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VOLUNTEER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RECOGNITION 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PRESENTED WITH APPRECIATION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Volunteer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in grateful recognition of the time, energy and care given so generously to our community.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