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modern-minimal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2F3E46"/>
                </a:solidFill>
                <a:latin typeface="Cambria"/>
              </a:rPr>
              <a:t>VOLUNTEER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5C8374"/>
                </a:solidFill>
                <a:latin typeface="Calibri"/>
              </a:rPr>
              <a:t>RECOGNITION 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PRESENTED WITH APPRECIATION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2F3E46"/>
                </a:solidFill>
                <a:latin typeface="Cambria"/>
              </a:rPr>
              <a:t>Volunteer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5C837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in grateful recognition of the time, energy and care given so generously to our community.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2F3E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2F3E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SIGNATURE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