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layful-confetti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B3A67"/>
                </a:solidFill>
                <a:latin typeface="Cambria"/>
              </a:rPr>
              <a:t>STUDENT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8963C"/>
                </a:solidFill>
                <a:latin typeface="Calibri"/>
              </a:rPr>
              <a:t>OF THE WEEK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GOES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B3A67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E896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hard work, kindness and a great attitude in class this week. Keep it up!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WEEK OF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