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692000" cy="7560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art-deco-a4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692000" cy="7560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78120"/>
            <a:ext cx="8532000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1A1A1A"/>
                </a:solidFill>
                <a:latin typeface="Cambria"/>
              </a:rPr>
              <a:t>STUDENT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792620"/>
            <a:ext cx="8532000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B08D3F"/>
                </a:solidFill>
                <a:latin typeface="Calibri"/>
              </a:rPr>
              <a:t>OF THE WEEK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476800"/>
            <a:ext cx="8532000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AWARD GOES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867760"/>
            <a:ext cx="889200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1A1A1A"/>
                </a:solidFill>
                <a:latin typeface="Cambria"/>
              </a:rPr>
              <a:t>Student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352240" y="4073220"/>
            <a:ext cx="5987520" cy="0"/>
          </a:xfrm>
          <a:prstGeom prst="rect">
            <a:avLst/>
          </a:prstGeom>
          <a:noFill/>
          <a:ln w="9525">
            <a:solidFill>
              <a:srgbClr val="B08D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77240" y="4333860"/>
            <a:ext cx="7337520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for hard work, kindness and a great attitude in class this week. Keep it up!</a:t>
            </a:r>
          </a:p>
        </p:txBody>
      </p:sp>
      <p:sp>
        <p:nvSpPr>
          <p:cNvPr id="9" name="Rectangle 8"/>
          <p:cNvSpPr/>
          <p:nvPr/>
        </p:nvSpPr>
        <p:spPr>
          <a:xfrm>
            <a:off x="1496880" y="5832539"/>
            <a:ext cx="2232000" cy="0"/>
          </a:xfrm>
          <a:prstGeom prst="rect">
            <a:avLst/>
          </a:prstGeom>
          <a:noFill/>
          <a:ln w="9525">
            <a:solidFill>
              <a:srgbClr val="1A1A1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688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WEEK OF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963120" y="5832539"/>
            <a:ext cx="2232000" cy="0"/>
          </a:xfrm>
          <a:prstGeom prst="rect">
            <a:avLst/>
          </a:prstGeom>
          <a:noFill/>
          <a:ln w="9525">
            <a:solidFill>
              <a:srgbClr val="1A1A1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963120" y="5995440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TEACHER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