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laurel-academic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F3D2B"/>
                </a:solidFill>
                <a:latin typeface="Cambria"/>
              </a:rPr>
              <a:t>SPORTS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8C7A3F"/>
                </a:solidFill>
                <a:latin typeface="Calibri"/>
              </a:rPr>
              <a:t>AWARD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AWARD IS PRESENTED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F3D2B"/>
                </a:solidFill>
                <a:latin typeface="Cambria"/>
              </a:rPr>
              <a:t>Player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8C7A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outstanding sportsmanship, teamwork and dedication throughout the season.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1F3D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SEASON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1F3D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COACH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