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lassic-gold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B2A4A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8892B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B2A4A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8892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B2A4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