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rt-deco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A1A1A"/>
                </a:solidFill>
                <a:latin typeface="Cambria"/>
              </a:rPr>
              <a:t>SPORTS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08D3F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IS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A1A1A"/>
                </a:solidFill>
                <a:latin typeface="Cambria"/>
              </a:rPr>
              <a:t>Player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B08D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sportsmanship, teamwork and dedication throughout the season.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SEASON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COACH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