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SPORTS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Player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sportsmanship, teamwork and dedication throughout the season.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SEASON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COACH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