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layful-confetti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B3A67"/>
                </a:solidFill>
                <a:latin typeface="Cambria"/>
              </a:rPr>
              <a:t>READING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8963C"/>
                </a:solidFill>
                <a:latin typeface="Calibri"/>
              </a:rPr>
              <a:t>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B3A67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E89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reading progress, curiosity and a real love of books.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