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lassic-gold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B2A4A"/>
                </a:solidFill>
                <a:latin typeface="Cambria"/>
              </a:rPr>
              <a:t>READING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B8892B"/>
                </a:solidFill>
                <a:latin typeface="Calibri"/>
              </a:rPr>
              <a:t>AWARD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CERTIFICATE IS PROUDLY PRESENTED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B2A4A"/>
                </a:solidFill>
                <a:latin typeface="Cambria"/>
              </a:rPr>
              <a:t>Student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B889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outstanding reading progress, curiosity and a real love of books.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1B2A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1B2A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TEACHER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