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0058400" cy="7772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art-deco-letter-colo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0058400" cy="7772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80000" y="992988"/>
            <a:ext cx="7898399" cy="79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4000" b="1" i="0" spc="900">
                <a:solidFill>
                  <a:srgbClr val="1A1A1A"/>
                </a:solidFill>
                <a:latin typeface="Cambria"/>
              </a:rPr>
              <a:t>READING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80000" y="1834038"/>
            <a:ext cx="7898399" cy="36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1500" b="0" i="0" spc="650">
                <a:solidFill>
                  <a:srgbClr val="B08D3F"/>
                </a:solidFill>
                <a:latin typeface="Calibri"/>
              </a:rPr>
              <a:t>AWARD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80000" y="2540519"/>
            <a:ext cx="7898399" cy="288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950" b="0" i="0" spc="300">
                <a:solidFill>
                  <a:srgbClr val="5A5F66"/>
                </a:solidFill>
                <a:latin typeface="Calibri"/>
              </a:rPr>
              <a:t>THIS CERTIFICATE IS PROUDLY PRESENTED TO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00000" y="2944224"/>
            <a:ext cx="8258399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3400" b="0" i="1">
                <a:solidFill>
                  <a:srgbClr val="1A1A1A"/>
                </a:solidFill>
                <a:latin typeface="Cambria"/>
              </a:rPr>
              <a:t>Student Name</a:t>
            </a:r>
          </a:p>
        </p:txBody>
      </p:sp>
      <p:sp>
        <p:nvSpPr>
          <p:cNvPr id="7" name="Rectangle 6"/>
          <p:cNvSpPr/>
          <p:nvPr/>
        </p:nvSpPr>
        <p:spPr>
          <a:xfrm>
            <a:off x="2212848" y="4188978"/>
            <a:ext cx="5632704" cy="0"/>
          </a:xfrm>
          <a:prstGeom prst="rect">
            <a:avLst/>
          </a:prstGeom>
          <a:noFill/>
          <a:ln w="9525">
            <a:solidFill>
              <a:srgbClr val="B08D3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632888" y="4458114"/>
            <a:ext cx="6792623" cy="720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>
              <a:lnSpc>
                <a:spcPct val="135000"/>
              </a:lnSpc>
            </a:pPr>
            <a:r>
              <a:rPr sz="1150" b="0" i="1">
                <a:solidFill>
                  <a:srgbClr val="5A5F66"/>
                </a:solidFill>
                <a:latin typeface="Calibri"/>
              </a:rPr>
              <a:t>for outstanding reading progress, curiosity and a real love of books.</a:t>
            </a:r>
          </a:p>
        </p:txBody>
      </p:sp>
      <p:sp>
        <p:nvSpPr>
          <p:cNvPr id="9" name="Rectangle 8"/>
          <p:cNvSpPr/>
          <p:nvPr/>
        </p:nvSpPr>
        <p:spPr>
          <a:xfrm>
            <a:off x="1408176" y="6005646"/>
            <a:ext cx="2232000" cy="0"/>
          </a:xfrm>
          <a:prstGeom prst="rect">
            <a:avLst/>
          </a:prstGeom>
          <a:noFill/>
          <a:ln w="9525">
            <a:solidFill>
              <a:srgbClr val="1A1A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1408176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DATE</a:t>
            </a:r>
          </a:p>
        </p:txBody>
      </p:sp>
      <p:sp>
        <p:nvSpPr>
          <p:cNvPr id="11" name="Rectangle 10"/>
          <p:cNvSpPr/>
          <p:nvPr/>
        </p:nvSpPr>
        <p:spPr>
          <a:xfrm>
            <a:off x="6418224" y="6005646"/>
            <a:ext cx="2232000" cy="0"/>
          </a:xfrm>
          <a:prstGeom prst="rect">
            <a:avLst/>
          </a:prstGeom>
          <a:noFill/>
          <a:ln w="9525">
            <a:solidFill>
              <a:srgbClr val="1A1A1A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418224" y="6173856"/>
            <a:ext cx="2232000" cy="252000"/>
          </a:xfrm>
          <a:prstGeom prst="rect">
            <a:avLst/>
          </a:prstGeom>
          <a:noFill/>
        </p:spPr>
        <p:txBody>
          <a:bodyPr wrap="square" lIns="0" rIns="0" tIns="0" bIns="0" anchor="t">
            <a:spAutoFit/>
          </a:bodyPr>
          <a:lstStyle/>
          <a:p>
            <a:pPr algn="ctr"/>
            <a:r>
              <a:rPr sz="850" b="0" i="0" spc="250">
                <a:solidFill>
                  <a:srgbClr val="5A5F66"/>
                </a:solidFill>
                <a:latin typeface="Calibri"/>
              </a:rPr>
              <a:t>TEACHER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