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layful-confetti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B3A67"/>
                </a:solidFill>
                <a:latin typeface="Cambria"/>
              </a:rPr>
              <a:t>PERFECT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8963C"/>
                </a:solidFill>
                <a:latin typeface="Calibri"/>
              </a:rPr>
              <a:t>ATTENDANCE 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AWARDED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B3A67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E896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perfect attendance and outstanding reliability throughout the entire school term.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