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058400" cy="7772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laurel-academic-letter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92988"/>
            <a:ext cx="7898399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1F3D2B"/>
                </a:solidFill>
                <a:latin typeface="Cambria"/>
              </a:rPr>
              <a:t>PERFECT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834038"/>
            <a:ext cx="7898399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8C7A3F"/>
                </a:solidFill>
                <a:latin typeface="Calibri"/>
              </a:rPr>
              <a:t>ATTENDANCE AWARD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540519"/>
            <a:ext cx="7898399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THIS CERTIFICATE IS AWARDED 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944224"/>
            <a:ext cx="8258399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1F3D2B"/>
                </a:solidFill>
                <a:latin typeface="Cambria"/>
              </a:rPr>
              <a:t>Student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212848" y="4188978"/>
            <a:ext cx="5632704" cy="0"/>
          </a:xfrm>
          <a:prstGeom prst="rect">
            <a:avLst/>
          </a:prstGeom>
          <a:noFill/>
          <a:ln w="9525">
            <a:solidFill>
              <a:srgbClr val="8C7A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32888" y="4458114"/>
            <a:ext cx="6792623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for perfect attendance and outstanding reliability throughout the entire school term.</a:t>
            </a:r>
          </a:p>
        </p:txBody>
      </p:sp>
      <p:sp>
        <p:nvSpPr>
          <p:cNvPr id="9" name="Rectangle 8"/>
          <p:cNvSpPr/>
          <p:nvPr/>
        </p:nvSpPr>
        <p:spPr>
          <a:xfrm>
            <a:off x="1408176" y="6005646"/>
            <a:ext cx="2232000" cy="0"/>
          </a:xfrm>
          <a:prstGeom prst="rect">
            <a:avLst/>
          </a:prstGeom>
          <a:noFill/>
          <a:ln w="9525">
            <a:solidFill>
              <a:srgbClr val="1F3D2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08176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DATE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18224" y="6005646"/>
            <a:ext cx="2232000" cy="0"/>
          </a:xfrm>
          <a:prstGeom prst="rect">
            <a:avLst/>
          </a:prstGeom>
          <a:noFill/>
          <a:ln w="9525">
            <a:solidFill>
              <a:srgbClr val="1F3D2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18224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TEACHER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