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058400" cy="777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laurel-academic-letter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92988"/>
            <a:ext cx="7898399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F3D2B"/>
                </a:solidFill>
                <a:latin typeface="Cambria"/>
              </a:rPr>
              <a:t>EMPLOYEE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834038"/>
            <a:ext cx="7898399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8C7A3F"/>
                </a:solidFill>
                <a:latin typeface="Calibri"/>
              </a:rPr>
              <a:t>OF THE MONTH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540519"/>
            <a:ext cx="7898399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AWARD IS PROUDLY PRESENTED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944224"/>
            <a:ext cx="8258399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F3D2B"/>
                </a:solidFill>
                <a:latin typeface="Cambria"/>
              </a:rPr>
              <a:t>Recipient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12848" y="4188978"/>
            <a:ext cx="5632704" cy="0"/>
          </a:xfrm>
          <a:prstGeom prst="rect">
            <a:avLst/>
          </a:prstGeom>
          <a:noFill/>
          <a:ln w="9525">
            <a:solidFill>
              <a:srgbClr val="8C7A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32888" y="4458114"/>
            <a:ext cx="6792623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in recognition of exceptional performance, professionalism and commitment to the team this month.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8176" y="6005646"/>
            <a:ext cx="2232000" cy="0"/>
          </a:xfrm>
          <a:prstGeom prst="rect">
            <a:avLst/>
          </a:prstGeom>
          <a:noFill/>
          <a:ln w="9525">
            <a:solidFill>
              <a:srgbClr val="1F3D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08176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MONTH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8224" y="6005646"/>
            <a:ext cx="2232000" cy="0"/>
          </a:xfrm>
          <a:prstGeom prst="rect">
            <a:avLst/>
          </a:prstGeom>
          <a:noFill/>
          <a:ln w="9525">
            <a:solidFill>
              <a:srgbClr val="1F3D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8224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MANAGER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