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lassic-gold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B2A4A"/>
                </a:solidFill>
                <a:latin typeface="Cambria"/>
              </a:rPr>
              <a:t>EMPLOYEE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8892B"/>
                </a:solidFill>
                <a:latin typeface="Calibri"/>
              </a:rPr>
              <a:t>OF THE MONTH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IS PROUDLY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B2A4A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B889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recognition of exceptional performance, professionalism and commitment to the team this month.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MONTH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MANAGER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