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layful-confetti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2B3A67"/>
                </a:solidFill>
                <a:latin typeface="Cambria"/>
              </a:rPr>
              <a:t>CERTIFICATE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E8963C"/>
                </a:solidFill>
                <a:latin typeface="Calibri"/>
              </a:rPr>
              <a:t>OF PARTICIPATION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CERTIFICATE IS AWARDED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2B3A67"/>
                </a:solidFill>
                <a:latin typeface="Cambria"/>
              </a:rPr>
              <a:t>Recipient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E896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active and enthusiastic participation, and for the effort shown throughout the activity.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2B3A6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2B3A6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SIGNATURE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