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-minimal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F3E46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5C8374"/>
                </a:solidFill>
                <a:latin typeface="Calibri"/>
              </a:rPr>
              <a:t>OF PARTICIPATION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F3E46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5C83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active and enthusiastic participation, and for the effort shown throughout the activity.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