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0692000" cy="7560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laurel-academic-a4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2000" cy="756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80000" y="978120"/>
            <a:ext cx="8532000" cy="79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4000" b="1" i="0" spc="900">
                <a:solidFill>
                  <a:srgbClr val="1F3D2B"/>
                </a:solidFill>
                <a:latin typeface="Cambria"/>
              </a:rPr>
              <a:t>CERTIFICATE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0000" y="1792620"/>
            <a:ext cx="8532000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500" b="0" i="0" spc="650">
                <a:solidFill>
                  <a:srgbClr val="8C7A3F"/>
                </a:solidFill>
                <a:latin typeface="Calibri"/>
              </a:rPr>
              <a:t>OF PARTICIPATION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80000" y="2476800"/>
            <a:ext cx="8532000" cy="288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50" b="0" i="0" spc="300">
                <a:solidFill>
                  <a:srgbClr val="5A5F66"/>
                </a:solidFill>
                <a:latin typeface="Calibri"/>
              </a:rPr>
              <a:t>THIS CERTIFICATE IS AWARDED TO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0000" y="2867760"/>
            <a:ext cx="8892000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3400" b="0" i="1">
                <a:solidFill>
                  <a:srgbClr val="1F3D2B"/>
                </a:solidFill>
                <a:latin typeface="Cambria"/>
              </a:rPr>
              <a:t>Recipient Name</a:t>
            </a:r>
          </a:p>
        </p:txBody>
      </p:sp>
      <p:sp>
        <p:nvSpPr>
          <p:cNvPr id="7" name="Rectangle 6"/>
          <p:cNvSpPr/>
          <p:nvPr/>
        </p:nvSpPr>
        <p:spPr>
          <a:xfrm>
            <a:off x="2352240" y="4073220"/>
            <a:ext cx="5987520" cy="0"/>
          </a:xfrm>
          <a:prstGeom prst="rect">
            <a:avLst/>
          </a:prstGeom>
          <a:noFill/>
          <a:ln w="9525">
            <a:solidFill>
              <a:srgbClr val="8C7A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677240" y="4333860"/>
            <a:ext cx="7337520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5000"/>
              </a:lnSpc>
            </a:pPr>
            <a:r>
              <a:rPr sz="1150" b="0" i="1">
                <a:solidFill>
                  <a:srgbClr val="5A5F66"/>
                </a:solidFill>
                <a:latin typeface="Calibri"/>
              </a:rPr>
              <a:t>for active and enthusiastic participation, and for the effort shown throughout the activity.</a:t>
            </a:r>
          </a:p>
        </p:txBody>
      </p:sp>
      <p:sp>
        <p:nvSpPr>
          <p:cNvPr id="9" name="Rectangle 8"/>
          <p:cNvSpPr/>
          <p:nvPr/>
        </p:nvSpPr>
        <p:spPr>
          <a:xfrm>
            <a:off x="1496880" y="5832539"/>
            <a:ext cx="2232000" cy="0"/>
          </a:xfrm>
          <a:prstGeom prst="rect">
            <a:avLst/>
          </a:prstGeom>
          <a:noFill/>
          <a:ln w="9525">
            <a:solidFill>
              <a:srgbClr val="1F3D2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96880" y="5995440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DATE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963120" y="5832539"/>
            <a:ext cx="2232000" cy="0"/>
          </a:xfrm>
          <a:prstGeom prst="rect">
            <a:avLst/>
          </a:prstGeom>
          <a:noFill/>
          <a:ln w="9525">
            <a:solidFill>
              <a:srgbClr val="1F3D2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963120" y="5995440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SIGNATURE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