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rt-deco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A1A1A"/>
                </a:solidFill>
                <a:latin typeface="Cambria"/>
              </a:rPr>
              <a:t>CERTIFICATE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B08D3F"/>
                </a:solidFill>
                <a:latin typeface="Calibri"/>
              </a:rPr>
              <a:t>OF PARTICIPATION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AWARDED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A1A1A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B08D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active and enthusiastic participation, and for the effort shown throughout the activity.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1A1A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1A1A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SIGNATURE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