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assic-gold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B2A4A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8892B"/>
                </a:solidFill>
                <a:latin typeface="Calibri"/>
              </a:rPr>
              <a:t>OF COMPLETION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IS TO CERTIFY THAT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B2A4A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B889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has successfully completed all the requirements of the course and is hereby awarded this certificate.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INSTRUCTOR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