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OF COMPLETION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IS TO CERTIFY THAT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has successfully completed all the requirements of the course and is hereby awarded this certificate.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INSTRUCTOR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