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rt-deco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A1A1A"/>
                </a:solidFill>
                <a:latin typeface="Cambria"/>
              </a:rPr>
              <a:t>CERTIFICATE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B08D3F"/>
                </a:solidFill>
                <a:latin typeface="Calibri"/>
              </a:rPr>
              <a:t>OF COMPLETION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IS TO CERTIFY THAT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A1A1A"/>
                </a:solidFill>
                <a:latin typeface="Cambria"/>
              </a:rPr>
              <a:t>Recipient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B08D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has successfully completed all the requirements of the course and is hereby awarded this certificate.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1A1A1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1A1A1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INSTRUCTOR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