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OF APPRECIATION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PRESENTED WITH GRATITUDE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sincere appreciation of your dedication, generosity and valuable contribution.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