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058400" cy="777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laurel-academic-letter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92988"/>
            <a:ext cx="7898399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F3D2B"/>
                </a:solidFill>
                <a:latin typeface="Cambria"/>
              </a:rPr>
              <a:t>CERTIFICATE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834038"/>
            <a:ext cx="7898399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8C7A3F"/>
                </a:solidFill>
                <a:latin typeface="Calibri"/>
              </a:rPr>
              <a:t>OF APPRECIATION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540519"/>
            <a:ext cx="7898399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CERTIFICATE IS PRESENTED WITH GRATITUDE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944224"/>
            <a:ext cx="8258399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F3D2B"/>
                </a:solidFill>
                <a:latin typeface="Cambria"/>
              </a:rPr>
              <a:t>Recipient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12848" y="4188978"/>
            <a:ext cx="5632704" cy="0"/>
          </a:xfrm>
          <a:prstGeom prst="rect">
            <a:avLst/>
          </a:prstGeom>
          <a:noFill/>
          <a:ln w="9525">
            <a:solidFill>
              <a:srgbClr val="8C7A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32888" y="4458114"/>
            <a:ext cx="6792623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in sincere appreciation of your dedication, generosity and valuable contribution.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8176" y="6005646"/>
            <a:ext cx="2232000" cy="0"/>
          </a:xfrm>
          <a:prstGeom prst="rect">
            <a:avLst/>
          </a:prstGeom>
          <a:noFill/>
          <a:ln w="9525">
            <a:solidFill>
              <a:srgbClr val="1F3D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08176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8224" y="6005646"/>
            <a:ext cx="2232000" cy="0"/>
          </a:xfrm>
          <a:prstGeom prst="rect">
            <a:avLst/>
          </a:prstGeom>
          <a:noFill/>
          <a:ln w="9525">
            <a:solidFill>
              <a:srgbClr val="1F3D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8224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SIGNATURE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