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laurel-academic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F3D2B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8C7A3F"/>
                </a:solidFill>
                <a:latin typeface="Calibri"/>
              </a:rPr>
              <a:t>OF APPRECIATION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PRESENTED WITH GRATITUDE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F3D2B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8C7A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sincere appreciation of your dedication, generosity and valuable contribution.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