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modern-minimal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2F3E46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5C8374"/>
                </a:solidFill>
                <a:latin typeface="Calibri"/>
              </a:rPr>
              <a:t>OF ACHIEVEMENT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2F3E46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5C837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achievement, commitment and effort demonstrated throughout the course of the school year.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2F3E4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SIGNATURE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