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12192000"/>
  <p:notesSz cx="6858000" cy="12192000"/>
  <p:embeddedFontLst>
    <p:embeddedFont>
      <p:font typeface="EB Garamond Medium"/>
      <p:regular r:id="rId35"/>
      <p:bold r:id="rId36"/>
      <p:italic r:id="rId37"/>
      <p:boldItalic r:id="rId38"/>
    </p:embeddedFont>
    <p:embeddedFont>
      <p:font typeface="EB Garamond SemiBold"/>
      <p:regular r:id="rId39"/>
      <p:bold r:id="rId40"/>
      <p:italic r:id="rId41"/>
      <p:boldItalic r:id="rId42"/>
    </p:embeddedFont>
    <p:embeddedFont>
      <p:font typeface="Cinzel SemiBold"/>
      <p:regular r:id="rId43"/>
      <p:bold r:id="rId44"/>
    </p:embeddedFont>
    <p:embeddedFont>
      <p:font typeface="EB Garamond"/>
      <p:regular r:id="rId45"/>
      <p:bold r:id="rId46"/>
      <p:italic r:id="rId47"/>
      <p:boldItalic r:id="rId48"/>
    </p:embeddedFont>
    <p:embeddedFont>
      <p:font typeface="Cinzel"/>
      <p:regular r:id="rId49"/>
      <p:bold r:id="rId50"/>
    </p:embeddedFont>
    <p:embeddedFont>
      <p:font typeface="Cinzel Medium"/>
      <p:regular r:id="rId51"/>
      <p:bold r:id="rId52"/>
    </p:embeddedFont>
    <p:embeddedFont>
      <p:font typeface="Grenze Gotisch"/>
      <p:regular r:id="rId53"/>
      <p:bold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EBGaramondSemiBold-bold.fntdata"/><Relationship Id="rId42" Type="http://schemas.openxmlformats.org/officeDocument/2006/relationships/font" Target="fonts/EBGaramondSemiBold-boldItalic.fntdata"/><Relationship Id="rId41" Type="http://schemas.openxmlformats.org/officeDocument/2006/relationships/font" Target="fonts/EBGaramondSemiBold-italic.fntdata"/><Relationship Id="rId44" Type="http://schemas.openxmlformats.org/officeDocument/2006/relationships/font" Target="fonts/CinzelSemiBold-bold.fntdata"/><Relationship Id="rId43" Type="http://schemas.openxmlformats.org/officeDocument/2006/relationships/font" Target="fonts/CinzelSemiBold-regular.fntdata"/><Relationship Id="rId46" Type="http://schemas.openxmlformats.org/officeDocument/2006/relationships/font" Target="fonts/EBGaramond-bold.fntdata"/><Relationship Id="rId45" Type="http://schemas.openxmlformats.org/officeDocument/2006/relationships/font" Target="fonts/EBGaramon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EBGaramond-boldItalic.fntdata"/><Relationship Id="rId47" Type="http://schemas.openxmlformats.org/officeDocument/2006/relationships/font" Target="fonts/EBGaramond-italic.fntdata"/><Relationship Id="rId49" Type="http://schemas.openxmlformats.org/officeDocument/2006/relationships/font" Target="fonts/Cinzel-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font" Target="fonts/EBGaramondMedium-regular.fntdata"/><Relationship Id="rId34" Type="http://schemas.openxmlformats.org/officeDocument/2006/relationships/slide" Target="slides/slide30.xml"/><Relationship Id="rId37" Type="http://schemas.openxmlformats.org/officeDocument/2006/relationships/font" Target="fonts/EBGaramondMedium-italic.fntdata"/><Relationship Id="rId36" Type="http://schemas.openxmlformats.org/officeDocument/2006/relationships/font" Target="fonts/EBGaramondMedium-bold.fntdata"/><Relationship Id="rId39" Type="http://schemas.openxmlformats.org/officeDocument/2006/relationships/font" Target="fonts/EBGaramondSemiBold-regular.fntdata"/><Relationship Id="rId38" Type="http://schemas.openxmlformats.org/officeDocument/2006/relationships/font" Target="fonts/EBGaramondMedium-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CinzelMedium-regular.fntdata"/><Relationship Id="rId50" Type="http://schemas.openxmlformats.org/officeDocument/2006/relationships/font" Target="fonts/Cinzel-bold.fntdata"/><Relationship Id="rId53" Type="http://schemas.openxmlformats.org/officeDocument/2006/relationships/font" Target="fonts/GrenzeGotisch-regular.fntdata"/><Relationship Id="rId52" Type="http://schemas.openxmlformats.org/officeDocument/2006/relationships/font" Target="fonts/CinzelMedium-bold.fntdata"/><Relationship Id="rId11" Type="http://schemas.openxmlformats.org/officeDocument/2006/relationships/slide" Target="slides/slide7.xml"/><Relationship Id="rId10" Type="http://schemas.openxmlformats.org/officeDocument/2006/relationships/slide" Target="slides/slide6.xml"/><Relationship Id="rId54" Type="http://schemas.openxmlformats.org/officeDocument/2006/relationships/font" Target="fonts/GrenzeGotisch-bold.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 name="Google Shape;1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Portada. Título principal en Grenze Gotisch sobre fondo de vitela.</a:t>
            </a:r>
            <a:endParaRPr/>
          </a:p>
        </p:txBody>
      </p:sp>
      <p:sp>
        <p:nvSpPr>
          <p:cNvPr id="16" name="Google Shape;1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Índice a dos columnas con numeración romana e iconografía.</a:t>
            </a:r>
            <a:endParaRPr/>
          </a:p>
        </p:txBody>
      </p:sp>
      <p:sp>
        <p:nvSpPr>
          <p:cNvPr id="44" name="Google Shape;4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Texto corrido con letra capitular iluminada y bloque de cita lateral.</a:t>
            </a:r>
            <a:endParaRPr/>
          </a:p>
        </p:txBody>
      </p:sp>
      <p:sp>
        <p:nvSpPr>
          <p:cNvPr id="70" name="Google Shape;7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Separador de sección sobre azul ultramar (lapislázuli).</a:t>
            </a:r>
            <a:endParaRPr/>
          </a:p>
        </p:txBody>
      </p:sp>
      <p:sp>
        <p:nvSpPr>
          <p:cNvPr id="89" name="Google Shape;8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Dos columnas: texto corrido y tarjeta con dato destacado.</a:t>
            </a:r>
            <a:endParaRPr/>
          </a:p>
        </p:txBody>
      </p:sp>
      <p:sp>
        <p:nvSpPr>
          <p:cNvPr id="108" name="Google Shape;10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Tres perfiles en medallones circulares.</a:t>
            </a:r>
            <a:endParaRPr/>
          </a:p>
        </p:txBody>
      </p:sp>
      <p:sp>
        <p:nvSpPr>
          <p:cNvPr id="125" name="Google Shape;12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Panel lateral con medallón y lista de puntos con iconos.</a:t>
            </a:r>
            <a:endParaRPr/>
          </a:p>
        </p:txBody>
      </p:sp>
      <p:sp>
        <p:nvSpPr>
          <p:cNvPr id="150" name="Google Shape;15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Comparativa a dos mitades con contraste claro/oscuro.</a:t>
            </a:r>
            <a:endParaRPr/>
          </a:p>
        </p:txBody>
      </p:sp>
      <p:sp>
        <p:nvSpPr>
          <p:cNvPr id="172" name="Google Shape;17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Versión especular del layout anterior: panel a la derecha.</a:t>
            </a:r>
            <a:endParaRPr/>
          </a:p>
        </p:txBody>
      </p:sp>
      <p:sp>
        <p:nvSpPr>
          <p:cNvPr id="190" name="Google Shape;19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Matriz FODA en cuatro tarjetas con inicial en medallón.</a:t>
            </a:r>
            <a:endParaRPr/>
          </a:p>
        </p:txBody>
      </p:sp>
      <p:sp>
        <p:nvSpPr>
          <p:cNvPr id="212" name="Google Shape;21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Tres columnas iguales con medallón de icono.</a:t>
            </a:r>
            <a:endParaRPr/>
          </a:p>
        </p:txBody>
      </p:sp>
      <p:sp>
        <p:nvSpPr>
          <p:cNvPr id="242" name="Google Shape;24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Lista numerada con separadores finos y una pieza de iconografía.</a:t>
            </a:r>
            <a:endParaRPr/>
          </a:p>
        </p:txBody>
      </p:sp>
      <p:sp>
        <p:nvSpPr>
          <p:cNvPr id="270" name="Google Shape;27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Lámina de declaración: una sola idea en gran cuerpo tipográfico.</a:t>
            </a:r>
            <a:endParaRPr/>
          </a:p>
        </p:txBody>
      </p:sp>
      <p:sp>
        <p:nvSpPr>
          <p:cNvPr id="293" name="Google Shape;29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Cronología horizontal con hitos alternados arriba y abajo.</a:t>
            </a:r>
            <a:endParaRPr/>
          </a:p>
        </p:txBody>
      </p:sp>
      <p:sp>
        <p:nvSpPr>
          <p:cNvPr id="309" name="Google Shape;30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Tres tarjetas de proceso: desafío, solución y resultado.</a:t>
            </a:r>
            <a:endParaRPr/>
          </a:p>
        </p:txBody>
      </p:sp>
      <p:sp>
        <p:nvSpPr>
          <p:cNvPr id="340" name="Google Shape;34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Marcador de imagen a sangre por la mitad izquierda.</a:t>
            </a:r>
            <a:endParaRPr/>
          </a:p>
        </p:txBody>
      </p:sp>
      <p:sp>
        <p:nvSpPr>
          <p:cNvPr id="368" name="Google Shape;36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Dos tarjetas oscuras a página completa sobre pergamino.</a:t>
            </a:r>
            <a:endParaRPr/>
          </a:p>
        </p:txBody>
      </p:sp>
      <p:sp>
        <p:nvSpPr>
          <p:cNvPr id="388" name="Google Shape;38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Lámina de imagen a sangre completa con titular sobreimpreso.</a:t>
            </a:r>
            <a:endParaRPr/>
          </a:p>
        </p:txBody>
      </p:sp>
      <p:sp>
        <p:nvSpPr>
          <p:cNvPr id="408" name="Google Shape;40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Segundo separador, composición especular del primero.</a:t>
            </a:r>
            <a:endParaRPr/>
          </a:p>
        </p:txBody>
      </p:sp>
      <p:sp>
        <p:nvSpPr>
          <p:cNvPr id="424" name="Google Shape;42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Tres tarjetas verticales con icono en marco cuadrado.</a:t>
            </a:r>
            <a:endParaRPr/>
          </a:p>
        </p:txBody>
      </p:sp>
      <p:sp>
        <p:nvSpPr>
          <p:cNvPr id="442" name="Google Shape;44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Lámina de cita con panel de color y comilla decorativa.</a:t>
            </a:r>
            <a:endParaRPr/>
          </a:p>
        </p:txBody>
      </p:sp>
      <p:sp>
        <p:nvSpPr>
          <p:cNvPr id="467" name="Google Shape;46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Cifra de gran formato con tres datos secundarios en numeración romana.</a:t>
            </a:r>
            <a:endParaRPr/>
          </a:p>
        </p:txBody>
      </p:sp>
      <p:sp>
        <p:nvSpPr>
          <p:cNvPr id="481" name="Google Shape;48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Lista numerada con panel de titular a la derecha.</a:t>
            </a:r>
            <a:endParaRPr/>
          </a:p>
        </p:txBody>
      </p:sp>
      <p:sp>
        <p:nvSpPr>
          <p:cNvPr id="504" name="Google Shape;50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Diagrama de Gantt con barras redondeadas y numeración romana en columnas.</a:t>
            </a:r>
            <a:endParaRPr/>
          </a:p>
        </p:txBody>
      </p:sp>
      <p:sp>
        <p:nvSpPr>
          <p:cNvPr id="530" name="Google Shape;53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5" name="Google Shape;56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Gráfico de columnas nativo, editable en PowerPoint y Google Slides.</a:t>
            </a:r>
            <a:endParaRPr/>
          </a:p>
        </p:txBody>
      </p:sp>
      <p:sp>
        <p:nvSpPr>
          <p:cNvPr id="566" name="Google Shape;56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Marcador de mapa con chinchetas numeradas y leyenda lateral.</a:t>
            </a:r>
            <a:endParaRPr/>
          </a:p>
        </p:txBody>
      </p:sp>
      <p:sp>
        <p:nvSpPr>
          <p:cNvPr id="580" name="Google Shape;58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3" name="Google Shape;101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Créditos. Mantener esta lámina en la plantilla distribuida.</a:t>
            </a:r>
            <a:endParaRPr/>
          </a:p>
        </p:txBody>
      </p:sp>
      <p:sp>
        <p:nvSpPr>
          <p:cNvPr id="1014" name="Google Shape;101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9" name="Google Shape;102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Condiciones de uso de la plantilla.</a:t>
            </a:r>
            <a:endParaRPr/>
          </a:p>
        </p:txBody>
      </p:sp>
      <p:sp>
        <p:nvSpPr>
          <p:cNvPr id="1030" name="Google Shape;103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1" name="Google Shape;105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Tipografías de Google Fonts y paleta cromática de la plantilla.</a:t>
            </a:r>
            <a:endParaRPr/>
          </a:p>
        </p:txBody>
      </p:sp>
      <p:sp>
        <p:nvSpPr>
          <p:cNvPr id="1052" name="Google Shape;105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Cierre.</a:t>
            </a:r>
            <a:endParaRPr/>
          </a:p>
        </p:txBody>
      </p:sp>
      <p:sp>
        <p:nvSpPr>
          <p:cNvPr id="1097" name="Google Shape;109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1" name="Shape 11"/>
        <p:cNvGrpSpPr/>
        <p:nvPr/>
      </p:nvGrpSpPr>
      <p:grpSpPr>
        <a:xfrm>
          <a:off x="0" y="0"/>
          <a:ext cx="0" cy="0"/>
          <a:chOff x="0" y="0"/>
          <a:chExt cx="0" cy="0"/>
        </a:xfrm>
      </p:grpSpPr>
      <p:sp>
        <p:nvSpPr>
          <p:cNvPr id="12" name="Google Shape;12;p2"/>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lvl1pPr lvl="0">
              <a:buNone/>
              <a:defRPr b="1" sz="1100">
                <a:latin typeface="Cinzel"/>
                <a:ea typeface="Cinzel"/>
                <a:cs typeface="Cinzel"/>
                <a:sym typeface="Cinzel"/>
              </a:defRPr>
            </a:lvl1pPr>
            <a:lvl2pPr lvl="1">
              <a:buNone/>
              <a:defRPr b="1" sz="1100">
                <a:latin typeface="Cinzel"/>
                <a:ea typeface="Cinzel"/>
                <a:cs typeface="Cinzel"/>
                <a:sym typeface="Cinzel"/>
              </a:defRPr>
            </a:lvl2pPr>
            <a:lvl3pPr lvl="2">
              <a:buNone/>
              <a:defRPr b="1" sz="1100">
                <a:latin typeface="Cinzel"/>
                <a:ea typeface="Cinzel"/>
                <a:cs typeface="Cinzel"/>
                <a:sym typeface="Cinzel"/>
              </a:defRPr>
            </a:lvl3pPr>
            <a:lvl4pPr lvl="3">
              <a:buNone/>
              <a:defRPr b="1" sz="1100">
                <a:latin typeface="Cinzel"/>
                <a:ea typeface="Cinzel"/>
                <a:cs typeface="Cinzel"/>
                <a:sym typeface="Cinzel"/>
              </a:defRPr>
            </a:lvl4pPr>
            <a:lvl5pPr lvl="4">
              <a:buNone/>
              <a:defRPr b="1" sz="1100">
                <a:latin typeface="Cinzel"/>
                <a:ea typeface="Cinzel"/>
                <a:cs typeface="Cinzel"/>
                <a:sym typeface="Cinzel"/>
              </a:defRPr>
            </a:lvl5pPr>
            <a:lvl6pPr lvl="5">
              <a:buNone/>
              <a:defRPr b="1" sz="1100">
                <a:latin typeface="Cinzel"/>
                <a:ea typeface="Cinzel"/>
                <a:cs typeface="Cinzel"/>
                <a:sym typeface="Cinzel"/>
              </a:defRPr>
            </a:lvl6pPr>
            <a:lvl7pPr lvl="6">
              <a:buNone/>
              <a:defRPr b="1" sz="1100">
                <a:latin typeface="Cinzel"/>
                <a:ea typeface="Cinzel"/>
                <a:cs typeface="Cinzel"/>
                <a:sym typeface="Cinzel"/>
              </a:defRPr>
            </a:lvl7pPr>
            <a:lvl8pPr lvl="7">
              <a:buNone/>
              <a:defRPr b="1" sz="1100">
                <a:latin typeface="Cinzel"/>
                <a:ea typeface="Cinzel"/>
                <a:cs typeface="Cinzel"/>
                <a:sym typeface="Cinzel"/>
              </a:defRPr>
            </a:lvl8pPr>
            <a:lvl9pPr lvl="8">
              <a:buNone/>
              <a:defRPr b="1" sz="1100">
                <a:latin typeface="Cinzel"/>
                <a:ea typeface="Cinzel"/>
                <a:cs typeface="Cinzel"/>
                <a:sym typeface="Cinze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
        <p:nvSpPr>
          <p:cNvPr id="10" name="Google Shape;10;p1"/>
          <p:cNvSpPr txBox="1"/>
          <p:nvPr>
            <p:ph idx="12" type="sldNum"/>
          </p:nvPr>
        </p:nvSpPr>
        <p:spPr>
          <a:xfrm>
            <a:off x="11409045" y="6333134"/>
            <a:ext cx="731700" cy="5250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 Id="rId4" Type="http://schemas.openxmlformats.org/officeDocument/2006/relationships/image" Target="../media/image14.png"/><Relationship Id="rId5" Type="http://schemas.openxmlformats.org/officeDocument/2006/relationships/image" Target="../media/image4.png"/><Relationship Id="rId6" Type="http://schemas.openxmlformats.org/officeDocument/2006/relationships/image" Target="../media/image24.png"/><Relationship Id="rId7" Type="http://schemas.openxmlformats.org/officeDocument/2006/relationships/image" Target="../media/image17.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25.png"/><Relationship Id="rId5" Type="http://schemas.openxmlformats.org/officeDocument/2006/relationships/image" Target="../media/image13.png"/><Relationship Id="rId6"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32.png"/><Relationship Id="rId5" Type="http://schemas.openxmlformats.org/officeDocument/2006/relationships/image" Target="../media/image52.png"/><Relationship Id="rId6" Type="http://schemas.openxmlformats.org/officeDocument/2006/relationships/image" Target="../media/image37.png"/><Relationship Id="rId7"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53.png"/><Relationship Id="rId5"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35.png"/><Relationship Id="rId7"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jpg"/><Relationship Id="rId4" Type="http://schemas.openxmlformats.org/officeDocument/2006/relationships/image" Target="../media/image21.png"/><Relationship Id="rId5" Type="http://schemas.openxmlformats.org/officeDocument/2006/relationships/image" Target="../media/image81.png"/><Relationship Id="rId6"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 Id="rId4" Type="http://schemas.openxmlformats.org/officeDocument/2006/relationships/image" Target="../media/image71.png"/><Relationship Id="rId5" Type="http://schemas.openxmlformats.org/officeDocument/2006/relationships/image" Target="../media/image25.png"/><Relationship Id="rId6" Type="http://schemas.openxmlformats.org/officeDocument/2006/relationships/image" Target="../media/image37.png"/><Relationship Id="rId7"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jpg"/><Relationship Id="rId4" Type="http://schemas.openxmlformats.org/officeDocument/2006/relationships/image" Target="../media/image66.png"/><Relationship Id="rId5" Type="http://schemas.openxmlformats.org/officeDocument/2006/relationships/image" Target="../media/image55.png"/><Relationship Id="rId6"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jpg"/><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jpg"/><Relationship Id="rId4" Type="http://schemas.openxmlformats.org/officeDocument/2006/relationships/image" Target="../media/image74.png"/><Relationship Id="rId5" Type="http://schemas.openxmlformats.org/officeDocument/2006/relationships/image" Target="../media/image6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jpg"/><Relationship Id="rId4" Type="http://schemas.openxmlformats.org/officeDocument/2006/relationships/image" Target="../media/image8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jp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jpg"/><Relationship Id="rId4" Type="http://schemas.openxmlformats.org/officeDocument/2006/relationships/image" Target="../media/image82.png"/><Relationship Id="rId5" Type="http://schemas.openxmlformats.org/officeDocument/2006/relationships/image" Target="../media/image41.png"/><Relationship Id="rId6" Type="http://schemas.openxmlformats.org/officeDocument/2006/relationships/image" Target="../media/image7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jpg"/><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jpg"/><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jpg"/><Relationship Id="rId4" Type="http://schemas.openxmlformats.org/officeDocument/2006/relationships/image" Target="../media/image7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jpg"/><Relationship Id="rId4" Type="http://schemas.openxmlformats.org/officeDocument/2006/relationships/hyperlink" Target="https://slidescorner.com" TargetMode="External"/><Relationship Id="rId5" Type="http://schemas.openxmlformats.org/officeDocument/2006/relationships/image" Target="../media/image7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jpg"/><Relationship Id="rId4" Type="http://schemas.openxmlformats.org/officeDocument/2006/relationships/image" Target="../media/image84.png"/><Relationship Id="rId5" Type="http://schemas.openxmlformats.org/officeDocument/2006/relationships/image" Target="../media/image83.png"/><Relationship Id="rId6" Type="http://schemas.openxmlformats.org/officeDocument/2006/relationships/image" Target="../media/image79.png"/><Relationship Id="rId7"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5.jp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 name="Shape 17"/>
        <p:cNvGrpSpPr/>
        <p:nvPr/>
      </p:nvGrpSpPr>
      <p:grpSpPr>
        <a:xfrm>
          <a:off x="0" y="0"/>
          <a:ext cx="0" cy="0"/>
          <a:chOff x="0" y="0"/>
          <a:chExt cx="0" cy="0"/>
        </a:xfrm>
      </p:grpSpPr>
      <p:pic>
        <p:nvPicPr>
          <p:cNvPr descr="vellum.jpg" id="18" name="Google Shape;18;p3"/>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19" name="Google Shape;19;p3"/>
          <p:cNvCxnSpPr/>
          <p:nvPr/>
        </p:nvCxnSpPr>
        <p:spPr>
          <a:xfrm>
            <a:off x="292608" y="292608"/>
            <a:ext cx="11606479" cy="0"/>
          </a:xfrm>
          <a:prstGeom prst="straightConnector1">
            <a:avLst/>
          </a:prstGeom>
          <a:noFill/>
          <a:ln cap="flat" cmpd="sng" w="12700">
            <a:solidFill>
              <a:srgbClr val="C8A02C"/>
            </a:solidFill>
            <a:prstDash val="solid"/>
            <a:round/>
            <a:headEnd len="sm" w="sm" type="none"/>
            <a:tailEnd len="sm" w="sm" type="none"/>
          </a:ln>
        </p:spPr>
      </p:cxnSp>
      <p:cxnSp>
        <p:nvCxnSpPr>
          <p:cNvPr id="20" name="Google Shape;20;p3"/>
          <p:cNvCxnSpPr/>
          <p:nvPr/>
        </p:nvCxnSpPr>
        <p:spPr>
          <a:xfrm>
            <a:off x="292608" y="6565392"/>
            <a:ext cx="11606479" cy="0"/>
          </a:xfrm>
          <a:prstGeom prst="straightConnector1">
            <a:avLst/>
          </a:prstGeom>
          <a:noFill/>
          <a:ln cap="flat" cmpd="sng" w="12700">
            <a:solidFill>
              <a:srgbClr val="C8A02C"/>
            </a:solidFill>
            <a:prstDash val="solid"/>
            <a:round/>
            <a:headEnd len="sm" w="sm" type="none"/>
            <a:tailEnd len="sm" w="sm" type="none"/>
          </a:ln>
        </p:spPr>
      </p:cxnSp>
      <p:cxnSp>
        <p:nvCxnSpPr>
          <p:cNvPr id="21" name="Google Shape;21;p3"/>
          <p:cNvCxnSpPr/>
          <p:nvPr/>
        </p:nvCxnSpPr>
        <p:spPr>
          <a:xfrm>
            <a:off x="292608" y="292608"/>
            <a:ext cx="0" cy="6272784"/>
          </a:xfrm>
          <a:prstGeom prst="straightConnector1">
            <a:avLst/>
          </a:prstGeom>
          <a:noFill/>
          <a:ln cap="flat" cmpd="sng" w="12700">
            <a:solidFill>
              <a:srgbClr val="C8A02C"/>
            </a:solidFill>
            <a:prstDash val="solid"/>
            <a:round/>
            <a:headEnd len="sm" w="sm" type="none"/>
            <a:tailEnd len="sm" w="sm" type="none"/>
          </a:ln>
        </p:spPr>
      </p:cxnSp>
      <p:cxnSp>
        <p:nvCxnSpPr>
          <p:cNvPr id="22" name="Google Shape;22;p3"/>
          <p:cNvCxnSpPr/>
          <p:nvPr/>
        </p:nvCxnSpPr>
        <p:spPr>
          <a:xfrm>
            <a:off x="11899087" y="292608"/>
            <a:ext cx="0" cy="6272784"/>
          </a:xfrm>
          <a:prstGeom prst="straightConnector1">
            <a:avLst/>
          </a:prstGeom>
          <a:noFill/>
          <a:ln cap="flat" cmpd="sng" w="12700">
            <a:solidFill>
              <a:srgbClr val="C8A02C"/>
            </a:solidFill>
            <a:prstDash val="solid"/>
            <a:round/>
            <a:headEnd len="sm" w="sm" type="none"/>
            <a:tailEnd len="sm" w="sm" type="none"/>
          </a:ln>
        </p:spPr>
      </p:cxnSp>
      <p:cxnSp>
        <p:nvCxnSpPr>
          <p:cNvPr id="23" name="Google Shape;23;p3"/>
          <p:cNvCxnSpPr/>
          <p:nvPr/>
        </p:nvCxnSpPr>
        <p:spPr>
          <a:xfrm>
            <a:off x="402336" y="402336"/>
            <a:ext cx="11387023" cy="0"/>
          </a:xfrm>
          <a:prstGeom prst="straightConnector1">
            <a:avLst/>
          </a:prstGeom>
          <a:noFill/>
          <a:ln cap="flat" cmpd="sng" w="9525">
            <a:solidFill>
              <a:srgbClr val="C8A02C"/>
            </a:solidFill>
            <a:prstDash val="solid"/>
            <a:round/>
            <a:headEnd len="sm" w="sm" type="none"/>
            <a:tailEnd len="sm" w="sm" type="none"/>
          </a:ln>
        </p:spPr>
      </p:cxnSp>
      <p:cxnSp>
        <p:nvCxnSpPr>
          <p:cNvPr id="24" name="Google Shape;24;p3"/>
          <p:cNvCxnSpPr/>
          <p:nvPr/>
        </p:nvCxnSpPr>
        <p:spPr>
          <a:xfrm>
            <a:off x="402336" y="6455664"/>
            <a:ext cx="11387023" cy="0"/>
          </a:xfrm>
          <a:prstGeom prst="straightConnector1">
            <a:avLst/>
          </a:prstGeom>
          <a:noFill/>
          <a:ln cap="flat" cmpd="sng" w="9525">
            <a:solidFill>
              <a:srgbClr val="C8A02C"/>
            </a:solidFill>
            <a:prstDash val="solid"/>
            <a:round/>
            <a:headEnd len="sm" w="sm" type="none"/>
            <a:tailEnd len="sm" w="sm" type="none"/>
          </a:ln>
        </p:spPr>
      </p:cxnSp>
      <p:cxnSp>
        <p:nvCxnSpPr>
          <p:cNvPr id="25" name="Google Shape;25;p3"/>
          <p:cNvCxnSpPr/>
          <p:nvPr/>
        </p:nvCxnSpPr>
        <p:spPr>
          <a:xfrm>
            <a:off x="402336" y="402336"/>
            <a:ext cx="0" cy="6053328"/>
          </a:xfrm>
          <a:prstGeom prst="straightConnector1">
            <a:avLst/>
          </a:prstGeom>
          <a:noFill/>
          <a:ln cap="flat" cmpd="sng" w="9525">
            <a:solidFill>
              <a:srgbClr val="C8A02C"/>
            </a:solidFill>
            <a:prstDash val="solid"/>
            <a:round/>
            <a:headEnd len="sm" w="sm" type="none"/>
            <a:tailEnd len="sm" w="sm" type="none"/>
          </a:ln>
        </p:spPr>
      </p:cxnSp>
      <p:cxnSp>
        <p:nvCxnSpPr>
          <p:cNvPr id="26" name="Google Shape;26;p3"/>
          <p:cNvCxnSpPr/>
          <p:nvPr/>
        </p:nvCxnSpPr>
        <p:spPr>
          <a:xfrm>
            <a:off x="11789359" y="402336"/>
            <a:ext cx="0" cy="6053328"/>
          </a:xfrm>
          <a:prstGeom prst="straightConnector1">
            <a:avLst/>
          </a:prstGeom>
          <a:noFill/>
          <a:ln cap="flat" cmpd="sng" w="9525">
            <a:solidFill>
              <a:srgbClr val="C8A02C"/>
            </a:solidFill>
            <a:prstDash val="solid"/>
            <a:round/>
            <a:headEnd len="sm" w="sm" type="none"/>
            <a:tailEnd len="sm" w="sm" type="none"/>
          </a:ln>
        </p:spPr>
      </p:cxnSp>
      <p:pic>
        <p:nvPicPr>
          <p:cNvPr descr="preencoded.png" id="27" name="Google Shape;27;p3"/>
          <p:cNvPicPr preferRelativeResize="0"/>
          <p:nvPr/>
        </p:nvPicPr>
        <p:blipFill rotWithShape="1">
          <a:blip r:embed="rId4">
            <a:alphaModFix/>
          </a:blip>
          <a:srcRect b="0" l="0" r="0" t="0"/>
          <a:stretch/>
        </p:blipFill>
        <p:spPr>
          <a:xfrm>
            <a:off x="5679046" y="620289"/>
            <a:ext cx="833577" cy="833613"/>
          </a:xfrm>
          <a:prstGeom prst="rect">
            <a:avLst/>
          </a:prstGeom>
          <a:noFill/>
          <a:ln>
            <a:noFill/>
          </a:ln>
        </p:spPr>
      </p:pic>
      <p:sp>
        <p:nvSpPr>
          <p:cNvPr id="28" name="Google Shape;28;p3"/>
          <p:cNvSpPr/>
          <p:nvPr/>
        </p:nvSpPr>
        <p:spPr>
          <a:xfrm>
            <a:off x="1828800" y="1664208"/>
            <a:ext cx="8534095"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A02C"/>
              </a:buClr>
              <a:buSzPts val="1050"/>
              <a:buFont typeface="Cinzel"/>
              <a:buNone/>
            </a:pPr>
            <a:r>
              <a:rPr lang="en-US" sz="2000">
                <a:solidFill>
                  <a:srgbClr val="C8A02C"/>
                </a:solidFill>
                <a:latin typeface="Cinzel"/>
                <a:ea typeface="Cinzel"/>
                <a:cs typeface="Cinzel"/>
                <a:sym typeface="Cinzel"/>
              </a:rPr>
              <a:t>PRESENTATION TEMPLATE · DEMO</a:t>
            </a:r>
            <a:endParaRPr b="0" i="0" sz="2000" u="none" cap="none" strike="noStrike">
              <a:solidFill>
                <a:schemeClr val="dk1"/>
              </a:solidFill>
              <a:latin typeface="Calibri"/>
              <a:ea typeface="Calibri"/>
              <a:cs typeface="Calibri"/>
              <a:sym typeface="Calibri"/>
            </a:endParaRPr>
          </a:p>
        </p:txBody>
      </p:sp>
      <p:sp>
        <p:nvSpPr>
          <p:cNvPr id="29" name="Google Shape;29;p3"/>
          <p:cNvSpPr/>
          <p:nvPr/>
        </p:nvSpPr>
        <p:spPr>
          <a:xfrm>
            <a:off x="1097280" y="2057400"/>
            <a:ext cx="9997135" cy="137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8400"/>
              <a:buFont typeface="Grenze Gotisch"/>
              <a:buNone/>
            </a:pPr>
            <a:r>
              <a:rPr b="0" i="0" lang="en-US" sz="8400" u="none" cap="none" strike="noStrike">
                <a:solidFill>
                  <a:srgbClr val="F6F0E2"/>
                </a:solidFill>
                <a:latin typeface="Grenze Gotisch"/>
                <a:ea typeface="Grenze Gotisch"/>
                <a:cs typeface="Grenze Gotisch"/>
                <a:sym typeface="Grenze Gotisch"/>
              </a:rPr>
              <a:t>Medieval History</a:t>
            </a:r>
            <a:endParaRPr b="0" i="0" sz="8400" u="none" cap="none" strike="noStrike">
              <a:solidFill>
                <a:schemeClr val="dk1"/>
              </a:solidFill>
              <a:latin typeface="Calibri"/>
              <a:ea typeface="Calibri"/>
              <a:cs typeface="Calibri"/>
              <a:sym typeface="Calibri"/>
            </a:endParaRPr>
          </a:p>
        </p:txBody>
      </p:sp>
      <p:sp>
        <p:nvSpPr>
          <p:cNvPr id="30" name="Google Shape;30;p3"/>
          <p:cNvSpPr/>
          <p:nvPr/>
        </p:nvSpPr>
        <p:spPr>
          <a:xfrm>
            <a:off x="5752948" y="365302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6045556" y="365302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6338164" y="365302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1828800" y="3931920"/>
            <a:ext cx="8534095"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B99A"/>
              </a:buClr>
              <a:buSzPts val="1900"/>
              <a:buFont typeface="EB Garamond"/>
              <a:buNone/>
            </a:pPr>
            <a:r>
              <a:rPr i="1" lang="en-US" sz="2600">
                <a:solidFill>
                  <a:srgbClr val="C9B99A"/>
                </a:solidFill>
                <a:latin typeface="EB Garamond"/>
                <a:ea typeface="EB Garamond"/>
                <a:cs typeface="EB Garamond"/>
                <a:sym typeface="EB Garamond"/>
              </a:rPr>
              <a:t>5th-15th centuries · Kingdoms, guilds, cathedrals and chronicles</a:t>
            </a:r>
            <a:endParaRPr b="0" i="0" sz="2600" u="none" cap="none" strike="noStrike">
              <a:solidFill>
                <a:schemeClr val="dk1"/>
              </a:solidFill>
              <a:latin typeface="Calibri"/>
              <a:ea typeface="Calibri"/>
              <a:cs typeface="Calibri"/>
              <a:sym typeface="Calibri"/>
            </a:endParaRPr>
          </a:p>
        </p:txBody>
      </p:sp>
      <p:sp>
        <p:nvSpPr>
          <p:cNvPr id="34" name="Google Shape;34;p3"/>
          <p:cNvSpPr/>
          <p:nvPr/>
        </p:nvSpPr>
        <p:spPr>
          <a:xfrm>
            <a:off x="0" y="4998720"/>
            <a:ext cx="121917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A7A62"/>
              </a:buClr>
              <a:buSzPts val="1050"/>
              <a:buFont typeface="Cinzel"/>
              <a:buNone/>
            </a:pPr>
            <a:r>
              <a:rPr b="0" i="0" lang="en-US" sz="1600" u="none" cap="none" strike="noStrike">
                <a:solidFill>
                  <a:srgbClr val="8A7A62"/>
                </a:solidFill>
                <a:latin typeface="Cinzel"/>
                <a:ea typeface="Cinzel"/>
                <a:cs typeface="Cinzel"/>
                <a:sym typeface="Cinzel"/>
              </a:rPr>
              <a:t>SLIDESCORNER.COM</a:t>
            </a:r>
            <a:endParaRPr b="0" i="0" sz="1600" u="none" cap="none" strike="noStrike">
              <a:solidFill>
                <a:schemeClr val="dk1"/>
              </a:solidFill>
              <a:latin typeface="Calibri"/>
              <a:ea typeface="Calibri"/>
              <a:cs typeface="Calibri"/>
              <a:sym typeface="Calibri"/>
            </a:endParaRPr>
          </a:p>
        </p:txBody>
      </p:sp>
      <p:grpSp>
        <p:nvGrpSpPr>
          <p:cNvPr id="35" name="Google Shape;35;p3"/>
          <p:cNvGrpSpPr/>
          <p:nvPr/>
        </p:nvGrpSpPr>
        <p:grpSpPr>
          <a:xfrm>
            <a:off x="3467100" y="5532120"/>
            <a:ext cx="5257801" cy="457201"/>
            <a:chOff x="3231690" y="5532120"/>
            <a:chExt cx="5257801" cy="457201"/>
          </a:xfrm>
        </p:grpSpPr>
        <p:pic>
          <p:nvPicPr>
            <p:cNvPr descr="preencoded.png" id="36" name="Google Shape;36;p3"/>
            <p:cNvPicPr preferRelativeResize="0"/>
            <p:nvPr/>
          </p:nvPicPr>
          <p:blipFill rotWithShape="1">
            <a:blip r:embed="rId5">
              <a:alphaModFix/>
            </a:blip>
            <a:srcRect b="0" l="0" r="0" t="0"/>
            <a:stretch/>
          </p:blipFill>
          <p:spPr>
            <a:xfrm>
              <a:off x="3231690" y="5532120"/>
              <a:ext cx="457201" cy="457201"/>
            </a:xfrm>
            <a:prstGeom prst="rect">
              <a:avLst/>
            </a:prstGeom>
            <a:noFill/>
            <a:ln>
              <a:noFill/>
            </a:ln>
          </p:spPr>
        </p:pic>
        <p:pic>
          <p:nvPicPr>
            <p:cNvPr descr="preencoded.png" id="37" name="Google Shape;37;p3"/>
            <p:cNvPicPr preferRelativeResize="0"/>
            <p:nvPr/>
          </p:nvPicPr>
          <p:blipFill rotWithShape="1">
            <a:blip r:embed="rId6">
              <a:alphaModFix/>
            </a:blip>
            <a:srcRect b="0" l="0" r="0" t="0"/>
            <a:stretch/>
          </p:blipFill>
          <p:spPr>
            <a:xfrm>
              <a:off x="4831890" y="5532120"/>
              <a:ext cx="457201" cy="457201"/>
            </a:xfrm>
            <a:prstGeom prst="rect">
              <a:avLst/>
            </a:prstGeom>
            <a:noFill/>
            <a:ln>
              <a:noFill/>
            </a:ln>
          </p:spPr>
        </p:pic>
        <p:pic>
          <p:nvPicPr>
            <p:cNvPr descr="preencoded.png" id="38" name="Google Shape;38;p3"/>
            <p:cNvPicPr preferRelativeResize="0"/>
            <p:nvPr/>
          </p:nvPicPr>
          <p:blipFill rotWithShape="1">
            <a:blip r:embed="rId7">
              <a:alphaModFix/>
            </a:blip>
            <a:srcRect b="0" l="0" r="0" t="0"/>
            <a:stretch/>
          </p:blipFill>
          <p:spPr>
            <a:xfrm>
              <a:off x="6432090" y="5532120"/>
              <a:ext cx="457201" cy="457201"/>
            </a:xfrm>
            <a:prstGeom prst="rect">
              <a:avLst/>
            </a:prstGeom>
            <a:noFill/>
            <a:ln>
              <a:noFill/>
            </a:ln>
          </p:spPr>
        </p:pic>
        <p:pic>
          <p:nvPicPr>
            <p:cNvPr descr="preencoded.png" id="39" name="Google Shape;39;p3"/>
            <p:cNvPicPr preferRelativeResize="0"/>
            <p:nvPr/>
          </p:nvPicPr>
          <p:blipFill rotWithShape="1">
            <a:blip r:embed="rId8">
              <a:alphaModFix/>
            </a:blip>
            <a:srcRect b="0" l="0" r="0" t="0"/>
            <a:stretch/>
          </p:blipFill>
          <p:spPr>
            <a:xfrm>
              <a:off x="8032290" y="5532120"/>
              <a:ext cx="457201" cy="457201"/>
            </a:xfrm>
            <a:prstGeom prst="rect">
              <a:avLst/>
            </a:prstGeom>
            <a:noFill/>
            <a:ln>
              <a:noFill/>
            </a:ln>
          </p:spPr>
        </p:pic>
      </p:grpSp>
      <p:sp>
        <p:nvSpPr>
          <p:cNvPr id="40" name="Google Shape;40;p3"/>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pic>
        <p:nvPicPr>
          <p:cNvPr descr="parchment.jpg" id="46" name="Google Shape;46;p4"/>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47" name="Google Shape;47;p4"/>
          <p:cNvSpPr/>
          <p:nvPr/>
        </p:nvSpPr>
        <p:spPr>
          <a:xfrm>
            <a:off x="685800" y="658368"/>
            <a:ext cx="45720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lang="en-US" sz="2000">
                <a:solidFill>
                  <a:srgbClr val="9B2226"/>
                </a:solidFill>
                <a:latin typeface="Cinzel SemiBold"/>
                <a:ea typeface="Cinzel SemiBold"/>
                <a:cs typeface="Cinzel SemiBold"/>
                <a:sym typeface="Cinzel SemiBold"/>
              </a:rPr>
              <a:t>INDEX</a:t>
            </a:r>
            <a:endParaRPr i="0" sz="2000" u="none" cap="none" strike="noStrike">
              <a:solidFill>
                <a:schemeClr val="dk1"/>
              </a:solidFill>
              <a:latin typeface="Cinzel SemiBold"/>
              <a:ea typeface="Cinzel SemiBold"/>
              <a:cs typeface="Cinzel SemiBold"/>
              <a:sym typeface="Cinzel SemiBold"/>
            </a:endParaRPr>
          </a:p>
        </p:txBody>
      </p:sp>
      <p:sp>
        <p:nvSpPr>
          <p:cNvPr id="48" name="Google Shape;48;p4"/>
          <p:cNvSpPr/>
          <p:nvPr/>
        </p:nvSpPr>
        <p:spPr>
          <a:xfrm>
            <a:off x="685800" y="960120"/>
            <a:ext cx="54864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600"/>
              <a:buFont typeface="Grenze Gotisch"/>
              <a:buNone/>
            </a:pPr>
            <a:r>
              <a:rPr lang="en-US" sz="4600">
                <a:solidFill>
                  <a:srgbClr val="1B1714"/>
                </a:solidFill>
                <a:latin typeface="Grenze Gotisch"/>
                <a:ea typeface="Grenze Gotisch"/>
                <a:cs typeface="Grenze Gotisch"/>
                <a:sym typeface="Grenze Gotisch"/>
              </a:rPr>
              <a:t>Table of contents</a:t>
            </a:r>
            <a:endParaRPr b="0" i="0" sz="4600" u="none" cap="none" strike="noStrike">
              <a:solidFill>
                <a:schemeClr val="dk1"/>
              </a:solidFill>
              <a:latin typeface="Calibri"/>
              <a:ea typeface="Calibri"/>
              <a:cs typeface="Calibri"/>
              <a:sym typeface="Calibri"/>
            </a:endParaRPr>
          </a:p>
        </p:txBody>
      </p:sp>
      <p:sp>
        <p:nvSpPr>
          <p:cNvPr id="49" name="Google Shape;49;p4"/>
          <p:cNvSpPr/>
          <p:nvPr/>
        </p:nvSpPr>
        <p:spPr>
          <a:xfrm>
            <a:off x="685800" y="2276856"/>
            <a:ext cx="868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000"/>
              <a:buFont typeface="Cinzel"/>
              <a:buNone/>
            </a:pPr>
            <a:r>
              <a:rPr b="1" i="0" lang="en-US" sz="3000" u="none" cap="none" strike="noStrike">
                <a:solidFill>
                  <a:srgbClr val="C8A02C"/>
                </a:solidFill>
                <a:latin typeface="Cinzel"/>
                <a:ea typeface="Cinzel"/>
                <a:cs typeface="Cinzel"/>
                <a:sym typeface="Cinzel"/>
              </a:rPr>
              <a:t>I</a:t>
            </a:r>
            <a:endParaRPr b="0" i="0" sz="3000" u="none" cap="none" strike="noStrike">
              <a:solidFill>
                <a:schemeClr val="dk1"/>
              </a:solidFill>
              <a:latin typeface="Calibri"/>
              <a:ea typeface="Calibri"/>
              <a:cs typeface="Calibri"/>
              <a:sym typeface="Calibri"/>
            </a:endParaRPr>
          </a:p>
        </p:txBody>
      </p:sp>
      <p:pic>
        <p:nvPicPr>
          <p:cNvPr descr="preencoded.png" id="50" name="Google Shape;50;p4"/>
          <p:cNvPicPr preferRelativeResize="0"/>
          <p:nvPr/>
        </p:nvPicPr>
        <p:blipFill rotWithShape="1">
          <a:blip r:embed="rId4">
            <a:alphaModFix/>
          </a:blip>
          <a:srcRect b="0" l="0" r="0" t="0"/>
          <a:stretch/>
        </p:blipFill>
        <p:spPr>
          <a:xfrm>
            <a:off x="1271021" y="2349999"/>
            <a:ext cx="731502" cy="731525"/>
          </a:xfrm>
          <a:prstGeom prst="rect">
            <a:avLst/>
          </a:prstGeom>
          <a:noFill/>
          <a:ln>
            <a:noFill/>
          </a:ln>
        </p:spPr>
      </p:pic>
      <p:sp>
        <p:nvSpPr>
          <p:cNvPr id="51" name="Google Shape;51;p4"/>
          <p:cNvSpPr/>
          <p:nvPr/>
        </p:nvSpPr>
        <p:spPr>
          <a:xfrm>
            <a:off x="2148840" y="2276856"/>
            <a:ext cx="3566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lang="en-US" sz="2800">
                <a:solidFill>
                  <a:srgbClr val="1B1714"/>
                </a:solidFill>
                <a:latin typeface="Grenze Gotisch"/>
                <a:ea typeface="Grenze Gotisch"/>
                <a:cs typeface="Grenze Gotisch"/>
                <a:sym typeface="Grenze Gotisch"/>
              </a:rPr>
              <a:t>The feudal order</a:t>
            </a:r>
            <a:endParaRPr b="0" i="0" sz="2800" u="none" cap="none" strike="noStrike">
              <a:solidFill>
                <a:schemeClr val="dk1"/>
              </a:solidFill>
              <a:latin typeface="Calibri"/>
              <a:ea typeface="Calibri"/>
              <a:cs typeface="Calibri"/>
              <a:sym typeface="Calibri"/>
            </a:endParaRPr>
          </a:p>
        </p:txBody>
      </p:sp>
      <p:sp>
        <p:nvSpPr>
          <p:cNvPr id="52" name="Google Shape;52;p4"/>
          <p:cNvSpPr/>
          <p:nvPr/>
        </p:nvSpPr>
        <p:spPr>
          <a:xfrm>
            <a:off x="2148850" y="2807200"/>
            <a:ext cx="3657600" cy="876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A4E42"/>
              </a:buClr>
              <a:buSzPts val="1250"/>
              <a:buFont typeface="EB Garamond"/>
              <a:buNone/>
            </a:pPr>
            <a:r>
              <a:rPr lang="en-US" sz="2000">
                <a:solidFill>
                  <a:srgbClr val="5A4E42"/>
                </a:solidFill>
                <a:latin typeface="EB Garamond"/>
                <a:ea typeface="EB Garamond"/>
                <a:cs typeface="EB Garamond"/>
                <a:sym typeface="EB Garamond"/>
              </a:rPr>
              <a:t>Demo text. Replace this content with your own text without altering the layout.</a:t>
            </a:r>
            <a:endParaRPr b="0" i="0" sz="2000" u="none" cap="none" strike="noStrike">
              <a:solidFill>
                <a:schemeClr val="dk1"/>
              </a:solidFill>
              <a:latin typeface="Calibri"/>
              <a:ea typeface="Calibri"/>
              <a:cs typeface="Calibri"/>
              <a:sym typeface="Calibri"/>
            </a:endParaRPr>
          </a:p>
        </p:txBody>
      </p:sp>
      <p:sp>
        <p:nvSpPr>
          <p:cNvPr id="53" name="Google Shape;53;p4"/>
          <p:cNvSpPr/>
          <p:nvPr/>
        </p:nvSpPr>
        <p:spPr>
          <a:xfrm>
            <a:off x="6172200" y="2276856"/>
            <a:ext cx="868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000"/>
              <a:buFont typeface="Cinzel"/>
              <a:buNone/>
            </a:pPr>
            <a:r>
              <a:rPr b="1" i="0" lang="en-US" sz="3000" u="none" cap="none" strike="noStrike">
                <a:solidFill>
                  <a:srgbClr val="C8A02C"/>
                </a:solidFill>
                <a:latin typeface="Cinzel"/>
                <a:ea typeface="Cinzel"/>
                <a:cs typeface="Cinzel"/>
                <a:sym typeface="Cinzel"/>
              </a:rPr>
              <a:t>II</a:t>
            </a:r>
            <a:endParaRPr b="0" i="0" sz="3000" u="none" cap="none" strike="noStrike">
              <a:solidFill>
                <a:schemeClr val="dk1"/>
              </a:solidFill>
              <a:latin typeface="Calibri"/>
              <a:ea typeface="Calibri"/>
              <a:cs typeface="Calibri"/>
              <a:sym typeface="Calibri"/>
            </a:endParaRPr>
          </a:p>
        </p:txBody>
      </p:sp>
      <p:pic>
        <p:nvPicPr>
          <p:cNvPr descr="preencoded.png" id="54" name="Google Shape;54;p4"/>
          <p:cNvPicPr preferRelativeResize="0"/>
          <p:nvPr/>
        </p:nvPicPr>
        <p:blipFill rotWithShape="1">
          <a:blip r:embed="rId5">
            <a:alphaModFix/>
          </a:blip>
          <a:srcRect b="0" l="0" r="0" t="0"/>
          <a:stretch/>
        </p:blipFill>
        <p:spPr>
          <a:xfrm>
            <a:off x="6757424" y="2349999"/>
            <a:ext cx="731500" cy="731546"/>
          </a:xfrm>
          <a:prstGeom prst="rect">
            <a:avLst/>
          </a:prstGeom>
          <a:noFill/>
          <a:ln>
            <a:noFill/>
          </a:ln>
        </p:spPr>
      </p:pic>
      <p:sp>
        <p:nvSpPr>
          <p:cNvPr id="55" name="Google Shape;55;p4"/>
          <p:cNvSpPr/>
          <p:nvPr/>
        </p:nvSpPr>
        <p:spPr>
          <a:xfrm>
            <a:off x="7635240" y="2276856"/>
            <a:ext cx="3566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lang="en-US" sz="2800">
                <a:solidFill>
                  <a:srgbClr val="1B1714"/>
                </a:solidFill>
                <a:latin typeface="Grenze Gotisch"/>
                <a:ea typeface="Grenze Gotisch"/>
                <a:cs typeface="Grenze Gotisch"/>
                <a:sym typeface="Grenze Gotisch"/>
              </a:rPr>
              <a:t>Faith and cathedrals</a:t>
            </a:r>
            <a:endParaRPr b="0" i="0" sz="2800" u="none" cap="none" strike="noStrike">
              <a:solidFill>
                <a:schemeClr val="dk1"/>
              </a:solidFill>
              <a:latin typeface="Calibri"/>
              <a:ea typeface="Calibri"/>
              <a:cs typeface="Calibri"/>
              <a:sym typeface="Calibri"/>
            </a:endParaRPr>
          </a:p>
        </p:txBody>
      </p:sp>
      <p:sp>
        <p:nvSpPr>
          <p:cNvPr id="56" name="Google Shape;56;p4"/>
          <p:cNvSpPr/>
          <p:nvPr/>
        </p:nvSpPr>
        <p:spPr>
          <a:xfrm>
            <a:off x="7635250" y="2807198"/>
            <a:ext cx="3657600" cy="876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A4E42"/>
              </a:buClr>
              <a:buSzPts val="1250"/>
              <a:buFont typeface="EB Garamond"/>
              <a:buNone/>
            </a:pPr>
            <a:r>
              <a:rPr lang="en-US" sz="2000">
                <a:solidFill>
                  <a:srgbClr val="5A4E42"/>
                </a:solidFill>
                <a:latin typeface="EB Garamond"/>
                <a:ea typeface="EB Garamond"/>
                <a:cs typeface="EB Garamond"/>
                <a:sym typeface="EB Garamond"/>
              </a:rPr>
              <a:t>Demo text. Replace this content with your own text without altering the layout.</a:t>
            </a:r>
            <a:endParaRPr b="0" i="0" sz="2000" u="none" cap="none" strike="noStrike">
              <a:solidFill>
                <a:schemeClr val="dk1"/>
              </a:solidFill>
              <a:latin typeface="Calibri"/>
              <a:ea typeface="Calibri"/>
              <a:cs typeface="Calibri"/>
              <a:sym typeface="Calibri"/>
            </a:endParaRPr>
          </a:p>
        </p:txBody>
      </p:sp>
      <p:sp>
        <p:nvSpPr>
          <p:cNvPr id="57" name="Google Shape;57;p4"/>
          <p:cNvSpPr/>
          <p:nvPr/>
        </p:nvSpPr>
        <p:spPr>
          <a:xfrm>
            <a:off x="685800" y="4014216"/>
            <a:ext cx="868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000"/>
              <a:buFont typeface="Cinzel"/>
              <a:buNone/>
            </a:pPr>
            <a:r>
              <a:rPr b="1" i="0" lang="en-US" sz="3000" u="none" cap="none" strike="noStrike">
                <a:solidFill>
                  <a:srgbClr val="C8A02C"/>
                </a:solidFill>
                <a:latin typeface="Cinzel"/>
                <a:ea typeface="Cinzel"/>
                <a:cs typeface="Cinzel"/>
                <a:sym typeface="Cinzel"/>
              </a:rPr>
              <a:t>III</a:t>
            </a:r>
            <a:endParaRPr b="0" i="0" sz="3000" u="none" cap="none" strike="noStrike">
              <a:solidFill>
                <a:schemeClr val="dk1"/>
              </a:solidFill>
              <a:latin typeface="Calibri"/>
              <a:ea typeface="Calibri"/>
              <a:cs typeface="Calibri"/>
              <a:sym typeface="Calibri"/>
            </a:endParaRPr>
          </a:p>
        </p:txBody>
      </p:sp>
      <p:pic>
        <p:nvPicPr>
          <p:cNvPr descr="preencoded.png" id="58" name="Google Shape;58;p4"/>
          <p:cNvPicPr preferRelativeResize="0"/>
          <p:nvPr/>
        </p:nvPicPr>
        <p:blipFill rotWithShape="1">
          <a:blip r:embed="rId6">
            <a:alphaModFix/>
          </a:blip>
          <a:srcRect b="0" l="0" r="0" t="0"/>
          <a:stretch/>
        </p:blipFill>
        <p:spPr>
          <a:xfrm>
            <a:off x="1271024" y="4087376"/>
            <a:ext cx="731500" cy="731546"/>
          </a:xfrm>
          <a:prstGeom prst="rect">
            <a:avLst/>
          </a:prstGeom>
          <a:noFill/>
          <a:ln>
            <a:noFill/>
          </a:ln>
        </p:spPr>
      </p:pic>
      <p:sp>
        <p:nvSpPr>
          <p:cNvPr id="59" name="Google Shape;59;p4"/>
          <p:cNvSpPr/>
          <p:nvPr/>
        </p:nvSpPr>
        <p:spPr>
          <a:xfrm>
            <a:off x="2148840" y="4014216"/>
            <a:ext cx="3566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lang="en-US" sz="2800">
                <a:solidFill>
                  <a:srgbClr val="1B1714"/>
                </a:solidFill>
                <a:latin typeface="Grenze Gotisch"/>
                <a:ea typeface="Grenze Gotisch"/>
                <a:cs typeface="Grenze Gotisch"/>
                <a:sym typeface="Grenze Gotisch"/>
              </a:rPr>
              <a:t>Guilds and trade</a:t>
            </a:r>
            <a:endParaRPr b="0" i="0" sz="2800" u="none" cap="none" strike="noStrike">
              <a:solidFill>
                <a:schemeClr val="dk1"/>
              </a:solidFill>
              <a:latin typeface="Calibri"/>
              <a:ea typeface="Calibri"/>
              <a:cs typeface="Calibri"/>
              <a:sym typeface="Calibri"/>
            </a:endParaRPr>
          </a:p>
        </p:txBody>
      </p:sp>
      <p:sp>
        <p:nvSpPr>
          <p:cNvPr id="60" name="Google Shape;60;p4"/>
          <p:cNvSpPr/>
          <p:nvPr/>
        </p:nvSpPr>
        <p:spPr>
          <a:xfrm>
            <a:off x="2148850" y="4596051"/>
            <a:ext cx="3657600" cy="876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A4E42"/>
              </a:buClr>
              <a:buSzPts val="1250"/>
              <a:buFont typeface="EB Garamond"/>
              <a:buNone/>
            </a:pPr>
            <a:r>
              <a:rPr lang="en-US" sz="2000">
                <a:solidFill>
                  <a:srgbClr val="5A4E42"/>
                </a:solidFill>
                <a:latin typeface="EB Garamond"/>
                <a:ea typeface="EB Garamond"/>
                <a:cs typeface="EB Garamond"/>
                <a:sym typeface="EB Garamond"/>
              </a:rPr>
              <a:t>Demo text. Replace this content with your own text without altering the layout.</a:t>
            </a:r>
            <a:endParaRPr b="0" i="0" sz="2000" u="none" cap="none" strike="noStrike">
              <a:solidFill>
                <a:schemeClr val="dk1"/>
              </a:solidFill>
              <a:latin typeface="Calibri"/>
              <a:ea typeface="Calibri"/>
              <a:cs typeface="Calibri"/>
              <a:sym typeface="Calibri"/>
            </a:endParaRPr>
          </a:p>
        </p:txBody>
      </p:sp>
      <p:sp>
        <p:nvSpPr>
          <p:cNvPr id="61" name="Google Shape;61;p4"/>
          <p:cNvSpPr/>
          <p:nvPr/>
        </p:nvSpPr>
        <p:spPr>
          <a:xfrm>
            <a:off x="6172200" y="4014216"/>
            <a:ext cx="868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000"/>
              <a:buFont typeface="Cinzel"/>
              <a:buNone/>
            </a:pPr>
            <a:r>
              <a:rPr b="1" i="0" lang="en-US" sz="3000" u="none" cap="none" strike="noStrike">
                <a:solidFill>
                  <a:srgbClr val="C8A02C"/>
                </a:solidFill>
                <a:latin typeface="Cinzel"/>
                <a:ea typeface="Cinzel"/>
                <a:cs typeface="Cinzel"/>
                <a:sym typeface="Cinzel"/>
              </a:rPr>
              <a:t>IV</a:t>
            </a:r>
            <a:endParaRPr b="0" i="0" sz="3000" u="none" cap="none" strike="noStrike">
              <a:solidFill>
                <a:schemeClr val="dk1"/>
              </a:solidFill>
              <a:latin typeface="Calibri"/>
              <a:ea typeface="Calibri"/>
              <a:cs typeface="Calibri"/>
              <a:sym typeface="Calibri"/>
            </a:endParaRPr>
          </a:p>
        </p:txBody>
      </p:sp>
      <p:pic>
        <p:nvPicPr>
          <p:cNvPr descr="preencoded.png" id="62" name="Google Shape;62;p4"/>
          <p:cNvPicPr preferRelativeResize="0"/>
          <p:nvPr/>
        </p:nvPicPr>
        <p:blipFill rotWithShape="1">
          <a:blip r:embed="rId7">
            <a:alphaModFix/>
          </a:blip>
          <a:srcRect b="0" l="0" r="0" t="0"/>
          <a:stretch/>
        </p:blipFill>
        <p:spPr>
          <a:xfrm>
            <a:off x="6757424" y="4087376"/>
            <a:ext cx="731500" cy="731546"/>
          </a:xfrm>
          <a:prstGeom prst="rect">
            <a:avLst/>
          </a:prstGeom>
          <a:noFill/>
          <a:ln>
            <a:noFill/>
          </a:ln>
        </p:spPr>
      </p:pic>
      <p:sp>
        <p:nvSpPr>
          <p:cNvPr id="63" name="Google Shape;63;p4"/>
          <p:cNvSpPr/>
          <p:nvPr/>
        </p:nvSpPr>
        <p:spPr>
          <a:xfrm>
            <a:off x="7635240" y="4014216"/>
            <a:ext cx="3566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lang="en-US" sz="2800">
                <a:solidFill>
                  <a:srgbClr val="1B1714"/>
                </a:solidFill>
                <a:latin typeface="Grenze Gotisch"/>
                <a:ea typeface="Grenze Gotisch"/>
                <a:cs typeface="Grenze Gotisch"/>
                <a:sym typeface="Grenze Gotisch"/>
              </a:rPr>
              <a:t>Chronicles and manuscripts</a:t>
            </a:r>
            <a:endParaRPr b="0" i="0" sz="2800" u="none" cap="none" strike="noStrike">
              <a:solidFill>
                <a:schemeClr val="dk1"/>
              </a:solidFill>
              <a:latin typeface="Calibri"/>
              <a:ea typeface="Calibri"/>
              <a:cs typeface="Calibri"/>
              <a:sym typeface="Calibri"/>
            </a:endParaRPr>
          </a:p>
        </p:txBody>
      </p:sp>
      <p:sp>
        <p:nvSpPr>
          <p:cNvPr id="64" name="Google Shape;64;p4"/>
          <p:cNvSpPr/>
          <p:nvPr/>
        </p:nvSpPr>
        <p:spPr>
          <a:xfrm>
            <a:off x="7635250" y="4596144"/>
            <a:ext cx="3657600" cy="876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A4E42"/>
              </a:buClr>
              <a:buSzPts val="1250"/>
              <a:buFont typeface="EB Garamond"/>
              <a:buNone/>
            </a:pPr>
            <a:r>
              <a:rPr lang="en-US" sz="2000">
                <a:solidFill>
                  <a:srgbClr val="5A4E42"/>
                </a:solidFill>
                <a:latin typeface="EB Garamond"/>
                <a:ea typeface="EB Garamond"/>
                <a:cs typeface="EB Garamond"/>
                <a:sym typeface="EB Garamond"/>
              </a:rPr>
              <a:t>Demo text. Replace this content with your own text without altering the layout.</a:t>
            </a:r>
            <a:endParaRPr b="0" i="0" sz="2000" u="none" cap="none" strike="noStrike">
              <a:solidFill>
                <a:schemeClr val="dk1"/>
              </a:solidFill>
              <a:latin typeface="Calibri"/>
              <a:ea typeface="Calibri"/>
              <a:cs typeface="Calibri"/>
              <a:sym typeface="Calibri"/>
            </a:endParaRPr>
          </a:p>
        </p:txBody>
      </p:sp>
      <p:sp>
        <p:nvSpPr>
          <p:cNvPr id="65" name="Google Shape;65;p4"/>
          <p:cNvSpPr/>
          <p:nvPr/>
        </p:nvSpPr>
        <p:spPr>
          <a:xfrm>
            <a:off x="685800" y="6327648"/>
            <a:ext cx="5486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66" name="Google Shape;66;p4"/>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descr="parchment.jpg" id="72" name="Google Shape;72;p5"/>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73" name="Google Shape;73;p5"/>
          <p:cNvSpPr/>
          <p:nvPr/>
        </p:nvSpPr>
        <p:spPr>
          <a:xfrm>
            <a:off x="685800" y="658368"/>
            <a:ext cx="45720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lang="en-US" sz="2000">
                <a:solidFill>
                  <a:srgbClr val="9B2226"/>
                </a:solidFill>
                <a:latin typeface="Cinzel SemiBold"/>
                <a:ea typeface="Cinzel SemiBold"/>
                <a:cs typeface="Cinzel SemiBold"/>
                <a:sym typeface="Cinzel SemiBold"/>
              </a:rPr>
              <a:t>OPENING</a:t>
            </a:r>
            <a:endParaRPr i="0" sz="2000" u="none" cap="none" strike="noStrike">
              <a:solidFill>
                <a:schemeClr val="dk1"/>
              </a:solidFill>
              <a:latin typeface="Cinzel SemiBold"/>
              <a:ea typeface="Cinzel SemiBold"/>
              <a:cs typeface="Cinzel SemiBold"/>
              <a:sym typeface="Cinzel SemiBold"/>
            </a:endParaRPr>
          </a:p>
        </p:txBody>
      </p:sp>
      <p:sp>
        <p:nvSpPr>
          <p:cNvPr id="74" name="Google Shape;74;p5"/>
          <p:cNvSpPr/>
          <p:nvPr/>
        </p:nvSpPr>
        <p:spPr>
          <a:xfrm>
            <a:off x="685800" y="960120"/>
            <a:ext cx="54864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600"/>
              <a:buFont typeface="Grenze Gotisch"/>
              <a:buNone/>
            </a:pPr>
            <a:r>
              <a:rPr lang="en-US" sz="4600">
                <a:solidFill>
                  <a:srgbClr val="1B1714"/>
                </a:solidFill>
                <a:latin typeface="Grenze Gotisch"/>
                <a:ea typeface="Grenze Gotisch"/>
                <a:cs typeface="Grenze Gotisch"/>
                <a:sym typeface="Grenze Gotisch"/>
              </a:rPr>
              <a:t>Introduction</a:t>
            </a:r>
            <a:endParaRPr b="0" i="0" sz="4600" u="none" cap="none" strike="noStrike">
              <a:solidFill>
                <a:schemeClr val="dk1"/>
              </a:solidFill>
              <a:latin typeface="Calibri"/>
              <a:ea typeface="Calibri"/>
              <a:cs typeface="Calibri"/>
              <a:sym typeface="Calibri"/>
            </a:endParaRPr>
          </a:p>
        </p:txBody>
      </p:sp>
      <p:sp>
        <p:nvSpPr>
          <p:cNvPr id="75" name="Google Shape;75;p5"/>
          <p:cNvSpPr/>
          <p:nvPr/>
        </p:nvSpPr>
        <p:spPr>
          <a:xfrm>
            <a:off x="685800" y="2057400"/>
            <a:ext cx="1234440" cy="1234440"/>
          </a:xfrm>
          <a:prstGeom prst="rect">
            <a:avLst/>
          </a:prstGeom>
          <a:solidFill>
            <a:srgbClr val="9B2226"/>
          </a:solidFill>
          <a:ln cap="flat" cmpd="sng" w="19050">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5"/>
          <p:cNvSpPr/>
          <p:nvPr/>
        </p:nvSpPr>
        <p:spPr>
          <a:xfrm>
            <a:off x="685800" y="2057400"/>
            <a:ext cx="1234440" cy="12344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6800"/>
              <a:buFont typeface="Grenze Gotisch"/>
              <a:buNone/>
            </a:pPr>
            <a:r>
              <a:rPr lang="en-US" sz="6800">
                <a:solidFill>
                  <a:srgbClr val="F6F0E2"/>
                </a:solidFill>
                <a:latin typeface="Grenze Gotisch"/>
                <a:ea typeface="Grenze Gotisch"/>
                <a:cs typeface="Grenze Gotisch"/>
                <a:sym typeface="Grenze Gotisch"/>
              </a:rPr>
              <a:t>F</a:t>
            </a:r>
            <a:endParaRPr b="0" i="0" sz="6800" u="none" cap="none" strike="noStrike">
              <a:solidFill>
                <a:schemeClr val="dk1"/>
              </a:solidFill>
              <a:latin typeface="Calibri"/>
              <a:ea typeface="Calibri"/>
              <a:cs typeface="Calibri"/>
              <a:sym typeface="Calibri"/>
            </a:endParaRPr>
          </a:p>
        </p:txBody>
      </p:sp>
      <p:sp>
        <p:nvSpPr>
          <p:cNvPr id="77" name="Google Shape;77;p5"/>
          <p:cNvSpPr/>
          <p:nvPr/>
        </p:nvSpPr>
        <p:spPr>
          <a:xfrm>
            <a:off x="2194560" y="1981200"/>
            <a:ext cx="4663500" cy="12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550"/>
              <a:buFont typeface="EB Garamond"/>
              <a:buNone/>
            </a:pPr>
            <a:r>
              <a:rPr lang="en-US" sz="2000">
                <a:solidFill>
                  <a:srgbClr val="1B1714"/>
                </a:solidFill>
                <a:latin typeface="EB Garamond SemiBold"/>
                <a:ea typeface="EB Garamond SemiBold"/>
                <a:cs typeface="EB Garamond SemiBold"/>
                <a:sym typeface="EB Garamond SemiBold"/>
              </a:rPr>
              <a:t>or a thousand years, between the fall of Rome and the dawn of the Renaissance, Europe raised a world of stone, parchment and oath. Demo text.</a:t>
            </a:r>
            <a:endParaRPr sz="2000">
              <a:solidFill>
                <a:srgbClr val="1B1714"/>
              </a:solidFill>
              <a:latin typeface="EB Garamond SemiBold"/>
              <a:ea typeface="EB Garamond SemiBold"/>
              <a:cs typeface="EB Garamond SemiBold"/>
              <a:sym typeface="EB Garamond SemiBold"/>
            </a:endParaRPr>
          </a:p>
        </p:txBody>
      </p:sp>
      <p:sp>
        <p:nvSpPr>
          <p:cNvPr id="78" name="Google Shape;78;p5"/>
          <p:cNvSpPr/>
          <p:nvPr/>
        </p:nvSpPr>
        <p:spPr>
          <a:xfrm>
            <a:off x="685800" y="3611880"/>
            <a:ext cx="6172200" cy="219456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400"/>
              <a:buFont typeface="EB Garamond"/>
              <a:buNone/>
            </a:pPr>
            <a:r>
              <a:rPr lang="en-US" sz="2000">
                <a:solidFill>
                  <a:srgbClr val="5A4E42"/>
                </a:solidFill>
                <a:latin typeface="EB Garamond Medium"/>
                <a:ea typeface="EB Garamond Medium"/>
                <a:cs typeface="EB Garamond Medium"/>
                <a:sym typeface="EB Garamond Medium"/>
              </a:rPr>
              <a:t>Demo text. Replace this content with your own without altering the layout. This template preserves the typographic hierarchy, the margins and the color in every editable block. Demo text. Replace this content with your own without altering the layout.</a:t>
            </a:r>
            <a:endParaRPr sz="2000">
              <a:solidFill>
                <a:srgbClr val="5A4E42"/>
              </a:solidFill>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Clr>
                <a:srgbClr val="5A4E42"/>
              </a:buClr>
              <a:buSzPts val="1400"/>
              <a:buFont typeface="EB Garamond"/>
              <a:buNone/>
            </a:pPr>
            <a:r>
              <a:t/>
            </a:r>
            <a:endParaRPr sz="2000">
              <a:solidFill>
                <a:srgbClr val="5A4E42"/>
              </a:solidFill>
              <a:latin typeface="EB Garamond Medium"/>
              <a:ea typeface="EB Garamond Medium"/>
              <a:cs typeface="EB Garamond Medium"/>
              <a:sym typeface="EB Garamond Medium"/>
            </a:endParaRPr>
          </a:p>
        </p:txBody>
      </p:sp>
      <p:sp>
        <p:nvSpPr>
          <p:cNvPr id="79" name="Google Shape;79;p5"/>
          <p:cNvSpPr/>
          <p:nvPr/>
        </p:nvSpPr>
        <p:spPr>
          <a:xfrm>
            <a:off x="7360920" y="2057400"/>
            <a:ext cx="4114800" cy="374904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0" name="Google Shape;80;p5"/>
          <p:cNvPicPr preferRelativeResize="0"/>
          <p:nvPr/>
        </p:nvPicPr>
        <p:blipFill rotWithShape="1">
          <a:blip r:embed="rId4">
            <a:alphaModFix/>
          </a:blip>
          <a:srcRect b="0" l="0" r="0" t="0"/>
          <a:stretch/>
        </p:blipFill>
        <p:spPr>
          <a:xfrm>
            <a:off x="7726680" y="2377440"/>
            <a:ext cx="502920" cy="502920"/>
          </a:xfrm>
          <a:prstGeom prst="rect">
            <a:avLst/>
          </a:prstGeom>
          <a:noFill/>
          <a:ln>
            <a:noFill/>
          </a:ln>
        </p:spPr>
      </p:pic>
      <p:sp>
        <p:nvSpPr>
          <p:cNvPr id="81" name="Google Shape;81;p5"/>
          <p:cNvSpPr/>
          <p:nvPr/>
        </p:nvSpPr>
        <p:spPr>
          <a:xfrm>
            <a:off x="7726680" y="3063240"/>
            <a:ext cx="3383280" cy="173736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1B1714"/>
              </a:buClr>
              <a:buSzPts val="1700"/>
              <a:buFont typeface="EB Garamond"/>
              <a:buNone/>
            </a:pPr>
            <a:r>
              <a:rPr i="1" lang="en-US" sz="2400">
                <a:solidFill>
                  <a:srgbClr val="9B2226"/>
                </a:solidFill>
                <a:latin typeface="EB Garamond Medium"/>
                <a:ea typeface="EB Garamond Medium"/>
                <a:cs typeface="EB Garamond Medium"/>
                <a:sym typeface="EB Garamond Medium"/>
              </a:rPr>
              <a:t>“Featured demo text: a short idea that sums up the chapter and anchors the reader's eye.”</a:t>
            </a:r>
            <a:endParaRPr i="1" sz="2400">
              <a:solidFill>
                <a:srgbClr val="9B2226"/>
              </a:solidFill>
              <a:latin typeface="EB Garamond Medium"/>
              <a:ea typeface="EB Garamond Medium"/>
              <a:cs typeface="EB Garamond Medium"/>
              <a:sym typeface="EB Garamond Medium"/>
            </a:endParaRPr>
          </a:p>
        </p:txBody>
      </p:sp>
      <p:sp>
        <p:nvSpPr>
          <p:cNvPr id="82" name="Google Shape;82;p5"/>
          <p:cNvSpPr/>
          <p:nvPr/>
        </p:nvSpPr>
        <p:spPr>
          <a:xfrm>
            <a:off x="7818120" y="509016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8092440" y="5017008"/>
            <a:ext cx="27432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4E42"/>
              </a:buClr>
              <a:buSzPts val="1050"/>
              <a:buFont typeface="Cinzel"/>
              <a:buNone/>
            </a:pPr>
            <a:r>
              <a:rPr b="0" i="0" lang="en-US" sz="1600" u="none" cap="none" strike="noStrike">
                <a:solidFill>
                  <a:srgbClr val="5A4E42"/>
                </a:solidFill>
                <a:latin typeface="Cinzel"/>
                <a:ea typeface="Cinzel"/>
                <a:cs typeface="Cinzel"/>
                <a:sym typeface="Cinzel"/>
              </a:rPr>
              <a:t>DEMO SOURCE</a:t>
            </a:r>
            <a:endParaRPr b="0" i="0" sz="1600" u="none" cap="none" strike="noStrike">
              <a:solidFill>
                <a:schemeClr val="dk1"/>
              </a:solidFill>
              <a:latin typeface="Calibri"/>
              <a:ea typeface="Calibri"/>
              <a:cs typeface="Calibri"/>
              <a:sym typeface="Calibri"/>
            </a:endParaRPr>
          </a:p>
        </p:txBody>
      </p:sp>
      <p:sp>
        <p:nvSpPr>
          <p:cNvPr id="84" name="Google Shape;84;p5"/>
          <p:cNvSpPr/>
          <p:nvPr/>
        </p:nvSpPr>
        <p:spPr>
          <a:xfrm>
            <a:off x="685800" y="6327648"/>
            <a:ext cx="5486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85" name="Google Shape;85;p5"/>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descr="lapis.jpg" id="91" name="Google Shape;91;p6"/>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92" name="Google Shape;92;p6"/>
          <p:cNvCxnSpPr/>
          <p:nvPr/>
        </p:nvCxnSpPr>
        <p:spPr>
          <a:xfrm>
            <a:off x="365760" y="365760"/>
            <a:ext cx="11460175" cy="0"/>
          </a:xfrm>
          <a:prstGeom prst="straightConnector1">
            <a:avLst/>
          </a:prstGeom>
          <a:noFill/>
          <a:ln cap="flat" cmpd="sng" w="9525">
            <a:solidFill>
              <a:srgbClr val="C8A02C"/>
            </a:solidFill>
            <a:prstDash val="solid"/>
            <a:round/>
            <a:headEnd len="sm" w="sm" type="none"/>
            <a:tailEnd len="sm" w="sm" type="none"/>
          </a:ln>
        </p:spPr>
      </p:cxnSp>
      <p:cxnSp>
        <p:nvCxnSpPr>
          <p:cNvPr id="93" name="Google Shape;93;p6"/>
          <p:cNvCxnSpPr/>
          <p:nvPr/>
        </p:nvCxnSpPr>
        <p:spPr>
          <a:xfrm>
            <a:off x="365760" y="6492240"/>
            <a:ext cx="11460175" cy="0"/>
          </a:xfrm>
          <a:prstGeom prst="straightConnector1">
            <a:avLst/>
          </a:prstGeom>
          <a:noFill/>
          <a:ln cap="flat" cmpd="sng" w="9525">
            <a:solidFill>
              <a:srgbClr val="C8A02C"/>
            </a:solidFill>
            <a:prstDash val="solid"/>
            <a:round/>
            <a:headEnd len="sm" w="sm" type="none"/>
            <a:tailEnd len="sm" w="sm" type="none"/>
          </a:ln>
        </p:spPr>
      </p:cxnSp>
      <p:cxnSp>
        <p:nvCxnSpPr>
          <p:cNvPr id="94" name="Google Shape;94;p6"/>
          <p:cNvCxnSpPr/>
          <p:nvPr/>
        </p:nvCxnSpPr>
        <p:spPr>
          <a:xfrm>
            <a:off x="365760" y="365760"/>
            <a:ext cx="0" cy="6126480"/>
          </a:xfrm>
          <a:prstGeom prst="straightConnector1">
            <a:avLst/>
          </a:prstGeom>
          <a:noFill/>
          <a:ln cap="flat" cmpd="sng" w="9525">
            <a:solidFill>
              <a:srgbClr val="C8A02C"/>
            </a:solidFill>
            <a:prstDash val="solid"/>
            <a:round/>
            <a:headEnd len="sm" w="sm" type="none"/>
            <a:tailEnd len="sm" w="sm" type="none"/>
          </a:ln>
        </p:spPr>
      </p:cxnSp>
      <p:cxnSp>
        <p:nvCxnSpPr>
          <p:cNvPr id="95" name="Google Shape;95;p6"/>
          <p:cNvCxnSpPr/>
          <p:nvPr/>
        </p:nvCxnSpPr>
        <p:spPr>
          <a:xfrm>
            <a:off x="11825935" y="365760"/>
            <a:ext cx="0" cy="6126480"/>
          </a:xfrm>
          <a:prstGeom prst="straightConnector1">
            <a:avLst/>
          </a:prstGeom>
          <a:noFill/>
          <a:ln cap="flat" cmpd="sng" w="9525">
            <a:solidFill>
              <a:srgbClr val="C8A02C"/>
            </a:solidFill>
            <a:prstDash val="solid"/>
            <a:round/>
            <a:headEnd len="sm" w="sm" type="none"/>
            <a:tailEnd len="sm" w="sm" type="none"/>
          </a:ln>
        </p:spPr>
      </p:cxnSp>
      <p:sp>
        <p:nvSpPr>
          <p:cNvPr id="96" name="Google Shape;96;p6"/>
          <p:cNvSpPr/>
          <p:nvPr/>
        </p:nvSpPr>
        <p:spPr>
          <a:xfrm>
            <a:off x="1005840" y="1920240"/>
            <a:ext cx="3291840" cy="2194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E568C"/>
              </a:buClr>
              <a:buSzPts val="13000"/>
              <a:buFont typeface="Cinzel"/>
              <a:buNone/>
            </a:pPr>
            <a:r>
              <a:rPr b="1" i="0" lang="en-US" sz="18000" u="none" cap="none" strike="noStrike">
                <a:solidFill>
                  <a:srgbClr val="3E568C"/>
                </a:solidFill>
                <a:latin typeface="Cinzel"/>
                <a:ea typeface="Cinzel"/>
                <a:cs typeface="Cinzel"/>
                <a:sym typeface="Cinzel"/>
              </a:rPr>
              <a:t>01</a:t>
            </a:r>
            <a:endParaRPr b="0" i="0" sz="18000" u="none" cap="none" strike="noStrike">
              <a:solidFill>
                <a:schemeClr val="dk1"/>
              </a:solidFill>
              <a:latin typeface="Calibri"/>
              <a:ea typeface="Calibri"/>
              <a:cs typeface="Calibri"/>
              <a:sym typeface="Calibri"/>
            </a:endParaRPr>
          </a:p>
        </p:txBody>
      </p:sp>
      <p:sp>
        <p:nvSpPr>
          <p:cNvPr id="97" name="Google Shape;97;p6"/>
          <p:cNvSpPr/>
          <p:nvPr/>
        </p:nvSpPr>
        <p:spPr>
          <a:xfrm>
            <a:off x="4480560" y="2286000"/>
            <a:ext cx="5486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1050"/>
              <a:buFont typeface="Cinzel"/>
              <a:buNone/>
            </a:pPr>
            <a:r>
              <a:rPr lang="en-US" sz="2400">
                <a:solidFill>
                  <a:srgbClr val="C8A02C"/>
                </a:solidFill>
                <a:latin typeface="Cinzel Medium"/>
                <a:ea typeface="Cinzel Medium"/>
                <a:cs typeface="Cinzel Medium"/>
                <a:sym typeface="Cinzel Medium"/>
              </a:rPr>
              <a:t>CHAPTER ONE</a:t>
            </a:r>
            <a:endParaRPr i="0" sz="2400" u="none" cap="none" strike="noStrike">
              <a:solidFill>
                <a:schemeClr val="dk1"/>
              </a:solidFill>
              <a:latin typeface="Cinzel Medium"/>
              <a:ea typeface="Cinzel Medium"/>
              <a:cs typeface="Cinzel Medium"/>
              <a:sym typeface="Cinzel Medium"/>
            </a:endParaRPr>
          </a:p>
        </p:txBody>
      </p:sp>
      <p:sp>
        <p:nvSpPr>
          <p:cNvPr id="98" name="Google Shape;98;p6"/>
          <p:cNvSpPr/>
          <p:nvPr/>
        </p:nvSpPr>
        <p:spPr>
          <a:xfrm>
            <a:off x="4480560" y="2606040"/>
            <a:ext cx="667512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0E2"/>
              </a:buClr>
              <a:buSzPts val="5000"/>
              <a:buFont typeface="Grenze Gotisch"/>
              <a:buNone/>
            </a:pPr>
            <a:r>
              <a:rPr lang="en-US" sz="6000">
                <a:solidFill>
                  <a:srgbClr val="F6F0E2"/>
                </a:solidFill>
                <a:latin typeface="Grenze Gotisch"/>
                <a:ea typeface="Grenze Gotisch"/>
                <a:cs typeface="Grenze Gotisch"/>
                <a:sym typeface="Grenze Gotisch"/>
              </a:rPr>
              <a:t>Transition headline</a:t>
            </a:r>
            <a:endParaRPr sz="6000">
              <a:solidFill>
                <a:srgbClr val="F6F0E2"/>
              </a:solidFill>
              <a:latin typeface="Grenze Gotisch"/>
              <a:ea typeface="Grenze Gotisch"/>
              <a:cs typeface="Grenze Gotisch"/>
              <a:sym typeface="Grenze Gotisch"/>
            </a:endParaRPr>
          </a:p>
        </p:txBody>
      </p:sp>
      <p:sp>
        <p:nvSpPr>
          <p:cNvPr id="99" name="Google Shape;99;p6"/>
          <p:cNvSpPr/>
          <p:nvPr/>
        </p:nvSpPr>
        <p:spPr>
          <a:xfrm>
            <a:off x="4480560" y="3749040"/>
            <a:ext cx="91440" cy="9144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a:off x="4754880" y="3749040"/>
            <a:ext cx="91440" cy="9144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p:nvPr/>
        </p:nvSpPr>
        <p:spPr>
          <a:xfrm>
            <a:off x="5029200" y="3749040"/>
            <a:ext cx="91440" cy="9144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a:off x="4480560" y="4069080"/>
            <a:ext cx="5943600" cy="118872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B9C4DC"/>
              </a:buClr>
              <a:buSzPts val="1450"/>
              <a:buFont typeface="EB Garamond"/>
              <a:buNone/>
            </a:pPr>
            <a:r>
              <a:rPr lang="en-US" sz="2000">
                <a:solidFill>
                  <a:srgbClr val="B9C4DC"/>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sz="2000">
              <a:solidFill>
                <a:srgbClr val="B9C4DC"/>
              </a:solidFill>
              <a:latin typeface="EB Garamond"/>
              <a:ea typeface="EB Garamond"/>
              <a:cs typeface="EB Garamond"/>
              <a:sym typeface="EB Garamond"/>
            </a:endParaRPr>
          </a:p>
        </p:txBody>
      </p:sp>
      <p:pic>
        <p:nvPicPr>
          <p:cNvPr descr="preencoded.png" id="103" name="Google Shape;103;p6"/>
          <p:cNvPicPr preferRelativeResize="0"/>
          <p:nvPr/>
        </p:nvPicPr>
        <p:blipFill rotWithShape="1">
          <a:blip r:embed="rId4">
            <a:alphaModFix/>
          </a:blip>
          <a:srcRect b="0" l="0" r="0" t="0"/>
          <a:stretch/>
        </p:blipFill>
        <p:spPr>
          <a:xfrm>
            <a:off x="10835640" y="5496025"/>
            <a:ext cx="777240" cy="777240"/>
          </a:xfrm>
          <a:prstGeom prst="rect">
            <a:avLst/>
          </a:prstGeom>
          <a:noFill/>
          <a:ln>
            <a:noFill/>
          </a:ln>
        </p:spPr>
      </p:pic>
      <p:sp>
        <p:nvSpPr>
          <p:cNvPr id="104" name="Google Shape;104;p6"/>
          <p:cNvSpPr/>
          <p:nvPr/>
        </p:nvSpPr>
        <p:spPr>
          <a:xfrm>
            <a:off x="685800" y="6327648"/>
            <a:ext cx="5486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8E7A"/>
              </a:buClr>
              <a:buSzPts val="800"/>
              <a:buFont typeface="Cinzel"/>
              <a:buNone/>
            </a:pPr>
            <a:r>
              <a:rPr b="0" i="0" lang="en-US" sz="800" u="none" cap="none" strike="noStrike">
                <a:solidFill>
                  <a:srgbClr val="9C8E7A"/>
                </a:solidFill>
                <a:latin typeface="Cinzel"/>
                <a:ea typeface="Cinzel"/>
                <a:cs typeface="Cinzel"/>
                <a:sym typeface="Cinzel"/>
              </a:rPr>
              <a:t>HISTORIA MEDIEVAL · PLANTILLA DEMO</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parchment.jpg" id="110" name="Google Shape;110;p7"/>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11" name="Google Shape;111;p7"/>
          <p:cNvSpPr/>
          <p:nvPr/>
        </p:nvSpPr>
        <p:spPr>
          <a:xfrm>
            <a:off x="685800" y="658368"/>
            <a:ext cx="45720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CONTEXT</a:t>
            </a:r>
            <a:endParaRPr i="0" sz="2000" u="none" cap="none" strike="noStrike">
              <a:solidFill>
                <a:schemeClr val="dk1"/>
              </a:solidFill>
              <a:latin typeface="Cinzel SemiBold"/>
              <a:ea typeface="Cinzel SemiBold"/>
              <a:cs typeface="Cinzel SemiBold"/>
              <a:sym typeface="Cinzel SemiBold"/>
            </a:endParaRPr>
          </a:p>
        </p:txBody>
      </p:sp>
      <p:sp>
        <p:nvSpPr>
          <p:cNvPr id="112" name="Google Shape;112;p7"/>
          <p:cNvSpPr/>
          <p:nvPr/>
        </p:nvSpPr>
        <p:spPr>
          <a:xfrm>
            <a:off x="685800" y="960120"/>
            <a:ext cx="6400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600"/>
              <a:buFont typeface="Grenze Gotisch"/>
              <a:buNone/>
            </a:pPr>
            <a:r>
              <a:rPr lang="en-US" sz="4600">
                <a:solidFill>
                  <a:srgbClr val="1B1714"/>
                </a:solidFill>
                <a:latin typeface="Grenze Gotisch"/>
                <a:ea typeface="Grenze Gotisch"/>
                <a:cs typeface="Grenze Gotisch"/>
                <a:sym typeface="Grenze Gotisch"/>
              </a:rPr>
              <a:t>The feudal order</a:t>
            </a:r>
            <a:endParaRPr sz="4600">
              <a:solidFill>
                <a:srgbClr val="1B1714"/>
              </a:solidFill>
              <a:latin typeface="Grenze Gotisch"/>
              <a:ea typeface="Grenze Gotisch"/>
              <a:cs typeface="Grenze Gotisch"/>
              <a:sym typeface="Grenze Gotisch"/>
            </a:endParaRPr>
          </a:p>
        </p:txBody>
      </p:sp>
      <p:sp>
        <p:nvSpPr>
          <p:cNvPr id="113" name="Google Shape;113;p7"/>
          <p:cNvSpPr/>
          <p:nvPr/>
        </p:nvSpPr>
        <p:spPr>
          <a:xfrm>
            <a:off x="685800" y="2057400"/>
            <a:ext cx="5852160" cy="137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500"/>
              <a:buFont typeface="EB Garamond"/>
              <a:buNone/>
            </a:pPr>
            <a:r>
              <a:rPr lang="en-US" sz="2000">
                <a:solidFill>
                  <a:srgbClr val="1B1714"/>
                </a:solidFill>
                <a:latin typeface="EB Garamond SemiBold"/>
                <a:ea typeface="EB Garamond SemiBold"/>
                <a:cs typeface="EB Garamond SemiBold"/>
                <a:sym typeface="EB Garamond SemiBold"/>
              </a:rPr>
              <a:t>Demo text. Replace this content with your own without altering the layout. This template preserves the typographic hierarchy, the margins and the color in every editable block.</a:t>
            </a:r>
            <a:endParaRPr sz="2000">
              <a:solidFill>
                <a:srgbClr val="1B1714"/>
              </a:solidFill>
              <a:latin typeface="EB Garamond SemiBold"/>
              <a:ea typeface="EB Garamond SemiBold"/>
              <a:cs typeface="EB Garamond SemiBold"/>
              <a:sym typeface="EB Garamond SemiBold"/>
            </a:endParaRPr>
          </a:p>
        </p:txBody>
      </p:sp>
      <p:sp>
        <p:nvSpPr>
          <p:cNvPr id="114" name="Google Shape;114;p7"/>
          <p:cNvSpPr/>
          <p:nvPr/>
        </p:nvSpPr>
        <p:spPr>
          <a:xfrm>
            <a:off x="685800" y="3604661"/>
            <a:ext cx="5852100" cy="173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50"/>
              <a:buFont typeface="EB Garamond"/>
              <a:buNone/>
            </a:pPr>
            <a:r>
              <a:rPr lang="en-US" sz="2000">
                <a:solidFill>
                  <a:srgbClr val="5A4E42"/>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sz="2000">
              <a:solidFill>
                <a:srgbClr val="5A4E42"/>
              </a:solidFill>
              <a:latin typeface="EB Garamond"/>
              <a:ea typeface="EB Garamond"/>
              <a:cs typeface="EB Garamond"/>
              <a:sym typeface="EB Garamond"/>
            </a:endParaRPr>
          </a:p>
        </p:txBody>
      </p:sp>
      <p:sp>
        <p:nvSpPr>
          <p:cNvPr id="115" name="Google Shape;115;p7"/>
          <p:cNvSpPr/>
          <p:nvPr/>
        </p:nvSpPr>
        <p:spPr>
          <a:xfrm>
            <a:off x="7452350" y="2057400"/>
            <a:ext cx="4023300" cy="32847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6" name="Google Shape;116;p7"/>
          <p:cNvPicPr preferRelativeResize="0"/>
          <p:nvPr/>
        </p:nvPicPr>
        <p:blipFill rotWithShape="1">
          <a:blip r:embed="rId4">
            <a:alphaModFix/>
          </a:blip>
          <a:srcRect b="0" l="0" r="0" t="0"/>
          <a:stretch/>
        </p:blipFill>
        <p:spPr>
          <a:xfrm>
            <a:off x="9160002" y="2439162"/>
            <a:ext cx="608076" cy="608076"/>
          </a:xfrm>
          <a:prstGeom prst="rect">
            <a:avLst/>
          </a:prstGeom>
          <a:noFill/>
          <a:ln>
            <a:noFill/>
          </a:ln>
        </p:spPr>
      </p:pic>
      <p:sp>
        <p:nvSpPr>
          <p:cNvPr id="117" name="Google Shape;117;p7"/>
          <p:cNvSpPr/>
          <p:nvPr/>
        </p:nvSpPr>
        <p:spPr>
          <a:xfrm>
            <a:off x="7680960" y="3067251"/>
            <a:ext cx="3566100" cy="82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4600"/>
              <a:buFont typeface="Cinzel"/>
              <a:buNone/>
            </a:pPr>
            <a:r>
              <a:rPr b="1" i="0" lang="en-US" sz="4600" u="none" cap="none" strike="noStrike">
                <a:solidFill>
                  <a:srgbClr val="C8A02C"/>
                </a:solidFill>
                <a:latin typeface="Cinzel"/>
                <a:ea typeface="Cinzel"/>
                <a:cs typeface="Cinzel"/>
                <a:sym typeface="Cinzel"/>
              </a:rPr>
              <a:t>XII</a:t>
            </a:r>
            <a:endParaRPr b="0" i="0" sz="4600" u="none" cap="none" strike="noStrike">
              <a:solidFill>
                <a:srgbClr val="C8A02C"/>
              </a:solidFill>
              <a:latin typeface="Calibri"/>
              <a:ea typeface="Calibri"/>
              <a:cs typeface="Calibri"/>
              <a:sym typeface="Calibri"/>
            </a:endParaRPr>
          </a:p>
        </p:txBody>
      </p:sp>
      <p:sp>
        <p:nvSpPr>
          <p:cNvPr id="118" name="Google Shape;118;p7"/>
          <p:cNvSpPr/>
          <p:nvPr/>
        </p:nvSpPr>
        <p:spPr>
          <a:xfrm>
            <a:off x="7680960" y="3920691"/>
            <a:ext cx="3566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000"/>
              <a:buFont typeface="Grenze Gotisch"/>
              <a:buNone/>
            </a:pPr>
            <a:r>
              <a:rPr lang="en-US" sz="2900">
                <a:solidFill>
                  <a:srgbClr val="1B1714"/>
                </a:solidFill>
                <a:latin typeface="Grenze Gotisch"/>
                <a:ea typeface="Grenze Gotisch"/>
                <a:cs typeface="Grenze Gotisch"/>
                <a:sym typeface="Grenze Gotisch"/>
              </a:rPr>
              <a:t>Demo century</a:t>
            </a:r>
            <a:endParaRPr b="0" i="0" sz="2900" u="none" cap="none" strike="noStrike">
              <a:solidFill>
                <a:schemeClr val="dk1"/>
              </a:solidFill>
              <a:latin typeface="Calibri"/>
              <a:ea typeface="Calibri"/>
              <a:cs typeface="Calibri"/>
              <a:sym typeface="Calibri"/>
            </a:endParaRPr>
          </a:p>
        </p:txBody>
      </p:sp>
      <p:sp>
        <p:nvSpPr>
          <p:cNvPr id="119" name="Google Shape;119;p7"/>
          <p:cNvSpPr/>
          <p:nvPr/>
        </p:nvSpPr>
        <p:spPr>
          <a:xfrm>
            <a:off x="7818125" y="4358654"/>
            <a:ext cx="3291900" cy="907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A4E42"/>
              </a:buClr>
              <a:buSzPts val="1250"/>
              <a:buFont typeface="EB Garamond"/>
              <a:buNone/>
            </a:pPr>
            <a:r>
              <a:rPr lang="en-US" sz="1800">
                <a:solidFill>
                  <a:srgbClr val="5A4E42"/>
                </a:solidFill>
                <a:latin typeface="EB Garamond"/>
                <a:ea typeface="EB Garamond"/>
                <a:cs typeface="EB Garamond"/>
                <a:sym typeface="EB Garamond"/>
              </a:rPr>
              <a:t>Demo text. Replace this content with your own without altering the layout.</a:t>
            </a:r>
            <a:endParaRPr sz="1800">
              <a:solidFill>
                <a:srgbClr val="5A4E42"/>
              </a:solidFill>
              <a:latin typeface="EB Garamond"/>
              <a:ea typeface="EB Garamond"/>
              <a:cs typeface="EB Garamond"/>
              <a:sym typeface="EB Garamond"/>
            </a:endParaRPr>
          </a:p>
          <a:p>
            <a:pPr indent="0" lvl="0" marL="0" marR="0" rtl="0" algn="l">
              <a:lnSpc>
                <a:spcPct val="100000"/>
              </a:lnSpc>
              <a:spcBef>
                <a:spcPts val="0"/>
              </a:spcBef>
              <a:spcAft>
                <a:spcPts val="0"/>
              </a:spcAft>
              <a:buClr>
                <a:srgbClr val="5A4E42"/>
              </a:buClr>
              <a:buSzPts val="1250"/>
              <a:buFont typeface="EB Garamond"/>
              <a:buNone/>
            </a:pPr>
            <a:r>
              <a:t/>
            </a:r>
            <a:endParaRPr sz="1800">
              <a:solidFill>
                <a:srgbClr val="5A4E42"/>
              </a:solidFill>
              <a:latin typeface="EB Garamond"/>
              <a:ea typeface="EB Garamond"/>
              <a:cs typeface="EB Garamond"/>
              <a:sym typeface="EB Garamond"/>
            </a:endParaRPr>
          </a:p>
        </p:txBody>
      </p:sp>
      <p:sp>
        <p:nvSpPr>
          <p:cNvPr id="120" name="Google Shape;120;p7"/>
          <p:cNvSpPr/>
          <p:nvPr/>
        </p:nvSpPr>
        <p:spPr>
          <a:xfrm>
            <a:off x="685800" y="6327648"/>
            <a:ext cx="5486400" cy="25603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121" name="Google Shape;121;p7"/>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descr="parchment.jpg" id="127" name="Google Shape;127;p8"/>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28" name="Google Shape;128;p8"/>
          <p:cNvSpPr/>
          <p:nvPr/>
        </p:nvSpPr>
        <p:spPr>
          <a:xfrm>
            <a:off x="0" y="658368"/>
            <a:ext cx="12191695"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lang="en-US" sz="2000">
                <a:solidFill>
                  <a:srgbClr val="9B2226"/>
                </a:solidFill>
                <a:latin typeface="Cinzel SemiBold"/>
                <a:ea typeface="Cinzel SemiBold"/>
                <a:cs typeface="Cinzel SemiBold"/>
                <a:sym typeface="Cinzel SemiBold"/>
              </a:rPr>
              <a:t>FIGURES</a:t>
            </a:r>
            <a:endParaRPr i="0" sz="2000" u="none" cap="none" strike="noStrike">
              <a:solidFill>
                <a:schemeClr val="dk1"/>
              </a:solidFill>
              <a:latin typeface="Cinzel SemiBold"/>
              <a:ea typeface="Cinzel SemiBold"/>
              <a:cs typeface="Cinzel SemiBold"/>
              <a:sym typeface="Cinzel SemiBold"/>
            </a:endParaRPr>
          </a:p>
        </p:txBody>
      </p:sp>
      <p:sp>
        <p:nvSpPr>
          <p:cNvPr id="129" name="Google Shape;129;p8"/>
          <p:cNvSpPr/>
          <p:nvPr/>
        </p:nvSpPr>
        <p:spPr>
          <a:xfrm>
            <a:off x="0" y="960120"/>
            <a:ext cx="12191695" cy="8686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4600"/>
              <a:buFont typeface="Grenze Gotisch"/>
              <a:buNone/>
            </a:pPr>
            <a:r>
              <a:rPr lang="en-US" sz="5400">
                <a:solidFill>
                  <a:srgbClr val="1B1714"/>
                </a:solidFill>
                <a:latin typeface="Grenze Gotisch"/>
                <a:ea typeface="Grenze Gotisch"/>
                <a:cs typeface="Grenze Gotisch"/>
                <a:sym typeface="Grenze Gotisch"/>
              </a:rPr>
              <a:t>The court</a:t>
            </a:r>
            <a:endParaRPr b="0" i="0" sz="5400" u="none" cap="none" strike="noStrike">
              <a:solidFill>
                <a:schemeClr val="dk1"/>
              </a:solidFill>
              <a:latin typeface="Calibri"/>
              <a:ea typeface="Calibri"/>
              <a:cs typeface="Calibri"/>
              <a:sym typeface="Calibri"/>
            </a:endParaRPr>
          </a:p>
        </p:txBody>
      </p:sp>
      <p:pic>
        <p:nvPicPr>
          <p:cNvPr descr="preencoded.png" id="130" name="Google Shape;130;p8"/>
          <p:cNvPicPr preferRelativeResize="0"/>
          <p:nvPr/>
        </p:nvPicPr>
        <p:blipFill rotWithShape="1">
          <a:blip r:embed="rId4">
            <a:alphaModFix/>
          </a:blip>
          <a:srcRect b="0" l="0" r="0" t="0"/>
          <a:stretch/>
        </p:blipFill>
        <p:spPr>
          <a:xfrm>
            <a:off x="2151126" y="2471166"/>
            <a:ext cx="1184148" cy="1184148"/>
          </a:xfrm>
          <a:prstGeom prst="rect">
            <a:avLst/>
          </a:prstGeom>
          <a:noFill/>
          <a:ln>
            <a:noFill/>
          </a:ln>
        </p:spPr>
      </p:pic>
      <p:sp>
        <p:nvSpPr>
          <p:cNvPr id="131" name="Google Shape;131;p8"/>
          <p:cNvSpPr/>
          <p:nvPr/>
        </p:nvSpPr>
        <p:spPr>
          <a:xfrm>
            <a:off x="1280160" y="3992880"/>
            <a:ext cx="29262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400"/>
              <a:buFont typeface="Grenze Gotisch"/>
              <a:buNone/>
            </a:pPr>
            <a:r>
              <a:rPr b="0" i="0" lang="en-US" sz="2900" u="none" cap="none" strike="noStrike">
                <a:solidFill>
                  <a:srgbClr val="1B1714"/>
                </a:solidFill>
                <a:latin typeface="Grenze Gotisch"/>
                <a:ea typeface="Grenze Gotisch"/>
                <a:cs typeface="Grenze Gotisch"/>
                <a:sym typeface="Grenze Gotisch"/>
              </a:rPr>
              <a:t>Demo Name</a:t>
            </a:r>
            <a:endParaRPr b="0" i="0" sz="2900" u="none" cap="none" strike="noStrike">
              <a:solidFill>
                <a:schemeClr val="dk1"/>
              </a:solidFill>
              <a:latin typeface="Calibri"/>
              <a:ea typeface="Calibri"/>
              <a:cs typeface="Calibri"/>
              <a:sym typeface="Calibri"/>
            </a:endParaRPr>
          </a:p>
        </p:txBody>
      </p:sp>
      <p:sp>
        <p:nvSpPr>
          <p:cNvPr id="132" name="Google Shape;132;p8"/>
          <p:cNvSpPr/>
          <p:nvPr/>
        </p:nvSpPr>
        <p:spPr>
          <a:xfrm>
            <a:off x="1280160" y="4462272"/>
            <a:ext cx="29260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lang="en-US" sz="1800">
                <a:solidFill>
                  <a:srgbClr val="9B2226"/>
                </a:solidFill>
                <a:latin typeface="Cinzel SemiBold"/>
                <a:ea typeface="Cinzel SemiBold"/>
                <a:cs typeface="Cinzel SemiBold"/>
                <a:sym typeface="Cinzel SemiBold"/>
              </a:rPr>
              <a:t>Sovereign</a:t>
            </a:r>
            <a:endParaRPr i="0" sz="1800" u="none" cap="none" strike="noStrike">
              <a:solidFill>
                <a:schemeClr val="dk1"/>
              </a:solidFill>
              <a:latin typeface="Cinzel SemiBold"/>
              <a:ea typeface="Cinzel SemiBold"/>
              <a:cs typeface="Cinzel SemiBold"/>
              <a:sym typeface="Cinzel SemiBold"/>
            </a:endParaRPr>
          </a:p>
        </p:txBody>
      </p:sp>
      <p:sp>
        <p:nvSpPr>
          <p:cNvPr id="133" name="Google Shape;133;p8"/>
          <p:cNvSpPr/>
          <p:nvPr/>
        </p:nvSpPr>
        <p:spPr>
          <a:xfrm>
            <a:off x="2702052" y="4850892"/>
            <a:ext cx="82296" cy="82296"/>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8"/>
          <p:cNvSpPr/>
          <p:nvPr/>
        </p:nvSpPr>
        <p:spPr>
          <a:xfrm>
            <a:off x="1280160" y="5029200"/>
            <a:ext cx="2926080" cy="320040"/>
          </a:xfrm>
          <a:prstGeom prst="rect">
            <a:avLst/>
          </a:prstGeom>
          <a:noFill/>
          <a:ln>
            <a:noFill/>
          </a:ln>
        </p:spPr>
        <p:txBody>
          <a:bodyPr anchorCtr="0" anchor="t" bIns="0" lIns="0" spcFirstLastPara="1" rIns="0" wrap="square" tIns="0">
            <a:noAutofit/>
          </a:bodyPr>
          <a:lstStyle/>
          <a:p>
            <a:pPr indent="0" lvl="0" marL="0" marR="0" rtl="0" algn="ctr">
              <a:lnSpc>
                <a:spcPct val="142000"/>
              </a:lnSpc>
              <a:spcBef>
                <a:spcPts val="0"/>
              </a:spcBef>
              <a:spcAft>
                <a:spcPts val="0"/>
              </a:spcAft>
              <a:buClr>
                <a:srgbClr val="5A4E42"/>
              </a:buClr>
              <a:buSzPts val="1300"/>
              <a:buFont typeface="EB Garamond"/>
              <a:buNone/>
            </a:pPr>
            <a:r>
              <a:rPr lang="en-US" sz="1800">
                <a:solidFill>
                  <a:srgbClr val="5A4E42"/>
                </a:solidFill>
                <a:latin typeface="EB Garamond Medium"/>
                <a:ea typeface="EB Garamond Medium"/>
                <a:cs typeface="EB Garamond Medium"/>
                <a:sym typeface="EB Garamond Medium"/>
              </a:rPr>
              <a:t>demo@email.com</a:t>
            </a:r>
            <a:endParaRPr sz="1800">
              <a:solidFill>
                <a:srgbClr val="5A4E42"/>
              </a:solidFill>
              <a:latin typeface="EB Garamond Medium"/>
              <a:ea typeface="EB Garamond Medium"/>
              <a:cs typeface="EB Garamond Medium"/>
              <a:sym typeface="EB Garamond Medium"/>
            </a:endParaRPr>
          </a:p>
        </p:txBody>
      </p:sp>
      <p:pic>
        <p:nvPicPr>
          <p:cNvPr descr="preencoded.png" id="135" name="Google Shape;135;p8"/>
          <p:cNvPicPr preferRelativeResize="0"/>
          <p:nvPr/>
        </p:nvPicPr>
        <p:blipFill rotWithShape="1">
          <a:blip r:embed="rId5">
            <a:alphaModFix/>
          </a:blip>
          <a:srcRect b="0" l="0" r="0" t="0"/>
          <a:stretch/>
        </p:blipFill>
        <p:spPr>
          <a:xfrm>
            <a:off x="5506974" y="2471166"/>
            <a:ext cx="1184148" cy="1184148"/>
          </a:xfrm>
          <a:prstGeom prst="rect">
            <a:avLst/>
          </a:prstGeom>
          <a:noFill/>
          <a:ln>
            <a:noFill/>
          </a:ln>
        </p:spPr>
      </p:pic>
      <p:sp>
        <p:nvSpPr>
          <p:cNvPr id="136" name="Google Shape;136;p8"/>
          <p:cNvSpPr/>
          <p:nvPr/>
        </p:nvSpPr>
        <p:spPr>
          <a:xfrm>
            <a:off x="4636008" y="3992880"/>
            <a:ext cx="29262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400"/>
              <a:buFont typeface="Grenze Gotisch"/>
              <a:buNone/>
            </a:pPr>
            <a:r>
              <a:rPr b="0" i="0" lang="en-US" sz="2900" u="none" cap="none" strike="noStrike">
                <a:solidFill>
                  <a:srgbClr val="1B1714"/>
                </a:solidFill>
                <a:latin typeface="Grenze Gotisch"/>
                <a:ea typeface="Grenze Gotisch"/>
                <a:cs typeface="Grenze Gotisch"/>
                <a:sym typeface="Grenze Gotisch"/>
              </a:rPr>
              <a:t>Demo Name</a:t>
            </a:r>
            <a:endParaRPr b="0" i="0" sz="2900" u="none" cap="none" strike="noStrike">
              <a:solidFill>
                <a:schemeClr val="dk1"/>
              </a:solidFill>
              <a:latin typeface="Calibri"/>
              <a:ea typeface="Calibri"/>
              <a:cs typeface="Calibri"/>
              <a:sym typeface="Calibri"/>
            </a:endParaRPr>
          </a:p>
        </p:txBody>
      </p:sp>
      <p:sp>
        <p:nvSpPr>
          <p:cNvPr id="137" name="Google Shape;137;p8"/>
          <p:cNvSpPr/>
          <p:nvPr/>
        </p:nvSpPr>
        <p:spPr>
          <a:xfrm>
            <a:off x="4636008" y="4462272"/>
            <a:ext cx="29260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lang="en-US" sz="1800">
                <a:solidFill>
                  <a:srgbClr val="9B2226"/>
                </a:solidFill>
                <a:latin typeface="Cinzel SemiBold"/>
                <a:ea typeface="Cinzel SemiBold"/>
                <a:cs typeface="Cinzel SemiBold"/>
                <a:sym typeface="Cinzel SemiBold"/>
              </a:rPr>
              <a:t>Constable</a:t>
            </a:r>
            <a:endParaRPr i="0" sz="1800" u="none" cap="none" strike="noStrike">
              <a:solidFill>
                <a:schemeClr val="dk1"/>
              </a:solidFill>
              <a:latin typeface="Cinzel SemiBold"/>
              <a:ea typeface="Cinzel SemiBold"/>
              <a:cs typeface="Cinzel SemiBold"/>
              <a:sym typeface="Cinzel SemiBold"/>
            </a:endParaRPr>
          </a:p>
        </p:txBody>
      </p:sp>
      <p:sp>
        <p:nvSpPr>
          <p:cNvPr id="138" name="Google Shape;138;p8"/>
          <p:cNvSpPr/>
          <p:nvPr/>
        </p:nvSpPr>
        <p:spPr>
          <a:xfrm>
            <a:off x="6057900" y="4850892"/>
            <a:ext cx="82296" cy="82296"/>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
          <p:cNvSpPr/>
          <p:nvPr/>
        </p:nvSpPr>
        <p:spPr>
          <a:xfrm>
            <a:off x="4636008" y="5029200"/>
            <a:ext cx="2926080" cy="320040"/>
          </a:xfrm>
          <a:prstGeom prst="rect">
            <a:avLst/>
          </a:prstGeom>
          <a:noFill/>
          <a:ln>
            <a:noFill/>
          </a:ln>
        </p:spPr>
        <p:txBody>
          <a:bodyPr anchorCtr="0" anchor="t" bIns="0" lIns="0" spcFirstLastPara="1" rIns="0" wrap="square" tIns="0">
            <a:noAutofit/>
          </a:bodyPr>
          <a:lstStyle/>
          <a:p>
            <a:pPr indent="0" lvl="0" marL="0" marR="0" rtl="0" algn="ctr">
              <a:lnSpc>
                <a:spcPct val="142000"/>
              </a:lnSpc>
              <a:spcBef>
                <a:spcPts val="0"/>
              </a:spcBef>
              <a:spcAft>
                <a:spcPts val="0"/>
              </a:spcAft>
              <a:buClr>
                <a:srgbClr val="5A4E42"/>
              </a:buClr>
              <a:buSzPts val="1300"/>
              <a:buFont typeface="EB Garamond"/>
              <a:buNone/>
            </a:pPr>
            <a:r>
              <a:rPr lang="en-US" sz="1800">
                <a:solidFill>
                  <a:srgbClr val="5A4E42"/>
                </a:solidFill>
                <a:latin typeface="EB Garamond Medium"/>
                <a:ea typeface="EB Garamond Medium"/>
                <a:cs typeface="EB Garamond Medium"/>
                <a:sym typeface="EB Garamond Medium"/>
              </a:rPr>
              <a:t>demo@email.com</a:t>
            </a:r>
            <a:endParaRPr sz="1800">
              <a:solidFill>
                <a:srgbClr val="5A4E42"/>
              </a:solidFill>
              <a:latin typeface="EB Garamond Medium"/>
              <a:ea typeface="EB Garamond Medium"/>
              <a:cs typeface="EB Garamond Medium"/>
              <a:sym typeface="EB Garamond Medium"/>
            </a:endParaRPr>
          </a:p>
        </p:txBody>
      </p:sp>
      <p:pic>
        <p:nvPicPr>
          <p:cNvPr descr="preencoded.png" id="140" name="Google Shape;140;p8"/>
          <p:cNvPicPr preferRelativeResize="0"/>
          <p:nvPr/>
        </p:nvPicPr>
        <p:blipFill rotWithShape="1">
          <a:blip r:embed="rId6">
            <a:alphaModFix/>
          </a:blip>
          <a:srcRect b="0" l="0" r="0" t="0"/>
          <a:stretch/>
        </p:blipFill>
        <p:spPr>
          <a:xfrm>
            <a:off x="8862822" y="2471166"/>
            <a:ext cx="1184148" cy="1184148"/>
          </a:xfrm>
          <a:prstGeom prst="rect">
            <a:avLst/>
          </a:prstGeom>
          <a:noFill/>
          <a:ln>
            <a:noFill/>
          </a:ln>
        </p:spPr>
      </p:pic>
      <p:sp>
        <p:nvSpPr>
          <p:cNvPr id="141" name="Google Shape;141;p8"/>
          <p:cNvSpPr/>
          <p:nvPr/>
        </p:nvSpPr>
        <p:spPr>
          <a:xfrm>
            <a:off x="7991856" y="3992880"/>
            <a:ext cx="29262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400"/>
              <a:buFont typeface="Grenze Gotisch"/>
              <a:buNone/>
            </a:pPr>
            <a:r>
              <a:rPr b="0" i="0" lang="en-US" sz="2900" u="none" cap="none" strike="noStrike">
                <a:solidFill>
                  <a:srgbClr val="1B1714"/>
                </a:solidFill>
                <a:latin typeface="Grenze Gotisch"/>
                <a:ea typeface="Grenze Gotisch"/>
                <a:cs typeface="Grenze Gotisch"/>
                <a:sym typeface="Grenze Gotisch"/>
              </a:rPr>
              <a:t>Demo Name</a:t>
            </a:r>
            <a:endParaRPr b="0" i="0" sz="2900" u="none" cap="none" strike="noStrike">
              <a:solidFill>
                <a:schemeClr val="dk1"/>
              </a:solidFill>
              <a:latin typeface="Calibri"/>
              <a:ea typeface="Calibri"/>
              <a:cs typeface="Calibri"/>
              <a:sym typeface="Calibri"/>
            </a:endParaRPr>
          </a:p>
        </p:txBody>
      </p:sp>
      <p:sp>
        <p:nvSpPr>
          <p:cNvPr id="142" name="Google Shape;142;p8"/>
          <p:cNvSpPr/>
          <p:nvPr/>
        </p:nvSpPr>
        <p:spPr>
          <a:xfrm>
            <a:off x="7991856" y="4462272"/>
            <a:ext cx="29260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lang="en-US" sz="1800">
                <a:solidFill>
                  <a:srgbClr val="9B2226"/>
                </a:solidFill>
                <a:latin typeface="Cinzel SemiBold"/>
                <a:ea typeface="Cinzel SemiBold"/>
                <a:cs typeface="Cinzel SemiBold"/>
                <a:sym typeface="Cinzel SemiBold"/>
              </a:rPr>
              <a:t>Chronicler</a:t>
            </a:r>
            <a:endParaRPr i="0" sz="1800" u="none" cap="none" strike="noStrike">
              <a:solidFill>
                <a:schemeClr val="dk1"/>
              </a:solidFill>
              <a:latin typeface="Cinzel SemiBold"/>
              <a:ea typeface="Cinzel SemiBold"/>
              <a:cs typeface="Cinzel SemiBold"/>
              <a:sym typeface="Cinzel SemiBold"/>
            </a:endParaRPr>
          </a:p>
        </p:txBody>
      </p:sp>
      <p:sp>
        <p:nvSpPr>
          <p:cNvPr id="143" name="Google Shape;143;p8"/>
          <p:cNvSpPr/>
          <p:nvPr/>
        </p:nvSpPr>
        <p:spPr>
          <a:xfrm>
            <a:off x="9413748" y="4850892"/>
            <a:ext cx="82296" cy="82296"/>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8"/>
          <p:cNvSpPr/>
          <p:nvPr/>
        </p:nvSpPr>
        <p:spPr>
          <a:xfrm>
            <a:off x="7991856" y="5029200"/>
            <a:ext cx="2926080" cy="320040"/>
          </a:xfrm>
          <a:prstGeom prst="rect">
            <a:avLst/>
          </a:prstGeom>
          <a:noFill/>
          <a:ln>
            <a:noFill/>
          </a:ln>
        </p:spPr>
        <p:txBody>
          <a:bodyPr anchorCtr="0" anchor="t" bIns="0" lIns="0" spcFirstLastPara="1" rIns="0" wrap="square" tIns="0">
            <a:noAutofit/>
          </a:bodyPr>
          <a:lstStyle/>
          <a:p>
            <a:pPr indent="0" lvl="0" marL="0" marR="0" rtl="0" algn="ctr">
              <a:lnSpc>
                <a:spcPct val="142000"/>
              </a:lnSpc>
              <a:spcBef>
                <a:spcPts val="0"/>
              </a:spcBef>
              <a:spcAft>
                <a:spcPts val="0"/>
              </a:spcAft>
              <a:buClr>
                <a:srgbClr val="5A4E42"/>
              </a:buClr>
              <a:buSzPts val="1300"/>
              <a:buFont typeface="EB Garamond"/>
              <a:buNone/>
            </a:pPr>
            <a:r>
              <a:rPr lang="en-US" sz="1800">
                <a:solidFill>
                  <a:srgbClr val="5A4E42"/>
                </a:solidFill>
                <a:latin typeface="EB Garamond Medium"/>
                <a:ea typeface="EB Garamond Medium"/>
                <a:cs typeface="EB Garamond Medium"/>
                <a:sym typeface="EB Garamond Medium"/>
              </a:rPr>
              <a:t>demo@email.com</a:t>
            </a:r>
            <a:endParaRPr sz="1800">
              <a:solidFill>
                <a:srgbClr val="5A4E42"/>
              </a:solidFill>
              <a:latin typeface="EB Garamond Medium"/>
              <a:ea typeface="EB Garamond Medium"/>
              <a:cs typeface="EB Garamond Medium"/>
              <a:sym typeface="EB Garamond Medium"/>
            </a:endParaRPr>
          </a:p>
        </p:txBody>
      </p:sp>
      <p:sp>
        <p:nvSpPr>
          <p:cNvPr id="145" name="Google Shape;145;p8"/>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146" name="Google Shape;146;p8"/>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descr="parchment.jpg" id="152" name="Google Shape;152;p9"/>
          <p:cNvPicPr preferRelativeResize="0"/>
          <p:nvPr/>
        </p:nvPicPr>
        <p:blipFill rotWithShape="1">
          <a:blip r:embed="rId3">
            <a:alphaModFix/>
          </a:blip>
          <a:srcRect b="0" l="0" r="0" t="0"/>
          <a:stretch/>
        </p:blipFill>
        <p:spPr>
          <a:xfrm>
            <a:off x="0" y="0"/>
            <a:ext cx="12191696" cy="6858000"/>
          </a:xfrm>
          <a:prstGeom prst="rect">
            <a:avLst/>
          </a:prstGeom>
          <a:noFill/>
          <a:ln>
            <a:noFill/>
          </a:ln>
        </p:spPr>
      </p:pic>
      <p:sp>
        <p:nvSpPr>
          <p:cNvPr id="153" name="Google Shape;153;p9"/>
          <p:cNvSpPr/>
          <p:nvPr/>
        </p:nvSpPr>
        <p:spPr>
          <a:xfrm>
            <a:off x="0" y="0"/>
            <a:ext cx="4206300" cy="6858000"/>
          </a:xfrm>
          <a:prstGeom prst="rect">
            <a:avLst/>
          </a:prstGeom>
          <a:solidFill>
            <a:srgbClr val="DCC9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9"/>
          <p:cNvSpPr/>
          <p:nvPr/>
        </p:nvSpPr>
        <p:spPr>
          <a:xfrm>
            <a:off x="1005840" y="1691640"/>
            <a:ext cx="2194500" cy="2194500"/>
          </a:xfrm>
          <a:prstGeom prst="ellipse">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5" name="Google Shape;155;p9"/>
          <p:cNvPicPr preferRelativeResize="0"/>
          <p:nvPr/>
        </p:nvPicPr>
        <p:blipFill rotWithShape="1">
          <a:blip r:embed="rId4">
            <a:alphaModFix/>
          </a:blip>
          <a:srcRect b="0" l="0" r="0" t="0"/>
          <a:stretch/>
        </p:blipFill>
        <p:spPr>
          <a:xfrm>
            <a:off x="1463100" y="2107725"/>
            <a:ext cx="1280100" cy="1280100"/>
          </a:xfrm>
          <a:prstGeom prst="rect">
            <a:avLst/>
          </a:prstGeom>
          <a:noFill/>
          <a:ln>
            <a:noFill/>
          </a:ln>
        </p:spPr>
      </p:pic>
      <p:sp>
        <p:nvSpPr>
          <p:cNvPr id="156" name="Google Shape;156;p9"/>
          <p:cNvSpPr/>
          <p:nvPr/>
        </p:nvSpPr>
        <p:spPr>
          <a:xfrm>
            <a:off x="548640" y="4160520"/>
            <a:ext cx="31089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CONFLICT</a:t>
            </a:r>
            <a:endParaRPr i="0" sz="2000" u="none" cap="none" strike="noStrike">
              <a:solidFill>
                <a:srgbClr val="000000"/>
              </a:solidFill>
              <a:latin typeface="Cinzel SemiBold"/>
              <a:ea typeface="Cinzel SemiBold"/>
              <a:cs typeface="Cinzel SemiBold"/>
              <a:sym typeface="Cinzel SemiBold"/>
            </a:endParaRPr>
          </a:p>
        </p:txBody>
      </p:sp>
      <p:sp>
        <p:nvSpPr>
          <p:cNvPr id="157" name="Google Shape;157;p9"/>
          <p:cNvSpPr/>
          <p:nvPr/>
        </p:nvSpPr>
        <p:spPr>
          <a:xfrm>
            <a:off x="548640" y="4434840"/>
            <a:ext cx="31089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3400"/>
              <a:buFont typeface="Grenze Gotisch"/>
              <a:buNone/>
            </a:pPr>
            <a:r>
              <a:rPr b="0" i="0" lang="en-US" sz="3600" u="none" cap="none" strike="noStrike">
                <a:solidFill>
                  <a:srgbClr val="1B1714"/>
                </a:solidFill>
                <a:latin typeface="Grenze Gotisch"/>
                <a:ea typeface="Grenze Gotisch"/>
                <a:cs typeface="Grenze Gotisch"/>
                <a:sym typeface="Grenze Gotisch"/>
              </a:rPr>
              <a:t>Problem</a:t>
            </a:r>
            <a:endParaRPr b="0" i="0" sz="3600" u="none" cap="none" strike="noStrike">
              <a:solidFill>
                <a:srgbClr val="000000"/>
              </a:solidFill>
              <a:latin typeface="Calibri"/>
              <a:ea typeface="Calibri"/>
              <a:cs typeface="Calibri"/>
              <a:sym typeface="Calibri"/>
            </a:endParaRPr>
          </a:p>
        </p:txBody>
      </p:sp>
      <p:sp>
        <p:nvSpPr>
          <p:cNvPr id="158" name="Google Shape;158;p9"/>
          <p:cNvSpPr/>
          <p:nvPr/>
        </p:nvSpPr>
        <p:spPr>
          <a:xfrm>
            <a:off x="4892040" y="929640"/>
            <a:ext cx="5486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DEMO CHAPTER</a:t>
            </a:r>
            <a:endParaRPr i="0" sz="2000" u="none" cap="none" strike="noStrike">
              <a:solidFill>
                <a:srgbClr val="000000"/>
              </a:solidFill>
              <a:latin typeface="Cinzel SemiBold"/>
              <a:ea typeface="Cinzel SemiBold"/>
              <a:cs typeface="Cinzel SemiBold"/>
              <a:sym typeface="Cinzel SemiBold"/>
            </a:endParaRPr>
          </a:p>
        </p:txBody>
      </p:sp>
      <p:sp>
        <p:nvSpPr>
          <p:cNvPr id="159" name="Google Shape;159;p9"/>
          <p:cNvSpPr/>
          <p:nvPr/>
        </p:nvSpPr>
        <p:spPr>
          <a:xfrm>
            <a:off x="4892040" y="1173480"/>
            <a:ext cx="64923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000"/>
              <a:buFont typeface="Grenze Gotisch"/>
              <a:buNone/>
            </a:pPr>
            <a:r>
              <a:rPr b="0" i="0" lang="en-US" sz="5000" u="none" cap="none" strike="noStrike">
                <a:solidFill>
                  <a:srgbClr val="1B1714"/>
                </a:solidFill>
                <a:latin typeface="Grenze Gotisch"/>
                <a:ea typeface="Grenze Gotisch"/>
                <a:cs typeface="Grenze Gotisch"/>
                <a:sym typeface="Grenze Gotisch"/>
              </a:rPr>
              <a:t>Plague, famine and war</a:t>
            </a:r>
            <a:endParaRPr b="0" i="0" sz="5000" u="none" cap="none" strike="noStrike">
              <a:solidFill>
                <a:srgbClr val="000000"/>
              </a:solidFill>
              <a:latin typeface="Calibri"/>
              <a:ea typeface="Calibri"/>
              <a:cs typeface="Calibri"/>
              <a:sym typeface="Calibri"/>
            </a:endParaRPr>
          </a:p>
        </p:txBody>
      </p:sp>
      <p:sp>
        <p:nvSpPr>
          <p:cNvPr id="160" name="Google Shape;160;p9"/>
          <p:cNvSpPr/>
          <p:nvPr/>
        </p:nvSpPr>
        <p:spPr>
          <a:xfrm>
            <a:off x="4892040" y="2468880"/>
            <a:ext cx="6400800" cy="12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50"/>
              <a:buFont typeface="EB Garamond"/>
              <a:buNone/>
            </a:pPr>
            <a:r>
              <a:rPr b="0" i="0" lang="en-US" sz="2000" u="none" cap="none" strike="noStrike">
                <a:solidFill>
                  <a:srgbClr val="1B1714"/>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2000" u="none" cap="none" strike="noStrike">
              <a:solidFill>
                <a:srgbClr val="000000"/>
              </a:solidFill>
              <a:latin typeface="Calibri"/>
              <a:ea typeface="Calibri"/>
              <a:cs typeface="Calibri"/>
              <a:sym typeface="Calibri"/>
            </a:endParaRPr>
          </a:p>
        </p:txBody>
      </p:sp>
      <p:pic>
        <p:nvPicPr>
          <p:cNvPr descr="preencoded.png" id="161" name="Google Shape;161;p9"/>
          <p:cNvPicPr preferRelativeResize="0"/>
          <p:nvPr/>
        </p:nvPicPr>
        <p:blipFill rotWithShape="1">
          <a:blip r:embed="rId5">
            <a:alphaModFix/>
          </a:blip>
          <a:srcRect b="0" l="0" r="0" t="0"/>
          <a:stretch/>
        </p:blipFill>
        <p:spPr>
          <a:xfrm>
            <a:off x="4820803" y="3929665"/>
            <a:ext cx="382120" cy="382120"/>
          </a:xfrm>
          <a:prstGeom prst="rect">
            <a:avLst/>
          </a:prstGeom>
          <a:noFill/>
          <a:ln>
            <a:noFill/>
          </a:ln>
        </p:spPr>
      </p:pic>
      <p:sp>
        <p:nvSpPr>
          <p:cNvPr id="162" name="Google Shape;162;p9"/>
          <p:cNvSpPr/>
          <p:nvPr/>
        </p:nvSpPr>
        <p:spPr>
          <a:xfrm>
            <a:off x="5475525" y="3902242"/>
            <a:ext cx="58173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b="0" i="0" lang="en-US" sz="1800" u="none" cap="none" strike="noStrike">
                <a:solidFill>
                  <a:srgbClr val="5A4E42"/>
                </a:solidFill>
                <a:latin typeface="EB Garamond"/>
                <a:ea typeface="EB Garamond"/>
                <a:cs typeface="EB Garamond"/>
                <a:sym typeface="EB Garamond"/>
              </a:rPr>
              <a:t>Demo point one — 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pic>
        <p:nvPicPr>
          <p:cNvPr descr="preencoded.png" id="163" name="Google Shape;163;p9"/>
          <p:cNvPicPr preferRelativeResize="0"/>
          <p:nvPr/>
        </p:nvPicPr>
        <p:blipFill rotWithShape="1">
          <a:blip r:embed="rId6">
            <a:alphaModFix/>
          </a:blip>
          <a:srcRect b="0" l="0" r="0" t="0"/>
          <a:stretch/>
        </p:blipFill>
        <p:spPr>
          <a:xfrm>
            <a:off x="4820803" y="4781644"/>
            <a:ext cx="382120" cy="382120"/>
          </a:xfrm>
          <a:prstGeom prst="rect">
            <a:avLst/>
          </a:prstGeom>
          <a:noFill/>
          <a:ln>
            <a:noFill/>
          </a:ln>
        </p:spPr>
      </p:pic>
      <p:sp>
        <p:nvSpPr>
          <p:cNvPr id="164" name="Google Shape;164;p9"/>
          <p:cNvSpPr/>
          <p:nvPr/>
        </p:nvSpPr>
        <p:spPr>
          <a:xfrm>
            <a:off x="5475525" y="4757926"/>
            <a:ext cx="58173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b="0" i="0" lang="en-US" sz="1800" u="none" cap="none" strike="noStrike">
                <a:solidFill>
                  <a:srgbClr val="5A4E42"/>
                </a:solidFill>
                <a:latin typeface="EB Garamond"/>
                <a:ea typeface="EB Garamond"/>
                <a:cs typeface="EB Garamond"/>
                <a:sym typeface="EB Garamond"/>
              </a:rPr>
              <a:t>Demo point two — 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pic>
        <p:nvPicPr>
          <p:cNvPr descr="preencoded.png" id="165" name="Google Shape;165;p9"/>
          <p:cNvPicPr preferRelativeResize="0"/>
          <p:nvPr/>
        </p:nvPicPr>
        <p:blipFill rotWithShape="1">
          <a:blip r:embed="rId7">
            <a:alphaModFix/>
          </a:blip>
          <a:srcRect b="0" l="0" r="0" t="0"/>
          <a:stretch/>
        </p:blipFill>
        <p:spPr>
          <a:xfrm>
            <a:off x="4820803" y="5633624"/>
            <a:ext cx="382120" cy="382120"/>
          </a:xfrm>
          <a:prstGeom prst="rect">
            <a:avLst/>
          </a:prstGeom>
          <a:noFill/>
          <a:ln>
            <a:noFill/>
          </a:ln>
        </p:spPr>
      </p:pic>
      <p:sp>
        <p:nvSpPr>
          <p:cNvPr id="166" name="Google Shape;166;p9"/>
          <p:cNvSpPr/>
          <p:nvPr/>
        </p:nvSpPr>
        <p:spPr>
          <a:xfrm>
            <a:off x="5475525" y="5613609"/>
            <a:ext cx="58173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b="0" i="0" lang="en-US" sz="1800" u="none" cap="none" strike="noStrike">
                <a:solidFill>
                  <a:srgbClr val="5A4E42"/>
                </a:solidFill>
                <a:latin typeface="EB Garamond"/>
                <a:ea typeface="EB Garamond"/>
                <a:cs typeface="EB Garamond"/>
                <a:sym typeface="EB Garamond"/>
              </a:rPr>
              <a:t>Demo point three — 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
        <p:nvSpPr>
          <p:cNvPr id="167" name="Google Shape;167;p9"/>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4E42"/>
              </a:buClr>
              <a:buSzPts val="800"/>
              <a:buFont typeface="Cinzel"/>
              <a:buNone/>
            </a:pPr>
            <a:r>
              <a:rPr b="0" i="0" lang="en-US" sz="800" u="none" cap="none" strike="noStrike">
                <a:solidFill>
                  <a:srgbClr val="5A4E42"/>
                </a:solidFill>
                <a:latin typeface="Cinzel"/>
                <a:ea typeface="Cinzel"/>
                <a:cs typeface="Cinzel"/>
                <a:sym typeface="Cinzel"/>
              </a:rPr>
              <a:t>MEDIEVAL HISTORY · DEMO TEMPLATE</a:t>
            </a:r>
            <a:endParaRPr b="0" i="0" sz="800" u="none" cap="none" strike="noStrike">
              <a:solidFill>
                <a:srgbClr val="000000"/>
              </a:solidFill>
              <a:latin typeface="Calibri"/>
              <a:ea typeface="Calibri"/>
              <a:cs typeface="Calibri"/>
              <a:sym typeface="Calibri"/>
            </a:endParaRPr>
          </a:p>
        </p:txBody>
      </p:sp>
      <p:sp>
        <p:nvSpPr>
          <p:cNvPr id="168" name="Google Shape;168;p9"/>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parchment.jpg" id="174" name="Google Shape;174;p10"/>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75" name="Google Shape;175;p10"/>
          <p:cNvSpPr/>
          <p:nvPr/>
        </p:nvSpPr>
        <p:spPr>
          <a:xfrm>
            <a:off x="0" y="0"/>
            <a:ext cx="6095848" cy="6858000"/>
          </a:xfrm>
          <a:prstGeom prst="rect">
            <a:avLst/>
          </a:prstGeom>
          <a:solidFill>
            <a:srgbClr val="1B17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
          <p:cNvSpPr/>
          <p:nvPr/>
        </p:nvSpPr>
        <p:spPr>
          <a:xfrm>
            <a:off x="960120" y="137160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1050"/>
              <a:buFont typeface="Cinzel"/>
              <a:buNone/>
            </a:pPr>
            <a:r>
              <a:rPr lang="en-US" sz="2000">
                <a:solidFill>
                  <a:srgbClr val="C8A02C"/>
                </a:solidFill>
                <a:latin typeface="Cinzel SemiBold"/>
                <a:ea typeface="Cinzel SemiBold"/>
                <a:cs typeface="Cinzel SemiBold"/>
                <a:sym typeface="Cinzel SemiBold"/>
              </a:rPr>
              <a:t>BEFORE</a:t>
            </a:r>
            <a:endParaRPr i="0" sz="2000" u="none" cap="none" strike="noStrike">
              <a:solidFill>
                <a:schemeClr val="dk1"/>
              </a:solidFill>
              <a:latin typeface="Cinzel SemiBold"/>
              <a:ea typeface="Cinzel SemiBold"/>
              <a:cs typeface="Cinzel SemiBold"/>
              <a:sym typeface="Cinzel SemiBold"/>
            </a:endParaRPr>
          </a:p>
        </p:txBody>
      </p:sp>
      <p:sp>
        <p:nvSpPr>
          <p:cNvPr id="177" name="Google Shape;177;p10"/>
          <p:cNvSpPr/>
          <p:nvPr/>
        </p:nvSpPr>
        <p:spPr>
          <a:xfrm>
            <a:off x="960120" y="1691640"/>
            <a:ext cx="4114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0E2"/>
              </a:buClr>
              <a:buSzPts val="4400"/>
              <a:buFont typeface="Grenze Gotisch"/>
              <a:buNone/>
            </a:pPr>
            <a:r>
              <a:rPr lang="en-US" sz="5300">
                <a:solidFill>
                  <a:srgbClr val="F6F0E2"/>
                </a:solidFill>
                <a:latin typeface="Grenze Gotisch"/>
                <a:ea typeface="Grenze Gotisch"/>
                <a:cs typeface="Grenze Gotisch"/>
                <a:sym typeface="Grenze Gotisch"/>
              </a:rPr>
              <a:t>Them</a:t>
            </a:r>
            <a:endParaRPr b="0" i="0" sz="5300" u="none" cap="none" strike="noStrike">
              <a:solidFill>
                <a:schemeClr val="dk1"/>
              </a:solidFill>
              <a:latin typeface="Calibri"/>
              <a:ea typeface="Calibri"/>
              <a:cs typeface="Calibri"/>
              <a:sym typeface="Calibri"/>
            </a:endParaRPr>
          </a:p>
        </p:txBody>
      </p:sp>
      <p:pic>
        <p:nvPicPr>
          <p:cNvPr descr="preencoded.png" id="178" name="Google Shape;178;p10"/>
          <p:cNvPicPr preferRelativeResize="0"/>
          <p:nvPr/>
        </p:nvPicPr>
        <p:blipFill rotWithShape="1">
          <a:blip r:embed="rId4">
            <a:alphaModFix/>
          </a:blip>
          <a:srcRect b="0" l="0" r="0" t="0"/>
          <a:stretch/>
        </p:blipFill>
        <p:spPr>
          <a:xfrm>
            <a:off x="960127" y="2605091"/>
            <a:ext cx="713212" cy="713212"/>
          </a:xfrm>
          <a:prstGeom prst="rect">
            <a:avLst/>
          </a:prstGeom>
          <a:noFill/>
          <a:ln>
            <a:noFill/>
          </a:ln>
        </p:spPr>
      </p:pic>
      <p:sp>
        <p:nvSpPr>
          <p:cNvPr id="179" name="Google Shape;179;p10"/>
          <p:cNvSpPr/>
          <p:nvPr/>
        </p:nvSpPr>
        <p:spPr>
          <a:xfrm>
            <a:off x="960120" y="3583004"/>
            <a:ext cx="4114800" cy="173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C0B29A"/>
              </a:buClr>
              <a:buSzPts val="1400"/>
              <a:buFont typeface="EB Garamond"/>
              <a:buNone/>
            </a:pPr>
            <a:r>
              <a:rPr lang="en-US" sz="2000">
                <a:solidFill>
                  <a:srgbClr val="C0B29A"/>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sz="2000">
              <a:solidFill>
                <a:srgbClr val="C0B29A"/>
              </a:solidFill>
              <a:latin typeface="EB Garamond"/>
              <a:ea typeface="EB Garamond"/>
              <a:cs typeface="EB Garamond"/>
              <a:sym typeface="EB Garamond"/>
            </a:endParaRPr>
          </a:p>
          <a:p>
            <a:pPr indent="0" lvl="0" marL="0" marR="0" rtl="0" algn="l">
              <a:lnSpc>
                <a:spcPct val="115000"/>
              </a:lnSpc>
              <a:spcBef>
                <a:spcPts val="0"/>
              </a:spcBef>
              <a:spcAft>
                <a:spcPts val="0"/>
              </a:spcAft>
              <a:buClr>
                <a:srgbClr val="C0B29A"/>
              </a:buClr>
              <a:buSzPts val="1400"/>
              <a:buFont typeface="EB Garamond"/>
              <a:buNone/>
            </a:pPr>
            <a:r>
              <a:t/>
            </a:r>
            <a:endParaRPr sz="2000">
              <a:solidFill>
                <a:srgbClr val="C0B29A"/>
              </a:solidFill>
              <a:latin typeface="EB Garamond"/>
              <a:ea typeface="EB Garamond"/>
              <a:cs typeface="EB Garamond"/>
              <a:sym typeface="EB Garamond"/>
            </a:endParaRPr>
          </a:p>
        </p:txBody>
      </p:sp>
      <p:sp>
        <p:nvSpPr>
          <p:cNvPr id="180" name="Google Shape;180;p10"/>
          <p:cNvSpPr/>
          <p:nvPr/>
        </p:nvSpPr>
        <p:spPr>
          <a:xfrm>
            <a:off x="7086600" y="137160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lang="en-US" sz="2000">
                <a:solidFill>
                  <a:srgbClr val="9B2226"/>
                </a:solidFill>
                <a:latin typeface="Cinzel SemiBold"/>
                <a:ea typeface="Cinzel SemiBold"/>
                <a:cs typeface="Cinzel SemiBold"/>
                <a:sym typeface="Cinzel SemiBold"/>
              </a:rPr>
              <a:t>AFTER</a:t>
            </a:r>
            <a:endParaRPr i="0" sz="2000" u="none" cap="none" strike="noStrike">
              <a:solidFill>
                <a:schemeClr val="dk1"/>
              </a:solidFill>
              <a:latin typeface="Cinzel SemiBold"/>
              <a:ea typeface="Cinzel SemiBold"/>
              <a:cs typeface="Cinzel SemiBold"/>
              <a:sym typeface="Cinzel SemiBold"/>
            </a:endParaRPr>
          </a:p>
        </p:txBody>
      </p:sp>
      <p:sp>
        <p:nvSpPr>
          <p:cNvPr id="181" name="Google Shape;181;p10"/>
          <p:cNvSpPr/>
          <p:nvPr/>
        </p:nvSpPr>
        <p:spPr>
          <a:xfrm>
            <a:off x="7086600" y="1691640"/>
            <a:ext cx="4114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lang="en-US" sz="5300">
                <a:solidFill>
                  <a:srgbClr val="1B1714"/>
                </a:solidFill>
                <a:latin typeface="Grenze Gotisch"/>
                <a:ea typeface="Grenze Gotisch"/>
                <a:cs typeface="Grenze Gotisch"/>
                <a:sym typeface="Grenze Gotisch"/>
              </a:rPr>
              <a:t>Us</a:t>
            </a:r>
            <a:endParaRPr b="0" i="0" sz="5300" u="none" cap="none" strike="noStrike">
              <a:solidFill>
                <a:schemeClr val="dk1"/>
              </a:solidFill>
              <a:latin typeface="Calibri"/>
              <a:ea typeface="Calibri"/>
              <a:cs typeface="Calibri"/>
              <a:sym typeface="Calibri"/>
            </a:endParaRPr>
          </a:p>
        </p:txBody>
      </p:sp>
      <p:pic>
        <p:nvPicPr>
          <p:cNvPr descr="preencoded.png" id="182" name="Google Shape;182;p10"/>
          <p:cNvPicPr preferRelativeResize="0"/>
          <p:nvPr/>
        </p:nvPicPr>
        <p:blipFill rotWithShape="1">
          <a:blip r:embed="rId5">
            <a:alphaModFix/>
          </a:blip>
          <a:srcRect b="0" l="0" r="0" t="0"/>
          <a:stretch/>
        </p:blipFill>
        <p:spPr>
          <a:xfrm>
            <a:off x="7086608" y="2605091"/>
            <a:ext cx="713212" cy="713212"/>
          </a:xfrm>
          <a:prstGeom prst="rect">
            <a:avLst/>
          </a:prstGeom>
          <a:noFill/>
          <a:ln>
            <a:noFill/>
          </a:ln>
        </p:spPr>
      </p:pic>
      <p:sp>
        <p:nvSpPr>
          <p:cNvPr id="183" name="Google Shape;183;p10"/>
          <p:cNvSpPr/>
          <p:nvPr/>
        </p:nvSpPr>
        <p:spPr>
          <a:xfrm>
            <a:off x="7086600" y="3583004"/>
            <a:ext cx="4114800" cy="173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400"/>
              <a:buFont typeface="EB Garamond"/>
              <a:buNone/>
            </a:pPr>
            <a:r>
              <a:rPr lang="en-US" sz="2000">
                <a:solidFill>
                  <a:srgbClr val="5A4E42"/>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sz="2000">
              <a:solidFill>
                <a:srgbClr val="5A4E42"/>
              </a:solidFill>
              <a:latin typeface="EB Garamond"/>
              <a:ea typeface="EB Garamond"/>
              <a:cs typeface="EB Garamond"/>
              <a:sym typeface="EB Garamond"/>
            </a:endParaRPr>
          </a:p>
          <a:p>
            <a:pPr indent="0" lvl="0" marL="0" marR="0" rtl="0" algn="l">
              <a:lnSpc>
                <a:spcPct val="115000"/>
              </a:lnSpc>
              <a:spcBef>
                <a:spcPts val="0"/>
              </a:spcBef>
              <a:spcAft>
                <a:spcPts val="0"/>
              </a:spcAft>
              <a:buClr>
                <a:srgbClr val="5A4E42"/>
              </a:buClr>
              <a:buSzPts val="1400"/>
              <a:buFont typeface="EB Garamond"/>
              <a:buNone/>
            </a:pPr>
            <a:r>
              <a:t/>
            </a:r>
            <a:endParaRPr sz="2000">
              <a:solidFill>
                <a:srgbClr val="5A4E42"/>
              </a:solidFill>
              <a:latin typeface="EB Garamond"/>
              <a:ea typeface="EB Garamond"/>
              <a:cs typeface="EB Garamond"/>
              <a:sym typeface="EB Garamond"/>
            </a:endParaRPr>
          </a:p>
        </p:txBody>
      </p:sp>
      <p:sp>
        <p:nvSpPr>
          <p:cNvPr id="184" name="Google Shape;184;p10"/>
          <p:cNvSpPr/>
          <p:nvPr/>
        </p:nvSpPr>
        <p:spPr>
          <a:xfrm>
            <a:off x="5620360" y="2953512"/>
            <a:ext cx="950976" cy="950976"/>
          </a:xfrm>
          <a:prstGeom prst="ellipse">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
          <p:cNvSpPr/>
          <p:nvPr/>
        </p:nvSpPr>
        <p:spPr>
          <a:xfrm>
            <a:off x="5605272" y="2953512"/>
            <a:ext cx="951000" cy="951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000"/>
              <a:buFont typeface="Cinzel"/>
              <a:buNone/>
            </a:pPr>
            <a:r>
              <a:rPr b="1" i="0" lang="en-US" sz="2000" u="none" cap="none" strike="noStrike">
                <a:solidFill>
                  <a:srgbClr val="1B1714"/>
                </a:solidFill>
                <a:latin typeface="Cinzel"/>
                <a:ea typeface="Cinzel"/>
                <a:cs typeface="Cinzel"/>
                <a:sym typeface="Cinzel"/>
              </a:rPr>
              <a:t>VS</a:t>
            </a:r>
            <a:endParaRPr b="0" i="0" sz="2000" u="none" cap="none" strike="noStrike">
              <a:solidFill>
                <a:schemeClr val="dk1"/>
              </a:solidFill>
              <a:latin typeface="Calibri"/>
              <a:ea typeface="Calibri"/>
              <a:cs typeface="Calibri"/>
              <a:sym typeface="Calibri"/>
            </a:endParaRPr>
          </a:p>
        </p:txBody>
      </p:sp>
      <p:sp>
        <p:nvSpPr>
          <p:cNvPr id="186" name="Google Shape;186;p10"/>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parchment.jpg" id="192" name="Google Shape;192;p11"/>
          <p:cNvPicPr preferRelativeResize="0"/>
          <p:nvPr/>
        </p:nvPicPr>
        <p:blipFill rotWithShape="1">
          <a:blip r:embed="rId3">
            <a:alphaModFix/>
          </a:blip>
          <a:srcRect b="0" l="0" r="0" t="0"/>
          <a:stretch/>
        </p:blipFill>
        <p:spPr>
          <a:xfrm>
            <a:off x="0" y="0"/>
            <a:ext cx="12191696" cy="6858000"/>
          </a:xfrm>
          <a:prstGeom prst="rect">
            <a:avLst/>
          </a:prstGeom>
          <a:noFill/>
          <a:ln>
            <a:noFill/>
          </a:ln>
        </p:spPr>
      </p:pic>
      <p:sp>
        <p:nvSpPr>
          <p:cNvPr id="193" name="Google Shape;193;p11"/>
          <p:cNvSpPr/>
          <p:nvPr/>
        </p:nvSpPr>
        <p:spPr>
          <a:xfrm>
            <a:off x="7985455" y="0"/>
            <a:ext cx="4206240" cy="6858000"/>
          </a:xfrm>
          <a:prstGeom prst="rect">
            <a:avLst/>
          </a:prstGeom>
          <a:solidFill>
            <a:srgbClr val="DCC9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195" name="Google Shape;195;p11"/>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196" name="Google Shape;196;p11"/>
          <p:cNvSpPr/>
          <p:nvPr/>
        </p:nvSpPr>
        <p:spPr>
          <a:xfrm>
            <a:off x="8991295" y="1691640"/>
            <a:ext cx="2194500" cy="2194500"/>
          </a:xfrm>
          <a:prstGeom prst="ellipse">
            <a:avLst/>
          </a:prstGeom>
          <a:solidFill>
            <a:srgbClr val="1B1714"/>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7" name="Google Shape;197;p11"/>
          <p:cNvPicPr preferRelativeResize="0"/>
          <p:nvPr/>
        </p:nvPicPr>
        <p:blipFill rotWithShape="1">
          <a:blip r:embed="rId4">
            <a:alphaModFix/>
          </a:blip>
          <a:srcRect b="0" l="0" r="0" t="0"/>
          <a:stretch/>
        </p:blipFill>
        <p:spPr>
          <a:xfrm>
            <a:off x="9320479" y="2020824"/>
            <a:ext cx="1536192" cy="1536192"/>
          </a:xfrm>
          <a:prstGeom prst="rect">
            <a:avLst/>
          </a:prstGeom>
          <a:noFill/>
          <a:ln>
            <a:noFill/>
          </a:ln>
        </p:spPr>
      </p:pic>
      <p:sp>
        <p:nvSpPr>
          <p:cNvPr id="198" name="Google Shape;198;p11"/>
          <p:cNvSpPr/>
          <p:nvPr/>
        </p:nvSpPr>
        <p:spPr>
          <a:xfrm>
            <a:off x="8534095" y="4160520"/>
            <a:ext cx="31089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RESPONSE</a:t>
            </a:r>
            <a:endParaRPr i="0" sz="2000" u="none" cap="none" strike="noStrike">
              <a:solidFill>
                <a:srgbClr val="000000"/>
              </a:solidFill>
              <a:latin typeface="Cinzel SemiBold"/>
              <a:ea typeface="Cinzel SemiBold"/>
              <a:cs typeface="Cinzel SemiBold"/>
              <a:sym typeface="Cinzel SemiBold"/>
            </a:endParaRPr>
          </a:p>
        </p:txBody>
      </p:sp>
      <p:sp>
        <p:nvSpPr>
          <p:cNvPr id="199" name="Google Shape;199;p11"/>
          <p:cNvSpPr/>
          <p:nvPr/>
        </p:nvSpPr>
        <p:spPr>
          <a:xfrm>
            <a:off x="8534095" y="4434840"/>
            <a:ext cx="31089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3400"/>
              <a:buFont typeface="Grenze Gotisch"/>
              <a:buNone/>
            </a:pPr>
            <a:r>
              <a:rPr b="0" i="0" lang="en-US" sz="3600" u="none" cap="none" strike="noStrike">
                <a:solidFill>
                  <a:srgbClr val="1B1714"/>
                </a:solidFill>
                <a:latin typeface="Grenze Gotisch"/>
                <a:ea typeface="Grenze Gotisch"/>
                <a:cs typeface="Grenze Gotisch"/>
                <a:sym typeface="Grenze Gotisch"/>
              </a:rPr>
              <a:t>Solution</a:t>
            </a:r>
            <a:endParaRPr b="0" i="0" sz="3600" u="none" cap="none" strike="noStrike">
              <a:solidFill>
                <a:srgbClr val="000000"/>
              </a:solidFill>
              <a:latin typeface="Calibri"/>
              <a:ea typeface="Calibri"/>
              <a:cs typeface="Calibri"/>
              <a:sym typeface="Calibri"/>
            </a:endParaRPr>
          </a:p>
        </p:txBody>
      </p:sp>
      <p:pic>
        <p:nvPicPr>
          <p:cNvPr descr="preencoded.png" id="200" name="Google Shape;200;p11"/>
          <p:cNvPicPr preferRelativeResize="0"/>
          <p:nvPr/>
        </p:nvPicPr>
        <p:blipFill rotWithShape="1">
          <a:blip r:embed="rId5">
            <a:alphaModFix/>
          </a:blip>
          <a:srcRect b="0" l="0" r="0" t="0"/>
          <a:stretch/>
        </p:blipFill>
        <p:spPr>
          <a:xfrm>
            <a:off x="622904" y="3926257"/>
            <a:ext cx="373797" cy="373797"/>
          </a:xfrm>
          <a:prstGeom prst="rect">
            <a:avLst/>
          </a:prstGeom>
          <a:noFill/>
          <a:ln>
            <a:noFill/>
          </a:ln>
        </p:spPr>
      </p:pic>
      <p:pic>
        <p:nvPicPr>
          <p:cNvPr descr="preencoded.png" id="201" name="Google Shape;201;p11"/>
          <p:cNvPicPr preferRelativeResize="0"/>
          <p:nvPr/>
        </p:nvPicPr>
        <p:blipFill rotWithShape="1">
          <a:blip r:embed="rId6">
            <a:alphaModFix/>
          </a:blip>
          <a:srcRect b="0" l="0" r="0" t="0"/>
          <a:stretch/>
        </p:blipFill>
        <p:spPr>
          <a:xfrm>
            <a:off x="622904" y="4742181"/>
            <a:ext cx="373797" cy="373797"/>
          </a:xfrm>
          <a:prstGeom prst="rect">
            <a:avLst/>
          </a:prstGeom>
          <a:noFill/>
          <a:ln>
            <a:noFill/>
          </a:ln>
        </p:spPr>
      </p:pic>
      <p:pic>
        <p:nvPicPr>
          <p:cNvPr descr="preencoded.png" id="202" name="Google Shape;202;p11"/>
          <p:cNvPicPr preferRelativeResize="0"/>
          <p:nvPr/>
        </p:nvPicPr>
        <p:blipFill rotWithShape="1">
          <a:blip r:embed="rId7">
            <a:alphaModFix/>
          </a:blip>
          <a:srcRect b="0" l="0" r="0" t="0"/>
          <a:stretch/>
        </p:blipFill>
        <p:spPr>
          <a:xfrm>
            <a:off x="622904" y="5558104"/>
            <a:ext cx="373797" cy="373797"/>
          </a:xfrm>
          <a:prstGeom prst="rect">
            <a:avLst/>
          </a:prstGeom>
          <a:noFill/>
          <a:ln>
            <a:noFill/>
          </a:ln>
        </p:spPr>
      </p:pic>
      <p:sp>
        <p:nvSpPr>
          <p:cNvPr id="203" name="Google Shape;203;p11"/>
          <p:cNvSpPr/>
          <p:nvPr/>
        </p:nvSpPr>
        <p:spPr>
          <a:xfrm>
            <a:off x="685790" y="929640"/>
            <a:ext cx="5486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DEMO CHAPTER</a:t>
            </a:r>
            <a:endParaRPr i="0" sz="2000" u="none" cap="none" strike="noStrike">
              <a:solidFill>
                <a:srgbClr val="000000"/>
              </a:solidFill>
              <a:latin typeface="Cinzel SemiBold"/>
              <a:ea typeface="Cinzel SemiBold"/>
              <a:cs typeface="Cinzel SemiBold"/>
              <a:sym typeface="Cinzel SemiBold"/>
            </a:endParaRPr>
          </a:p>
        </p:txBody>
      </p:sp>
      <p:sp>
        <p:nvSpPr>
          <p:cNvPr id="204" name="Google Shape;204;p11"/>
          <p:cNvSpPr/>
          <p:nvPr/>
        </p:nvSpPr>
        <p:spPr>
          <a:xfrm>
            <a:off x="685790" y="1173480"/>
            <a:ext cx="6492300" cy="12801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1B1714"/>
              </a:buClr>
              <a:buSzPts val="4000"/>
              <a:buFont typeface="Grenze Gotisch"/>
              <a:buNone/>
            </a:pPr>
            <a:r>
              <a:rPr lang="en-US" sz="5000">
                <a:solidFill>
                  <a:srgbClr val="1B1714"/>
                </a:solidFill>
                <a:latin typeface="Grenze Gotisch"/>
                <a:ea typeface="Grenze Gotisch"/>
                <a:cs typeface="Grenze Gotisch"/>
                <a:sym typeface="Grenze Gotisch"/>
              </a:rPr>
              <a:t>Guilds, fairs and universities</a:t>
            </a:r>
            <a:endParaRPr sz="5000">
              <a:solidFill>
                <a:srgbClr val="1B1714"/>
              </a:solidFill>
              <a:latin typeface="Grenze Gotisch"/>
              <a:ea typeface="Grenze Gotisch"/>
              <a:cs typeface="Grenze Gotisch"/>
              <a:sym typeface="Grenze Gotisch"/>
            </a:endParaRPr>
          </a:p>
        </p:txBody>
      </p:sp>
      <p:sp>
        <p:nvSpPr>
          <p:cNvPr id="205" name="Google Shape;205;p11"/>
          <p:cNvSpPr/>
          <p:nvPr/>
        </p:nvSpPr>
        <p:spPr>
          <a:xfrm>
            <a:off x="685790" y="2468880"/>
            <a:ext cx="6400800" cy="1280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50"/>
              <a:buFont typeface="EB Garamond"/>
              <a:buNone/>
            </a:pPr>
            <a:r>
              <a:rPr b="0" i="0" lang="en-US" sz="2000" u="none" cap="none" strike="noStrike">
                <a:solidFill>
                  <a:srgbClr val="1B1714"/>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2000" u="none" cap="none" strike="noStrike">
              <a:solidFill>
                <a:srgbClr val="000000"/>
              </a:solidFill>
              <a:latin typeface="Calibri"/>
              <a:ea typeface="Calibri"/>
              <a:cs typeface="Calibri"/>
              <a:sym typeface="Calibri"/>
            </a:endParaRPr>
          </a:p>
        </p:txBody>
      </p:sp>
      <p:sp>
        <p:nvSpPr>
          <p:cNvPr id="206" name="Google Shape;206;p11"/>
          <p:cNvSpPr/>
          <p:nvPr/>
        </p:nvSpPr>
        <p:spPr>
          <a:xfrm>
            <a:off x="1176225" y="3902242"/>
            <a:ext cx="58173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b="0" i="0" lang="en-US" sz="1800" u="none" cap="none" strike="noStrike">
                <a:solidFill>
                  <a:srgbClr val="5A4E42"/>
                </a:solidFill>
                <a:latin typeface="EB Garamond"/>
                <a:ea typeface="EB Garamond"/>
                <a:cs typeface="EB Garamond"/>
                <a:sym typeface="EB Garamond"/>
              </a:rPr>
              <a:t>Demo point one — 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
        <p:nvSpPr>
          <p:cNvPr id="207" name="Google Shape;207;p11"/>
          <p:cNvSpPr/>
          <p:nvPr/>
        </p:nvSpPr>
        <p:spPr>
          <a:xfrm>
            <a:off x="1176225" y="4757926"/>
            <a:ext cx="58173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b="0" i="0" lang="en-US" sz="1800" u="none" cap="none" strike="noStrike">
                <a:solidFill>
                  <a:srgbClr val="5A4E42"/>
                </a:solidFill>
                <a:latin typeface="EB Garamond"/>
                <a:ea typeface="EB Garamond"/>
                <a:cs typeface="EB Garamond"/>
                <a:sym typeface="EB Garamond"/>
              </a:rPr>
              <a:t>Demo point two — 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
        <p:nvSpPr>
          <p:cNvPr id="208" name="Google Shape;208;p11"/>
          <p:cNvSpPr/>
          <p:nvPr/>
        </p:nvSpPr>
        <p:spPr>
          <a:xfrm>
            <a:off x="1176225" y="5613609"/>
            <a:ext cx="5817300" cy="41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b="0" i="0" lang="en-US" sz="1800" u="none" cap="none" strike="noStrike">
                <a:solidFill>
                  <a:srgbClr val="5A4E42"/>
                </a:solidFill>
                <a:latin typeface="EB Garamond"/>
                <a:ea typeface="EB Garamond"/>
                <a:cs typeface="EB Garamond"/>
                <a:sym typeface="EB Garamond"/>
              </a:rPr>
              <a:t>Demo point three — 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parchment.jpg" id="214" name="Google Shape;214;p12"/>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215" name="Google Shape;215;p12"/>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216" name="Google Shape;216;p12"/>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217" name="Google Shape;217;p12"/>
          <p:cNvSpPr/>
          <p:nvPr/>
        </p:nvSpPr>
        <p:spPr>
          <a:xfrm>
            <a:off x="685800" y="594360"/>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ANALYSIS</a:t>
            </a:r>
            <a:endParaRPr i="0" sz="2000" u="none" cap="none" strike="noStrike">
              <a:solidFill>
                <a:srgbClr val="000000"/>
              </a:solidFill>
              <a:latin typeface="Cinzel SemiBold"/>
              <a:ea typeface="Cinzel SemiBold"/>
              <a:cs typeface="Cinzel SemiBold"/>
              <a:sym typeface="Cinzel SemiBold"/>
            </a:endParaRPr>
          </a:p>
        </p:txBody>
      </p:sp>
      <p:sp>
        <p:nvSpPr>
          <p:cNvPr id="218" name="Google Shape;218;p12"/>
          <p:cNvSpPr/>
          <p:nvPr/>
        </p:nvSpPr>
        <p:spPr>
          <a:xfrm>
            <a:off x="685800" y="896112"/>
            <a:ext cx="82296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000"/>
              <a:buFont typeface="Grenze Gotisch"/>
              <a:buNone/>
            </a:pPr>
            <a:r>
              <a:rPr b="0" i="0" lang="en-US" sz="4600" u="none" cap="none" strike="noStrike">
                <a:solidFill>
                  <a:srgbClr val="1B1714"/>
                </a:solidFill>
                <a:latin typeface="Grenze Gotisch"/>
                <a:ea typeface="Grenze Gotisch"/>
                <a:cs typeface="Grenze Gotisch"/>
                <a:sym typeface="Grenze Gotisch"/>
              </a:rPr>
              <a:t>Four-quadrant matrix</a:t>
            </a:r>
            <a:endParaRPr b="0" i="0" sz="4600" u="none" cap="none" strike="noStrike">
              <a:solidFill>
                <a:srgbClr val="000000"/>
              </a:solidFill>
              <a:latin typeface="Calibri"/>
              <a:ea typeface="Calibri"/>
              <a:cs typeface="Calibri"/>
              <a:sym typeface="Calibri"/>
            </a:endParaRPr>
          </a:p>
        </p:txBody>
      </p:sp>
      <p:sp>
        <p:nvSpPr>
          <p:cNvPr id="219" name="Google Shape;219;p12"/>
          <p:cNvSpPr/>
          <p:nvPr/>
        </p:nvSpPr>
        <p:spPr>
          <a:xfrm>
            <a:off x="685800" y="2011680"/>
            <a:ext cx="5257800" cy="1783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2"/>
          <p:cNvSpPr/>
          <p:nvPr/>
        </p:nvSpPr>
        <p:spPr>
          <a:xfrm>
            <a:off x="1005840" y="2395728"/>
            <a:ext cx="777300" cy="777300"/>
          </a:xfrm>
          <a:prstGeom prst="ellipse">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2"/>
          <p:cNvSpPr/>
          <p:nvPr/>
        </p:nvSpPr>
        <p:spPr>
          <a:xfrm>
            <a:off x="1005840" y="2395728"/>
            <a:ext cx="7773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2600"/>
              <a:buFont typeface="Cinzel"/>
              <a:buNone/>
            </a:pPr>
            <a:r>
              <a:rPr b="1" i="0" lang="en-US" sz="2600" u="none" cap="none" strike="noStrike">
                <a:solidFill>
                  <a:srgbClr val="F6F0E2"/>
                </a:solidFill>
                <a:latin typeface="Cinzel"/>
                <a:ea typeface="Cinzel"/>
                <a:cs typeface="Cinzel"/>
                <a:sym typeface="Cinzel"/>
              </a:rPr>
              <a:t>S</a:t>
            </a:r>
            <a:endParaRPr b="0" i="0" sz="2600" u="none" cap="none" strike="noStrike">
              <a:solidFill>
                <a:srgbClr val="000000"/>
              </a:solidFill>
              <a:latin typeface="Calibri"/>
              <a:ea typeface="Calibri"/>
              <a:cs typeface="Calibri"/>
              <a:sym typeface="Calibri"/>
            </a:endParaRPr>
          </a:p>
        </p:txBody>
      </p:sp>
      <p:sp>
        <p:nvSpPr>
          <p:cNvPr id="222" name="Google Shape;222;p12"/>
          <p:cNvSpPr/>
          <p:nvPr/>
        </p:nvSpPr>
        <p:spPr>
          <a:xfrm>
            <a:off x="1965960" y="2304288"/>
            <a:ext cx="37491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b="0" i="0" lang="en-US" sz="2800" u="none" cap="none" strike="noStrike">
                <a:solidFill>
                  <a:srgbClr val="1B1714"/>
                </a:solidFill>
                <a:latin typeface="Grenze Gotisch"/>
                <a:ea typeface="Grenze Gotisch"/>
                <a:cs typeface="Grenze Gotisch"/>
                <a:sym typeface="Grenze Gotisch"/>
              </a:rPr>
              <a:t>Strengths</a:t>
            </a:r>
            <a:endParaRPr b="0" i="0" sz="2800" u="none" cap="none" strike="noStrike">
              <a:solidFill>
                <a:srgbClr val="000000"/>
              </a:solidFill>
              <a:latin typeface="Calibri"/>
              <a:ea typeface="Calibri"/>
              <a:cs typeface="Calibri"/>
              <a:sym typeface="Calibri"/>
            </a:endParaRPr>
          </a:p>
        </p:txBody>
      </p:sp>
      <p:sp>
        <p:nvSpPr>
          <p:cNvPr id="223" name="Google Shape;223;p12"/>
          <p:cNvSpPr/>
          <p:nvPr/>
        </p:nvSpPr>
        <p:spPr>
          <a:xfrm>
            <a:off x="1965960" y="2809614"/>
            <a:ext cx="3749100" cy="86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
        <p:nvSpPr>
          <p:cNvPr id="224" name="Google Shape;224;p12"/>
          <p:cNvSpPr/>
          <p:nvPr/>
        </p:nvSpPr>
        <p:spPr>
          <a:xfrm>
            <a:off x="6217920" y="2011680"/>
            <a:ext cx="5257800" cy="1783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2"/>
          <p:cNvSpPr/>
          <p:nvPr/>
        </p:nvSpPr>
        <p:spPr>
          <a:xfrm>
            <a:off x="6537960" y="2395728"/>
            <a:ext cx="777300" cy="777300"/>
          </a:xfrm>
          <a:prstGeom prst="ellipse">
            <a:avLst/>
          </a:prstGeom>
          <a:solidFill>
            <a:srgbClr val="1B17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2"/>
          <p:cNvSpPr/>
          <p:nvPr/>
        </p:nvSpPr>
        <p:spPr>
          <a:xfrm>
            <a:off x="6537960" y="2395728"/>
            <a:ext cx="7773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2600"/>
              <a:buFont typeface="Cinzel"/>
              <a:buNone/>
            </a:pPr>
            <a:r>
              <a:rPr b="1" i="0" lang="en-US" sz="2600" u="none" cap="none" strike="noStrike">
                <a:solidFill>
                  <a:srgbClr val="F6F0E2"/>
                </a:solidFill>
                <a:latin typeface="Cinzel"/>
                <a:ea typeface="Cinzel"/>
                <a:cs typeface="Cinzel"/>
                <a:sym typeface="Cinzel"/>
              </a:rPr>
              <a:t>W</a:t>
            </a:r>
            <a:endParaRPr b="0" i="0" sz="2600" u="none" cap="none" strike="noStrike">
              <a:solidFill>
                <a:srgbClr val="000000"/>
              </a:solidFill>
              <a:latin typeface="Calibri"/>
              <a:ea typeface="Calibri"/>
              <a:cs typeface="Calibri"/>
              <a:sym typeface="Calibri"/>
            </a:endParaRPr>
          </a:p>
        </p:txBody>
      </p:sp>
      <p:sp>
        <p:nvSpPr>
          <p:cNvPr id="227" name="Google Shape;227;p12"/>
          <p:cNvSpPr/>
          <p:nvPr/>
        </p:nvSpPr>
        <p:spPr>
          <a:xfrm>
            <a:off x="7498080" y="2304288"/>
            <a:ext cx="37491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b="0" i="0" lang="en-US" sz="2800" u="none" cap="none" strike="noStrike">
                <a:solidFill>
                  <a:srgbClr val="1B1714"/>
                </a:solidFill>
                <a:latin typeface="Grenze Gotisch"/>
                <a:ea typeface="Grenze Gotisch"/>
                <a:cs typeface="Grenze Gotisch"/>
                <a:sym typeface="Grenze Gotisch"/>
              </a:rPr>
              <a:t>Weaknesses</a:t>
            </a:r>
            <a:endParaRPr b="0" i="0" sz="2800" u="none" cap="none" strike="noStrike">
              <a:solidFill>
                <a:srgbClr val="000000"/>
              </a:solidFill>
              <a:latin typeface="Calibri"/>
              <a:ea typeface="Calibri"/>
              <a:cs typeface="Calibri"/>
              <a:sym typeface="Calibri"/>
            </a:endParaRPr>
          </a:p>
        </p:txBody>
      </p:sp>
      <p:sp>
        <p:nvSpPr>
          <p:cNvPr id="228" name="Google Shape;228;p12"/>
          <p:cNvSpPr/>
          <p:nvPr/>
        </p:nvSpPr>
        <p:spPr>
          <a:xfrm>
            <a:off x="7498080" y="2809614"/>
            <a:ext cx="3749100" cy="86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
        <p:nvSpPr>
          <p:cNvPr id="229" name="Google Shape;229;p12"/>
          <p:cNvSpPr/>
          <p:nvPr/>
        </p:nvSpPr>
        <p:spPr>
          <a:xfrm>
            <a:off x="685800" y="4069080"/>
            <a:ext cx="5257800" cy="1783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2"/>
          <p:cNvSpPr/>
          <p:nvPr/>
        </p:nvSpPr>
        <p:spPr>
          <a:xfrm>
            <a:off x="1005840" y="4453128"/>
            <a:ext cx="777300" cy="777300"/>
          </a:xfrm>
          <a:prstGeom prst="ellipse">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2"/>
          <p:cNvSpPr/>
          <p:nvPr/>
        </p:nvSpPr>
        <p:spPr>
          <a:xfrm>
            <a:off x="1005840" y="4453128"/>
            <a:ext cx="7773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2600"/>
              <a:buFont typeface="Cinzel"/>
              <a:buNone/>
            </a:pPr>
            <a:r>
              <a:rPr b="1" i="0" lang="en-US" sz="2600" u="none" cap="none" strike="noStrike">
                <a:solidFill>
                  <a:srgbClr val="F6F0E2"/>
                </a:solidFill>
                <a:latin typeface="Cinzel"/>
                <a:ea typeface="Cinzel"/>
                <a:cs typeface="Cinzel"/>
                <a:sym typeface="Cinzel"/>
              </a:rPr>
              <a:t>O</a:t>
            </a:r>
            <a:endParaRPr b="0" i="0" sz="2600" u="none" cap="none" strike="noStrike">
              <a:solidFill>
                <a:srgbClr val="000000"/>
              </a:solidFill>
              <a:latin typeface="Calibri"/>
              <a:ea typeface="Calibri"/>
              <a:cs typeface="Calibri"/>
              <a:sym typeface="Calibri"/>
            </a:endParaRPr>
          </a:p>
        </p:txBody>
      </p:sp>
      <p:sp>
        <p:nvSpPr>
          <p:cNvPr id="232" name="Google Shape;232;p12"/>
          <p:cNvSpPr/>
          <p:nvPr/>
        </p:nvSpPr>
        <p:spPr>
          <a:xfrm>
            <a:off x="1965960" y="4361688"/>
            <a:ext cx="37491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b="0" i="0" lang="en-US" sz="2800" u="none" cap="none" strike="noStrike">
                <a:solidFill>
                  <a:srgbClr val="1B1714"/>
                </a:solidFill>
                <a:latin typeface="Grenze Gotisch"/>
                <a:ea typeface="Grenze Gotisch"/>
                <a:cs typeface="Grenze Gotisch"/>
                <a:sym typeface="Grenze Gotisch"/>
              </a:rPr>
              <a:t>Opportunities</a:t>
            </a:r>
            <a:endParaRPr b="0" i="0" sz="2800" u="none" cap="none" strike="noStrike">
              <a:solidFill>
                <a:srgbClr val="000000"/>
              </a:solidFill>
              <a:latin typeface="Calibri"/>
              <a:ea typeface="Calibri"/>
              <a:cs typeface="Calibri"/>
              <a:sym typeface="Calibri"/>
            </a:endParaRPr>
          </a:p>
        </p:txBody>
      </p:sp>
      <p:sp>
        <p:nvSpPr>
          <p:cNvPr id="233" name="Google Shape;233;p12"/>
          <p:cNvSpPr/>
          <p:nvPr/>
        </p:nvSpPr>
        <p:spPr>
          <a:xfrm>
            <a:off x="1965960" y="4867014"/>
            <a:ext cx="3749100" cy="86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
        <p:nvSpPr>
          <p:cNvPr id="234" name="Google Shape;234;p12"/>
          <p:cNvSpPr/>
          <p:nvPr/>
        </p:nvSpPr>
        <p:spPr>
          <a:xfrm>
            <a:off x="6217920" y="4069080"/>
            <a:ext cx="5257800" cy="1783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2"/>
          <p:cNvSpPr/>
          <p:nvPr/>
        </p:nvSpPr>
        <p:spPr>
          <a:xfrm>
            <a:off x="6537960" y="4453128"/>
            <a:ext cx="777300" cy="777300"/>
          </a:xfrm>
          <a:prstGeom prst="ellipse">
            <a:avLst/>
          </a:prstGeom>
          <a:solidFill>
            <a:srgbClr val="1F3A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2"/>
          <p:cNvSpPr/>
          <p:nvPr/>
        </p:nvSpPr>
        <p:spPr>
          <a:xfrm>
            <a:off x="6537960" y="4453128"/>
            <a:ext cx="7773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2600"/>
              <a:buFont typeface="Cinzel"/>
              <a:buNone/>
            </a:pPr>
            <a:r>
              <a:rPr b="1" i="0" lang="en-US" sz="2600" u="none" cap="none" strike="noStrike">
                <a:solidFill>
                  <a:srgbClr val="F6F0E2"/>
                </a:solidFill>
                <a:latin typeface="Cinzel"/>
                <a:ea typeface="Cinzel"/>
                <a:cs typeface="Cinzel"/>
                <a:sym typeface="Cinzel"/>
              </a:rPr>
              <a:t>T</a:t>
            </a:r>
            <a:endParaRPr b="0" i="0" sz="2600" u="none" cap="none" strike="noStrike">
              <a:solidFill>
                <a:srgbClr val="000000"/>
              </a:solidFill>
              <a:latin typeface="Calibri"/>
              <a:ea typeface="Calibri"/>
              <a:cs typeface="Calibri"/>
              <a:sym typeface="Calibri"/>
            </a:endParaRPr>
          </a:p>
        </p:txBody>
      </p:sp>
      <p:sp>
        <p:nvSpPr>
          <p:cNvPr id="237" name="Google Shape;237;p12"/>
          <p:cNvSpPr/>
          <p:nvPr/>
        </p:nvSpPr>
        <p:spPr>
          <a:xfrm>
            <a:off x="7498080" y="4361688"/>
            <a:ext cx="37491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400"/>
              <a:buFont typeface="Grenze Gotisch"/>
              <a:buNone/>
            </a:pPr>
            <a:r>
              <a:rPr b="0" i="0" lang="en-US" sz="2800" u="none" cap="none" strike="noStrike">
                <a:solidFill>
                  <a:srgbClr val="1B1714"/>
                </a:solidFill>
                <a:latin typeface="Grenze Gotisch"/>
                <a:ea typeface="Grenze Gotisch"/>
                <a:cs typeface="Grenze Gotisch"/>
                <a:sym typeface="Grenze Gotisch"/>
              </a:rPr>
              <a:t>Threats</a:t>
            </a:r>
            <a:endParaRPr b="0" i="0" sz="2800" u="none" cap="none" strike="noStrike">
              <a:solidFill>
                <a:srgbClr val="000000"/>
              </a:solidFill>
              <a:latin typeface="Calibri"/>
              <a:ea typeface="Calibri"/>
              <a:cs typeface="Calibri"/>
              <a:sym typeface="Calibri"/>
            </a:endParaRPr>
          </a:p>
        </p:txBody>
      </p:sp>
      <p:sp>
        <p:nvSpPr>
          <p:cNvPr id="238" name="Google Shape;238;p12"/>
          <p:cNvSpPr/>
          <p:nvPr/>
        </p:nvSpPr>
        <p:spPr>
          <a:xfrm>
            <a:off x="7498080" y="4867014"/>
            <a:ext cx="3749100" cy="86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descr="parchment.jpg" id="244" name="Google Shape;244;p13"/>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245" name="Google Shape;245;p13"/>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246" name="Google Shape;246;p13"/>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247" name="Google Shape;247;p13"/>
          <p:cNvSpPr/>
          <p:nvPr/>
        </p:nvSpPr>
        <p:spPr>
          <a:xfrm>
            <a:off x="0" y="731520"/>
            <a:ext cx="121917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OVERVIEW</a:t>
            </a:r>
            <a:endParaRPr i="0" sz="2000" u="none" cap="none" strike="noStrike">
              <a:solidFill>
                <a:srgbClr val="000000"/>
              </a:solidFill>
              <a:latin typeface="Cinzel SemiBold"/>
              <a:ea typeface="Cinzel SemiBold"/>
              <a:cs typeface="Cinzel SemiBold"/>
              <a:sym typeface="Cinzel SemiBold"/>
            </a:endParaRPr>
          </a:p>
        </p:txBody>
      </p:sp>
      <p:sp>
        <p:nvSpPr>
          <p:cNvPr id="248" name="Google Shape;248;p13"/>
          <p:cNvSpPr/>
          <p:nvPr/>
        </p:nvSpPr>
        <p:spPr>
          <a:xfrm>
            <a:off x="0" y="1024128"/>
            <a:ext cx="12191700" cy="82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Three pillars of the Middle Ages</a:t>
            </a:r>
            <a:endParaRPr b="0" i="0" sz="4600" u="none" cap="none" strike="noStrike">
              <a:solidFill>
                <a:srgbClr val="000000"/>
              </a:solidFill>
              <a:latin typeface="Calibri"/>
              <a:ea typeface="Calibri"/>
              <a:cs typeface="Calibri"/>
              <a:sym typeface="Calibri"/>
            </a:endParaRPr>
          </a:p>
        </p:txBody>
      </p:sp>
      <p:sp>
        <p:nvSpPr>
          <p:cNvPr id="249" name="Google Shape;249;p13"/>
          <p:cNvSpPr/>
          <p:nvPr/>
        </p:nvSpPr>
        <p:spPr>
          <a:xfrm>
            <a:off x="685800" y="2286000"/>
            <a:ext cx="3319200" cy="3607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3"/>
          <p:cNvSpPr/>
          <p:nvPr/>
        </p:nvSpPr>
        <p:spPr>
          <a:xfrm>
            <a:off x="1819656" y="2522220"/>
            <a:ext cx="1051500" cy="1051500"/>
          </a:xfrm>
          <a:prstGeom prst="ellipse">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1" name="Google Shape;251;p13"/>
          <p:cNvPicPr preferRelativeResize="0"/>
          <p:nvPr/>
        </p:nvPicPr>
        <p:blipFill rotWithShape="1">
          <a:blip r:embed="rId4">
            <a:alphaModFix/>
          </a:blip>
          <a:srcRect b="0" l="0" r="0" t="0"/>
          <a:stretch/>
        </p:blipFill>
        <p:spPr>
          <a:xfrm>
            <a:off x="1977390" y="2679954"/>
            <a:ext cx="736092" cy="736092"/>
          </a:xfrm>
          <a:prstGeom prst="rect">
            <a:avLst/>
          </a:prstGeom>
          <a:noFill/>
          <a:ln>
            <a:noFill/>
          </a:ln>
        </p:spPr>
      </p:pic>
      <p:sp>
        <p:nvSpPr>
          <p:cNvPr id="252" name="Google Shape;252;p13"/>
          <p:cNvSpPr/>
          <p:nvPr/>
        </p:nvSpPr>
        <p:spPr>
          <a:xfrm>
            <a:off x="914400" y="3733800"/>
            <a:ext cx="2862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500"/>
              <a:buFont typeface="Grenze Gotisch"/>
              <a:buNone/>
            </a:pPr>
            <a:r>
              <a:rPr b="0" i="0" lang="en-US" sz="2800" u="none" cap="none" strike="noStrike">
                <a:solidFill>
                  <a:srgbClr val="1B1714"/>
                </a:solidFill>
                <a:latin typeface="Grenze Gotisch"/>
                <a:ea typeface="Grenze Gotisch"/>
                <a:cs typeface="Grenze Gotisch"/>
                <a:sym typeface="Grenze Gotisch"/>
              </a:rPr>
              <a:t>Oratores</a:t>
            </a:r>
            <a:endParaRPr b="0" i="0" sz="2800" u="none" cap="none" strike="noStrike">
              <a:solidFill>
                <a:srgbClr val="000000"/>
              </a:solidFill>
              <a:latin typeface="Calibri"/>
              <a:ea typeface="Calibri"/>
              <a:cs typeface="Calibri"/>
              <a:sym typeface="Calibri"/>
            </a:endParaRPr>
          </a:p>
        </p:txBody>
      </p:sp>
      <p:sp>
        <p:nvSpPr>
          <p:cNvPr id="253" name="Google Shape;253;p13"/>
          <p:cNvSpPr/>
          <p:nvPr/>
        </p:nvSpPr>
        <p:spPr>
          <a:xfrm>
            <a:off x="2304288" y="4271772"/>
            <a:ext cx="82200" cy="822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a:off x="1005850" y="4508002"/>
            <a:ext cx="2679300" cy="1298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20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sp>
        <p:nvSpPr>
          <p:cNvPr id="255" name="Google Shape;255;p13"/>
          <p:cNvSpPr/>
          <p:nvPr/>
        </p:nvSpPr>
        <p:spPr>
          <a:xfrm>
            <a:off x="4462274" y="2286000"/>
            <a:ext cx="3319200" cy="3607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3"/>
          <p:cNvSpPr/>
          <p:nvPr/>
        </p:nvSpPr>
        <p:spPr>
          <a:xfrm>
            <a:off x="5596128" y="2522220"/>
            <a:ext cx="1051500" cy="1051500"/>
          </a:xfrm>
          <a:prstGeom prst="ellipse">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7" name="Google Shape;257;p13"/>
          <p:cNvPicPr preferRelativeResize="0"/>
          <p:nvPr/>
        </p:nvPicPr>
        <p:blipFill rotWithShape="1">
          <a:blip r:embed="rId5">
            <a:alphaModFix/>
          </a:blip>
          <a:srcRect b="0" l="0" r="0" t="0"/>
          <a:stretch/>
        </p:blipFill>
        <p:spPr>
          <a:xfrm>
            <a:off x="5753862" y="2679954"/>
            <a:ext cx="736092" cy="736092"/>
          </a:xfrm>
          <a:prstGeom prst="rect">
            <a:avLst/>
          </a:prstGeom>
          <a:noFill/>
          <a:ln>
            <a:noFill/>
          </a:ln>
        </p:spPr>
      </p:pic>
      <p:sp>
        <p:nvSpPr>
          <p:cNvPr id="258" name="Google Shape;258;p13"/>
          <p:cNvSpPr/>
          <p:nvPr/>
        </p:nvSpPr>
        <p:spPr>
          <a:xfrm>
            <a:off x="4690872" y="3733800"/>
            <a:ext cx="2862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500"/>
              <a:buFont typeface="Grenze Gotisch"/>
              <a:buNone/>
            </a:pPr>
            <a:r>
              <a:rPr b="0" i="0" lang="en-US" sz="2800" u="none" cap="none" strike="noStrike">
                <a:solidFill>
                  <a:srgbClr val="1B1714"/>
                </a:solidFill>
                <a:latin typeface="Grenze Gotisch"/>
                <a:ea typeface="Grenze Gotisch"/>
                <a:cs typeface="Grenze Gotisch"/>
                <a:sym typeface="Grenze Gotisch"/>
              </a:rPr>
              <a:t>Bellatores</a:t>
            </a:r>
            <a:endParaRPr b="0" i="0" sz="2800" u="none" cap="none" strike="noStrike">
              <a:solidFill>
                <a:srgbClr val="000000"/>
              </a:solidFill>
              <a:latin typeface="Calibri"/>
              <a:ea typeface="Calibri"/>
              <a:cs typeface="Calibri"/>
              <a:sym typeface="Calibri"/>
            </a:endParaRPr>
          </a:p>
        </p:txBody>
      </p:sp>
      <p:sp>
        <p:nvSpPr>
          <p:cNvPr id="259" name="Google Shape;259;p13"/>
          <p:cNvSpPr/>
          <p:nvPr/>
        </p:nvSpPr>
        <p:spPr>
          <a:xfrm>
            <a:off x="6080760" y="4271772"/>
            <a:ext cx="82200" cy="822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4782315" y="4508002"/>
            <a:ext cx="2679300" cy="1298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20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sp>
        <p:nvSpPr>
          <p:cNvPr id="261" name="Google Shape;261;p13"/>
          <p:cNvSpPr/>
          <p:nvPr/>
        </p:nvSpPr>
        <p:spPr>
          <a:xfrm>
            <a:off x="8238748" y="2286000"/>
            <a:ext cx="3319200" cy="36072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3"/>
          <p:cNvSpPr/>
          <p:nvPr/>
        </p:nvSpPr>
        <p:spPr>
          <a:xfrm>
            <a:off x="9372600" y="2522220"/>
            <a:ext cx="1051500" cy="1051500"/>
          </a:xfrm>
          <a:prstGeom prst="ellipse">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3" name="Google Shape;263;p13"/>
          <p:cNvPicPr preferRelativeResize="0"/>
          <p:nvPr/>
        </p:nvPicPr>
        <p:blipFill rotWithShape="1">
          <a:blip r:embed="rId6">
            <a:alphaModFix/>
          </a:blip>
          <a:srcRect b="0" l="0" r="0" t="0"/>
          <a:stretch/>
        </p:blipFill>
        <p:spPr>
          <a:xfrm>
            <a:off x="9530334" y="2679954"/>
            <a:ext cx="736092" cy="736092"/>
          </a:xfrm>
          <a:prstGeom prst="rect">
            <a:avLst/>
          </a:prstGeom>
          <a:noFill/>
          <a:ln>
            <a:noFill/>
          </a:ln>
        </p:spPr>
      </p:pic>
      <p:sp>
        <p:nvSpPr>
          <p:cNvPr id="264" name="Google Shape;264;p13"/>
          <p:cNvSpPr/>
          <p:nvPr/>
        </p:nvSpPr>
        <p:spPr>
          <a:xfrm>
            <a:off x="8467344" y="3733800"/>
            <a:ext cx="2862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2500"/>
              <a:buFont typeface="Grenze Gotisch"/>
              <a:buNone/>
            </a:pPr>
            <a:r>
              <a:rPr b="0" i="0" lang="en-US" sz="2800" u="none" cap="none" strike="noStrike">
                <a:solidFill>
                  <a:srgbClr val="1B1714"/>
                </a:solidFill>
                <a:latin typeface="Grenze Gotisch"/>
                <a:ea typeface="Grenze Gotisch"/>
                <a:cs typeface="Grenze Gotisch"/>
                <a:sym typeface="Grenze Gotisch"/>
              </a:rPr>
              <a:t>Laboratores</a:t>
            </a:r>
            <a:endParaRPr b="0" i="0" sz="2800" u="none" cap="none" strike="noStrike">
              <a:solidFill>
                <a:srgbClr val="000000"/>
              </a:solidFill>
              <a:latin typeface="Calibri"/>
              <a:ea typeface="Calibri"/>
              <a:cs typeface="Calibri"/>
              <a:sym typeface="Calibri"/>
            </a:endParaRPr>
          </a:p>
        </p:txBody>
      </p:sp>
      <p:sp>
        <p:nvSpPr>
          <p:cNvPr id="265" name="Google Shape;265;p13"/>
          <p:cNvSpPr/>
          <p:nvPr/>
        </p:nvSpPr>
        <p:spPr>
          <a:xfrm>
            <a:off x="9857232" y="4271772"/>
            <a:ext cx="82200" cy="822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a:off x="8558780" y="4508002"/>
            <a:ext cx="2679300" cy="1298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20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descr="parchment.jpg" id="272" name="Google Shape;272;p14"/>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273" name="Google Shape;273;p14"/>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274" name="Google Shape;274;p14"/>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275" name="Google Shape;275;p14"/>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PROGRAM</a:t>
            </a:r>
            <a:endParaRPr i="0" sz="2000" u="none" cap="none" strike="noStrike">
              <a:solidFill>
                <a:srgbClr val="000000"/>
              </a:solidFill>
              <a:latin typeface="Cinzel SemiBold"/>
              <a:ea typeface="Cinzel SemiBold"/>
              <a:cs typeface="Cinzel SemiBold"/>
              <a:sym typeface="Cinzel SemiBold"/>
            </a:endParaRPr>
          </a:p>
        </p:txBody>
      </p:sp>
      <p:sp>
        <p:nvSpPr>
          <p:cNvPr id="276" name="Google Shape;276;p14"/>
          <p:cNvSpPr/>
          <p:nvPr/>
        </p:nvSpPr>
        <p:spPr>
          <a:xfrm>
            <a:off x="685800" y="960120"/>
            <a:ext cx="64008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600"/>
              <a:buFont typeface="Grenze Gotisch"/>
              <a:buNone/>
            </a:pPr>
            <a:r>
              <a:rPr b="0" i="0" lang="en-US" sz="4600" u="none" cap="none" strike="noStrike">
                <a:solidFill>
                  <a:srgbClr val="1B1714"/>
                </a:solidFill>
                <a:latin typeface="Grenze Gotisch"/>
                <a:ea typeface="Grenze Gotisch"/>
                <a:cs typeface="Grenze Gotisch"/>
                <a:sym typeface="Grenze Gotisch"/>
              </a:rPr>
              <a:t>Our plans</a:t>
            </a:r>
            <a:endParaRPr b="0" i="0" sz="4600" u="none" cap="none" strike="noStrike">
              <a:solidFill>
                <a:srgbClr val="000000"/>
              </a:solidFill>
              <a:latin typeface="Calibri"/>
              <a:ea typeface="Calibri"/>
              <a:cs typeface="Calibri"/>
              <a:sym typeface="Calibri"/>
            </a:endParaRPr>
          </a:p>
        </p:txBody>
      </p:sp>
      <p:sp>
        <p:nvSpPr>
          <p:cNvPr id="277" name="Google Shape;277;p14"/>
          <p:cNvSpPr/>
          <p:nvPr/>
        </p:nvSpPr>
        <p:spPr>
          <a:xfrm>
            <a:off x="685800" y="1874525"/>
            <a:ext cx="4572000" cy="731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50"/>
              <a:buFont typeface="EB Garamond"/>
              <a:buNone/>
            </a:pPr>
            <a:r>
              <a:rPr b="0" i="0" lang="en-US" sz="2000" u="none" cap="none" strike="noStrike">
                <a:solidFill>
                  <a:srgbClr val="5A4E42"/>
                </a:solidFill>
                <a:latin typeface="EB Garamond"/>
                <a:ea typeface="EB Garamond"/>
                <a:cs typeface="EB Garamond"/>
                <a:sym typeface="EB Garamond"/>
              </a:rPr>
              <a:t>Demo text. Replace this content with your own without altering the layout.</a:t>
            </a:r>
            <a:endParaRPr b="0" i="0" sz="2000" u="none" cap="none" strike="noStrike">
              <a:solidFill>
                <a:srgbClr val="000000"/>
              </a:solidFill>
              <a:latin typeface="Calibri"/>
              <a:ea typeface="Calibri"/>
              <a:cs typeface="Calibri"/>
              <a:sym typeface="Calibri"/>
            </a:endParaRPr>
          </a:p>
        </p:txBody>
      </p:sp>
      <p:sp>
        <p:nvSpPr>
          <p:cNvPr id="278" name="Google Shape;278;p14"/>
          <p:cNvSpPr/>
          <p:nvPr/>
        </p:nvSpPr>
        <p:spPr>
          <a:xfrm>
            <a:off x="5943600" y="1691640"/>
            <a:ext cx="10515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400"/>
              <a:buFont typeface="Cinzel"/>
              <a:buNone/>
            </a:pPr>
            <a:r>
              <a:rPr b="1" i="0" lang="en-US" sz="4200" u="none" cap="none" strike="noStrike">
                <a:solidFill>
                  <a:srgbClr val="C8A02C"/>
                </a:solidFill>
                <a:latin typeface="Cinzel"/>
                <a:ea typeface="Cinzel"/>
                <a:cs typeface="Cinzel"/>
                <a:sym typeface="Cinzel"/>
              </a:rPr>
              <a:t>01</a:t>
            </a:r>
            <a:endParaRPr b="0" i="0" sz="4200" u="none" cap="none" strike="noStrike">
              <a:solidFill>
                <a:srgbClr val="000000"/>
              </a:solidFill>
              <a:latin typeface="Calibri"/>
              <a:ea typeface="Calibri"/>
              <a:cs typeface="Calibri"/>
              <a:sym typeface="Calibri"/>
            </a:endParaRPr>
          </a:p>
        </p:txBody>
      </p:sp>
      <p:sp>
        <p:nvSpPr>
          <p:cNvPr id="279" name="Google Shape;279;p14"/>
          <p:cNvSpPr/>
          <p:nvPr/>
        </p:nvSpPr>
        <p:spPr>
          <a:xfrm>
            <a:off x="7086600" y="1749552"/>
            <a:ext cx="448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500"/>
              <a:buFont typeface="Grenze Gotisch"/>
              <a:buNone/>
            </a:pPr>
            <a:r>
              <a:rPr b="0" i="0" lang="en-US" sz="2600" u="none" cap="none" strike="noStrike">
                <a:solidFill>
                  <a:srgbClr val="1B1714"/>
                </a:solidFill>
                <a:latin typeface="Grenze Gotisch"/>
                <a:ea typeface="Grenze Gotisch"/>
                <a:cs typeface="Grenze Gotisch"/>
                <a:sym typeface="Grenze Gotisch"/>
              </a:rPr>
              <a:t>Demo point one</a:t>
            </a:r>
            <a:endParaRPr b="0" i="0" sz="2600" u="none" cap="none" strike="noStrike">
              <a:solidFill>
                <a:srgbClr val="000000"/>
              </a:solidFill>
              <a:latin typeface="Calibri"/>
              <a:ea typeface="Calibri"/>
              <a:cs typeface="Calibri"/>
              <a:sym typeface="Calibri"/>
            </a:endParaRPr>
          </a:p>
        </p:txBody>
      </p:sp>
      <p:sp>
        <p:nvSpPr>
          <p:cNvPr id="280" name="Google Shape;280;p14"/>
          <p:cNvSpPr/>
          <p:nvPr/>
        </p:nvSpPr>
        <p:spPr>
          <a:xfrm>
            <a:off x="7086600" y="2179320"/>
            <a:ext cx="4434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cxnSp>
        <p:nvCxnSpPr>
          <p:cNvPr id="281" name="Google Shape;281;p14"/>
          <p:cNvCxnSpPr/>
          <p:nvPr/>
        </p:nvCxnSpPr>
        <p:spPr>
          <a:xfrm>
            <a:off x="5943600" y="3078159"/>
            <a:ext cx="5577900" cy="0"/>
          </a:xfrm>
          <a:prstGeom prst="straightConnector1">
            <a:avLst/>
          </a:prstGeom>
          <a:noFill/>
          <a:ln cap="flat" cmpd="sng" w="12700">
            <a:solidFill>
              <a:srgbClr val="DCC9A4"/>
            </a:solidFill>
            <a:prstDash val="solid"/>
            <a:round/>
            <a:headEnd len="sm" w="sm" type="none"/>
            <a:tailEnd len="sm" w="sm" type="none"/>
          </a:ln>
        </p:spPr>
      </p:cxnSp>
      <p:sp>
        <p:nvSpPr>
          <p:cNvPr id="282" name="Google Shape;282;p14"/>
          <p:cNvSpPr/>
          <p:nvPr/>
        </p:nvSpPr>
        <p:spPr>
          <a:xfrm>
            <a:off x="5943600" y="3234730"/>
            <a:ext cx="10515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400"/>
              <a:buFont typeface="Cinzel"/>
              <a:buNone/>
            </a:pPr>
            <a:r>
              <a:rPr b="1" i="0" lang="en-US" sz="4200" u="none" cap="none" strike="noStrike">
                <a:solidFill>
                  <a:srgbClr val="C8A02C"/>
                </a:solidFill>
                <a:latin typeface="Cinzel"/>
                <a:ea typeface="Cinzel"/>
                <a:cs typeface="Cinzel"/>
                <a:sym typeface="Cinzel"/>
              </a:rPr>
              <a:t>02</a:t>
            </a:r>
            <a:endParaRPr b="0" i="0" sz="4200" u="none" cap="none" strike="noStrike">
              <a:solidFill>
                <a:srgbClr val="000000"/>
              </a:solidFill>
              <a:latin typeface="Calibri"/>
              <a:ea typeface="Calibri"/>
              <a:cs typeface="Calibri"/>
              <a:sym typeface="Calibri"/>
            </a:endParaRPr>
          </a:p>
        </p:txBody>
      </p:sp>
      <p:sp>
        <p:nvSpPr>
          <p:cNvPr id="283" name="Google Shape;283;p14"/>
          <p:cNvSpPr/>
          <p:nvPr/>
        </p:nvSpPr>
        <p:spPr>
          <a:xfrm>
            <a:off x="7086600" y="3276600"/>
            <a:ext cx="448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500"/>
              <a:buFont typeface="Grenze Gotisch"/>
              <a:buNone/>
            </a:pPr>
            <a:r>
              <a:rPr b="0" i="0" lang="en-US" sz="2600" u="none" cap="none" strike="noStrike">
                <a:solidFill>
                  <a:srgbClr val="1B1714"/>
                </a:solidFill>
                <a:latin typeface="Grenze Gotisch"/>
                <a:ea typeface="Grenze Gotisch"/>
                <a:cs typeface="Grenze Gotisch"/>
                <a:sym typeface="Grenze Gotisch"/>
              </a:rPr>
              <a:t>Demo point two</a:t>
            </a:r>
            <a:endParaRPr b="0" i="0" sz="2600" u="none" cap="none" strike="noStrike">
              <a:solidFill>
                <a:srgbClr val="000000"/>
              </a:solidFill>
              <a:latin typeface="Calibri"/>
              <a:ea typeface="Calibri"/>
              <a:cs typeface="Calibri"/>
              <a:sym typeface="Calibri"/>
            </a:endParaRPr>
          </a:p>
        </p:txBody>
      </p:sp>
      <p:sp>
        <p:nvSpPr>
          <p:cNvPr id="284" name="Google Shape;284;p14"/>
          <p:cNvSpPr/>
          <p:nvPr/>
        </p:nvSpPr>
        <p:spPr>
          <a:xfrm>
            <a:off x="7086600" y="3706368"/>
            <a:ext cx="4434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cxnSp>
        <p:nvCxnSpPr>
          <p:cNvPr id="285" name="Google Shape;285;p14"/>
          <p:cNvCxnSpPr/>
          <p:nvPr/>
        </p:nvCxnSpPr>
        <p:spPr>
          <a:xfrm>
            <a:off x="5943600" y="4641302"/>
            <a:ext cx="5577900" cy="0"/>
          </a:xfrm>
          <a:prstGeom prst="straightConnector1">
            <a:avLst/>
          </a:prstGeom>
          <a:noFill/>
          <a:ln cap="flat" cmpd="sng" w="12700">
            <a:solidFill>
              <a:srgbClr val="DCC9A4"/>
            </a:solidFill>
            <a:prstDash val="solid"/>
            <a:round/>
            <a:headEnd len="sm" w="sm" type="none"/>
            <a:tailEnd len="sm" w="sm" type="none"/>
          </a:ln>
        </p:spPr>
      </p:cxnSp>
      <p:sp>
        <p:nvSpPr>
          <p:cNvPr id="286" name="Google Shape;286;p14"/>
          <p:cNvSpPr/>
          <p:nvPr/>
        </p:nvSpPr>
        <p:spPr>
          <a:xfrm>
            <a:off x="5943600" y="4845999"/>
            <a:ext cx="10515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3400"/>
              <a:buFont typeface="Cinzel"/>
              <a:buNone/>
            </a:pPr>
            <a:r>
              <a:rPr b="1" i="0" lang="en-US" sz="4200" u="none" cap="none" strike="noStrike">
                <a:solidFill>
                  <a:srgbClr val="C8A02C"/>
                </a:solidFill>
                <a:latin typeface="Cinzel"/>
                <a:ea typeface="Cinzel"/>
                <a:cs typeface="Cinzel"/>
                <a:sym typeface="Cinzel"/>
              </a:rPr>
              <a:t>03</a:t>
            </a:r>
            <a:endParaRPr b="0" i="0" sz="4200" u="none" cap="none" strike="noStrike">
              <a:solidFill>
                <a:srgbClr val="000000"/>
              </a:solidFill>
              <a:latin typeface="Calibri"/>
              <a:ea typeface="Calibri"/>
              <a:cs typeface="Calibri"/>
              <a:sym typeface="Calibri"/>
            </a:endParaRPr>
          </a:p>
        </p:txBody>
      </p:sp>
      <p:sp>
        <p:nvSpPr>
          <p:cNvPr id="287" name="Google Shape;287;p14"/>
          <p:cNvSpPr/>
          <p:nvPr/>
        </p:nvSpPr>
        <p:spPr>
          <a:xfrm>
            <a:off x="7086600" y="4879848"/>
            <a:ext cx="448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500"/>
              <a:buFont typeface="Grenze Gotisch"/>
              <a:buNone/>
            </a:pPr>
            <a:r>
              <a:rPr b="0" i="0" lang="en-US" sz="2600" u="none" cap="none" strike="noStrike">
                <a:solidFill>
                  <a:srgbClr val="1B1714"/>
                </a:solidFill>
                <a:latin typeface="Grenze Gotisch"/>
                <a:ea typeface="Grenze Gotisch"/>
                <a:cs typeface="Grenze Gotisch"/>
                <a:sym typeface="Grenze Gotisch"/>
              </a:rPr>
              <a:t>Demo point three</a:t>
            </a:r>
            <a:endParaRPr b="0" i="0" sz="2600" u="none" cap="none" strike="noStrike">
              <a:solidFill>
                <a:srgbClr val="000000"/>
              </a:solidFill>
              <a:latin typeface="Calibri"/>
              <a:ea typeface="Calibri"/>
              <a:cs typeface="Calibri"/>
              <a:sym typeface="Calibri"/>
            </a:endParaRPr>
          </a:p>
        </p:txBody>
      </p:sp>
      <p:sp>
        <p:nvSpPr>
          <p:cNvPr id="288" name="Google Shape;288;p14"/>
          <p:cNvSpPr/>
          <p:nvPr/>
        </p:nvSpPr>
        <p:spPr>
          <a:xfrm>
            <a:off x="7086600" y="5309616"/>
            <a:ext cx="4434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pic>
        <p:nvPicPr>
          <p:cNvPr descr="preencoded.png" id="289" name="Google Shape;289;p14"/>
          <p:cNvPicPr preferRelativeResize="0"/>
          <p:nvPr/>
        </p:nvPicPr>
        <p:blipFill rotWithShape="1">
          <a:blip r:embed="rId4">
            <a:alphaModFix/>
          </a:blip>
          <a:srcRect b="0" l="0" r="0" t="0"/>
          <a:stretch/>
        </p:blipFill>
        <p:spPr>
          <a:xfrm>
            <a:off x="685800" y="3337614"/>
            <a:ext cx="2053587" cy="20535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descr="vellum.jpg" id="295" name="Google Shape;295;p15"/>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296" name="Google Shape;296;p15"/>
          <p:cNvCxnSpPr/>
          <p:nvPr/>
        </p:nvCxnSpPr>
        <p:spPr>
          <a:xfrm>
            <a:off x="365760" y="365760"/>
            <a:ext cx="11460175" cy="0"/>
          </a:xfrm>
          <a:prstGeom prst="straightConnector1">
            <a:avLst/>
          </a:prstGeom>
          <a:noFill/>
          <a:ln cap="flat" cmpd="sng" w="9525">
            <a:solidFill>
              <a:srgbClr val="C8A02C"/>
            </a:solidFill>
            <a:prstDash val="solid"/>
            <a:round/>
            <a:headEnd len="sm" w="sm" type="none"/>
            <a:tailEnd len="sm" w="sm" type="none"/>
          </a:ln>
        </p:spPr>
      </p:cxnSp>
      <p:cxnSp>
        <p:nvCxnSpPr>
          <p:cNvPr id="297" name="Google Shape;297;p15"/>
          <p:cNvCxnSpPr/>
          <p:nvPr/>
        </p:nvCxnSpPr>
        <p:spPr>
          <a:xfrm>
            <a:off x="365760" y="6492240"/>
            <a:ext cx="11460175" cy="0"/>
          </a:xfrm>
          <a:prstGeom prst="straightConnector1">
            <a:avLst/>
          </a:prstGeom>
          <a:noFill/>
          <a:ln cap="flat" cmpd="sng" w="9525">
            <a:solidFill>
              <a:srgbClr val="C8A02C"/>
            </a:solidFill>
            <a:prstDash val="solid"/>
            <a:round/>
            <a:headEnd len="sm" w="sm" type="none"/>
            <a:tailEnd len="sm" w="sm" type="none"/>
          </a:ln>
        </p:spPr>
      </p:cxnSp>
      <p:cxnSp>
        <p:nvCxnSpPr>
          <p:cNvPr id="298" name="Google Shape;298;p15"/>
          <p:cNvCxnSpPr/>
          <p:nvPr/>
        </p:nvCxnSpPr>
        <p:spPr>
          <a:xfrm>
            <a:off x="365760" y="365760"/>
            <a:ext cx="0" cy="6126480"/>
          </a:xfrm>
          <a:prstGeom prst="straightConnector1">
            <a:avLst/>
          </a:prstGeom>
          <a:noFill/>
          <a:ln cap="flat" cmpd="sng" w="9525">
            <a:solidFill>
              <a:srgbClr val="C8A02C"/>
            </a:solidFill>
            <a:prstDash val="solid"/>
            <a:round/>
            <a:headEnd len="sm" w="sm" type="none"/>
            <a:tailEnd len="sm" w="sm" type="none"/>
          </a:ln>
        </p:spPr>
      </p:cxnSp>
      <p:cxnSp>
        <p:nvCxnSpPr>
          <p:cNvPr id="299" name="Google Shape;299;p15"/>
          <p:cNvCxnSpPr/>
          <p:nvPr/>
        </p:nvCxnSpPr>
        <p:spPr>
          <a:xfrm>
            <a:off x="11825935" y="365760"/>
            <a:ext cx="0" cy="6126480"/>
          </a:xfrm>
          <a:prstGeom prst="straightConnector1">
            <a:avLst/>
          </a:prstGeom>
          <a:noFill/>
          <a:ln cap="flat" cmpd="sng" w="9525">
            <a:solidFill>
              <a:srgbClr val="C8A02C"/>
            </a:solidFill>
            <a:prstDash val="solid"/>
            <a:round/>
            <a:headEnd len="sm" w="sm" type="none"/>
            <a:tailEnd len="sm" w="sm" type="none"/>
          </a:ln>
        </p:spPr>
      </p:cxnSp>
      <p:pic>
        <p:nvPicPr>
          <p:cNvPr descr="preencoded.png" id="300" name="Google Shape;300;p15"/>
          <p:cNvPicPr preferRelativeResize="0"/>
          <p:nvPr/>
        </p:nvPicPr>
        <p:blipFill rotWithShape="1">
          <a:blip r:embed="rId4">
            <a:alphaModFix/>
          </a:blip>
          <a:srcRect b="0" l="0" r="0" t="0"/>
          <a:stretch/>
        </p:blipFill>
        <p:spPr>
          <a:xfrm>
            <a:off x="5848960" y="1051560"/>
            <a:ext cx="493776" cy="493776"/>
          </a:xfrm>
          <a:prstGeom prst="rect">
            <a:avLst/>
          </a:prstGeom>
          <a:noFill/>
          <a:ln>
            <a:noFill/>
          </a:ln>
        </p:spPr>
      </p:pic>
      <p:sp>
        <p:nvSpPr>
          <p:cNvPr id="301" name="Google Shape;301;p15"/>
          <p:cNvSpPr/>
          <p:nvPr/>
        </p:nvSpPr>
        <p:spPr>
          <a:xfrm>
            <a:off x="5752948" y="493318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045556" y="493318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6338164" y="493318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1371600" y="1920240"/>
            <a:ext cx="9448500" cy="27432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6F0E2"/>
              </a:buClr>
              <a:buSzPts val="4000"/>
              <a:buFont typeface="Grenze Gotisch"/>
              <a:buNone/>
            </a:pPr>
            <a:r>
              <a:rPr b="0" i="0" lang="en-US" sz="5000" u="none" cap="none" strike="noStrike">
                <a:solidFill>
                  <a:srgbClr val="F6F0E2"/>
                </a:solidFill>
                <a:latin typeface="Grenze Gotisch"/>
                <a:ea typeface="Grenze Gotisch"/>
                <a:cs typeface="Grenze Gotisch"/>
                <a:sym typeface="Grenze Gotisch"/>
              </a:rPr>
              <a:t>Large-format demo text: a short, forceful and memorable statement that holds the center of the slide.</a:t>
            </a:r>
            <a:endParaRPr b="0" i="0" sz="5000" u="none" cap="none" strike="noStrike">
              <a:solidFill>
                <a:srgbClr val="000000"/>
              </a:solidFill>
              <a:latin typeface="Calibri"/>
              <a:ea typeface="Calibri"/>
              <a:cs typeface="Calibri"/>
              <a:sym typeface="Calibri"/>
            </a:endParaRPr>
          </a:p>
        </p:txBody>
      </p:sp>
      <p:sp>
        <p:nvSpPr>
          <p:cNvPr id="305" name="Google Shape;305;p15"/>
          <p:cNvSpPr/>
          <p:nvPr/>
        </p:nvSpPr>
        <p:spPr>
          <a:xfrm>
            <a:off x="0" y="5257800"/>
            <a:ext cx="121917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8E7A"/>
              </a:buClr>
              <a:buSzPts val="1050"/>
              <a:buFont typeface="Cinzel"/>
              <a:buNone/>
            </a:pPr>
            <a:r>
              <a:rPr i="0" lang="en-US" sz="2000" u="none" cap="none" strike="noStrike">
                <a:solidFill>
                  <a:srgbClr val="9C8E7A"/>
                </a:solidFill>
                <a:latin typeface="Cinzel SemiBold"/>
                <a:ea typeface="Cinzel SemiBold"/>
                <a:cs typeface="Cinzel SemiBold"/>
                <a:sym typeface="Cinzel SemiBold"/>
              </a:rPr>
              <a:t>DEMO SUBTITLE</a:t>
            </a:r>
            <a:endParaRPr i="0" sz="2000" u="none" cap="none" strike="noStrike">
              <a:solidFill>
                <a:srgbClr val="000000"/>
              </a:solidFill>
              <a:latin typeface="Cinzel SemiBold"/>
              <a:ea typeface="Cinzel SemiBold"/>
              <a:cs typeface="Cinzel SemiBold"/>
              <a:sym typeface="Cinzel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descr="parchment.jpg" id="311" name="Google Shape;311;p16"/>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312" name="Google Shape;312;p16"/>
          <p:cNvCxnSpPr/>
          <p:nvPr/>
        </p:nvCxnSpPr>
        <p:spPr>
          <a:xfrm>
            <a:off x="1051560" y="4175760"/>
            <a:ext cx="10058400" cy="0"/>
          </a:xfrm>
          <a:prstGeom prst="straightConnector1">
            <a:avLst/>
          </a:prstGeom>
          <a:noFill/>
          <a:ln cap="flat" cmpd="sng" w="19050">
            <a:solidFill>
              <a:srgbClr val="C8A02C"/>
            </a:solidFill>
            <a:prstDash val="solid"/>
            <a:round/>
            <a:headEnd len="sm" w="sm" type="none"/>
            <a:tailEnd len="sm" w="sm" type="none"/>
          </a:ln>
        </p:spPr>
      </p:cxnSp>
      <p:sp>
        <p:nvSpPr>
          <p:cNvPr id="313" name="Google Shape;313;p16"/>
          <p:cNvSpPr/>
          <p:nvPr/>
        </p:nvSpPr>
        <p:spPr>
          <a:xfrm>
            <a:off x="1234440" y="3718560"/>
            <a:ext cx="914400" cy="914400"/>
          </a:xfrm>
          <a:prstGeom prst="ellipse">
            <a:avLst/>
          </a:prstGeom>
          <a:solidFill>
            <a:srgbClr val="F6F0E2"/>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4" name="Google Shape;314;p16"/>
          <p:cNvPicPr preferRelativeResize="0"/>
          <p:nvPr/>
        </p:nvPicPr>
        <p:blipFill rotWithShape="1">
          <a:blip r:embed="rId4">
            <a:alphaModFix/>
          </a:blip>
          <a:srcRect b="0" l="0" r="0" t="0"/>
          <a:stretch/>
        </p:blipFill>
        <p:spPr>
          <a:xfrm>
            <a:off x="1429138" y="3913249"/>
            <a:ext cx="525000" cy="525000"/>
          </a:xfrm>
          <a:prstGeom prst="rect">
            <a:avLst/>
          </a:prstGeom>
          <a:noFill/>
          <a:ln>
            <a:noFill/>
          </a:ln>
        </p:spPr>
      </p:pic>
      <p:sp>
        <p:nvSpPr>
          <p:cNvPr id="315" name="Google Shape;315;p16"/>
          <p:cNvSpPr/>
          <p:nvPr/>
        </p:nvSpPr>
        <p:spPr>
          <a:xfrm>
            <a:off x="457200" y="2014728"/>
            <a:ext cx="2469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A02C"/>
              </a:buClr>
              <a:buSzPts val="2200"/>
              <a:buFont typeface="Cinzel"/>
              <a:buNone/>
            </a:pPr>
            <a:r>
              <a:rPr b="1" i="0" lang="en-US" sz="3200" u="none" cap="none" strike="noStrike">
                <a:solidFill>
                  <a:srgbClr val="C8A02C"/>
                </a:solidFill>
                <a:latin typeface="Cinzel"/>
                <a:ea typeface="Cinzel"/>
                <a:cs typeface="Cinzel"/>
                <a:sym typeface="Cinzel"/>
              </a:rPr>
              <a:t>476</a:t>
            </a:r>
            <a:endParaRPr b="0" i="0" sz="3200" u="none" cap="none" strike="noStrike">
              <a:solidFill>
                <a:schemeClr val="dk1"/>
              </a:solidFill>
              <a:latin typeface="Calibri"/>
              <a:ea typeface="Calibri"/>
              <a:cs typeface="Calibri"/>
              <a:sym typeface="Calibri"/>
            </a:endParaRPr>
          </a:p>
        </p:txBody>
      </p:sp>
      <p:sp>
        <p:nvSpPr>
          <p:cNvPr id="316" name="Google Shape;316;p16"/>
          <p:cNvSpPr/>
          <p:nvPr/>
        </p:nvSpPr>
        <p:spPr>
          <a:xfrm>
            <a:off x="4114800" y="3718560"/>
            <a:ext cx="914400" cy="914400"/>
          </a:xfrm>
          <a:prstGeom prst="ellipse">
            <a:avLst/>
          </a:prstGeom>
          <a:solidFill>
            <a:srgbClr val="F6F0E2"/>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7" name="Google Shape;317;p16"/>
          <p:cNvPicPr preferRelativeResize="0"/>
          <p:nvPr/>
        </p:nvPicPr>
        <p:blipFill rotWithShape="1">
          <a:blip r:embed="rId5">
            <a:alphaModFix/>
          </a:blip>
          <a:srcRect b="0" l="0" r="0" t="0"/>
          <a:stretch/>
        </p:blipFill>
        <p:spPr>
          <a:xfrm>
            <a:off x="4309499" y="3879362"/>
            <a:ext cx="525000" cy="524979"/>
          </a:xfrm>
          <a:prstGeom prst="rect">
            <a:avLst/>
          </a:prstGeom>
          <a:noFill/>
          <a:ln>
            <a:noFill/>
          </a:ln>
        </p:spPr>
      </p:pic>
      <p:sp>
        <p:nvSpPr>
          <p:cNvPr id="318" name="Google Shape;318;p16"/>
          <p:cNvSpPr/>
          <p:nvPr/>
        </p:nvSpPr>
        <p:spPr>
          <a:xfrm>
            <a:off x="3337560" y="4724400"/>
            <a:ext cx="2469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A02C"/>
              </a:buClr>
              <a:buSzPts val="2200"/>
              <a:buFont typeface="Cinzel"/>
              <a:buNone/>
            </a:pPr>
            <a:r>
              <a:rPr b="1" i="0" lang="en-US" sz="3200" u="none" cap="none" strike="noStrike">
                <a:solidFill>
                  <a:srgbClr val="C8A02C"/>
                </a:solidFill>
                <a:latin typeface="Cinzel"/>
                <a:ea typeface="Cinzel"/>
                <a:cs typeface="Cinzel"/>
                <a:sym typeface="Cinzel"/>
              </a:rPr>
              <a:t>800</a:t>
            </a:r>
            <a:endParaRPr b="0" i="0" sz="3200" u="none" cap="none" strike="noStrike">
              <a:solidFill>
                <a:schemeClr val="dk1"/>
              </a:solidFill>
              <a:latin typeface="Calibri"/>
              <a:ea typeface="Calibri"/>
              <a:cs typeface="Calibri"/>
              <a:sym typeface="Calibri"/>
            </a:endParaRPr>
          </a:p>
        </p:txBody>
      </p:sp>
      <p:sp>
        <p:nvSpPr>
          <p:cNvPr id="319" name="Google Shape;319;p16"/>
          <p:cNvSpPr/>
          <p:nvPr/>
        </p:nvSpPr>
        <p:spPr>
          <a:xfrm>
            <a:off x="6995160" y="3718560"/>
            <a:ext cx="914400" cy="914400"/>
          </a:xfrm>
          <a:prstGeom prst="ellipse">
            <a:avLst/>
          </a:prstGeom>
          <a:solidFill>
            <a:srgbClr val="F6F0E2"/>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0" name="Google Shape;320;p16"/>
          <p:cNvPicPr preferRelativeResize="0"/>
          <p:nvPr/>
        </p:nvPicPr>
        <p:blipFill rotWithShape="1">
          <a:blip r:embed="rId6">
            <a:alphaModFix/>
          </a:blip>
          <a:srcRect b="0" l="0" r="0" t="0"/>
          <a:stretch/>
        </p:blipFill>
        <p:spPr>
          <a:xfrm>
            <a:off x="7189863" y="3915444"/>
            <a:ext cx="525000" cy="525000"/>
          </a:xfrm>
          <a:prstGeom prst="rect">
            <a:avLst/>
          </a:prstGeom>
          <a:noFill/>
          <a:ln>
            <a:noFill/>
          </a:ln>
        </p:spPr>
      </p:pic>
      <p:sp>
        <p:nvSpPr>
          <p:cNvPr id="321" name="Google Shape;321;p16"/>
          <p:cNvSpPr/>
          <p:nvPr/>
        </p:nvSpPr>
        <p:spPr>
          <a:xfrm>
            <a:off x="6217920" y="2014728"/>
            <a:ext cx="2469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A02C"/>
              </a:buClr>
              <a:buSzPts val="2200"/>
              <a:buFont typeface="Cinzel"/>
              <a:buNone/>
            </a:pPr>
            <a:r>
              <a:rPr b="1" i="0" lang="en-US" sz="3200" u="none" cap="none" strike="noStrike">
                <a:solidFill>
                  <a:srgbClr val="C8A02C"/>
                </a:solidFill>
                <a:latin typeface="Cinzel"/>
                <a:ea typeface="Cinzel"/>
                <a:cs typeface="Cinzel"/>
                <a:sym typeface="Cinzel"/>
              </a:rPr>
              <a:t>1096</a:t>
            </a:r>
            <a:endParaRPr b="0" i="0" sz="3200" u="none" cap="none" strike="noStrike">
              <a:solidFill>
                <a:schemeClr val="dk1"/>
              </a:solidFill>
              <a:latin typeface="Calibri"/>
              <a:ea typeface="Calibri"/>
              <a:cs typeface="Calibri"/>
              <a:sym typeface="Calibri"/>
            </a:endParaRPr>
          </a:p>
        </p:txBody>
      </p:sp>
      <p:sp>
        <p:nvSpPr>
          <p:cNvPr id="322" name="Google Shape;322;p16"/>
          <p:cNvSpPr/>
          <p:nvPr/>
        </p:nvSpPr>
        <p:spPr>
          <a:xfrm>
            <a:off x="9875520" y="3718560"/>
            <a:ext cx="914400" cy="914400"/>
          </a:xfrm>
          <a:prstGeom prst="ellipse">
            <a:avLst/>
          </a:prstGeom>
          <a:solidFill>
            <a:srgbClr val="F6F0E2"/>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3" name="Google Shape;323;p16"/>
          <p:cNvPicPr preferRelativeResize="0"/>
          <p:nvPr/>
        </p:nvPicPr>
        <p:blipFill rotWithShape="1">
          <a:blip r:embed="rId7">
            <a:alphaModFix/>
          </a:blip>
          <a:srcRect b="0" l="0" r="0" t="0"/>
          <a:stretch/>
        </p:blipFill>
        <p:spPr>
          <a:xfrm>
            <a:off x="10070226" y="3879349"/>
            <a:ext cx="525000" cy="525000"/>
          </a:xfrm>
          <a:prstGeom prst="rect">
            <a:avLst/>
          </a:prstGeom>
          <a:noFill/>
          <a:ln>
            <a:noFill/>
          </a:ln>
        </p:spPr>
      </p:pic>
      <p:sp>
        <p:nvSpPr>
          <p:cNvPr id="324" name="Google Shape;324;p16"/>
          <p:cNvSpPr/>
          <p:nvPr/>
        </p:nvSpPr>
        <p:spPr>
          <a:xfrm>
            <a:off x="9098280" y="4724400"/>
            <a:ext cx="24690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A02C"/>
              </a:buClr>
              <a:buSzPts val="2200"/>
              <a:buFont typeface="Cinzel"/>
              <a:buNone/>
            </a:pPr>
            <a:r>
              <a:rPr b="1" i="0" lang="en-US" sz="3200" u="none" cap="none" strike="noStrike">
                <a:solidFill>
                  <a:srgbClr val="C8A02C"/>
                </a:solidFill>
                <a:latin typeface="Cinzel"/>
                <a:ea typeface="Cinzel"/>
                <a:cs typeface="Cinzel"/>
                <a:sym typeface="Cinzel"/>
              </a:rPr>
              <a:t>1450</a:t>
            </a:r>
            <a:endParaRPr b="0" i="0" sz="3200" u="none" cap="none" strike="noStrike">
              <a:solidFill>
                <a:schemeClr val="dk1"/>
              </a:solidFill>
              <a:latin typeface="Calibri"/>
              <a:ea typeface="Calibri"/>
              <a:cs typeface="Calibri"/>
              <a:sym typeface="Calibri"/>
            </a:endParaRPr>
          </a:p>
        </p:txBody>
      </p:sp>
      <p:sp>
        <p:nvSpPr>
          <p:cNvPr id="325" name="Google Shape;325;p16"/>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326" name="Google Shape;326;p16"/>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327" name="Google Shape;327;p16"/>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CHRONOLOGY</a:t>
            </a:r>
            <a:endParaRPr i="0" sz="2000" u="none" cap="none" strike="noStrike">
              <a:solidFill>
                <a:srgbClr val="000000"/>
              </a:solidFill>
              <a:latin typeface="Cinzel SemiBold"/>
              <a:ea typeface="Cinzel SemiBold"/>
              <a:cs typeface="Cinzel SemiBold"/>
              <a:sym typeface="Cinzel SemiBold"/>
            </a:endParaRPr>
          </a:p>
        </p:txBody>
      </p:sp>
      <p:sp>
        <p:nvSpPr>
          <p:cNvPr id="328" name="Google Shape;328;p16"/>
          <p:cNvSpPr/>
          <p:nvPr/>
        </p:nvSpPr>
        <p:spPr>
          <a:xfrm>
            <a:off x="685800" y="960120"/>
            <a:ext cx="64008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Timeline</a:t>
            </a:r>
            <a:endParaRPr b="0" i="0" sz="4600" u="none" cap="none" strike="noStrike">
              <a:solidFill>
                <a:srgbClr val="000000"/>
              </a:solidFill>
              <a:latin typeface="Calibri"/>
              <a:ea typeface="Calibri"/>
              <a:cs typeface="Calibri"/>
              <a:sym typeface="Calibri"/>
            </a:endParaRPr>
          </a:p>
        </p:txBody>
      </p:sp>
      <p:sp>
        <p:nvSpPr>
          <p:cNvPr id="329" name="Google Shape;329;p16"/>
          <p:cNvSpPr/>
          <p:nvPr/>
        </p:nvSpPr>
        <p:spPr>
          <a:xfrm>
            <a:off x="457200" y="2398776"/>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900"/>
              <a:buFont typeface="Grenze Gotisch"/>
              <a:buNone/>
            </a:pPr>
            <a:r>
              <a:rPr b="0" i="0" lang="en-US" sz="1900" u="none" cap="none" strike="noStrike">
                <a:solidFill>
                  <a:srgbClr val="1B1714"/>
                </a:solidFill>
                <a:latin typeface="Grenze Gotisch"/>
                <a:ea typeface="Grenze Gotisch"/>
                <a:cs typeface="Grenze Gotisch"/>
                <a:sym typeface="Grenze Gotisch"/>
              </a:rPr>
              <a:t>Demo milestone</a:t>
            </a:r>
            <a:endParaRPr b="0" i="0" sz="1900" u="none" cap="none" strike="noStrike">
              <a:solidFill>
                <a:srgbClr val="000000"/>
              </a:solidFill>
              <a:latin typeface="Calibri"/>
              <a:ea typeface="Calibri"/>
              <a:cs typeface="Calibri"/>
              <a:sym typeface="Calibri"/>
            </a:endParaRPr>
          </a:p>
        </p:txBody>
      </p:sp>
      <p:sp>
        <p:nvSpPr>
          <p:cNvPr id="330" name="Google Shape;330;p16"/>
          <p:cNvSpPr/>
          <p:nvPr/>
        </p:nvSpPr>
        <p:spPr>
          <a:xfrm>
            <a:off x="411480" y="2746248"/>
            <a:ext cx="25602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331" name="Google Shape;331;p16"/>
          <p:cNvSpPr/>
          <p:nvPr/>
        </p:nvSpPr>
        <p:spPr>
          <a:xfrm>
            <a:off x="3337560" y="5108448"/>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900"/>
              <a:buFont typeface="Grenze Gotisch"/>
              <a:buNone/>
            </a:pPr>
            <a:r>
              <a:rPr b="0" i="0" lang="en-US" sz="1900" u="none" cap="none" strike="noStrike">
                <a:solidFill>
                  <a:srgbClr val="1B1714"/>
                </a:solidFill>
                <a:latin typeface="Grenze Gotisch"/>
                <a:ea typeface="Grenze Gotisch"/>
                <a:cs typeface="Grenze Gotisch"/>
                <a:sym typeface="Grenze Gotisch"/>
              </a:rPr>
              <a:t>Demo milestone</a:t>
            </a:r>
            <a:endParaRPr b="0" i="0" sz="1900" u="none" cap="none" strike="noStrike">
              <a:solidFill>
                <a:srgbClr val="000000"/>
              </a:solidFill>
              <a:latin typeface="Calibri"/>
              <a:ea typeface="Calibri"/>
              <a:cs typeface="Calibri"/>
              <a:sym typeface="Calibri"/>
            </a:endParaRPr>
          </a:p>
        </p:txBody>
      </p:sp>
      <p:sp>
        <p:nvSpPr>
          <p:cNvPr id="332" name="Google Shape;332;p16"/>
          <p:cNvSpPr/>
          <p:nvPr/>
        </p:nvSpPr>
        <p:spPr>
          <a:xfrm>
            <a:off x="3291840" y="5455920"/>
            <a:ext cx="25602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333" name="Google Shape;333;p16"/>
          <p:cNvSpPr/>
          <p:nvPr/>
        </p:nvSpPr>
        <p:spPr>
          <a:xfrm>
            <a:off x="6217920" y="2398776"/>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900"/>
              <a:buFont typeface="Grenze Gotisch"/>
              <a:buNone/>
            </a:pPr>
            <a:r>
              <a:rPr b="0" i="0" lang="en-US" sz="1900" u="none" cap="none" strike="noStrike">
                <a:solidFill>
                  <a:srgbClr val="1B1714"/>
                </a:solidFill>
                <a:latin typeface="Grenze Gotisch"/>
                <a:ea typeface="Grenze Gotisch"/>
                <a:cs typeface="Grenze Gotisch"/>
                <a:sym typeface="Grenze Gotisch"/>
              </a:rPr>
              <a:t>Demo milestone</a:t>
            </a:r>
            <a:endParaRPr b="0" i="0" sz="1900" u="none" cap="none" strike="noStrike">
              <a:solidFill>
                <a:srgbClr val="000000"/>
              </a:solidFill>
              <a:latin typeface="Calibri"/>
              <a:ea typeface="Calibri"/>
              <a:cs typeface="Calibri"/>
              <a:sym typeface="Calibri"/>
            </a:endParaRPr>
          </a:p>
        </p:txBody>
      </p:sp>
      <p:sp>
        <p:nvSpPr>
          <p:cNvPr id="334" name="Google Shape;334;p16"/>
          <p:cNvSpPr/>
          <p:nvPr/>
        </p:nvSpPr>
        <p:spPr>
          <a:xfrm>
            <a:off x="6172200" y="2746248"/>
            <a:ext cx="25602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335" name="Google Shape;335;p16"/>
          <p:cNvSpPr/>
          <p:nvPr/>
        </p:nvSpPr>
        <p:spPr>
          <a:xfrm>
            <a:off x="9098280" y="5108448"/>
            <a:ext cx="24690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900"/>
              <a:buFont typeface="Grenze Gotisch"/>
              <a:buNone/>
            </a:pPr>
            <a:r>
              <a:rPr b="0" i="0" lang="en-US" sz="1900" u="none" cap="none" strike="noStrike">
                <a:solidFill>
                  <a:srgbClr val="1B1714"/>
                </a:solidFill>
                <a:latin typeface="Grenze Gotisch"/>
                <a:ea typeface="Grenze Gotisch"/>
                <a:cs typeface="Grenze Gotisch"/>
                <a:sym typeface="Grenze Gotisch"/>
              </a:rPr>
              <a:t>Demo milestone</a:t>
            </a:r>
            <a:endParaRPr b="0" i="0" sz="1900" u="none" cap="none" strike="noStrike">
              <a:solidFill>
                <a:srgbClr val="000000"/>
              </a:solidFill>
              <a:latin typeface="Calibri"/>
              <a:ea typeface="Calibri"/>
              <a:cs typeface="Calibri"/>
              <a:sym typeface="Calibri"/>
            </a:endParaRPr>
          </a:p>
        </p:txBody>
      </p:sp>
      <p:sp>
        <p:nvSpPr>
          <p:cNvPr id="336" name="Google Shape;336;p16"/>
          <p:cNvSpPr/>
          <p:nvPr/>
        </p:nvSpPr>
        <p:spPr>
          <a:xfrm>
            <a:off x="9052560" y="5455920"/>
            <a:ext cx="25602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descr="parchment.jpg" id="342" name="Google Shape;342;p17"/>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343" name="Google Shape;343;p17"/>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344" name="Google Shape;344;p17"/>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345" name="Google Shape;345;p17"/>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CASE STUDY</a:t>
            </a:r>
            <a:endParaRPr i="0" sz="2000" u="none" cap="none" strike="noStrike">
              <a:solidFill>
                <a:srgbClr val="000000"/>
              </a:solidFill>
              <a:latin typeface="Cinzel SemiBold"/>
              <a:ea typeface="Cinzel SemiBold"/>
              <a:cs typeface="Cinzel SemiBold"/>
              <a:sym typeface="Cinzel SemiBold"/>
            </a:endParaRPr>
          </a:p>
        </p:txBody>
      </p:sp>
      <p:sp>
        <p:nvSpPr>
          <p:cNvPr id="346" name="Google Shape;346;p17"/>
          <p:cNvSpPr/>
          <p:nvPr/>
        </p:nvSpPr>
        <p:spPr>
          <a:xfrm>
            <a:off x="685800" y="960120"/>
            <a:ext cx="7315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From siege to fair</a:t>
            </a:r>
            <a:endParaRPr b="0" i="0" sz="4600" u="none" cap="none" strike="noStrike">
              <a:solidFill>
                <a:srgbClr val="000000"/>
              </a:solidFill>
              <a:latin typeface="Calibri"/>
              <a:ea typeface="Calibri"/>
              <a:cs typeface="Calibri"/>
              <a:sym typeface="Calibri"/>
            </a:endParaRPr>
          </a:p>
        </p:txBody>
      </p:sp>
      <p:sp>
        <p:nvSpPr>
          <p:cNvPr id="347" name="Google Shape;347;p17"/>
          <p:cNvSpPr/>
          <p:nvPr/>
        </p:nvSpPr>
        <p:spPr>
          <a:xfrm>
            <a:off x="685800" y="2148851"/>
            <a:ext cx="3319200" cy="36648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7"/>
          <p:cNvSpPr/>
          <p:nvPr/>
        </p:nvSpPr>
        <p:spPr>
          <a:xfrm>
            <a:off x="960120" y="2423160"/>
            <a:ext cx="731400" cy="731400"/>
          </a:xfrm>
          <a:prstGeom prst="ellipse">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9" name="Google Shape;349;p17"/>
          <p:cNvPicPr preferRelativeResize="0"/>
          <p:nvPr/>
        </p:nvPicPr>
        <p:blipFill rotWithShape="1">
          <a:blip r:embed="rId4">
            <a:alphaModFix/>
          </a:blip>
          <a:srcRect b="0" l="0" r="0" t="0"/>
          <a:stretch/>
        </p:blipFill>
        <p:spPr>
          <a:xfrm>
            <a:off x="1088136" y="2551176"/>
            <a:ext cx="475488" cy="475488"/>
          </a:xfrm>
          <a:prstGeom prst="rect">
            <a:avLst/>
          </a:prstGeom>
          <a:noFill/>
          <a:ln>
            <a:noFill/>
          </a:ln>
        </p:spPr>
      </p:pic>
      <p:sp>
        <p:nvSpPr>
          <p:cNvPr id="350" name="Google Shape;350;p17"/>
          <p:cNvSpPr/>
          <p:nvPr/>
        </p:nvSpPr>
        <p:spPr>
          <a:xfrm>
            <a:off x="2999232" y="2395728"/>
            <a:ext cx="731400" cy="457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DCC9A4"/>
              </a:buClr>
              <a:buSzPts val="2400"/>
              <a:buFont typeface="Cinzel"/>
              <a:buNone/>
            </a:pPr>
            <a:r>
              <a:rPr b="1" i="0" lang="en-US" sz="3000" u="none" cap="none" strike="noStrike">
                <a:solidFill>
                  <a:srgbClr val="DCC9A4"/>
                </a:solidFill>
                <a:latin typeface="Cinzel"/>
                <a:ea typeface="Cinzel"/>
                <a:cs typeface="Cinzel"/>
                <a:sym typeface="Cinzel"/>
              </a:rPr>
              <a:t>01</a:t>
            </a:r>
            <a:endParaRPr b="0" i="0" sz="3000" u="none" cap="none" strike="noStrike">
              <a:solidFill>
                <a:srgbClr val="000000"/>
              </a:solidFill>
              <a:latin typeface="Calibri"/>
              <a:ea typeface="Calibri"/>
              <a:cs typeface="Calibri"/>
              <a:sym typeface="Calibri"/>
            </a:endParaRPr>
          </a:p>
        </p:txBody>
      </p:sp>
      <p:sp>
        <p:nvSpPr>
          <p:cNvPr id="351" name="Google Shape;351;p17"/>
          <p:cNvSpPr/>
          <p:nvPr/>
        </p:nvSpPr>
        <p:spPr>
          <a:xfrm>
            <a:off x="960120" y="3337560"/>
            <a:ext cx="277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600"/>
              <a:buFont typeface="Grenze Gotisch"/>
              <a:buNone/>
            </a:pPr>
            <a:r>
              <a:rPr b="0" i="0" lang="en-US" sz="2600" u="none" cap="none" strike="noStrike">
                <a:solidFill>
                  <a:srgbClr val="1B1714"/>
                </a:solidFill>
                <a:latin typeface="Grenze Gotisch"/>
                <a:ea typeface="Grenze Gotisch"/>
                <a:cs typeface="Grenze Gotisch"/>
                <a:sym typeface="Grenze Gotisch"/>
              </a:rPr>
              <a:t>Challenge</a:t>
            </a:r>
            <a:endParaRPr b="0" i="0" sz="2600" u="none" cap="none" strike="noStrike">
              <a:solidFill>
                <a:srgbClr val="000000"/>
              </a:solidFill>
              <a:latin typeface="Calibri"/>
              <a:ea typeface="Calibri"/>
              <a:cs typeface="Calibri"/>
              <a:sym typeface="Calibri"/>
            </a:endParaRPr>
          </a:p>
        </p:txBody>
      </p:sp>
      <p:sp>
        <p:nvSpPr>
          <p:cNvPr id="352" name="Google Shape;352;p17"/>
          <p:cNvSpPr/>
          <p:nvPr/>
        </p:nvSpPr>
        <p:spPr>
          <a:xfrm>
            <a:off x="960120" y="3840480"/>
            <a:ext cx="2770500" cy="137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1600" u="none" cap="none" strike="noStrike">
              <a:solidFill>
                <a:srgbClr val="000000"/>
              </a:solidFill>
              <a:latin typeface="Calibri"/>
              <a:ea typeface="Calibri"/>
              <a:cs typeface="Calibri"/>
              <a:sym typeface="Calibri"/>
            </a:endParaRPr>
          </a:p>
        </p:txBody>
      </p:sp>
      <p:sp>
        <p:nvSpPr>
          <p:cNvPr id="353" name="Google Shape;353;p17"/>
          <p:cNvSpPr/>
          <p:nvPr/>
        </p:nvSpPr>
        <p:spPr>
          <a:xfrm>
            <a:off x="4462274" y="2148851"/>
            <a:ext cx="3319200" cy="36648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7"/>
          <p:cNvSpPr/>
          <p:nvPr/>
        </p:nvSpPr>
        <p:spPr>
          <a:xfrm>
            <a:off x="4736592" y="2423160"/>
            <a:ext cx="731400" cy="731400"/>
          </a:xfrm>
          <a:prstGeom prst="ellipse">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5" name="Google Shape;355;p17"/>
          <p:cNvPicPr preferRelativeResize="0"/>
          <p:nvPr/>
        </p:nvPicPr>
        <p:blipFill rotWithShape="1">
          <a:blip r:embed="rId5">
            <a:alphaModFix/>
          </a:blip>
          <a:srcRect b="0" l="0" r="0" t="0"/>
          <a:stretch/>
        </p:blipFill>
        <p:spPr>
          <a:xfrm>
            <a:off x="4864608" y="2551176"/>
            <a:ext cx="475488" cy="475488"/>
          </a:xfrm>
          <a:prstGeom prst="rect">
            <a:avLst/>
          </a:prstGeom>
          <a:noFill/>
          <a:ln>
            <a:noFill/>
          </a:ln>
        </p:spPr>
      </p:pic>
      <p:sp>
        <p:nvSpPr>
          <p:cNvPr id="356" name="Google Shape;356;p17"/>
          <p:cNvSpPr/>
          <p:nvPr/>
        </p:nvSpPr>
        <p:spPr>
          <a:xfrm>
            <a:off x="6775704" y="2395728"/>
            <a:ext cx="731400" cy="457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DCC9A4"/>
              </a:buClr>
              <a:buSzPts val="2400"/>
              <a:buFont typeface="Cinzel"/>
              <a:buNone/>
            </a:pPr>
            <a:r>
              <a:rPr b="1" i="0" lang="en-US" sz="3000" u="none" cap="none" strike="noStrike">
                <a:solidFill>
                  <a:srgbClr val="DCC9A4"/>
                </a:solidFill>
                <a:latin typeface="Cinzel"/>
                <a:ea typeface="Cinzel"/>
                <a:cs typeface="Cinzel"/>
                <a:sym typeface="Cinzel"/>
              </a:rPr>
              <a:t>02</a:t>
            </a:r>
            <a:endParaRPr b="0" i="0" sz="3000" u="none" cap="none" strike="noStrike">
              <a:solidFill>
                <a:srgbClr val="000000"/>
              </a:solidFill>
              <a:latin typeface="Calibri"/>
              <a:ea typeface="Calibri"/>
              <a:cs typeface="Calibri"/>
              <a:sym typeface="Calibri"/>
            </a:endParaRPr>
          </a:p>
        </p:txBody>
      </p:sp>
      <p:sp>
        <p:nvSpPr>
          <p:cNvPr id="357" name="Google Shape;357;p17"/>
          <p:cNvSpPr/>
          <p:nvPr/>
        </p:nvSpPr>
        <p:spPr>
          <a:xfrm>
            <a:off x="4736592" y="3337560"/>
            <a:ext cx="277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600"/>
              <a:buFont typeface="Grenze Gotisch"/>
              <a:buNone/>
            </a:pPr>
            <a:r>
              <a:rPr b="0" i="0" lang="en-US" sz="2600" u="none" cap="none" strike="noStrike">
                <a:solidFill>
                  <a:srgbClr val="1B1714"/>
                </a:solidFill>
                <a:latin typeface="Grenze Gotisch"/>
                <a:ea typeface="Grenze Gotisch"/>
                <a:cs typeface="Grenze Gotisch"/>
                <a:sym typeface="Grenze Gotisch"/>
              </a:rPr>
              <a:t>Solution</a:t>
            </a:r>
            <a:endParaRPr b="0" i="0" sz="2600" u="none" cap="none" strike="noStrike">
              <a:solidFill>
                <a:srgbClr val="000000"/>
              </a:solidFill>
              <a:latin typeface="Calibri"/>
              <a:ea typeface="Calibri"/>
              <a:cs typeface="Calibri"/>
              <a:sym typeface="Calibri"/>
            </a:endParaRPr>
          </a:p>
        </p:txBody>
      </p:sp>
      <p:sp>
        <p:nvSpPr>
          <p:cNvPr id="358" name="Google Shape;358;p17"/>
          <p:cNvSpPr/>
          <p:nvPr/>
        </p:nvSpPr>
        <p:spPr>
          <a:xfrm>
            <a:off x="4736592" y="3840480"/>
            <a:ext cx="2770500" cy="137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1600" u="none" cap="none" strike="noStrike">
              <a:solidFill>
                <a:srgbClr val="000000"/>
              </a:solidFill>
              <a:latin typeface="Calibri"/>
              <a:ea typeface="Calibri"/>
              <a:cs typeface="Calibri"/>
              <a:sym typeface="Calibri"/>
            </a:endParaRPr>
          </a:p>
        </p:txBody>
      </p:sp>
      <p:sp>
        <p:nvSpPr>
          <p:cNvPr id="359" name="Google Shape;359;p17"/>
          <p:cNvSpPr/>
          <p:nvPr/>
        </p:nvSpPr>
        <p:spPr>
          <a:xfrm>
            <a:off x="8238748" y="2148851"/>
            <a:ext cx="3319200" cy="36648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7"/>
          <p:cNvSpPr/>
          <p:nvPr/>
        </p:nvSpPr>
        <p:spPr>
          <a:xfrm>
            <a:off x="8513064" y="2423160"/>
            <a:ext cx="731400" cy="731400"/>
          </a:xfrm>
          <a:prstGeom prst="ellipse">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61" name="Google Shape;361;p17"/>
          <p:cNvPicPr preferRelativeResize="0"/>
          <p:nvPr/>
        </p:nvPicPr>
        <p:blipFill rotWithShape="1">
          <a:blip r:embed="rId6">
            <a:alphaModFix/>
          </a:blip>
          <a:srcRect b="0" l="0" r="0" t="0"/>
          <a:stretch/>
        </p:blipFill>
        <p:spPr>
          <a:xfrm>
            <a:off x="8641080" y="2551176"/>
            <a:ext cx="475488" cy="475488"/>
          </a:xfrm>
          <a:prstGeom prst="rect">
            <a:avLst/>
          </a:prstGeom>
          <a:noFill/>
          <a:ln>
            <a:noFill/>
          </a:ln>
        </p:spPr>
      </p:pic>
      <p:sp>
        <p:nvSpPr>
          <p:cNvPr id="362" name="Google Shape;362;p17"/>
          <p:cNvSpPr/>
          <p:nvPr/>
        </p:nvSpPr>
        <p:spPr>
          <a:xfrm>
            <a:off x="10552176" y="2395728"/>
            <a:ext cx="731400" cy="457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DCC9A4"/>
              </a:buClr>
              <a:buSzPts val="2400"/>
              <a:buFont typeface="Cinzel"/>
              <a:buNone/>
            </a:pPr>
            <a:r>
              <a:rPr b="1" i="0" lang="en-US" sz="3000" u="none" cap="none" strike="noStrike">
                <a:solidFill>
                  <a:srgbClr val="DCC9A4"/>
                </a:solidFill>
                <a:latin typeface="Cinzel"/>
                <a:ea typeface="Cinzel"/>
                <a:cs typeface="Cinzel"/>
                <a:sym typeface="Cinzel"/>
              </a:rPr>
              <a:t>03</a:t>
            </a:r>
            <a:endParaRPr b="0" i="0" sz="3000" u="none" cap="none" strike="noStrike">
              <a:solidFill>
                <a:srgbClr val="000000"/>
              </a:solidFill>
              <a:latin typeface="Calibri"/>
              <a:ea typeface="Calibri"/>
              <a:cs typeface="Calibri"/>
              <a:sym typeface="Calibri"/>
            </a:endParaRPr>
          </a:p>
        </p:txBody>
      </p:sp>
      <p:sp>
        <p:nvSpPr>
          <p:cNvPr id="363" name="Google Shape;363;p17"/>
          <p:cNvSpPr/>
          <p:nvPr/>
        </p:nvSpPr>
        <p:spPr>
          <a:xfrm>
            <a:off x="8513064" y="3337560"/>
            <a:ext cx="277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600"/>
              <a:buFont typeface="Grenze Gotisch"/>
              <a:buNone/>
            </a:pPr>
            <a:r>
              <a:rPr b="0" i="0" lang="en-US" sz="2600" u="none" cap="none" strike="noStrike">
                <a:solidFill>
                  <a:srgbClr val="1B1714"/>
                </a:solidFill>
                <a:latin typeface="Grenze Gotisch"/>
                <a:ea typeface="Grenze Gotisch"/>
                <a:cs typeface="Grenze Gotisch"/>
                <a:sym typeface="Grenze Gotisch"/>
              </a:rPr>
              <a:t>Result</a:t>
            </a:r>
            <a:endParaRPr b="0" i="0" sz="2600" u="none" cap="none" strike="noStrike">
              <a:solidFill>
                <a:srgbClr val="000000"/>
              </a:solidFill>
              <a:latin typeface="Calibri"/>
              <a:ea typeface="Calibri"/>
              <a:cs typeface="Calibri"/>
              <a:sym typeface="Calibri"/>
            </a:endParaRPr>
          </a:p>
        </p:txBody>
      </p:sp>
      <p:sp>
        <p:nvSpPr>
          <p:cNvPr id="364" name="Google Shape;364;p17"/>
          <p:cNvSpPr/>
          <p:nvPr/>
        </p:nvSpPr>
        <p:spPr>
          <a:xfrm>
            <a:off x="8513064" y="3840480"/>
            <a:ext cx="2770500" cy="137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16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descr="parchment.jpg" id="370" name="Google Shape;370;p18"/>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371" name="Google Shape;371;p18"/>
          <p:cNvSpPr/>
          <p:nvPr/>
        </p:nvSpPr>
        <p:spPr>
          <a:xfrm>
            <a:off x="0" y="0"/>
            <a:ext cx="5577840" cy="6858000"/>
          </a:xfrm>
          <a:prstGeom prst="rect">
            <a:avLst/>
          </a:prstGeom>
          <a:solidFill>
            <a:srgbClr val="DCC9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8"/>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373" name="Google Shape;373;p18"/>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pic>
        <p:nvPicPr>
          <p:cNvPr descr="preencoded.png" id="374" name="Google Shape;374;p18"/>
          <p:cNvPicPr preferRelativeResize="0"/>
          <p:nvPr/>
        </p:nvPicPr>
        <p:blipFill rotWithShape="1">
          <a:blip r:embed="rId4">
            <a:alphaModFix/>
          </a:blip>
          <a:srcRect b="0" l="0" r="0" t="0"/>
          <a:stretch/>
        </p:blipFill>
        <p:spPr>
          <a:xfrm>
            <a:off x="1840687" y="2316175"/>
            <a:ext cx="1896466" cy="1896466"/>
          </a:xfrm>
          <a:prstGeom prst="rect">
            <a:avLst/>
          </a:prstGeom>
          <a:noFill/>
          <a:ln>
            <a:noFill/>
          </a:ln>
        </p:spPr>
      </p:pic>
      <p:sp>
        <p:nvSpPr>
          <p:cNvPr id="375" name="Google Shape;375;p18"/>
          <p:cNvSpPr/>
          <p:nvPr/>
        </p:nvSpPr>
        <p:spPr>
          <a:xfrm>
            <a:off x="0" y="4358945"/>
            <a:ext cx="5577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900"/>
              <a:buFont typeface="Cinzel"/>
              <a:buNone/>
            </a:pPr>
            <a:r>
              <a:rPr b="0" i="0" lang="en-US" sz="900" u="none" cap="none" strike="noStrike">
                <a:solidFill>
                  <a:srgbClr val="5A4E42"/>
                </a:solidFill>
                <a:latin typeface="Cinzel"/>
                <a:ea typeface="Cinzel"/>
                <a:cs typeface="Cinzel"/>
                <a:sym typeface="Cinzel"/>
              </a:rPr>
              <a:t>IMAGE PLACEHOLDER</a:t>
            </a:r>
            <a:endParaRPr b="0" i="0" sz="900" u="none" cap="none" strike="noStrike">
              <a:solidFill>
                <a:srgbClr val="000000"/>
              </a:solidFill>
              <a:latin typeface="Calibri"/>
              <a:ea typeface="Calibri"/>
              <a:cs typeface="Calibri"/>
              <a:sym typeface="Calibri"/>
            </a:endParaRPr>
          </a:p>
        </p:txBody>
      </p:sp>
      <p:sp>
        <p:nvSpPr>
          <p:cNvPr id="376" name="Google Shape;376;p18"/>
          <p:cNvSpPr/>
          <p:nvPr/>
        </p:nvSpPr>
        <p:spPr>
          <a:xfrm>
            <a:off x="6263640" y="868680"/>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GALLERY</a:t>
            </a:r>
            <a:endParaRPr i="0" sz="2000" u="none" cap="none" strike="noStrike">
              <a:solidFill>
                <a:srgbClr val="000000"/>
              </a:solidFill>
              <a:latin typeface="Cinzel SemiBold"/>
              <a:ea typeface="Cinzel SemiBold"/>
              <a:cs typeface="Cinzel SemiBold"/>
              <a:sym typeface="Cinzel SemiBold"/>
            </a:endParaRPr>
          </a:p>
        </p:txBody>
      </p:sp>
      <p:sp>
        <p:nvSpPr>
          <p:cNvPr id="377" name="Google Shape;377;p18"/>
          <p:cNvSpPr/>
          <p:nvPr/>
        </p:nvSpPr>
        <p:spPr>
          <a:xfrm>
            <a:off x="6263640" y="1112520"/>
            <a:ext cx="52578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3800"/>
              <a:buFont typeface="Grenze Gotisch"/>
              <a:buNone/>
            </a:pPr>
            <a:r>
              <a:rPr b="0" i="0" lang="en-US" sz="4200" u="none" cap="none" strike="noStrike">
                <a:solidFill>
                  <a:srgbClr val="1B1714"/>
                </a:solidFill>
                <a:latin typeface="Grenze Gotisch"/>
                <a:ea typeface="Grenze Gotisch"/>
                <a:cs typeface="Grenze Gotisch"/>
                <a:sym typeface="Grenze Gotisch"/>
              </a:rPr>
              <a:t>Half-slide image</a:t>
            </a:r>
            <a:endParaRPr b="0" i="0" sz="4200" u="none" cap="none" strike="noStrike">
              <a:solidFill>
                <a:srgbClr val="000000"/>
              </a:solidFill>
              <a:latin typeface="Calibri"/>
              <a:ea typeface="Calibri"/>
              <a:cs typeface="Calibri"/>
              <a:sym typeface="Calibri"/>
            </a:endParaRPr>
          </a:p>
        </p:txBody>
      </p:sp>
      <p:sp>
        <p:nvSpPr>
          <p:cNvPr id="378" name="Google Shape;378;p18"/>
          <p:cNvSpPr/>
          <p:nvPr/>
        </p:nvSpPr>
        <p:spPr>
          <a:xfrm>
            <a:off x="6263640" y="2331720"/>
            <a:ext cx="5120700" cy="1371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50"/>
              <a:buFont typeface="EB Garamond"/>
              <a:buNone/>
            </a:pPr>
            <a:r>
              <a:rPr b="0" i="0" lang="en-US" sz="2000" u="none" cap="none" strike="noStrike">
                <a:solidFill>
                  <a:srgbClr val="1B1714"/>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2000" u="none" cap="none" strike="noStrike">
              <a:solidFill>
                <a:srgbClr val="000000"/>
              </a:solidFill>
              <a:latin typeface="Calibri"/>
              <a:ea typeface="Calibri"/>
              <a:cs typeface="Calibri"/>
              <a:sym typeface="Calibri"/>
            </a:endParaRPr>
          </a:p>
        </p:txBody>
      </p:sp>
      <p:sp>
        <p:nvSpPr>
          <p:cNvPr id="379" name="Google Shape;379;p18"/>
          <p:cNvSpPr/>
          <p:nvPr/>
        </p:nvSpPr>
        <p:spPr>
          <a:xfrm>
            <a:off x="6336792" y="4230624"/>
            <a:ext cx="91500" cy="9150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8"/>
          <p:cNvSpPr/>
          <p:nvPr/>
        </p:nvSpPr>
        <p:spPr>
          <a:xfrm>
            <a:off x="6629400" y="4130040"/>
            <a:ext cx="4755000" cy="384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Demo detail one. 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381" name="Google Shape;381;p18"/>
          <p:cNvSpPr/>
          <p:nvPr/>
        </p:nvSpPr>
        <p:spPr>
          <a:xfrm>
            <a:off x="6336792" y="4992624"/>
            <a:ext cx="91500" cy="9150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8"/>
          <p:cNvSpPr/>
          <p:nvPr/>
        </p:nvSpPr>
        <p:spPr>
          <a:xfrm>
            <a:off x="6629400" y="4892040"/>
            <a:ext cx="4755000" cy="384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Demo detail two. 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383" name="Google Shape;383;p18"/>
          <p:cNvSpPr/>
          <p:nvPr/>
        </p:nvSpPr>
        <p:spPr>
          <a:xfrm>
            <a:off x="6336792" y="5754624"/>
            <a:ext cx="91500" cy="9150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8"/>
          <p:cNvSpPr/>
          <p:nvPr/>
        </p:nvSpPr>
        <p:spPr>
          <a:xfrm>
            <a:off x="6629400" y="5654040"/>
            <a:ext cx="4755000" cy="384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Demo detail three. 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descr="parchment.jpg" id="390" name="Google Shape;390;p19"/>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391" name="Google Shape;391;p19"/>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392" name="Google Shape;392;p19"/>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393" name="Google Shape;393;p19"/>
          <p:cNvSpPr/>
          <p:nvPr/>
        </p:nvSpPr>
        <p:spPr>
          <a:xfrm>
            <a:off x="0" y="731520"/>
            <a:ext cx="121917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COMPARISON</a:t>
            </a:r>
            <a:endParaRPr i="0" sz="2000" u="none" cap="none" strike="noStrike">
              <a:solidFill>
                <a:srgbClr val="000000"/>
              </a:solidFill>
              <a:latin typeface="Cinzel SemiBold"/>
              <a:ea typeface="Cinzel SemiBold"/>
              <a:cs typeface="Cinzel SemiBold"/>
              <a:sym typeface="Cinzel SemiBold"/>
            </a:endParaRPr>
          </a:p>
        </p:txBody>
      </p:sp>
      <p:sp>
        <p:nvSpPr>
          <p:cNvPr id="394" name="Google Shape;394;p19"/>
          <p:cNvSpPr/>
          <p:nvPr/>
        </p:nvSpPr>
        <p:spPr>
          <a:xfrm>
            <a:off x="0" y="1024128"/>
            <a:ext cx="12191700" cy="82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Two important topics</a:t>
            </a:r>
            <a:endParaRPr b="0" i="0" sz="4600" u="none" cap="none" strike="noStrike">
              <a:solidFill>
                <a:srgbClr val="000000"/>
              </a:solidFill>
              <a:latin typeface="Calibri"/>
              <a:ea typeface="Calibri"/>
              <a:cs typeface="Calibri"/>
              <a:sym typeface="Calibri"/>
            </a:endParaRPr>
          </a:p>
        </p:txBody>
      </p:sp>
      <p:sp>
        <p:nvSpPr>
          <p:cNvPr id="395" name="Google Shape;395;p19"/>
          <p:cNvSpPr/>
          <p:nvPr/>
        </p:nvSpPr>
        <p:spPr>
          <a:xfrm>
            <a:off x="685800" y="2286000"/>
            <a:ext cx="5257800" cy="3625200"/>
          </a:xfrm>
          <a:prstGeom prst="rect">
            <a:avLst/>
          </a:prstGeom>
          <a:solidFill>
            <a:srgbClr val="1B17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6" name="Google Shape;396;p19"/>
          <p:cNvPicPr preferRelativeResize="0"/>
          <p:nvPr/>
        </p:nvPicPr>
        <p:blipFill rotWithShape="1">
          <a:blip r:embed="rId4">
            <a:alphaModFix/>
          </a:blip>
          <a:srcRect b="0" l="0" r="0" t="0"/>
          <a:stretch/>
        </p:blipFill>
        <p:spPr>
          <a:xfrm>
            <a:off x="1188720" y="2697480"/>
            <a:ext cx="777240" cy="777240"/>
          </a:xfrm>
          <a:prstGeom prst="rect">
            <a:avLst/>
          </a:prstGeom>
          <a:noFill/>
          <a:ln>
            <a:noFill/>
          </a:ln>
        </p:spPr>
      </p:pic>
      <p:sp>
        <p:nvSpPr>
          <p:cNvPr id="397" name="Google Shape;397;p19"/>
          <p:cNvSpPr/>
          <p:nvPr/>
        </p:nvSpPr>
        <p:spPr>
          <a:xfrm>
            <a:off x="1188720" y="3657600"/>
            <a:ext cx="42519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0E2"/>
              </a:buClr>
              <a:buSzPts val="2800"/>
              <a:buFont typeface="Grenze Gotisch"/>
              <a:buNone/>
            </a:pPr>
            <a:r>
              <a:rPr b="0" i="0" lang="en-US" sz="2800" u="none" cap="none" strike="noStrike">
                <a:solidFill>
                  <a:srgbClr val="F6F0E2"/>
                </a:solidFill>
                <a:latin typeface="Grenze Gotisch"/>
                <a:ea typeface="Grenze Gotisch"/>
                <a:cs typeface="Grenze Gotisch"/>
                <a:sym typeface="Grenze Gotisch"/>
              </a:rPr>
              <a:t>Demo topic I</a:t>
            </a:r>
            <a:endParaRPr b="0" i="0" sz="2800" u="none" cap="none" strike="noStrike">
              <a:solidFill>
                <a:srgbClr val="000000"/>
              </a:solidFill>
              <a:latin typeface="Calibri"/>
              <a:ea typeface="Calibri"/>
              <a:cs typeface="Calibri"/>
              <a:sym typeface="Calibri"/>
            </a:endParaRPr>
          </a:p>
        </p:txBody>
      </p:sp>
      <p:sp>
        <p:nvSpPr>
          <p:cNvPr id="398" name="Google Shape;398;p19"/>
          <p:cNvSpPr/>
          <p:nvPr/>
        </p:nvSpPr>
        <p:spPr>
          <a:xfrm>
            <a:off x="1207008" y="4233672"/>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9"/>
          <p:cNvSpPr/>
          <p:nvPr/>
        </p:nvSpPr>
        <p:spPr>
          <a:xfrm>
            <a:off x="1188720" y="4434840"/>
            <a:ext cx="4251900" cy="914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C3B69E"/>
              </a:buClr>
              <a:buSzPts val="1300"/>
              <a:buFont typeface="EB Garamond"/>
              <a:buNone/>
            </a:pPr>
            <a:r>
              <a:rPr b="0" i="0" lang="en-US" sz="1600" u="none" cap="none" strike="noStrike">
                <a:solidFill>
                  <a:srgbClr val="C3B69E"/>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1600" u="none" cap="none" strike="noStrike">
              <a:solidFill>
                <a:srgbClr val="000000"/>
              </a:solidFill>
              <a:latin typeface="Calibri"/>
              <a:ea typeface="Calibri"/>
              <a:cs typeface="Calibri"/>
              <a:sym typeface="Calibri"/>
            </a:endParaRPr>
          </a:p>
        </p:txBody>
      </p:sp>
      <p:sp>
        <p:nvSpPr>
          <p:cNvPr id="400" name="Google Shape;400;p19"/>
          <p:cNvSpPr/>
          <p:nvPr/>
        </p:nvSpPr>
        <p:spPr>
          <a:xfrm>
            <a:off x="6217923" y="2286000"/>
            <a:ext cx="5257800" cy="3625200"/>
          </a:xfrm>
          <a:prstGeom prst="rect">
            <a:avLst/>
          </a:prstGeom>
          <a:solidFill>
            <a:srgbClr val="1F3A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1" name="Google Shape;401;p19"/>
          <p:cNvPicPr preferRelativeResize="0"/>
          <p:nvPr/>
        </p:nvPicPr>
        <p:blipFill rotWithShape="1">
          <a:blip r:embed="rId5">
            <a:alphaModFix/>
          </a:blip>
          <a:srcRect b="0" l="0" r="0" t="0"/>
          <a:stretch/>
        </p:blipFill>
        <p:spPr>
          <a:xfrm>
            <a:off x="6720840" y="2697480"/>
            <a:ext cx="777240" cy="777240"/>
          </a:xfrm>
          <a:prstGeom prst="rect">
            <a:avLst/>
          </a:prstGeom>
          <a:noFill/>
          <a:ln>
            <a:noFill/>
          </a:ln>
        </p:spPr>
      </p:pic>
      <p:sp>
        <p:nvSpPr>
          <p:cNvPr id="402" name="Google Shape;402;p19"/>
          <p:cNvSpPr/>
          <p:nvPr/>
        </p:nvSpPr>
        <p:spPr>
          <a:xfrm>
            <a:off x="6720840" y="3657600"/>
            <a:ext cx="42519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0E2"/>
              </a:buClr>
              <a:buSzPts val="2800"/>
              <a:buFont typeface="Grenze Gotisch"/>
              <a:buNone/>
            </a:pPr>
            <a:r>
              <a:rPr b="0" i="0" lang="en-US" sz="2800" u="none" cap="none" strike="noStrike">
                <a:solidFill>
                  <a:srgbClr val="F6F0E2"/>
                </a:solidFill>
                <a:latin typeface="Grenze Gotisch"/>
                <a:ea typeface="Grenze Gotisch"/>
                <a:cs typeface="Grenze Gotisch"/>
                <a:sym typeface="Grenze Gotisch"/>
              </a:rPr>
              <a:t>Demo topic II</a:t>
            </a:r>
            <a:endParaRPr b="0" i="0" sz="2800" u="none" cap="none" strike="noStrike">
              <a:solidFill>
                <a:srgbClr val="000000"/>
              </a:solidFill>
              <a:latin typeface="Calibri"/>
              <a:ea typeface="Calibri"/>
              <a:cs typeface="Calibri"/>
              <a:sym typeface="Calibri"/>
            </a:endParaRPr>
          </a:p>
        </p:txBody>
      </p:sp>
      <p:sp>
        <p:nvSpPr>
          <p:cNvPr id="403" name="Google Shape;403;p19"/>
          <p:cNvSpPr/>
          <p:nvPr/>
        </p:nvSpPr>
        <p:spPr>
          <a:xfrm>
            <a:off x="6739128" y="4233672"/>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9"/>
          <p:cNvSpPr/>
          <p:nvPr/>
        </p:nvSpPr>
        <p:spPr>
          <a:xfrm>
            <a:off x="6720840" y="4434840"/>
            <a:ext cx="4251900" cy="914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C3B69E"/>
              </a:buClr>
              <a:buSzPts val="1300"/>
              <a:buFont typeface="EB Garamond"/>
              <a:buNone/>
            </a:pPr>
            <a:r>
              <a:rPr b="0" i="0" lang="en-US" sz="1600" u="none" cap="none" strike="noStrike">
                <a:solidFill>
                  <a:srgbClr val="C3B69E"/>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16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descr="vellum.jpg" id="410" name="Google Shape;410;p20"/>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411" name="Google Shape;411;p20"/>
          <p:cNvCxnSpPr/>
          <p:nvPr/>
        </p:nvCxnSpPr>
        <p:spPr>
          <a:xfrm>
            <a:off x="347472" y="347472"/>
            <a:ext cx="11496751" cy="0"/>
          </a:xfrm>
          <a:prstGeom prst="straightConnector1">
            <a:avLst/>
          </a:prstGeom>
          <a:noFill/>
          <a:ln cap="flat" cmpd="sng" w="9525">
            <a:solidFill>
              <a:srgbClr val="C8A02C"/>
            </a:solidFill>
            <a:prstDash val="solid"/>
            <a:round/>
            <a:headEnd len="sm" w="sm" type="none"/>
            <a:tailEnd len="sm" w="sm" type="none"/>
          </a:ln>
        </p:spPr>
      </p:cxnSp>
      <p:cxnSp>
        <p:nvCxnSpPr>
          <p:cNvPr id="412" name="Google Shape;412;p20"/>
          <p:cNvCxnSpPr/>
          <p:nvPr/>
        </p:nvCxnSpPr>
        <p:spPr>
          <a:xfrm>
            <a:off x="347472" y="6510528"/>
            <a:ext cx="11496751" cy="0"/>
          </a:xfrm>
          <a:prstGeom prst="straightConnector1">
            <a:avLst/>
          </a:prstGeom>
          <a:noFill/>
          <a:ln cap="flat" cmpd="sng" w="9525">
            <a:solidFill>
              <a:srgbClr val="C8A02C"/>
            </a:solidFill>
            <a:prstDash val="solid"/>
            <a:round/>
            <a:headEnd len="sm" w="sm" type="none"/>
            <a:tailEnd len="sm" w="sm" type="none"/>
          </a:ln>
        </p:spPr>
      </p:cxnSp>
      <p:cxnSp>
        <p:nvCxnSpPr>
          <p:cNvPr id="413" name="Google Shape;413;p20"/>
          <p:cNvCxnSpPr/>
          <p:nvPr/>
        </p:nvCxnSpPr>
        <p:spPr>
          <a:xfrm>
            <a:off x="347472" y="347472"/>
            <a:ext cx="0" cy="6163056"/>
          </a:xfrm>
          <a:prstGeom prst="straightConnector1">
            <a:avLst/>
          </a:prstGeom>
          <a:noFill/>
          <a:ln cap="flat" cmpd="sng" w="9525">
            <a:solidFill>
              <a:srgbClr val="C8A02C"/>
            </a:solidFill>
            <a:prstDash val="solid"/>
            <a:round/>
            <a:headEnd len="sm" w="sm" type="none"/>
            <a:tailEnd len="sm" w="sm" type="none"/>
          </a:ln>
        </p:spPr>
      </p:cxnSp>
      <p:cxnSp>
        <p:nvCxnSpPr>
          <p:cNvPr id="414" name="Google Shape;414;p20"/>
          <p:cNvCxnSpPr/>
          <p:nvPr/>
        </p:nvCxnSpPr>
        <p:spPr>
          <a:xfrm>
            <a:off x="11844223" y="347472"/>
            <a:ext cx="0" cy="6163056"/>
          </a:xfrm>
          <a:prstGeom prst="straightConnector1">
            <a:avLst/>
          </a:prstGeom>
          <a:noFill/>
          <a:ln cap="flat" cmpd="sng" w="9525">
            <a:solidFill>
              <a:srgbClr val="C8A02C"/>
            </a:solidFill>
            <a:prstDash val="solid"/>
            <a:round/>
            <a:headEnd len="sm" w="sm" type="none"/>
            <a:tailEnd len="sm" w="sm" type="none"/>
          </a:ln>
        </p:spPr>
      </p:cxnSp>
      <p:sp>
        <p:nvSpPr>
          <p:cNvPr id="415" name="Google Shape;415;p20"/>
          <p:cNvSpPr/>
          <p:nvPr/>
        </p:nvSpPr>
        <p:spPr>
          <a:xfrm>
            <a:off x="5775808" y="4663440"/>
            <a:ext cx="91440" cy="9144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0"/>
          <p:cNvSpPr/>
          <p:nvPr/>
        </p:nvSpPr>
        <p:spPr>
          <a:xfrm>
            <a:off x="6050128" y="4663440"/>
            <a:ext cx="91440" cy="9144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0"/>
          <p:cNvSpPr/>
          <p:nvPr/>
        </p:nvSpPr>
        <p:spPr>
          <a:xfrm>
            <a:off x="6324448" y="4663440"/>
            <a:ext cx="91440" cy="9144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8" name="Google Shape;418;p20"/>
          <p:cNvPicPr preferRelativeResize="0"/>
          <p:nvPr/>
        </p:nvPicPr>
        <p:blipFill rotWithShape="1">
          <a:blip r:embed="rId4">
            <a:alphaModFix/>
          </a:blip>
          <a:srcRect b="0" l="0" r="0" t="0"/>
          <a:stretch/>
        </p:blipFill>
        <p:spPr>
          <a:xfrm>
            <a:off x="5318608" y="1371600"/>
            <a:ext cx="1554481" cy="1554481"/>
          </a:xfrm>
          <a:prstGeom prst="rect">
            <a:avLst/>
          </a:prstGeom>
          <a:noFill/>
          <a:ln>
            <a:noFill/>
          </a:ln>
        </p:spPr>
      </p:pic>
      <p:sp>
        <p:nvSpPr>
          <p:cNvPr id="419" name="Google Shape;419;p20"/>
          <p:cNvSpPr/>
          <p:nvPr/>
        </p:nvSpPr>
        <p:spPr>
          <a:xfrm>
            <a:off x="0" y="3154680"/>
            <a:ext cx="121917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8E7A"/>
              </a:buClr>
              <a:buSzPts val="1050"/>
              <a:buFont typeface="Cinzel"/>
              <a:buNone/>
            </a:pPr>
            <a:r>
              <a:rPr b="0" i="0" lang="en-US" sz="1050" u="none" cap="none" strike="noStrike">
                <a:solidFill>
                  <a:srgbClr val="9C8E7A"/>
                </a:solidFill>
                <a:latin typeface="Cinzel"/>
                <a:ea typeface="Cinzel"/>
                <a:cs typeface="Cinzel"/>
                <a:sym typeface="Cinzel"/>
              </a:rPr>
              <a:t>FULL-BLEED IMAGE PLACEHOLDER</a:t>
            </a:r>
            <a:endParaRPr b="0" i="0" sz="1050" u="none" cap="none" strike="noStrike">
              <a:solidFill>
                <a:srgbClr val="000000"/>
              </a:solidFill>
              <a:latin typeface="Calibri"/>
              <a:ea typeface="Calibri"/>
              <a:cs typeface="Calibri"/>
              <a:sym typeface="Calibri"/>
            </a:endParaRPr>
          </a:p>
        </p:txBody>
      </p:sp>
      <p:sp>
        <p:nvSpPr>
          <p:cNvPr id="420" name="Google Shape;420;p20"/>
          <p:cNvSpPr/>
          <p:nvPr/>
        </p:nvSpPr>
        <p:spPr>
          <a:xfrm>
            <a:off x="1371600" y="3520440"/>
            <a:ext cx="9448500" cy="100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4600"/>
              <a:buFont typeface="Grenze Gotisch"/>
              <a:buNone/>
            </a:pPr>
            <a:r>
              <a:rPr b="0" i="0" lang="en-US" sz="4600" u="none" cap="none" strike="noStrike">
                <a:solidFill>
                  <a:srgbClr val="F6F0E2"/>
                </a:solidFill>
                <a:latin typeface="Grenze Gotisch"/>
                <a:ea typeface="Grenze Gotisch"/>
                <a:cs typeface="Grenze Gotisch"/>
                <a:sym typeface="Grenze Gotisch"/>
              </a:rPr>
              <a:t>A picture is worth a thousand words</a:t>
            </a:r>
            <a:endParaRPr b="0" i="0" sz="4600"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descr="lapis.jpg" id="426" name="Google Shape;426;p21"/>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427" name="Google Shape;427;p21"/>
          <p:cNvCxnSpPr/>
          <p:nvPr/>
        </p:nvCxnSpPr>
        <p:spPr>
          <a:xfrm>
            <a:off x="365760" y="365760"/>
            <a:ext cx="11460175" cy="0"/>
          </a:xfrm>
          <a:prstGeom prst="straightConnector1">
            <a:avLst/>
          </a:prstGeom>
          <a:noFill/>
          <a:ln cap="flat" cmpd="sng" w="9525">
            <a:solidFill>
              <a:srgbClr val="C8A02C"/>
            </a:solidFill>
            <a:prstDash val="solid"/>
            <a:round/>
            <a:headEnd len="sm" w="sm" type="none"/>
            <a:tailEnd len="sm" w="sm" type="none"/>
          </a:ln>
        </p:spPr>
      </p:cxnSp>
      <p:cxnSp>
        <p:nvCxnSpPr>
          <p:cNvPr id="428" name="Google Shape;428;p21"/>
          <p:cNvCxnSpPr/>
          <p:nvPr/>
        </p:nvCxnSpPr>
        <p:spPr>
          <a:xfrm>
            <a:off x="365760" y="6492240"/>
            <a:ext cx="11460175" cy="0"/>
          </a:xfrm>
          <a:prstGeom prst="straightConnector1">
            <a:avLst/>
          </a:prstGeom>
          <a:noFill/>
          <a:ln cap="flat" cmpd="sng" w="9525">
            <a:solidFill>
              <a:srgbClr val="C8A02C"/>
            </a:solidFill>
            <a:prstDash val="solid"/>
            <a:round/>
            <a:headEnd len="sm" w="sm" type="none"/>
            <a:tailEnd len="sm" w="sm" type="none"/>
          </a:ln>
        </p:spPr>
      </p:cxnSp>
      <p:cxnSp>
        <p:nvCxnSpPr>
          <p:cNvPr id="429" name="Google Shape;429;p21"/>
          <p:cNvCxnSpPr/>
          <p:nvPr/>
        </p:nvCxnSpPr>
        <p:spPr>
          <a:xfrm>
            <a:off x="365760" y="365760"/>
            <a:ext cx="0" cy="6126480"/>
          </a:xfrm>
          <a:prstGeom prst="straightConnector1">
            <a:avLst/>
          </a:prstGeom>
          <a:noFill/>
          <a:ln cap="flat" cmpd="sng" w="9525">
            <a:solidFill>
              <a:srgbClr val="C8A02C"/>
            </a:solidFill>
            <a:prstDash val="solid"/>
            <a:round/>
            <a:headEnd len="sm" w="sm" type="none"/>
            <a:tailEnd len="sm" w="sm" type="none"/>
          </a:ln>
        </p:spPr>
      </p:cxnSp>
      <p:cxnSp>
        <p:nvCxnSpPr>
          <p:cNvPr id="430" name="Google Shape;430;p21"/>
          <p:cNvCxnSpPr/>
          <p:nvPr/>
        </p:nvCxnSpPr>
        <p:spPr>
          <a:xfrm>
            <a:off x="11825935" y="365760"/>
            <a:ext cx="0" cy="6126480"/>
          </a:xfrm>
          <a:prstGeom prst="straightConnector1">
            <a:avLst/>
          </a:prstGeom>
          <a:noFill/>
          <a:ln cap="flat" cmpd="sng" w="9525">
            <a:solidFill>
              <a:srgbClr val="C8A02C"/>
            </a:solidFill>
            <a:prstDash val="solid"/>
            <a:round/>
            <a:headEnd len="sm" w="sm" type="none"/>
            <a:tailEnd len="sm" w="sm" type="none"/>
          </a:ln>
        </p:spPr>
      </p:cxnSp>
      <p:sp>
        <p:nvSpPr>
          <p:cNvPr id="431" name="Google Shape;431;p21"/>
          <p:cNvSpPr/>
          <p:nvPr/>
        </p:nvSpPr>
        <p:spPr>
          <a:xfrm>
            <a:off x="7894015" y="1767840"/>
            <a:ext cx="3291900" cy="21945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3E568C"/>
              </a:buClr>
              <a:buSzPts val="13000"/>
              <a:buFont typeface="Cinzel"/>
              <a:buNone/>
            </a:pPr>
            <a:r>
              <a:rPr b="1" i="0" lang="en-US" sz="18000" u="none" cap="none" strike="noStrike">
                <a:solidFill>
                  <a:srgbClr val="3E568C"/>
                </a:solidFill>
                <a:latin typeface="Cinzel"/>
                <a:ea typeface="Cinzel"/>
                <a:cs typeface="Cinzel"/>
                <a:sym typeface="Cinzel"/>
              </a:rPr>
              <a:t>02</a:t>
            </a:r>
            <a:endParaRPr b="0" i="0" sz="18000" u="none" cap="none" strike="noStrike">
              <a:solidFill>
                <a:schemeClr val="dk1"/>
              </a:solidFill>
              <a:latin typeface="Calibri"/>
              <a:ea typeface="Calibri"/>
              <a:cs typeface="Calibri"/>
              <a:sym typeface="Calibri"/>
            </a:endParaRPr>
          </a:p>
        </p:txBody>
      </p:sp>
      <p:sp>
        <p:nvSpPr>
          <p:cNvPr id="432" name="Google Shape;432;p21"/>
          <p:cNvSpPr/>
          <p:nvPr/>
        </p:nvSpPr>
        <p:spPr>
          <a:xfrm>
            <a:off x="1005840" y="336804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1"/>
          <p:cNvSpPr/>
          <p:nvPr/>
        </p:nvSpPr>
        <p:spPr>
          <a:xfrm>
            <a:off x="1280160" y="336804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1"/>
          <p:cNvSpPr/>
          <p:nvPr/>
        </p:nvSpPr>
        <p:spPr>
          <a:xfrm>
            <a:off x="1554480" y="336804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5" name="Google Shape;435;p21"/>
          <p:cNvPicPr preferRelativeResize="0"/>
          <p:nvPr/>
        </p:nvPicPr>
        <p:blipFill rotWithShape="1">
          <a:blip r:embed="rId4">
            <a:alphaModFix/>
          </a:blip>
          <a:srcRect b="0" l="0" r="0" t="0"/>
          <a:stretch/>
        </p:blipFill>
        <p:spPr>
          <a:xfrm>
            <a:off x="1005853" y="5029200"/>
            <a:ext cx="1005868" cy="1005900"/>
          </a:xfrm>
          <a:prstGeom prst="rect">
            <a:avLst/>
          </a:prstGeom>
          <a:noFill/>
          <a:ln>
            <a:noFill/>
          </a:ln>
        </p:spPr>
      </p:pic>
      <p:sp>
        <p:nvSpPr>
          <p:cNvPr id="436" name="Google Shape;436;p21"/>
          <p:cNvSpPr/>
          <p:nvPr/>
        </p:nvSpPr>
        <p:spPr>
          <a:xfrm>
            <a:off x="1005840" y="1905000"/>
            <a:ext cx="5486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A02C"/>
              </a:buClr>
              <a:buSzPts val="1050"/>
              <a:buFont typeface="Cinzel"/>
              <a:buNone/>
            </a:pPr>
            <a:r>
              <a:rPr i="0" lang="en-US" sz="2400" u="none" cap="none" strike="noStrike">
                <a:solidFill>
                  <a:srgbClr val="C8A02C"/>
                </a:solidFill>
                <a:latin typeface="Cinzel SemiBold"/>
                <a:ea typeface="Cinzel SemiBold"/>
                <a:cs typeface="Cinzel SemiBold"/>
                <a:sym typeface="Cinzel SemiBold"/>
              </a:rPr>
              <a:t>CHAPTER TWO</a:t>
            </a:r>
            <a:endParaRPr i="0" sz="2400" u="none" cap="none" strike="noStrike">
              <a:solidFill>
                <a:srgbClr val="000000"/>
              </a:solidFill>
              <a:latin typeface="Cinzel SemiBold"/>
              <a:ea typeface="Cinzel SemiBold"/>
              <a:cs typeface="Cinzel SemiBold"/>
              <a:sym typeface="Cinzel SemiBold"/>
            </a:endParaRPr>
          </a:p>
        </p:txBody>
      </p:sp>
      <p:sp>
        <p:nvSpPr>
          <p:cNvPr id="437" name="Google Shape;437;p21"/>
          <p:cNvSpPr/>
          <p:nvPr/>
        </p:nvSpPr>
        <p:spPr>
          <a:xfrm>
            <a:off x="1005840" y="2225040"/>
            <a:ext cx="6400800" cy="100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0E2"/>
              </a:buClr>
              <a:buSzPts val="5000"/>
              <a:buFont typeface="Grenze Gotisch"/>
              <a:buNone/>
            </a:pPr>
            <a:r>
              <a:rPr b="0" i="0" lang="en-US" sz="6000" u="none" cap="none" strike="noStrike">
                <a:solidFill>
                  <a:srgbClr val="F6F0E2"/>
                </a:solidFill>
                <a:latin typeface="Grenze Gotisch"/>
                <a:ea typeface="Grenze Gotisch"/>
                <a:cs typeface="Grenze Gotisch"/>
                <a:sym typeface="Grenze Gotisch"/>
              </a:rPr>
              <a:t>Transition headline</a:t>
            </a:r>
            <a:endParaRPr b="0" i="0" sz="6000" u="none" cap="none" strike="noStrike">
              <a:solidFill>
                <a:srgbClr val="000000"/>
              </a:solidFill>
              <a:latin typeface="Calibri"/>
              <a:ea typeface="Calibri"/>
              <a:cs typeface="Calibri"/>
              <a:sym typeface="Calibri"/>
            </a:endParaRPr>
          </a:p>
        </p:txBody>
      </p:sp>
      <p:sp>
        <p:nvSpPr>
          <p:cNvPr id="438" name="Google Shape;438;p21"/>
          <p:cNvSpPr/>
          <p:nvPr/>
        </p:nvSpPr>
        <p:spPr>
          <a:xfrm>
            <a:off x="1005840" y="3688080"/>
            <a:ext cx="5760600" cy="1188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B9C4DC"/>
              </a:buClr>
              <a:buSzPts val="1450"/>
              <a:buFont typeface="EB Garamond"/>
              <a:buNone/>
            </a:pPr>
            <a:r>
              <a:rPr b="0" i="0" lang="en-US" sz="2000" u="none" cap="none" strike="noStrike">
                <a:solidFill>
                  <a:srgbClr val="B9C4DC"/>
                </a:solidFill>
                <a:latin typeface="EB Garamond"/>
                <a:ea typeface="EB Garamond"/>
                <a:cs typeface="EB Garamond"/>
                <a:sym typeface="EB Garamond"/>
              </a:rPr>
              <a:t>Demo text. Replace this content with your own without altering the layout. This template preserves the typographic hierarchy, the margins and the color in every editable block.</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parchment.jpg" id="444" name="Google Shape;444;p22"/>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445" name="Google Shape;445;p22"/>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446" name="Google Shape;446;p22"/>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447" name="Google Shape;447;p22"/>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BREAKDOWN</a:t>
            </a:r>
            <a:endParaRPr i="0" sz="2000" u="none" cap="none" strike="noStrike">
              <a:solidFill>
                <a:srgbClr val="000000"/>
              </a:solidFill>
              <a:latin typeface="Cinzel SemiBold"/>
              <a:ea typeface="Cinzel SemiBold"/>
              <a:cs typeface="Cinzel SemiBold"/>
              <a:sym typeface="Cinzel SemiBold"/>
            </a:endParaRPr>
          </a:p>
        </p:txBody>
      </p:sp>
      <p:sp>
        <p:nvSpPr>
          <p:cNvPr id="448" name="Google Shape;448;p22"/>
          <p:cNvSpPr/>
          <p:nvPr/>
        </p:nvSpPr>
        <p:spPr>
          <a:xfrm>
            <a:off x="685800" y="960120"/>
            <a:ext cx="7315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Three important items</a:t>
            </a:r>
            <a:endParaRPr b="0" i="0" sz="4600" u="none" cap="none" strike="noStrike">
              <a:solidFill>
                <a:srgbClr val="000000"/>
              </a:solidFill>
              <a:latin typeface="Calibri"/>
              <a:ea typeface="Calibri"/>
              <a:cs typeface="Calibri"/>
              <a:sym typeface="Calibri"/>
            </a:endParaRPr>
          </a:p>
        </p:txBody>
      </p:sp>
      <p:sp>
        <p:nvSpPr>
          <p:cNvPr id="449" name="Google Shape;449;p22"/>
          <p:cNvSpPr/>
          <p:nvPr/>
        </p:nvSpPr>
        <p:spPr>
          <a:xfrm>
            <a:off x="685800" y="2148840"/>
            <a:ext cx="3319200" cy="3291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2"/>
          <p:cNvSpPr/>
          <p:nvPr/>
        </p:nvSpPr>
        <p:spPr>
          <a:xfrm>
            <a:off x="960120" y="2423160"/>
            <a:ext cx="822900" cy="822900"/>
          </a:xfrm>
          <a:prstGeom prst="rect">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1" name="Google Shape;451;p22"/>
          <p:cNvPicPr preferRelativeResize="0"/>
          <p:nvPr/>
        </p:nvPicPr>
        <p:blipFill rotWithShape="1">
          <a:blip r:embed="rId4">
            <a:alphaModFix/>
          </a:blip>
          <a:srcRect b="0" l="0" r="0" t="0"/>
          <a:stretch/>
        </p:blipFill>
        <p:spPr>
          <a:xfrm>
            <a:off x="1078992" y="2542032"/>
            <a:ext cx="585216" cy="585216"/>
          </a:xfrm>
          <a:prstGeom prst="rect">
            <a:avLst/>
          </a:prstGeom>
          <a:noFill/>
          <a:ln>
            <a:noFill/>
          </a:ln>
        </p:spPr>
      </p:pic>
      <p:sp>
        <p:nvSpPr>
          <p:cNvPr id="452" name="Google Shape;452;p22"/>
          <p:cNvSpPr/>
          <p:nvPr/>
        </p:nvSpPr>
        <p:spPr>
          <a:xfrm>
            <a:off x="960120" y="3429000"/>
            <a:ext cx="277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500"/>
              <a:buFont typeface="Grenze Gotisch"/>
              <a:buNone/>
            </a:pPr>
            <a:r>
              <a:rPr b="0" i="0" lang="en-US" sz="2500" u="none" cap="none" strike="noStrike">
                <a:solidFill>
                  <a:srgbClr val="1B1714"/>
                </a:solidFill>
                <a:latin typeface="Grenze Gotisch"/>
                <a:ea typeface="Grenze Gotisch"/>
                <a:cs typeface="Grenze Gotisch"/>
                <a:sym typeface="Grenze Gotisch"/>
              </a:rPr>
              <a:t>Demo item I</a:t>
            </a:r>
            <a:endParaRPr b="0" i="0" sz="2500" u="none" cap="none" strike="noStrike">
              <a:solidFill>
                <a:srgbClr val="000000"/>
              </a:solidFill>
              <a:latin typeface="Calibri"/>
              <a:ea typeface="Calibri"/>
              <a:cs typeface="Calibri"/>
              <a:sym typeface="Calibri"/>
            </a:endParaRPr>
          </a:p>
        </p:txBody>
      </p:sp>
      <p:sp>
        <p:nvSpPr>
          <p:cNvPr id="453" name="Google Shape;453;p22"/>
          <p:cNvSpPr/>
          <p:nvPr/>
        </p:nvSpPr>
        <p:spPr>
          <a:xfrm>
            <a:off x="960120" y="3931920"/>
            <a:ext cx="2770500" cy="1326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sp>
        <p:nvSpPr>
          <p:cNvPr id="454" name="Google Shape;454;p22"/>
          <p:cNvSpPr/>
          <p:nvPr/>
        </p:nvSpPr>
        <p:spPr>
          <a:xfrm>
            <a:off x="4462272" y="2148840"/>
            <a:ext cx="3319200" cy="3291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2"/>
          <p:cNvSpPr/>
          <p:nvPr/>
        </p:nvSpPr>
        <p:spPr>
          <a:xfrm>
            <a:off x="4736592" y="2423160"/>
            <a:ext cx="822900" cy="822900"/>
          </a:xfrm>
          <a:prstGeom prst="rect">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6" name="Google Shape;456;p22"/>
          <p:cNvPicPr preferRelativeResize="0"/>
          <p:nvPr/>
        </p:nvPicPr>
        <p:blipFill rotWithShape="1">
          <a:blip r:embed="rId5">
            <a:alphaModFix/>
          </a:blip>
          <a:srcRect b="0" l="0" r="0" t="0"/>
          <a:stretch/>
        </p:blipFill>
        <p:spPr>
          <a:xfrm>
            <a:off x="4855464" y="2542032"/>
            <a:ext cx="585216" cy="585216"/>
          </a:xfrm>
          <a:prstGeom prst="rect">
            <a:avLst/>
          </a:prstGeom>
          <a:noFill/>
          <a:ln>
            <a:noFill/>
          </a:ln>
        </p:spPr>
      </p:pic>
      <p:sp>
        <p:nvSpPr>
          <p:cNvPr id="457" name="Google Shape;457;p22"/>
          <p:cNvSpPr/>
          <p:nvPr/>
        </p:nvSpPr>
        <p:spPr>
          <a:xfrm>
            <a:off x="4736592" y="3429000"/>
            <a:ext cx="277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500"/>
              <a:buFont typeface="Grenze Gotisch"/>
              <a:buNone/>
            </a:pPr>
            <a:r>
              <a:rPr b="0" i="0" lang="en-US" sz="2500" u="none" cap="none" strike="noStrike">
                <a:solidFill>
                  <a:srgbClr val="1B1714"/>
                </a:solidFill>
                <a:latin typeface="Grenze Gotisch"/>
                <a:ea typeface="Grenze Gotisch"/>
                <a:cs typeface="Grenze Gotisch"/>
                <a:sym typeface="Grenze Gotisch"/>
              </a:rPr>
              <a:t>Demo item II</a:t>
            </a:r>
            <a:endParaRPr b="0" i="0" sz="2500" u="none" cap="none" strike="noStrike">
              <a:solidFill>
                <a:srgbClr val="000000"/>
              </a:solidFill>
              <a:latin typeface="Calibri"/>
              <a:ea typeface="Calibri"/>
              <a:cs typeface="Calibri"/>
              <a:sym typeface="Calibri"/>
            </a:endParaRPr>
          </a:p>
        </p:txBody>
      </p:sp>
      <p:sp>
        <p:nvSpPr>
          <p:cNvPr id="458" name="Google Shape;458;p22"/>
          <p:cNvSpPr/>
          <p:nvPr/>
        </p:nvSpPr>
        <p:spPr>
          <a:xfrm>
            <a:off x="4736592" y="3931920"/>
            <a:ext cx="2770500" cy="1326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sp>
        <p:nvSpPr>
          <p:cNvPr id="459" name="Google Shape;459;p22"/>
          <p:cNvSpPr/>
          <p:nvPr/>
        </p:nvSpPr>
        <p:spPr>
          <a:xfrm>
            <a:off x="8238744" y="2148840"/>
            <a:ext cx="3319200" cy="3291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2"/>
          <p:cNvSpPr/>
          <p:nvPr/>
        </p:nvSpPr>
        <p:spPr>
          <a:xfrm>
            <a:off x="8513064" y="2423160"/>
            <a:ext cx="822900" cy="822900"/>
          </a:xfrm>
          <a:prstGeom prst="rect">
            <a:avLst/>
          </a:prstGeom>
          <a:solidFill>
            <a:srgbClr val="EDE0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1" name="Google Shape;461;p22"/>
          <p:cNvPicPr preferRelativeResize="0"/>
          <p:nvPr/>
        </p:nvPicPr>
        <p:blipFill rotWithShape="1">
          <a:blip r:embed="rId6">
            <a:alphaModFix/>
          </a:blip>
          <a:srcRect b="0" l="0" r="0" t="0"/>
          <a:stretch/>
        </p:blipFill>
        <p:spPr>
          <a:xfrm>
            <a:off x="8631936" y="2542032"/>
            <a:ext cx="585216" cy="585216"/>
          </a:xfrm>
          <a:prstGeom prst="rect">
            <a:avLst/>
          </a:prstGeom>
          <a:noFill/>
          <a:ln>
            <a:noFill/>
          </a:ln>
        </p:spPr>
      </p:pic>
      <p:sp>
        <p:nvSpPr>
          <p:cNvPr id="462" name="Google Shape;462;p22"/>
          <p:cNvSpPr/>
          <p:nvPr/>
        </p:nvSpPr>
        <p:spPr>
          <a:xfrm>
            <a:off x="8513064" y="3429000"/>
            <a:ext cx="2770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500"/>
              <a:buFont typeface="Grenze Gotisch"/>
              <a:buNone/>
            </a:pPr>
            <a:r>
              <a:rPr b="0" i="0" lang="en-US" sz="2500" u="none" cap="none" strike="noStrike">
                <a:solidFill>
                  <a:srgbClr val="1B1714"/>
                </a:solidFill>
                <a:latin typeface="Grenze Gotisch"/>
                <a:ea typeface="Grenze Gotisch"/>
                <a:cs typeface="Grenze Gotisch"/>
                <a:sym typeface="Grenze Gotisch"/>
              </a:rPr>
              <a:t>Demo item III</a:t>
            </a:r>
            <a:endParaRPr b="0" i="0" sz="2500" u="none" cap="none" strike="noStrike">
              <a:solidFill>
                <a:srgbClr val="000000"/>
              </a:solidFill>
              <a:latin typeface="Calibri"/>
              <a:ea typeface="Calibri"/>
              <a:cs typeface="Calibri"/>
              <a:sym typeface="Calibri"/>
            </a:endParaRPr>
          </a:p>
        </p:txBody>
      </p:sp>
      <p:sp>
        <p:nvSpPr>
          <p:cNvPr id="463" name="Google Shape;463;p22"/>
          <p:cNvSpPr/>
          <p:nvPr/>
        </p:nvSpPr>
        <p:spPr>
          <a:xfrm>
            <a:off x="8513064" y="3931920"/>
            <a:ext cx="2770500" cy="1326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50"/>
              <a:buFont typeface="EB Garamond"/>
              <a:buNone/>
            </a:pPr>
            <a:r>
              <a:rPr b="0" i="0" lang="en-US" sz="1800" u="none" cap="none" strike="noStrike">
                <a:solidFill>
                  <a:srgbClr val="5A4E42"/>
                </a:solidFill>
                <a:latin typeface="EB Garamond"/>
                <a:ea typeface="EB Garamond"/>
                <a:cs typeface="EB Garamond"/>
                <a:sym typeface="EB Garamond"/>
              </a:rPr>
              <a:t>Demo text. Replace this content with your own without altering the layout.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descr="parchment.jpg" id="469" name="Google Shape;469;p23"/>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470" name="Google Shape;470;p23"/>
          <p:cNvSpPr/>
          <p:nvPr/>
        </p:nvSpPr>
        <p:spPr>
          <a:xfrm>
            <a:off x="0" y="0"/>
            <a:ext cx="3200400" cy="6858000"/>
          </a:xfrm>
          <a:prstGeom prst="rect">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1" name="Google Shape;471;p23"/>
          <p:cNvPicPr preferRelativeResize="0"/>
          <p:nvPr/>
        </p:nvPicPr>
        <p:blipFill rotWithShape="1">
          <a:blip r:embed="rId4">
            <a:alphaModFix/>
          </a:blip>
          <a:srcRect b="0" l="0" r="0" t="0"/>
          <a:stretch/>
        </p:blipFill>
        <p:spPr>
          <a:xfrm>
            <a:off x="975348" y="2651748"/>
            <a:ext cx="1333000" cy="1333000"/>
          </a:xfrm>
          <a:prstGeom prst="rect">
            <a:avLst/>
          </a:prstGeom>
          <a:noFill/>
          <a:ln>
            <a:noFill/>
          </a:ln>
        </p:spPr>
      </p:pic>
      <p:sp>
        <p:nvSpPr>
          <p:cNvPr id="472" name="Google Shape;472;p23"/>
          <p:cNvSpPr/>
          <p:nvPr/>
        </p:nvSpPr>
        <p:spPr>
          <a:xfrm>
            <a:off x="3931920" y="914400"/>
            <a:ext cx="182880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C9A4"/>
              </a:buClr>
              <a:buSzPts val="15000"/>
              <a:buFont typeface="EB Garamond"/>
              <a:buNone/>
            </a:pPr>
            <a:r>
              <a:rPr b="1" i="0" lang="en-US" sz="15000" u="none" cap="none" strike="noStrike">
                <a:solidFill>
                  <a:srgbClr val="C8A02C"/>
                </a:solidFill>
                <a:latin typeface="EB Garamond"/>
                <a:ea typeface="EB Garamond"/>
                <a:cs typeface="EB Garamond"/>
                <a:sym typeface="EB Garamond"/>
              </a:rPr>
              <a:t>“</a:t>
            </a:r>
            <a:endParaRPr b="1" i="0" sz="15000" u="none" cap="none" strike="noStrike">
              <a:solidFill>
                <a:srgbClr val="C8A02C"/>
              </a:solidFill>
              <a:latin typeface="EB Garamond"/>
              <a:ea typeface="EB Garamond"/>
              <a:cs typeface="EB Garamond"/>
              <a:sym typeface="EB Garamond"/>
            </a:endParaRPr>
          </a:p>
        </p:txBody>
      </p:sp>
      <p:sp>
        <p:nvSpPr>
          <p:cNvPr id="473" name="Google Shape;473;p23"/>
          <p:cNvSpPr/>
          <p:nvPr/>
        </p:nvSpPr>
        <p:spPr>
          <a:xfrm>
            <a:off x="3977640" y="484632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3"/>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3C9B4"/>
              </a:buClr>
              <a:buSzPts val="800"/>
              <a:buFont typeface="Cinzel"/>
              <a:buNone/>
            </a:pPr>
            <a:r>
              <a:rPr lang="en-US" sz="800">
                <a:solidFill>
                  <a:srgbClr val="E3C9B4"/>
                </a:solidFill>
                <a:latin typeface="Cinzel"/>
                <a:ea typeface="Cinzel"/>
                <a:cs typeface="Cinzel"/>
                <a:sym typeface="Cinzel"/>
              </a:rPr>
              <a:t>MEDIEVAL HISTORY · DEMO TEMPLATE</a:t>
            </a:r>
            <a:endParaRPr sz="800">
              <a:solidFill>
                <a:srgbClr val="E3C9B4"/>
              </a:solidFill>
              <a:latin typeface="Cinzel"/>
              <a:ea typeface="Cinzel"/>
              <a:cs typeface="Cinzel"/>
              <a:sym typeface="Cinzel"/>
            </a:endParaRPr>
          </a:p>
        </p:txBody>
      </p:sp>
      <p:sp>
        <p:nvSpPr>
          <p:cNvPr id="475" name="Google Shape;475;p23"/>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476" name="Google Shape;476;p23"/>
          <p:cNvSpPr/>
          <p:nvPr/>
        </p:nvSpPr>
        <p:spPr>
          <a:xfrm>
            <a:off x="3931920" y="2118360"/>
            <a:ext cx="7589400" cy="2103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714"/>
              </a:buClr>
              <a:buSzPts val="2800"/>
              <a:buFont typeface="EB Garamond"/>
              <a:buNone/>
            </a:pPr>
            <a:r>
              <a:rPr lang="en-US" sz="4800" u="none" cap="none" strike="noStrike">
                <a:solidFill>
                  <a:srgbClr val="1B1714"/>
                </a:solidFill>
                <a:latin typeface="EB Garamond Medium"/>
                <a:ea typeface="EB Garamond Medium"/>
                <a:cs typeface="EB Garamond Medium"/>
                <a:sym typeface="EB Garamond Medium"/>
              </a:rPr>
              <a:t>Demo quote text: a line with authority, set at a larger size in full ink color.</a:t>
            </a:r>
            <a:endParaRPr sz="4800" u="none" cap="none" strike="noStrike">
              <a:solidFill>
                <a:srgbClr val="000000"/>
              </a:solidFill>
              <a:latin typeface="EB Garamond Medium"/>
              <a:ea typeface="EB Garamond Medium"/>
              <a:cs typeface="EB Garamond Medium"/>
              <a:sym typeface="EB Garamond Medium"/>
            </a:endParaRPr>
          </a:p>
        </p:txBody>
      </p:sp>
      <p:sp>
        <p:nvSpPr>
          <p:cNvPr id="477" name="Google Shape;477;p23"/>
          <p:cNvSpPr/>
          <p:nvPr/>
        </p:nvSpPr>
        <p:spPr>
          <a:xfrm>
            <a:off x="4279392" y="4773168"/>
            <a:ext cx="5486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1800" u="none" cap="none" strike="noStrike">
                <a:solidFill>
                  <a:srgbClr val="9B2226"/>
                </a:solidFill>
                <a:latin typeface="Cinzel Medium"/>
                <a:ea typeface="Cinzel Medium"/>
                <a:cs typeface="Cinzel Medium"/>
                <a:sym typeface="Cinzel Medium"/>
              </a:rPr>
              <a:t>— DEMO NAME, CHRONICLER</a:t>
            </a:r>
            <a:endParaRPr i="0" sz="1800" u="none" cap="none" strike="noStrike">
              <a:solidFill>
                <a:srgbClr val="000000"/>
              </a:solidFill>
              <a:latin typeface="Cinzel Medium"/>
              <a:ea typeface="Cinzel Medium"/>
              <a:cs typeface="Cinzel Medium"/>
              <a:sym typeface="Cinzel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descr="parchment.jpg" id="483" name="Google Shape;483;p24"/>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484" name="Google Shape;484;p24"/>
          <p:cNvSpPr/>
          <p:nvPr/>
        </p:nvSpPr>
        <p:spPr>
          <a:xfrm>
            <a:off x="0" y="1371600"/>
            <a:ext cx="12191700" cy="173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2000"/>
              <a:buFont typeface="Cinzel"/>
              <a:buNone/>
            </a:pPr>
            <a:r>
              <a:rPr b="1" i="0" lang="en-US" sz="12000" u="none" cap="none" strike="noStrike">
                <a:solidFill>
                  <a:srgbClr val="1B1714"/>
                </a:solidFill>
                <a:latin typeface="Cinzel"/>
                <a:ea typeface="Cinzel"/>
                <a:cs typeface="Cinzel"/>
                <a:sym typeface="Cinzel"/>
              </a:rPr>
              <a:t>1.000</a:t>
            </a:r>
            <a:endParaRPr b="0" i="0" sz="12000" u="none" cap="none" strike="noStrike">
              <a:solidFill>
                <a:schemeClr val="dk1"/>
              </a:solidFill>
              <a:latin typeface="Calibri"/>
              <a:ea typeface="Calibri"/>
              <a:cs typeface="Calibri"/>
              <a:sym typeface="Calibri"/>
            </a:endParaRPr>
          </a:p>
        </p:txBody>
      </p:sp>
      <p:sp>
        <p:nvSpPr>
          <p:cNvPr id="485" name="Google Shape;485;p24"/>
          <p:cNvSpPr/>
          <p:nvPr/>
        </p:nvSpPr>
        <p:spPr>
          <a:xfrm>
            <a:off x="5775808" y="3794760"/>
            <a:ext cx="91440" cy="9144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4"/>
          <p:cNvSpPr/>
          <p:nvPr/>
        </p:nvSpPr>
        <p:spPr>
          <a:xfrm>
            <a:off x="6050128" y="3794760"/>
            <a:ext cx="91440" cy="9144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4"/>
          <p:cNvSpPr/>
          <p:nvPr/>
        </p:nvSpPr>
        <p:spPr>
          <a:xfrm>
            <a:off x="6324448" y="3794760"/>
            <a:ext cx="91440" cy="9144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4"/>
          <p:cNvSpPr/>
          <p:nvPr/>
        </p:nvSpPr>
        <p:spPr>
          <a:xfrm>
            <a:off x="685800" y="4206240"/>
            <a:ext cx="3319272"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2800"/>
              <a:buFont typeface="Cinzel"/>
              <a:buNone/>
            </a:pPr>
            <a:r>
              <a:rPr b="1" i="0" lang="en-US" sz="3200" u="none" cap="none" strike="noStrike">
                <a:solidFill>
                  <a:srgbClr val="9B2226"/>
                </a:solidFill>
                <a:latin typeface="Cinzel"/>
                <a:ea typeface="Cinzel"/>
                <a:cs typeface="Cinzel"/>
                <a:sym typeface="Cinzel"/>
              </a:rPr>
              <a:t>MCDLIII</a:t>
            </a:r>
            <a:endParaRPr b="0" i="0" sz="3200" u="none" cap="none" strike="noStrike">
              <a:solidFill>
                <a:schemeClr val="dk1"/>
              </a:solidFill>
              <a:latin typeface="Calibri"/>
              <a:ea typeface="Calibri"/>
              <a:cs typeface="Calibri"/>
              <a:sym typeface="Calibri"/>
            </a:endParaRPr>
          </a:p>
        </p:txBody>
      </p:sp>
      <p:sp>
        <p:nvSpPr>
          <p:cNvPr id="489" name="Google Shape;489;p24"/>
          <p:cNvSpPr/>
          <p:nvPr/>
        </p:nvSpPr>
        <p:spPr>
          <a:xfrm>
            <a:off x="4462272" y="4206240"/>
            <a:ext cx="3319272"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2800"/>
              <a:buFont typeface="Cinzel"/>
              <a:buNone/>
            </a:pPr>
            <a:r>
              <a:rPr b="1" i="0" lang="en-US" sz="3200" u="none" cap="none" strike="noStrike">
                <a:solidFill>
                  <a:srgbClr val="9B2226"/>
                </a:solidFill>
                <a:latin typeface="Cinzel"/>
                <a:ea typeface="Cinzel"/>
                <a:cs typeface="Cinzel"/>
                <a:sym typeface="Cinzel"/>
              </a:rPr>
              <a:t>XII</a:t>
            </a:r>
            <a:endParaRPr b="0" i="0" sz="3200" u="none" cap="none" strike="noStrike">
              <a:solidFill>
                <a:schemeClr val="dk1"/>
              </a:solidFill>
              <a:latin typeface="Calibri"/>
              <a:ea typeface="Calibri"/>
              <a:cs typeface="Calibri"/>
              <a:sym typeface="Calibri"/>
            </a:endParaRPr>
          </a:p>
        </p:txBody>
      </p:sp>
      <p:sp>
        <p:nvSpPr>
          <p:cNvPr id="490" name="Google Shape;490;p24"/>
          <p:cNvSpPr/>
          <p:nvPr/>
        </p:nvSpPr>
        <p:spPr>
          <a:xfrm>
            <a:off x="8238744" y="4206240"/>
            <a:ext cx="3319272"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2800"/>
              <a:buFont typeface="Cinzel"/>
              <a:buNone/>
            </a:pPr>
            <a:r>
              <a:rPr b="1" i="0" lang="en-US" sz="3200" u="none" cap="none" strike="noStrike">
                <a:solidFill>
                  <a:srgbClr val="9B2226"/>
                </a:solidFill>
                <a:latin typeface="Cinzel"/>
                <a:ea typeface="Cinzel"/>
                <a:cs typeface="Cinzel"/>
                <a:sym typeface="Cinzel"/>
              </a:rPr>
              <a:t>IX</a:t>
            </a:r>
            <a:endParaRPr b="0" i="0" sz="3200" u="none" cap="none" strike="noStrike">
              <a:solidFill>
                <a:schemeClr val="dk1"/>
              </a:solidFill>
              <a:latin typeface="Calibri"/>
              <a:ea typeface="Calibri"/>
              <a:cs typeface="Calibri"/>
              <a:sym typeface="Calibri"/>
            </a:endParaRPr>
          </a:p>
        </p:txBody>
      </p:sp>
      <p:sp>
        <p:nvSpPr>
          <p:cNvPr id="491" name="Google Shape;491;p24"/>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492" name="Google Shape;492;p24"/>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493" name="Google Shape;493;p24"/>
          <p:cNvSpPr/>
          <p:nvPr/>
        </p:nvSpPr>
        <p:spPr>
          <a:xfrm>
            <a:off x="0" y="1051560"/>
            <a:ext cx="121917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FEATURED FIGURE</a:t>
            </a:r>
            <a:endParaRPr i="0" sz="2000" u="none" cap="none" strike="noStrike">
              <a:solidFill>
                <a:srgbClr val="000000"/>
              </a:solidFill>
              <a:latin typeface="Cinzel SemiBold"/>
              <a:ea typeface="Cinzel SemiBold"/>
              <a:cs typeface="Cinzel SemiBold"/>
              <a:sym typeface="Cinzel SemiBold"/>
            </a:endParaRPr>
          </a:p>
        </p:txBody>
      </p:sp>
      <p:sp>
        <p:nvSpPr>
          <p:cNvPr id="494" name="Google Shape;494;p24"/>
          <p:cNvSpPr/>
          <p:nvPr/>
        </p:nvSpPr>
        <p:spPr>
          <a:xfrm>
            <a:off x="2286000" y="3048000"/>
            <a:ext cx="76197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800"/>
              <a:buFont typeface="EB Garamond"/>
              <a:buNone/>
            </a:pPr>
            <a:r>
              <a:rPr b="0" i="1" lang="en-US" sz="2500" u="none" cap="none" strike="noStrike">
                <a:solidFill>
                  <a:srgbClr val="5A4E42"/>
                </a:solidFill>
                <a:latin typeface="EB Garamond"/>
                <a:ea typeface="EB Garamond"/>
                <a:cs typeface="EB Garamond"/>
                <a:sym typeface="EB Garamond"/>
              </a:rPr>
              <a:t>Years of demo history that will impress your audience</a:t>
            </a:r>
            <a:endParaRPr b="0" i="0" sz="2500" u="none" cap="none" strike="noStrike">
              <a:solidFill>
                <a:srgbClr val="000000"/>
              </a:solidFill>
              <a:latin typeface="Calibri"/>
              <a:ea typeface="Calibri"/>
              <a:cs typeface="Calibri"/>
              <a:sym typeface="Calibri"/>
            </a:endParaRPr>
          </a:p>
        </p:txBody>
      </p:sp>
      <p:sp>
        <p:nvSpPr>
          <p:cNvPr id="495" name="Google Shape;495;p24"/>
          <p:cNvSpPr/>
          <p:nvPr/>
        </p:nvSpPr>
        <p:spPr>
          <a:xfrm>
            <a:off x="685800" y="4754880"/>
            <a:ext cx="33192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950"/>
              <a:buFont typeface="Cinzel"/>
              <a:buNone/>
            </a:pPr>
            <a:r>
              <a:rPr i="0" lang="en-US" sz="1800" u="none" cap="none" strike="noStrike">
                <a:solidFill>
                  <a:srgbClr val="5A4E42"/>
                </a:solidFill>
                <a:latin typeface="Cinzel Medium"/>
                <a:ea typeface="Cinzel Medium"/>
                <a:cs typeface="Cinzel Medium"/>
                <a:sym typeface="Cinzel Medium"/>
              </a:rPr>
              <a:t>Demo fact</a:t>
            </a:r>
            <a:endParaRPr i="0" sz="1800" u="none" cap="none" strike="noStrike">
              <a:solidFill>
                <a:srgbClr val="000000"/>
              </a:solidFill>
              <a:latin typeface="Cinzel Medium"/>
              <a:ea typeface="Cinzel Medium"/>
              <a:cs typeface="Cinzel Medium"/>
              <a:sym typeface="Cinzel Medium"/>
            </a:endParaRPr>
          </a:p>
        </p:txBody>
      </p:sp>
      <p:sp>
        <p:nvSpPr>
          <p:cNvPr id="496" name="Google Shape;496;p24"/>
          <p:cNvSpPr/>
          <p:nvPr/>
        </p:nvSpPr>
        <p:spPr>
          <a:xfrm>
            <a:off x="822960" y="5175183"/>
            <a:ext cx="3045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497" name="Google Shape;497;p24"/>
          <p:cNvSpPr/>
          <p:nvPr/>
        </p:nvSpPr>
        <p:spPr>
          <a:xfrm>
            <a:off x="4462272" y="4754880"/>
            <a:ext cx="33192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950"/>
              <a:buFont typeface="Cinzel"/>
              <a:buNone/>
            </a:pPr>
            <a:r>
              <a:rPr i="0" lang="en-US" sz="1800" u="none" cap="none" strike="noStrike">
                <a:solidFill>
                  <a:srgbClr val="5A4E42"/>
                </a:solidFill>
                <a:latin typeface="Cinzel Medium"/>
                <a:ea typeface="Cinzel Medium"/>
                <a:cs typeface="Cinzel Medium"/>
                <a:sym typeface="Cinzel Medium"/>
              </a:rPr>
              <a:t>Demo fact</a:t>
            </a:r>
            <a:endParaRPr i="0" sz="1800" u="none" cap="none" strike="noStrike">
              <a:solidFill>
                <a:srgbClr val="000000"/>
              </a:solidFill>
              <a:latin typeface="Cinzel Medium"/>
              <a:ea typeface="Cinzel Medium"/>
              <a:cs typeface="Cinzel Medium"/>
              <a:sym typeface="Cinzel Medium"/>
            </a:endParaRPr>
          </a:p>
        </p:txBody>
      </p:sp>
      <p:sp>
        <p:nvSpPr>
          <p:cNvPr id="498" name="Google Shape;498;p24"/>
          <p:cNvSpPr/>
          <p:nvPr/>
        </p:nvSpPr>
        <p:spPr>
          <a:xfrm>
            <a:off x="4599432" y="5175183"/>
            <a:ext cx="3045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499" name="Google Shape;499;p24"/>
          <p:cNvSpPr/>
          <p:nvPr/>
        </p:nvSpPr>
        <p:spPr>
          <a:xfrm>
            <a:off x="8238744" y="4754880"/>
            <a:ext cx="33192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950"/>
              <a:buFont typeface="Cinzel"/>
              <a:buNone/>
            </a:pPr>
            <a:r>
              <a:rPr i="0" lang="en-US" sz="1800" u="none" cap="none" strike="noStrike">
                <a:solidFill>
                  <a:srgbClr val="5A4E42"/>
                </a:solidFill>
                <a:latin typeface="Cinzel Medium"/>
                <a:ea typeface="Cinzel Medium"/>
                <a:cs typeface="Cinzel Medium"/>
                <a:sym typeface="Cinzel Medium"/>
              </a:rPr>
              <a:t>Demo fact</a:t>
            </a:r>
            <a:endParaRPr i="0" sz="1800" u="none" cap="none" strike="noStrike">
              <a:solidFill>
                <a:srgbClr val="000000"/>
              </a:solidFill>
              <a:latin typeface="Cinzel Medium"/>
              <a:ea typeface="Cinzel Medium"/>
              <a:cs typeface="Cinzel Medium"/>
              <a:sym typeface="Cinzel Medium"/>
            </a:endParaRPr>
          </a:p>
        </p:txBody>
      </p:sp>
      <p:sp>
        <p:nvSpPr>
          <p:cNvPr id="500" name="Google Shape;500;p24"/>
          <p:cNvSpPr/>
          <p:nvPr/>
        </p:nvSpPr>
        <p:spPr>
          <a:xfrm>
            <a:off x="8375904" y="5175183"/>
            <a:ext cx="3045000" cy="6402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5A4E42"/>
              </a:buClr>
              <a:buSzPts val="115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pic>
        <p:nvPicPr>
          <p:cNvPr descr="parchment.jpg" id="506" name="Google Shape;506;p25"/>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507" name="Google Shape;507;p25"/>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508" name="Google Shape;508;p25"/>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509" name="Google Shape;509;p25"/>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STRATEGY</a:t>
            </a:r>
            <a:endParaRPr i="0" sz="2000" u="none" cap="none" strike="noStrike">
              <a:solidFill>
                <a:srgbClr val="000000"/>
              </a:solidFill>
              <a:latin typeface="Cinzel SemiBold"/>
              <a:ea typeface="Cinzel SemiBold"/>
              <a:cs typeface="Cinzel SemiBold"/>
              <a:sym typeface="Cinzel SemiBold"/>
            </a:endParaRPr>
          </a:p>
        </p:txBody>
      </p:sp>
      <p:sp>
        <p:nvSpPr>
          <p:cNvPr id="510" name="Google Shape;510;p25"/>
          <p:cNvSpPr/>
          <p:nvPr/>
        </p:nvSpPr>
        <p:spPr>
          <a:xfrm>
            <a:off x="685800" y="960120"/>
            <a:ext cx="82296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200"/>
              <a:buFont typeface="Grenze Gotisch"/>
              <a:buNone/>
            </a:pPr>
            <a:r>
              <a:rPr b="0" i="0" lang="en-US" sz="4600" u="none" cap="none" strike="noStrike">
                <a:solidFill>
                  <a:srgbClr val="1B1714"/>
                </a:solidFill>
                <a:latin typeface="Grenze Gotisch"/>
                <a:ea typeface="Grenze Gotisch"/>
                <a:cs typeface="Grenze Gotisch"/>
                <a:sym typeface="Grenze Gotisch"/>
              </a:rPr>
              <a:t>Plan and strategy definition</a:t>
            </a:r>
            <a:endParaRPr b="0" i="0" sz="4600" u="none" cap="none" strike="noStrike">
              <a:solidFill>
                <a:srgbClr val="000000"/>
              </a:solidFill>
              <a:latin typeface="Calibri"/>
              <a:ea typeface="Calibri"/>
              <a:cs typeface="Calibri"/>
              <a:sym typeface="Calibri"/>
            </a:endParaRPr>
          </a:p>
        </p:txBody>
      </p:sp>
      <p:sp>
        <p:nvSpPr>
          <p:cNvPr id="511" name="Google Shape;511;p25"/>
          <p:cNvSpPr/>
          <p:nvPr/>
        </p:nvSpPr>
        <p:spPr>
          <a:xfrm>
            <a:off x="685800" y="2228890"/>
            <a:ext cx="347400" cy="347400"/>
          </a:xfrm>
          <a:prstGeom prst="ellipse">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700"/>
          </a:p>
        </p:txBody>
      </p:sp>
      <p:sp>
        <p:nvSpPr>
          <p:cNvPr id="512" name="Google Shape;512;p25"/>
          <p:cNvSpPr/>
          <p:nvPr/>
        </p:nvSpPr>
        <p:spPr>
          <a:xfrm>
            <a:off x="685800" y="222889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300"/>
              <a:buFont typeface="Cinzel"/>
              <a:buNone/>
            </a:pPr>
            <a:r>
              <a:rPr b="1" i="0" lang="en-US" sz="1600" u="none" cap="none" strike="noStrike">
                <a:solidFill>
                  <a:srgbClr val="1B1714"/>
                </a:solidFill>
                <a:latin typeface="Cinzel"/>
                <a:ea typeface="Cinzel"/>
                <a:cs typeface="Cinzel"/>
                <a:sym typeface="Cinzel"/>
              </a:rPr>
              <a:t>1</a:t>
            </a:r>
            <a:endParaRPr b="0" i="0" sz="1600" u="none" cap="none" strike="noStrike">
              <a:solidFill>
                <a:srgbClr val="000000"/>
              </a:solidFill>
              <a:latin typeface="Calibri"/>
              <a:ea typeface="Calibri"/>
              <a:cs typeface="Calibri"/>
              <a:sym typeface="Calibri"/>
            </a:endParaRPr>
          </a:p>
        </p:txBody>
      </p:sp>
      <p:sp>
        <p:nvSpPr>
          <p:cNvPr id="513" name="Google Shape;513;p25"/>
          <p:cNvSpPr/>
          <p:nvPr/>
        </p:nvSpPr>
        <p:spPr>
          <a:xfrm>
            <a:off x="1252728" y="2176272"/>
            <a:ext cx="4937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100"/>
              <a:buFont typeface="Grenze Gotisch"/>
              <a:buNone/>
            </a:pPr>
            <a:r>
              <a:rPr b="0" i="0" lang="en-US" sz="2100" u="none" cap="none" strike="noStrike">
                <a:solidFill>
                  <a:srgbClr val="1B1714"/>
                </a:solidFill>
                <a:latin typeface="Grenze Gotisch"/>
                <a:ea typeface="Grenze Gotisch"/>
                <a:cs typeface="Grenze Gotisch"/>
                <a:sym typeface="Grenze Gotisch"/>
              </a:rPr>
              <a:t>Demo task one</a:t>
            </a:r>
            <a:endParaRPr b="0" i="0" sz="2100" u="none" cap="none" strike="noStrike">
              <a:solidFill>
                <a:srgbClr val="000000"/>
              </a:solidFill>
              <a:latin typeface="Calibri"/>
              <a:ea typeface="Calibri"/>
              <a:cs typeface="Calibri"/>
              <a:sym typeface="Calibri"/>
            </a:endParaRPr>
          </a:p>
        </p:txBody>
      </p:sp>
      <p:sp>
        <p:nvSpPr>
          <p:cNvPr id="514" name="Google Shape;514;p25"/>
          <p:cNvSpPr/>
          <p:nvPr/>
        </p:nvSpPr>
        <p:spPr>
          <a:xfrm>
            <a:off x="1252728" y="2542032"/>
            <a:ext cx="49377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0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515" name="Google Shape;515;p25"/>
          <p:cNvSpPr/>
          <p:nvPr/>
        </p:nvSpPr>
        <p:spPr>
          <a:xfrm>
            <a:off x="685800" y="3474560"/>
            <a:ext cx="347400" cy="347400"/>
          </a:xfrm>
          <a:prstGeom prst="ellipse">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700"/>
          </a:p>
        </p:txBody>
      </p:sp>
      <p:sp>
        <p:nvSpPr>
          <p:cNvPr id="516" name="Google Shape;516;p25"/>
          <p:cNvSpPr/>
          <p:nvPr/>
        </p:nvSpPr>
        <p:spPr>
          <a:xfrm>
            <a:off x="685800" y="347456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300"/>
              <a:buFont typeface="Cinzel"/>
              <a:buNone/>
            </a:pPr>
            <a:r>
              <a:rPr b="1" i="0" lang="en-US" sz="1600" u="none" cap="none" strike="noStrike">
                <a:solidFill>
                  <a:srgbClr val="1B1714"/>
                </a:solidFill>
                <a:latin typeface="Cinzel"/>
                <a:ea typeface="Cinzel"/>
                <a:cs typeface="Cinzel"/>
                <a:sym typeface="Cinzel"/>
              </a:rPr>
              <a:t>2</a:t>
            </a:r>
            <a:endParaRPr b="0" i="0" sz="1600" u="none" cap="none" strike="noStrike">
              <a:solidFill>
                <a:srgbClr val="000000"/>
              </a:solidFill>
              <a:latin typeface="Calibri"/>
              <a:ea typeface="Calibri"/>
              <a:cs typeface="Calibri"/>
              <a:sym typeface="Calibri"/>
            </a:endParaRPr>
          </a:p>
        </p:txBody>
      </p:sp>
      <p:sp>
        <p:nvSpPr>
          <p:cNvPr id="517" name="Google Shape;517;p25"/>
          <p:cNvSpPr/>
          <p:nvPr/>
        </p:nvSpPr>
        <p:spPr>
          <a:xfrm>
            <a:off x="1252728" y="3421941"/>
            <a:ext cx="4937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100"/>
              <a:buFont typeface="Grenze Gotisch"/>
              <a:buNone/>
            </a:pPr>
            <a:r>
              <a:rPr b="0" i="0" lang="en-US" sz="2100" u="none" cap="none" strike="noStrike">
                <a:solidFill>
                  <a:srgbClr val="1B1714"/>
                </a:solidFill>
                <a:latin typeface="Grenze Gotisch"/>
                <a:ea typeface="Grenze Gotisch"/>
                <a:cs typeface="Grenze Gotisch"/>
                <a:sym typeface="Grenze Gotisch"/>
              </a:rPr>
              <a:t>Demo task two</a:t>
            </a:r>
            <a:endParaRPr b="0" i="0" sz="2100" u="none" cap="none" strike="noStrike">
              <a:solidFill>
                <a:srgbClr val="000000"/>
              </a:solidFill>
              <a:latin typeface="Calibri"/>
              <a:ea typeface="Calibri"/>
              <a:cs typeface="Calibri"/>
              <a:sym typeface="Calibri"/>
            </a:endParaRPr>
          </a:p>
        </p:txBody>
      </p:sp>
      <p:sp>
        <p:nvSpPr>
          <p:cNvPr id="518" name="Google Shape;518;p25"/>
          <p:cNvSpPr/>
          <p:nvPr/>
        </p:nvSpPr>
        <p:spPr>
          <a:xfrm>
            <a:off x="1252728" y="3787701"/>
            <a:ext cx="49377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0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519" name="Google Shape;519;p25"/>
          <p:cNvSpPr/>
          <p:nvPr/>
        </p:nvSpPr>
        <p:spPr>
          <a:xfrm>
            <a:off x="685800" y="4652050"/>
            <a:ext cx="347400" cy="347400"/>
          </a:xfrm>
          <a:prstGeom prst="ellipse">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700"/>
          </a:p>
        </p:txBody>
      </p:sp>
      <p:sp>
        <p:nvSpPr>
          <p:cNvPr id="520" name="Google Shape;520;p25"/>
          <p:cNvSpPr/>
          <p:nvPr/>
        </p:nvSpPr>
        <p:spPr>
          <a:xfrm>
            <a:off x="685800" y="465205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300"/>
              <a:buFont typeface="Cinzel"/>
              <a:buNone/>
            </a:pPr>
            <a:r>
              <a:rPr b="1" i="0" lang="en-US" sz="1600" u="none" cap="none" strike="noStrike">
                <a:solidFill>
                  <a:srgbClr val="1B1714"/>
                </a:solidFill>
                <a:latin typeface="Cinzel"/>
                <a:ea typeface="Cinzel"/>
                <a:cs typeface="Cinzel"/>
                <a:sym typeface="Cinzel"/>
              </a:rPr>
              <a:t>3</a:t>
            </a:r>
            <a:endParaRPr b="0" i="0" sz="1600" u="none" cap="none" strike="noStrike">
              <a:solidFill>
                <a:srgbClr val="000000"/>
              </a:solidFill>
              <a:latin typeface="Calibri"/>
              <a:ea typeface="Calibri"/>
              <a:cs typeface="Calibri"/>
              <a:sym typeface="Calibri"/>
            </a:endParaRPr>
          </a:p>
        </p:txBody>
      </p:sp>
      <p:sp>
        <p:nvSpPr>
          <p:cNvPr id="521" name="Google Shape;521;p25"/>
          <p:cNvSpPr/>
          <p:nvPr/>
        </p:nvSpPr>
        <p:spPr>
          <a:xfrm>
            <a:off x="1252728" y="4599432"/>
            <a:ext cx="4937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100"/>
              <a:buFont typeface="Grenze Gotisch"/>
              <a:buNone/>
            </a:pPr>
            <a:r>
              <a:rPr b="0" i="0" lang="en-US" sz="2100" u="none" cap="none" strike="noStrike">
                <a:solidFill>
                  <a:srgbClr val="1B1714"/>
                </a:solidFill>
                <a:latin typeface="Grenze Gotisch"/>
                <a:ea typeface="Grenze Gotisch"/>
                <a:cs typeface="Grenze Gotisch"/>
                <a:sym typeface="Grenze Gotisch"/>
              </a:rPr>
              <a:t>Demo task three</a:t>
            </a:r>
            <a:endParaRPr b="0" i="0" sz="2100" u="none" cap="none" strike="noStrike">
              <a:solidFill>
                <a:srgbClr val="000000"/>
              </a:solidFill>
              <a:latin typeface="Calibri"/>
              <a:ea typeface="Calibri"/>
              <a:cs typeface="Calibri"/>
              <a:sym typeface="Calibri"/>
            </a:endParaRPr>
          </a:p>
        </p:txBody>
      </p:sp>
      <p:sp>
        <p:nvSpPr>
          <p:cNvPr id="522" name="Google Shape;522;p25"/>
          <p:cNvSpPr/>
          <p:nvPr/>
        </p:nvSpPr>
        <p:spPr>
          <a:xfrm>
            <a:off x="1252728" y="4965192"/>
            <a:ext cx="49377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200"/>
              <a:buFont typeface="EB Garamond"/>
              <a:buNone/>
            </a:pPr>
            <a:r>
              <a:rPr b="0" i="0" lang="en-US" sz="1600" u="none" cap="none" strike="noStrike">
                <a:solidFill>
                  <a:srgbClr val="5A4E42"/>
                </a:solidFill>
                <a:latin typeface="EB Garamond"/>
                <a:ea typeface="EB Garamond"/>
                <a:cs typeface="EB Garamond"/>
                <a:sym typeface="EB Garamond"/>
              </a:rPr>
              <a:t>Demo text. Replace this content with your own without altering the layout.</a:t>
            </a:r>
            <a:endParaRPr b="0" i="0" sz="1600" u="none" cap="none" strike="noStrike">
              <a:solidFill>
                <a:srgbClr val="000000"/>
              </a:solidFill>
              <a:latin typeface="Calibri"/>
              <a:ea typeface="Calibri"/>
              <a:cs typeface="Calibri"/>
              <a:sym typeface="Calibri"/>
            </a:endParaRPr>
          </a:p>
        </p:txBody>
      </p:sp>
      <p:sp>
        <p:nvSpPr>
          <p:cNvPr id="523" name="Google Shape;523;p25"/>
          <p:cNvSpPr/>
          <p:nvPr/>
        </p:nvSpPr>
        <p:spPr>
          <a:xfrm>
            <a:off x="6949440" y="2148840"/>
            <a:ext cx="4526400" cy="3337500"/>
          </a:xfrm>
          <a:prstGeom prst="rect">
            <a:avLst/>
          </a:prstGeom>
          <a:solidFill>
            <a:srgbClr val="1B17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4" name="Google Shape;524;p25"/>
          <p:cNvPicPr preferRelativeResize="0"/>
          <p:nvPr/>
        </p:nvPicPr>
        <p:blipFill rotWithShape="1">
          <a:blip r:embed="rId4">
            <a:alphaModFix/>
          </a:blip>
          <a:srcRect b="0" l="0" r="0" t="0"/>
          <a:stretch/>
        </p:blipFill>
        <p:spPr>
          <a:xfrm>
            <a:off x="7360920" y="2560320"/>
            <a:ext cx="731520" cy="731520"/>
          </a:xfrm>
          <a:prstGeom prst="rect">
            <a:avLst/>
          </a:prstGeom>
          <a:noFill/>
          <a:ln>
            <a:noFill/>
          </a:ln>
        </p:spPr>
      </p:pic>
      <p:sp>
        <p:nvSpPr>
          <p:cNvPr id="525" name="Google Shape;525;p25"/>
          <p:cNvSpPr/>
          <p:nvPr/>
        </p:nvSpPr>
        <p:spPr>
          <a:xfrm>
            <a:off x="7360920" y="3520440"/>
            <a:ext cx="3703200" cy="1371600"/>
          </a:xfrm>
          <a:prstGeom prst="rect">
            <a:avLst/>
          </a:prstGeom>
          <a:noFill/>
          <a:ln>
            <a:noFill/>
          </a:ln>
        </p:spPr>
        <p:txBody>
          <a:bodyPr anchorCtr="0" anchor="t" bIns="0" lIns="0" spcFirstLastPara="1" rIns="0" wrap="square" tIns="0">
            <a:noAutofit/>
          </a:bodyPr>
          <a:lstStyle/>
          <a:p>
            <a:pPr indent="0" lvl="0" marL="0" marR="0" rtl="0" algn="l">
              <a:lnSpc>
                <a:spcPct val="113333"/>
              </a:lnSpc>
              <a:spcBef>
                <a:spcPts val="0"/>
              </a:spcBef>
              <a:spcAft>
                <a:spcPts val="0"/>
              </a:spcAft>
              <a:buClr>
                <a:srgbClr val="F6F0E2"/>
              </a:buClr>
              <a:buSzPts val="3000"/>
              <a:buFont typeface="Grenze Gotisch"/>
              <a:buNone/>
            </a:pPr>
            <a:r>
              <a:rPr b="0" i="0" lang="en-US" sz="2800" u="none" cap="none" strike="noStrike">
                <a:solidFill>
                  <a:srgbClr val="F6F0E2"/>
                </a:solidFill>
                <a:latin typeface="Grenze Gotisch"/>
                <a:ea typeface="Grenze Gotisch"/>
                <a:cs typeface="Grenze Gotisch"/>
                <a:sym typeface="Grenze Gotisch"/>
              </a:rPr>
              <a:t>Demo headline summarizing the kingdom's strategy.</a:t>
            </a:r>
            <a:endParaRPr b="0" i="0" sz="2800" u="none" cap="none" strike="noStrike">
              <a:solidFill>
                <a:srgbClr val="000000"/>
              </a:solidFill>
              <a:latin typeface="Calibri"/>
              <a:ea typeface="Calibri"/>
              <a:cs typeface="Calibri"/>
              <a:sym typeface="Calibri"/>
            </a:endParaRPr>
          </a:p>
        </p:txBody>
      </p:sp>
      <p:sp>
        <p:nvSpPr>
          <p:cNvPr id="526" name="Google Shape;526;p25"/>
          <p:cNvSpPr/>
          <p:nvPr/>
        </p:nvSpPr>
        <p:spPr>
          <a:xfrm>
            <a:off x="7379208" y="498348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pic>
        <p:nvPicPr>
          <p:cNvPr descr="parchment.jpg" id="532" name="Google Shape;532;p26"/>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533" name="Google Shape;533;p26"/>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534" name="Google Shape;534;p26"/>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535" name="Google Shape;535;p26"/>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SCHEDULE</a:t>
            </a:r>
            <a:endParaRPr i="0" sz="2000" u="none" cap="none" strike="noStrike">
              <a:solidFill>
                <a:srgbClr val="000000"/>
              </a:solidFill>
              <a:latin typeface="Cinzel SemiBold"/>
              <a:ea typeface="Cinzel SemiBold"/>
              <a:cs typeface="Cinzel SemiBold"/>
              <a:sym typeface="Cinzel SemiBold"/>
            </a:endParaRPr>
          </a:p>
        </p:txBody>
      </p:sp>
      <p:sp>
        <p:nvSpPr>
          <p:cNvPr id="536" name="Google Shape;536;p26"/>
          <p:cNvSpPr/>
          <p:nvPr/>
        </p:nvSpPr>
        <p:spPr>
          <a:xfrm>
            <a:off x="685800" y="960120"/>
            <a:ext cx="64008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Gantt chart</a:t>
            </a:r>
            <a:endParaRPr b="0" i="0" sz="4600" u="none" cap="none" strike="noStrike">
              <a:solidFill>
                <a:srgbClr val="000000"/>
              </a:solidFill>
              <a:latin typeface="Calibri"/>
              <a:ea typeface="Calibri"/>
              <a:cs typeface="Calibri"/>
              <a:sym typeface="Calibri"/>
            </a:endParaRPr>
          </a:p>
        </p:txBody>
      </p:sp>
      <p:sp>
        <p:nvSpPr>
          <p:cNvPr id="537" name="Google Shape;537;p26"/>
          <p:cNvSpPr/>
          <p:nvPr/>
        </p:nvSpPr>
        <p:spPr>
          <a:xfrm>
            <a:off x="3566160" y="2057400"/>
            <a:ext cx="1280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200"/>
              <a:buFont typeface="Cinzel"/>
              <a:buNone/>
            </a:pPr>
            <a:r>
              <a:rPr b="1" i="0" lang="en-US" sz="1800" u="none" cap="none" strike="noStrike">
                <a:solidFill>
                  <a:srgbClr val="5A4E42"/>
                </a:solidFill>
                <a:latin typeface="Cinzel"/>
                <a:ea typeface="Cinzel"/>
                <a:cs typeface="Cinzel"/>
                <a:sym typeface="Cinzel"/>
              </a:rPr>
              <a:t>I</a:t>
            </a:r>
            <a:endParaRPr b="1" i="0" sz="1800" u="none" cap="none" strike="noStrike">
              <a:solidFill>
                <a:srgbClr val="000000"/>
              </a:solidFill>
              <a:latin typeface="Cinzel"/>
              <a:ea typeface="Cinzel"/>
              <a:cs typeface="Cinzel"/>
              <a:sym typeface="Cinzel"/>
            </a:endParaRPr>
          </a:p>
        </p:txBody>
      </p:sp>
      <p:sp>
        <p:nvSpPr>
          <p:cNvPr id="538" name="Google Shape;538;p26"/>
          <p:cNvSpPr/>
          <p:nvPr/>
        </p:nvSpPr>
        <p:spPr>
          <a:xfrm>
            <a:off x="4846320" y="2057400"/>
            <a:ext cx="1280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200"/>
              <a:buFont typeface="Cinzel"/>
              <a:buNone/>
            </a:pPr>
            <a:r>
              <a:rPr b="1" i="0" lang="en-US" sz="1800" u="none" cap="none" strike="noStrike">
                <a:solidFill>
                  <a:srgbClr val="5A4E42"/>
                </a:solidFill>
                <a:latin typeface="Cinzel"/>
                <a:ea typeface="Cinzel"/>
                <a:cs typeface="Cinzel"/>
                <a:sym typeface="Cinzel"/>
              </a:rPr>
              <a:t>II</a:t>
            </a:r>
            <a:endParaRPr b="1" i="0" sz="1800" u="none" cap="none" strike="noStrike">
              <a:solidFill>
                <a:srgbClr val="000000"/>
              </a:solidFill>
              <a:latin typeface="Cinzel"/>
              <a:ea typeface="Cinzel"/>
              <a:cs typeface="Cinzel"/>
              <a:sym typeface="Cinzel"/>
            </a:endParaRPr>
          </a:p>
        </p:txBody>
      </p:sp>
      <p:cxnSp>
        <p:nvCxnSpPr>
          <p:cNvPr id="539" name="Google Shape;539;p26"/>
          <p:cNvCxnSpPr/>
          <p:nvPr/>
        </p:nvCxnSpPr>
        <p:spPr>
          <a:xfrm>
            <a:off x="4846320" y="2423160"/>
            <a:ext cx="0" cy="3063300"/>
          </a:xfrm>
          <a:prstGeom prst="straightConnector1">
            <a:avLst/>
          </a:prstGeom>
          <a:noFill/>
          <a:ln cap="flat" cmpd="sng" w="9525">
            <a:solidFill>
              <a:srgbClr val="C0B29A"/>
            </a:solidFill>
            <a:prstDash val="solid"/>
            <a:round/>
            <a:headEnd len="sm" w="sm" type="none"/>
            <a:tailEnd len="sm" w="sm" type="none"/>
          </a:ln>
        </p:spPr>
      </p:cxnSp>
      <p:sp>
        <p:nvSpPr>
          <p:cNvPr id="540" name="Google Shape;540;p26"/>
          <p:cNvSpPr/>
          <p:nvPr/>
        </p:nvSpPr>
        <p:spPr>
          <a:xfrm>
            <a:off x="6126480" y="2057400"/>
            <a:ext cx="1280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200"/>
              <a:buFont typeface="Cinzel"/>
              <a:buNone/>
            </a:pPr>
            <a:r>
              <a:rPr b="1" i="0" lang="en-US" sz="1800" u="none" cap="none" strike="noStrike">
                <a:solidFill>
                  <a:srgbClr val="5A4E42"/>
                </a:solidFill>
                <a:latin typeface="Cinzel"/>
                <a:ea typeface="Cinzel"/>
                <a:cs typeface="Cinzel"/>
                <a:sym typeface="Cinzel"/>
              </a:rPr>
              <a:t>III</a:t>
            </a:r>
            <a:endParaRPr b="1" i="0" sz="1800" u="none" cap="none" strike="noStrike">
              <a:solidFill>
                <a:srgbClr val="000000"/>
              </a:solidFill>
              <a:latin typeface="Cinzel"/>
              <a:ea typeface="Cinzel"/>
              <a:cs typeface="Cinzel"/>
              <a:sym typeface="Cinzel"/>
            </a:endParaRPr>
          </a:p>
        </p:txBody>
      </p:sp>
      <p:cxnSp>
        <p:nvCxnSpPr>
          <p:cNvPr id="541" name="Google Shape;541;p26"/>
          <p:cNvCxnSpPr/>
          <p:nvPr/>
        </p:nvCxnSpPr>
        <p:spPr>
          <a:xfrm>
            <a:off x="6126480" y="2423160"/>
            <a:ext cx="0" cy="3063300"/>
          </a:xfrm>
          <a:prstGeom prst="straightConnector1">
            <a:avLst/>
          </a:prstGeom>
          <a:noFill/>
          <a:ln cap="flat" cmpd="sng" w="9525">
            <a:solidFill>
              <a:srgbClr val="C0B29A"/>
            </a:solidFill>
            <a:prstDash val="solid"/>
            <a:round/>
            <a:headEnd len="sm" w="sm" type="none"/>
            <a:tailEnd len="sm" w="sm" type="none"/>
          </a:ln>
        </p:spPr>
      </p:cxnSp>
      <p:sp>
        <p:nvSpPr>
          <p:cNvPr id="542" name="Google Shape;542;p26"/>
          <p:cNvSpPr/>
          <p:nvPr/>
        </p:nvSpPr>
        <p:spPr>
          <a:xfrm>
            <a:off x="7406640" y="2057400"/>
            <a:ext cx="1280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200"/>
              <a:buFont typeface="Cinzel"/>
              <a:buNone/>
            </a:pPr>
            <a:r>
              <a:rPr b="1" i="0" lang="en-US" sz="1800" u="none" cap="none" strike="noStrike">
                <a:solidFill>
                  <a:srgbClr val="5A4E42"/>
                </a:solidFill>
                <a:latin typeface="Cinzel"/>
                <a:ea typeface="Cinzel"/>
                <a:cs typeface="Cinzel"/>
                <a:sym typeface="Cinzel"/>
              </a:rPr>
              <a:t>IV</a:t>
            </a:r>
            <a:endParaRPr b="1" i="0" sz="1800" u="none" cap="none" strike="noStrike">
              <a:solidFill>
                <a:srgbClr val="000000"/>
              </a:solidFill>
              <a:latin typeface="Cinzel"/>
              <a:ea typeface="Cinzel"/>
              <a:cs typeface="Cinzel"/>
              <a:sym typeface="Cinzel"/>
            </a:endParaRPr>
          </a:p>
        </p:txBody>
      </p:sp>
      <p:cxnSp>
        <p:nvCxnSpPr>
          <p:cNvPr id="543" name="Google Shape;543;p26"/>
          <p:cNvCxnSpPr/>
          <p:nvPr/>
        </p:nvCxnSpPr>
        <p:spPr>
          <a:xfrm>
            <a:off x="7406640" y="2423160"/>
            <a:ext cx="0" cy="3063300"/>
          </a:xfrm>
          <a:prstGeom prst="straightConnector1">
            <a:avLst/>
          </a:prstGeom>
          <a:noFill/>
          <a:ln cap="flat" cmpd="sng" w="9525">
            <a:solidFill>
              <a:srgbClr val="C0B29A"/>
            </a:solidFill>
            <a:prstDash val="solid"/>
            <a:round/>
            <a:headEnd len="sm" w="sm" type="none"/>
            <a:tailEnd len="sm" w="sm" type="none"/>
          </a:ln>
        </p:spPr>
      </p:cxnSp>
      <p:sp>
        <p:nvSpPr>
          <p:cNvPr id="544" name="Google Shape;544;p26"/>
          <p:cNvSpPr/>
          <p:nvPr/>
        </p:nvSpPr>
        <p:spPr>
          <a:xfrm>
            <a:off x="8686800" y="2057400"/>
            <a:ext cx="1280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200"/>
              <a:buFont typeface="Cinzel"/>
              <a:buNone/>
            </a:pPr>
            <a:r>
              <a:rPr b="1" i="0" lang="en-US" sz="1800" u="none" cap="none" strike="noStrike">
                <a:solidFill>
                  <a:srgbClr val="5A4E42"/>
                </a:solidFill>
                <a:latin typeface="Cinzel"/>
                <a:ea typeface="Cinzel"/>
                <a:cs typeface="Cinzel"/>
                <a:sym typeface="Cinzel"/>
              </a:rPr>
              <a:t>V</a:t>
            </a:r>
            <a:endParaRPr b="1" i="0" sz="1800" u="none" cap="none" strike="noStrike">
              <a:solidFill>
                <a:srgbClr val="000000"/>
              </a:solidFill>
              <a:latin typeface="Cinzel"/>
              <a:ea typeface="Cinzel"/>
              <a:cs typeface="Cinzel"/>
              <a:sym typeface="Cinzel"/>
            </a:endParaRPr>
          </a:p>
        </p:txBody>
      </p:sp>
      <p:cxnSp>
        <p:nvCxnSpPr>
          <p:cNvPr id="545" name="Google Shape;545;p26"/>
          <p:cNvCxnSpPr/>
          <p:nvPr/>
        </p:nvCxnSpPr>
        <p:spPr>
          <a:xfrm>
            <a:off x="8686800" y="2423160"/>
            <a:ext cx="0" cy="3063300"/>
          </a:xfrm>
          <a:prstGeom prst="straightConnector1">
            <a:avLst/>
          </a:prstGeom>
          <a:noFill/>
          <a:ln cap="flat" cmpd="sng" w="9525">
            <a:solidFill>
              <a:srgbClr val="C0B29A"/>
            </a:solidFill>
            <a:prstDash val="solid"/>
            <a:round/>
            <a:headEnd len="sm" w="sm" type="none"/>
            <a:tailEnd len="sm" w="sm" type="none"/>
          </a:ln>
        </p:spPr>
      </p:cxnSp>
      <p:sp>
        <p:nvSpPr>
          <p:cNvPr id="546" name="Google Shape;546;p26"/>
          <p:cNvSpPr/>
          <p:nvPr/>
        </p:nvSpPr>
        <p:spPr>
          <a:xfrm>
            <a:off x="9966960" y="2057400"/>
            <a:ext cx="12801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200"/>
              <a:buFont typeface="Cinzel"/>
              <a:buNone/>
            </a:pPr>
            <a:r>
              <a:rPr b="1" i="0" lang="en-US" sz="1800" u="none" cap="none" strike="noStrike">
                <a:solidFill>
                  <a:srgbClr val="5A4E42"/>
                </a:solidFill>
                <a:latin typeface="Cinzel"/>
                <a:ea typeface="Cinzel"/>
                <a:cs typeface="Cinzel"/>
                <a:sym typeface="Cinzel"/>
              </a:rPr>
              <a:t>VI</a:t>
            </a:r>
            <a:endParaRPr b="1" i="0" sz="1800" u="none" cap="none" strike="noStrike">
              <a:solidFill>
                <a:srgbClr val="000000"/>
              </a:solidFill>
              <a:latin typeface="Cinzel"/>
              <a:ea typeface="Cinzel"/>
              <a:cs typeface="Cinzel"/>
              <a:sym typeface="Cinzel"/>
            </a:endParaRPr>
          </a:p>
        </p:txBody>
      </p:sp>
      <p:cxnSp>
        <p:nvCxnSpPr>
          <p:cNvPr id="547" name="Google Shape;547;p26"/>
          <p:cNvCxnSpPr/>
          <p:nvPr/>
        </p:nvCxnSpPr>
        <p:spPr>
          <a:xfrm>
            <a:off x="9966960" y="2423160"/>
            <a:ext cx="0" cy="3063300"/>
          </a:xfrm>
          <a:prstGeom prst="straightConnector1">
            <a:avLst/>
          </a:prstGeom>
          <a:noFill/>
          <a:ln cap="flat" cmpd="sng" w="9525">
            <a:solidFill>
              <a:srgbClr val="C0B29A"/>
            </a:solidFill>
            <a:prstDash val="solid"/>
            <a:round/>
            <a:headEnd len="sm" w="sm" type="none"/>
            <a:tailEnd len="sm" w="sm" type="none"/>
          </a:ln>
        </p:spPr>
      </p:cxnSp>
      <p:sp>
        <p:nvSpPr>
          <p:cNvPr id="548" name="Google Shape;548;p26"/>
          <p:cNvSpPr/>
          <p:nvPr/>
        </p:nvSpPr>
        <p:spPr>
          <a:xfrm>
            <a:off x="685800" y="2606040"/>
            <a:ext cx="2743200" cy="329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350"/>
              <a:buFont typeface="EB Garamond"/>
              <a:buNone/>
            </a:pPr>
            <a:r>
              <a:rPr b="0" i="0" lang="en-US" sz="1850" u="none" cap="none" strike="noStrike">
                <a:solidFill>
                  <a:srgbClr val="1B1714"/>
                </a:solidFill>
                <a:latin typeface="EB Garamond"/>
                <a:ea typeface="EB Garamond"/>
                <a:cs typeface="EB Garamond"/>
                <a:sym typeface="EB Garamond"/>
              </a:rPr>
              <a:t>Demo phase I</a:t>
            </a:r>
            <a:endParaRPr b="0" i="0" sz="1850" u="none" cap="none" strike="noStrike">
              <a:solidFill>
                <a:srgbClr val="000000"/>
              </a:solidFill>
              <a:latin typeface="Calibri"/>
              <a:ea typeface="Calibri"/>
              <a:cs typeface="Calibri"/>
              <a:sym typeface="Calibri"/>
            </a:endParaRPr>
          </a:p>
        </p:txBody>
      </p:sp>
      <p:sp>
        <p:nvSpPr>
          <p:cNvPr id="549" name="Google Shape;549;p26"/>
          <p:cNvSpPr/>
          <p:nvPr/>
        </p:nvSpPr>
        <p:spPr>
          <a:xfrm>
            <a:off x="3566160" y="2633472"/>
            <a:ext cx="2560200" cy="274200"/>
          </a:xfrm>
          <a:prstGeom prst="roundRect">
            <a:avLst>
              <a:gd fmla="val 46667" name="adj"/>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6"/>
          <p:cNvSpPr/>
          <p:nvPr/>
        </p:nvSpPr>
        <p:spPr>
          <a:xfrm>
            <a:off x="685800" y="3172968"/>
            <a:ext cx="2743200" cy="329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350"/>
              <a:buFont typeface="EB Garamond"/>
              <a:buNone/>
            </a:pPr>
            <a:r>
              <a:rPr b="0" i="0" lang="en-US" sz="1850" u="none" cap="none" strike="noStrike">
                <a:solidFill>
                  <a:srgbClr val="1B1714"/>
                </a:solidFill>
                <a:latin typeface="EB Garamond"/>
                <a:ea typeface="EB Garamond"/>
                <a:cs typeface="EB Garamond"/>
                <a:sym typeface="EB Garamond"/>
              </a:rPr>
              <a:t>Demo phase II</a:t>
            </a:r>
            <a:endParaRPr b="0" i="0" sz="1850" u="none" cap="none" strike="noStrike">
              <a:solidFill>
                <a:srgbClr val="000000"/>
              </a:solidFill>
              <a:latin typeface="Calibri"/>
              <a:ea typeface="Calibri"/>
              <a:cs typeface="Calibri"/>
              <a:sym typeface="Calibri"/>
            </a:endParaRPr>
          </a:p>
        </p:txBody>
      </p:sp>
      <p:sp>
        <p:nvSpPr>
          <p:cNvPr id="551" name="Google Shape;551;p26"/>
          <p:cNvSpPr/>
          <p:nvPr/>
        </p:nvSpPr>
        <p:spPr>
          <a:xfrm>
            <a:off x="4846320" y="3200400"/>
            <a:ext cx="3200400" cy="274200"/>
          </a:xfrm>
          <a:prstGeom prst="roundRect">
            <a:avLst>
              <a:gd fmla="val 46667" name="adj"/>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6"/>
          <p:cNvSpPr/>
          <p:nvPr/>
        </p:nvSpPr>
        <p:spPr>
          <a:xfrm>
            <a:off x="685800" y="3739896"/>
            <a:ext cx="2743200" cy="329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350"/>
              <a:buFont typeface="EB Garamond"/>
              <a:buNone/>
            </a:pPr>
            <a:r>
              <a:rPr b="0" i="0" lang="en-US" sz="1850" u="none" cap="none" strike="noStrike">
                <a:solidFill>
                  <a:srgbClr val="1B1714"/>
                </a:solidFill>
                <a:latin typeface="EB Garamond"/>
                <a:ea typeface="EB Garamond"/>
                <a:cs typeface="EB Garamond"/>
                <a:sym typeface="EB Garamond"/>
              </a:rPr>
              <a:t>Demo phase III</a:t>
            </a:r>
            <a:endParaRPr b="0" i="0" sz="1850" u="none" cap="none" strike="noStrike">
              <a:solidFill>
                <a:srgbClr val="000000"/>
              </a:solidFill>
              <a:latin typeface="Calibri"/>
              <a:ea typeface="Calibri"/>
              <a:cs typeface="Calibri"/>
              <a:sym typeface="Calibri"/>
            </a:endParaRPr>
          </a:p>
        </p:txBody>
      </p:sp>
      <p:sp>
        <p:nvSpPr>
          <p:cNvPr id="553" name="Google Shape;553;p26"/>
          <p:cNvSpPr/>
          <p:nvPr/>
        </p:nvSpPr>
        <p:spPr>
          <a:xfrm>
            <a:off x="6766560" y="3767328"/>
            <a:ext cx="2560200" cy="274200"/>
          </a:xfrm>
          <a:prstGeom prst="roundRect">
            <a:avLst>
              <a:gd fmla="val 46667" name="adj"/>
            </a:avLst>
          </a:prstGeom>
          <a:solidFill>
            <a:srgbClr val="1F3A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6"/>
          <p:cNvSpPr/>
          <p:nvPr/>
        </p:nvSpPr>
        <p:spPr>
          <a:xfrm>
            <a:off x="685800" y="4306824"/>
            <a:ext cx="2743200" cy="329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350"/>
              <a:buFont typeface="EB Garamond"/>
              <a:buNone/>
            </a:pPr>
            <a:r>
              <a:rPr b="0" i="0" lang="en-US" sz="1850" u="none" cap="none" strike="noStrike">
                <a:solidFill>
                  <a:srgbClr val="1B1714"/>
                </a:solidFill>
                <a:latin typeface="EB Garamond"/>
                <a:ea typeface="EB Garamond"/>
                <a:cs typeface="EB Garamond"/>
                <a:sym typeface="EB Garamond"/>
              </a:rPr>
              <a:t>Demo phase IV</a:t>
            </a:r>
            <a:endParaRPr b="0" i="0" sz="1850" u="none" cap="none" strike="noStrike">
              <a:solidFill>
                <a:srgbClr val="000000"/>
              </a:solidFill>
              <a:latin typeface="Calibri"/>
              <a:ea typeface="Calibri"/>
              <a:cs typeface="Calibri"/>
              <a:sym typeface="Calibri"/>
            </a:endParaRPr>
          </a:p>
        </p:txBody>
      </p:sp>
      <p:sp>
        <p:nvSpPr>
          <p:cNvPr id="555" name="Google Shape;555;p26"/>
          <p:cNvSpPr/>
          <p:nvPr/>
        </p:nvSpPr>
        <p:spPr>
          <a:xfrm>
            <a:off x="8046720" y="4334256"/>
            <a:ext cx="3200400" cy="274200"/>
          </a:xfrm>
          <a:prstGeom prst="roundRect">
            <a:avLst>
              <a:gd fmla="val 46667" name="adj"/>
            </a:avLst>
          </a:prstGeom>
          <a:solidFill>
            <a:srgbClr val="4A6C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6"/>
          <p:cNvSpPr/>
          <p:nvPr/>
        </p:nvSpPr>
        <p:spPr>
          <a:xfrm>
            <a:off x="685800" y="4873752"/>
            <a:ext cx="2743200" cy="329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350"/>
              <a:buFont typeface="EB Garamond"/>
              <a:buNone/>
            </a:pPr>
            <a:r>
              <a:rPr b="0" i="0" lang="en-US" sz="1850" u="none" cap="none" strike="noStrike">
                <a:solidFill>
                  <a:srgbClr val="1B1714"/>
                </a:solidFill>
                <a:latin typeface="EB Garamond"/>
                <a:ea typeface="EB Garamond"/>
                <a:cs typeface="EB Garamond"/>
                <a:sym typeface="EB Garamond"/>
              </a:rPr>
              <a:t>Demo phase V</a:t>
            </a:r>
            <a:endParaRPr b="0" i="0" sz="1850" u="none" cap="none" strike="noStrike">
              <a:solidFill>
                <a:srgbClr val="000000"/>
              </a:solidFill>
              <a:latin typeface="Calibri"/>
              <a:ea typeface="Calibri"/>
              <a:cs typeface="Calibri"/>
              <a:sym typeface="Calibri"/>
            </a:endParaRPr>
          </a:p>
        </p:txBody>
      </p:sp>
      <p:sp>
        <p:nvSpPr>
          <p:cNvPr id="557" name="Google Shape;557;p26"/>
          <p:cNvSpPr/>
          <p:nvPr/>
        </p:nvSpPr>
        <p:spPr>
          <a:xfrm>
            <a:off x="9326880" y="4901184"/>
            <a:ext cx="1920300" cy="274200"/>
          </a:xfrm>
          <a:prstGeom prst="roundRect">
            <a:avLst>
              <a:gd fmla="val 46667" name="adj"/>
            </a:avLst>
          </a:prstGeom>
          <a:solidFill>
            <a:srgbClr val="1B17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6"/>
          <p:cNvSpPr/>
          <p:nvPr/>
        </p:nvSpPr>
        <p:spPr>
          <a:xfrm>
            <a:off x="685800" y="5623560"/>
            <a:ext cx="7772400" cy="4572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5A4E42"/>
              </a:buClr>
              <a:buSzPts val="1250"/>
              <a:buFont typeface="EB Garamond"/>
              <a:buNone/>
            </a:pPr>
            <a:r>
              <a:rPr b="0" i="0" lang="en-US" sz="1600" u="none" cap="none" strike="noStrike">
                <a:solidFill>
                  <a:srgbClr val="5A4E42"/>
                </a:solidFill>
                <a:latin typeface="EB Garamond"/>
                <a:ea typeface="EB Garamond"/>
                <a:cs typeface="EB Garamond"/>
                <a:sym typeface="EB Garamond"/>
              </a:rPr>
              <a:t>Planning and scheduling keeps every task on track. Demo text.</a:t>
            </a:r>
            <a:endParaRPr b="0" i="0" sz="1600" u="none" cap="none" strike="noStrike">
              <a:solidFill>
                <a:srgbClr val="000000"/>
              </a:solidFill>
              <a:latin typeface="Calibri"/>
              <a:ea typeface="Calibri"/>
              <a:cs typeface="Calibri"/>
              <a:sym typeface="Calibri"/>
            </a:endParaRPr>
          </a:p>
        </p:txBody>
      </p:sp>
      <p:cxnSp>
        <p:nvCxnSpPr>
          <p:cNvPr id="559" name="Google Shape;559;p26"/>
          <p:cNvCxnSpPr/>
          <p:nvPr/>
        </p:nvCxnSpPr>
        <p:spPr>
          <a:xfrm>
            <a:off x="519575" y="3060107"/>
            <a:ext cx="10899600" cy="0"/>
          </a:xfrm>
          <a:prstGeom prst="straightConnector1">
            <a:avLst/>
          </a:prstGeom>
          <a:noFill/>
          <a:ln cap="flat" cmpd="sng" w="9525">
            <a:solidFill>
              <a:srgbClr val="C0B29A"/>
            </a:solidFill>
            <a:prstDash val="solid"/>
            <a:round/>
            <a:headEnd len="sm" w="sm" type="none"/>
            <a:tailEnd len="sm" w="sm" type="none"/>
          </a:ln>
        </p:spPr>
      </p:cxnSp>
      <p:cxnSp>
        <p:nvCxnSpPr>
          <p:cNvPr id="560" name="Google Shape;560;p26"/>
          <p:cNvCxnSpPr/>
          <p:nvPr/>
        </p:nvCxnSpPr>
        <p:spPr>
          <a:xfrm>
            <a:off x="519575" y="3628231"/>
            <a:ext cx="10899600" cy="0"/>
          </a:xfrm>
          <a:prstGeom prst="straightConnector1">
            <a:avLst/>
          </a:prstGeom>
          <a:noFill/>
          <a:ln cap="flat" cmpd="sng" w="9525">
            <a:solidFill>
              <a:srgbClr val="C0B29A"/>
            </a:solidFill>
            <a:prstDash val="solid"/>
            <a:round/>
            <a:headEnd len="sm" w="sm" type="none"/>
            <a:tailEnd len="sm" w="sm" type="none"/>
          </a:ln>
        </p:spPr>
      </p:cxnSp>
      <p:cxnSp>
        <p:nvCxnSpPr>
          <p:cNvPr id="561" name="Google Shape;561;p26"/>
          <p:cNvCxnSpPr/>
          <p:nvPr/>
        </p:nvCxnSpPr>
        <p:spPr>
          <a:xfrm>
            <a:off x="519575" y="4196355"/>
            <a:ext cx="10899600" cy="0"/>
          </a:xfrm>
          <a:prstGeom prst="straightConnector1">
            <a:avLst/>
          </a:prstGeom>
          <a:noFill/>
          <a:ln cap="flat" cmpd="sng" w="9525">
            <a:solidFill>
              <a:srgbClr val="C0B29A"/>
            </a:solidFill>
            <a:prstDash val="solid"/>
            <a:round/>
            <a:headEnd len="sm" w="sm" type="none"/>
            <a:tailEnd len="sm" w="sm" type="none"/>
          </a:ln>
        </p:spPr>
      </p:cxnSp>
      <p:cxnSp>
        <p:nvCxnSpPr>
          <p:cNvPr id="562" name="Google Shape;562;p26"/>
          <p:cNvCxnSpPr/>
          <p:nvPr/>
        </p:nvCxnSpPr>
        <p:spPr>
          <a:xfrm>
            <a:off x="519575" y="4764479"/>
            <a:ext cx="10899600" cy="0"/>
          </a:xfrm>
          <a:prstGeom prst="straightConnector1">
            <a:avLst/>
          </a:prstGeom>
          <a:noFill/>
          <a:ln cap="flat" cmpd="sng" w="9525">
            <a:solidFill>
              <a:srgbClr val="C0B29A"/>
            </a:solidFill>
            <a:prstDash val="solid"/>
            <a:round/>
            <a:headEnd len="sm" w="sm" type="none"/>
            <a:tailEnd len="sm" w="sm"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pic>
        <p:nvPicPr>
          <p:cNvPr descr="parchment.jpg" id="568" name="Google Shape;568;p27"/>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569" name="Google Shape;569;p27"/>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570" name="Google Shape;570;p27"/>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571" name="Google Shape;571;p27"/>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DATA</a:t>
            </a:r>
            <a:endParaRPr i="0" sz="2000" u="none" cap="none" strike="noStrike">
              <a:solidFill>
                <a:srgbClr val="000000"/>
              </a:solidFill>
              <a:latin typeface="Cinzel SemiBold"/>
              <a:ea typeface="Cinzel SemiBold"/>
              <a:cs typeface="Cinzel SemiBold"/>
              <a:sym typeface="Cinzel SemiBold"/>
            </a:endParaRPr>
          </a:p>
        </p:txBody>
      </p:sp>
      <p:sp>
        <p:nvSpPr>
          <p:cNvPr id="572" name="Google Shape;572;p27"/>
          <p:cNvSpPr/>
          <p:nvPr/>
        </p:nvSpPr>
        <p:spPr>
          <a:xfrm>
            <a:off x="685800" y="960120"/>
            <a:ext cx="64008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This chart matters</a:t>
            </a:r>
            <a:endParaRPr b="0" i="0" sz="4600" u="none" cap="none" strike="noStrike">
              <a:solidFill>
                <a:srgbClr val="000000"/>
              </a:solidFill>
              <a:latin typeface="Calibri"/>
              <a:ea typeface="Calibri"/>
              <a:cs typeface="Calibri"/>
              <a:sym typeface="Calibri"/>
            </a:endParaRPr>
          </a:p>
        </p:txBody>
      </p:sp>
      <p:sp>
        <p:nvSpPr>
          <p:cNvPr id="573" name="Google Shape;573;p27"/>
          <p:cNvSpPr/>
          <p:nvPr/>
        </p:nvSpPr>
        <p:spPr>
          <a:xfrm>
            <a:off x="685800" y="2103126"/>
            <a:ext cx="3291900" cy="2274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00"/>
              <a:buFont typeface="EB Garamond"/>
              <a:buNone/>
            </a:pPr>
            <a:r>
              <a:rPr i="0" lang="en-US" sz="2000" u="none" cap="none" strike="noStrike">
                <a:solidFill>
                  <a:srgbClr val="5A4E42"/>
                </a:solidFill>
                <a:latin typeface="EB Garamond Medium"/>
                <a:ea typeface="EB Garamond Medium"/>
                <a:cs typeface="EB Garamond Medium"/>
                <a:sym typeface="EB Garamond Medium"/>
              </a:rPr>
              <a:t>Demo text. Replace this content with your own without altering the layout. This template preserves the typographic hierarchy, the margins and the color in every editable block.</a:t>
            </a:r>
            <a:endParaRPr i="0" sz="2000" u="none" cap="none" strike="noStrike">
              <a:solidFill>
                <a:srgbClr val="000000"/>
              </a:solidFill>
              <a:latin typeface="EB Garamond Medium"/>
              <a:ea typeface="EB Garamond Medium"/>
              <a:cs typeface="EB Garamond Medium"/>
              <a:sym typeface="EB Garamond Medium"/>
            </a:endParaRPr>
          </a:p>
        </p:txBody>
      </p:sp>
      <p:sp>
        <p:nvSpPr>
          <p:cNvPr id="574" name="Google Shape;574;p27"/>
          <p:cNvSpPr/>
          <p:nvPr/>
        </p:nvSpPr>
        <p:spPr>
          <a:xfrm>
            <a:off x="694944" y="4724400"/>
            <a:ext cx="91500" cy="91500"/>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7"/>
          <p:cNvSpPr/>
          <p:nvPr/>
        </p:nvSpPr>
        <p:spPr>
          <a:xfrm>
            <a:off x="978408" y="4651248"/>
            <a:ext cx="3108900" cy="3657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1B1714"/>
              </a:buClr>
              <a:buSzPts val="1300"/>
              <a:buFont typeface="EB Garamond"/>
              <a:buNone/>
            </a:pPr>
            <a:r>
              <a:rPr b="0" i="0" lang="en-US" sz="1600" u="none" cap="none" strike="noStrike">
                <a:solidFill>
                  <a:srgbClr val="1B1714"/>
                </a:solidFill>
                <a:latin typeface="EB Garamond"/>
                <a:ea typeface="EB Garamond"/>
                <a:cs typeface="EB Garamond"/>
                <a:sym typeface="EB Garamond"/>
              </a:rPr>
              <a:t>Demo series A · Demo series B</a:t>
            </a:r>
            <a:endParaRPr b="0" i="0" sz="1600" u="none" cap="none" strike="noStrike">
              <a:solidFill>
                <a:srgbClr val="000000"/>
              </a:solidFill>
              <a:latin typeface="Calibri"/>
              <a:ea typeface="Calibri"/>
              <a:cs typeface="Calibri"/>
              <a:sym typeface="Calibri"/>
            </a:endParaRPr>
          </a:p>
        </p:txBody>
      </p:sp>
      <p:pic>
        <p:nvPicPr>
          <p:cNvPr id="576" name="Google Shape;576;p27"/>
          <p:cNvPicPr preferRelativeResize="0"/>
          <p:nvPr/>
        </p:nvPicPr>
        <p:blipFill rotWithShape="1">
          <a:blip r:embed="rId4">
            <a:alphaModFix/>
          </a:blip>
          <a:srcRect b="0" l="0" r="0" t="0"/>
          <a:stretch/>
        </p:blipFill>
        <p:spPr>
          <a:xfrm>
            <a:off x="4480560" y="2118360"/>
            <a:ext cx="7041000" cy="3840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pic>
        <p:nvPicPr>
          <p:cNvPr descr="parchment.jpg" id="582" name="Google Shape;582;p28"/>
          <p:cNvPicPr preferRelativeResize="0"/>
          <p:nvPr/>
        </p:nvPicPr>
        <p:blipFill rotWithShape="1">
          <a:blip r:embed="rId3">
            <a:alphaModFix/>
          </a:blip>
          <a:srcRect b="0" l="0" r="0" t="0"/>
          <a:stretch/>
        </p:blipFill>
        <p:spPr>
          <a:xfrm>
            <a:off x="0" y="0"/>
            <a:ext cx="12191695" cy="6858000"/>
          </a:xfrm>
          <a:prstGeom prst="rect">
            <a:avLst/>
          </a:prstGeom>
          <a:noFill/>
          <a:ln>
            <a:noFill/>
          </a:ln>
        </p:spPr>
      </p:pic>
      <p:grpSp>
        <p:nvGrpSpPr>
          <p:cNvPr id="583" name="Google Shape;583;p28"/>
          <p:cNvGrpSpPr/>
          <p:nvPr/>
        </p:nvGrpSpPr>
        <p:grpSpPr>
          <a:xfrm>
            <a:off x="595777" y="2240269"/>
            <a:ext cx="6820044" cy="3720756"/>
            <a:chOff x="289350" y="935825"/>
            <a:chExt cx="7028075" cy="3834250"/>
          </a:xfrm>
        </p:grpSpPr>
        <p:sp>
          <p:nvSpPr>
            <p:cNvPr id="584" name="Google Shape;584;p28"/>
            <p:cNvSpPr/>
            <p:nvPr/>
          </p:nvSpPr>
          <p:spPr>
            <a:xfrm>
              <a:off x="289350" y="1173800"/>
              <a:ext cx="2305525" cy="3583875"/>
            </a:xfrm>
            <a:custGeom>
              <a:rect b="b" l="l" r="r" t="t"/>
              <a:pathLst>
                <a:path extrusionOk="0" fill="none" h="143355" w="92221">
                  <a:moveTo>
                    <a:pt x="81412" y="108351"/>
                  </a:moveTo>
                  <a:cubicBezTo>
                    <a:pt x="82734" y="106533"/>
                    <a:pt x="85510" y="107921"/>
                    <a:pt x="86733" y="106103"/>
                  </a:cubicBezTo>
                  <a:cubicBezTo>
                    <a:pt x="87262" y="105310"/>
                    <a:pt x="87494" y="104186"/>
                    <a:pt x="87824" y="103326"/>
                  </a:cubicBezTo>
                  <a:cubicBezTo>
                    <a:pt x="88254" y="102401"/>
                    <a:pt x="88882" y="101343"/>
                    <a:pt x="88948" y="100285"/>
                  </a:cubicBezTo>
                  <a:cubicBezTo>
                    <a:pt x="88948" y="98798"/>
                    <a:pt x="87824" y="96583"/>
                    <a:pt x="88584" y="95228"/>
                  </a:cubicBezTo>
                  <a:cubicBezTo>
                    <a:pt x="88816" y="94799"/>
                    <a:pt x="89246" y="94600"/>
                    <a:pt x="89576" y="94303"/>
                  </a:cubicBezTo>
                  <a:cubicBezTo>
                    <a:pt x="90171" y="93675"/>
                    <a:pt x="90039" y="93311"/>
                    <a:pt x="90336" y="92551"/>
                  </a:cubicBezTo>
                  <a:cubicBezTo>
                    <a:pt x="90766" y="91460"/>
                    <a:pt x="91923" y="91130"/>
                    <a:pt x="92088" y="89907"/>
                  </a:cubicBezTo>
                  <a:cubicBezTo>
                    <a:pt x="92220" y="89146"/>
                    <a:pt x="92154" y="88122"/>
                    <a:pt x="92055" y="87361"/>
                  </a:cubicBezTo>
                  <a:cubicBezTo>
                    <a:pt x="91989" y="86998"/>
                    <a:pt x="91857" y="86436"/>
                    <a:pt x="91625" y="86139"/>
                  </a:cubicBezTo>
                  <a:cubicBezTo>
                    <a:pt x="91163" y="85510"/>
                    <a:pt x="91163" y="85808"/>
                    <a:pt x="90535" y="85742"/>
                  </a:cubicBezTo>
                  <a:cubicBezTo>
                    <a:pt x="89510" y="85643"/>
                    <a:pt x="89246" y="85081"/>
                    <a:pt x="88419" y="84453"/>
                  </a:cubicBezTo>
                  <a:cubicBezTo>
                    <a:pt x="87428" y="83792"/>
                    <a:pt x="86733" y="83527"/>
                    <a:pt x="85544" y="83395"/>
                  </a:cubicBezTo>
                  <a:lnTo>
                    <a:pt x="84486" y="83230"/>
                  </a:lnTo>
                  <a:cubicBezTo>
                    <a:pt x="84089" y="83164"/>
                    <a:pt x="83792" y="83230"/>
                    <a:pt x="83428" y="83230"/>
                  </a:cubicBezTo>
                  <a:cubicBezTo>
                    <a:pt x="82503" y="83098"/>
                    <a:pt x="82800" y="82866"/>
                    <a:pt x="82271" y="82304"/>
                  </a:cubicBezTo>
                  <a:cubicBezTo>
                    <a:pt x="81842" y="81875"/>
                    <a:pt x="81048" y="81412"/>
                    <a:pt x="80519" y="81313"/>
                  </a:cubicBezTo>
                  <a:cubicBezTo>
                    <a:pt x="79693" y="81180"/>
                    <a:pt x="79627" y="81610"/>
                    <a:pt x="78999" y="81676"/>
                  </a:cubicBezTo>
                  <a:cubicBezTo>
                    <a:pt x="78933" y="81313"/>
                    <a:pt x="78933" y="80883"/>
                    <a:pt x="78701" y="80552"/>
                  </a:cubicBezTo>
                  <a:lnTo>
                    <a:pt x="78635" y="80387"/>
                  </a:lnTo>
                  <a:cubicBezTo>
                    <a:pt x="78040" y="79693"/>
                    <a:pt x="77644" y="80057"/>
                    <a:pt x="77412" y="78999"/>
                  </a:cubicBezTo>
                  <a:cubicBezTo>
                    <a:pt x="77346" y="78701"/>
                    <a:pt x="77478" y="78338"/>
                    <a:pt x="77412" y="78073"/>
                  </a:cubicBezTo>
                  <a:cubicBezTo>
                    <a:pt x="77247" y="77710"/>
                    <a:pt x="76817" y="77710"/>
                    <a:pt x="76718" y="77346"/>
                  </a:cubicBezTo>
                  <a:cubicBezTo>
                    <a:pt x="76487" y="76718"/>
                    <a:pt x="76817" y="76024"/>
                    <a:pt x="76487" y="75363"/>
                  </a:cubicBezTo>
                  <a:cubicBezTo>
                    <a:pt x="76189" y="74801"/>
                    <a:pt x="75363" y="74173"/>
                    <a:pt x="74834" y="73876"/>
                  </a:cubicBezTo>
                  <a:cubicBezTo>
                    <a:pt x="72950" y="72719"/>
                    <a:pt x="70868" y="74140"/>
                    <a:pt x="69579" y="72157"/>
                  </a:cubicBezTo>
                  <a:cubicBezTo>
                    <a:pt x="68984" y="71297"/>
                    <a:pt x="68752" y="70967"/>
                    <a:pt x="67926" y="70471"/>
                  </a:cubicBezTo>
                  <a:cubicBezTo>
                    <a:pt x="67331" y="70107"/>
                    <a:pt x="66835" y="69413"/>
                    <a:pt x="66306" y="68918"/>
                  </a:cubicBezTo>
                  <a:cubicBezTo>
                    <a:pt x="65480" y="68124"/>
                    <a:pt x="65480" y="67827"/>
                    <a:pt x="64356" y="68124"/>
                  </a:cubicBezTo>
                  <a:cubicBezTo>
                    <a:pt x="63431" y="68422"/>
                    <a:pt x="62736" y="68422"/>
                    <a:pt x="61679" y="68124"/>
                  </a:cubicBezTo>
                  <a:cubicBezTo>
                    <a:pt x="61216" y="67992"/>
                    <a:pt x="60753" y="67926"/>
                    <a:pt x="60324" y="67761"/>
                  </a:cubicBezTo>
                  <a:cubicBezTo>
                    <a:pt x="59927" y="67562"/>
                    <a:pt x="59464" y="67067"/>
                    <a:pt x="59001" y="66934"/>
                  </a:cubicBezTo>
                  <a:cubicBezTo>
                    <a:pt x="58175" y="66835"/>
                    <a:pt x="57745" y="67893"/>
                    <a:pt x="56952" y="67562"/>
                  </a:cubicBezTo>
                  <a:cubicBezTo>
                    <a:pt x="56985" y="67331"/>
                    <a:pt x="57646" y="66703"/>
                    <a:pt x="57349" y="66405"/>
                  </a:cubicBezTo>
                  <a:cubicBezTo>
                    <a:pt x="57183" y="66141"/>
                    <a:pt x="56423" y="66637"/>
                    <a:pt x="56225" y="66703"/>
                  </a:cubicBezTo>
                  <a:cubicBezTo>
                    <a:pt x="55432" y="67133"/>
                    <a:pt x="54209" y="67265"/>
                    <a:pt x="53547" y="67761"/>
                  </a:cubicBezTo>
                  <a:cubicBezTo>
                    <a:pt x="52721" y="68389"/>
                    <a:pt x="53019" y="70107"/>
                    <a:pt x="52159" y="70339"/>
                  </a:cubicBezTo>
                  <a:cubicBezTo>
                    <a:pt x="51333" y="70603"/>
                    <a:pt x="51498" y="69876"/>
                    <a:pt x="51135" y="69546"/>
                  </a:cubicBezTo>
                  <a:cubicBezTo>
                    <a:pt x="50738" y="69248"/>
                    <a:pt x="50374" y="69248"/>
                    <a:pt x="49812" y="69380"/>
                  </a:cubicBezTo>
                  <a:lnTo>
                    <a:pt x="49812" y="69479"/>
                  </a:lnTo>
                  <a:cubicBezTo>
                    <a:pt x="49052" y="69116"/>
                    <a:pt x="48457" y="70107"/>
                    <a:pt x="47631" y="69909"/>
                  </a:cubicBezTo>
                  <a:cubicBezTo>
                    <a:pt x="47003" y="69744"/>
                    <a:pt x="47069" y="69479"/>
                    <a:pt x="46573" y="68984"/>
                  </a:cubicBezTo>
                  <a:cubicBezTo>
                    <a:pt x="46342" y="68686"/>
                    <a:pt x="45879" y="68455"/>
                    <a:pt x="45648" y="68058"/>
                  </a:cubicBezTo>
                  <a:cubicBezTo>
                    <a:pt x="45251" y="67331"/>
                    <a:pt x="45548" y="66339"/>
                    <a:pt x="45813" y="65579"/>
                  </a:cubicBezTo>
                  <a:cubicBezTo>
                    <a:pt x="46243" y="64488"/>
                    <a:pt x="46474" y="64059"/>
                    <a:pt x="46077" y="62869"/>
                  </a:cubicBezTo>
                  <a:cubicBezTo>
                    <a:pt x="45813" y="62307"/>
                    <a:pt x="46077" y="62241"/>
                    <a:pt x="45350" y="61943"/>
                  </a:cubicBezTo>
                  <a:cubicBezTo>
                    <a:pt x="44953" y="61745"/>
                    <a:pt x="44359" y="61745"/>
                    <a:pt x="43896" y="61877"/>
                  </a:cubicBezTo>
                  <a:cubicBezTo>
                    <a:pt x="43367" y="61943"/>
                    <a:pt x="41913" y="62737"/>
                    <a:pt x="41483" y="61943"/>
                  </a:cubicBezTo>
                  <a:cubicBezTo>
                    <a:pt x="41086" y="61117"/>
                    <a:pt x="42607" y="58836"/>
                    <a:pt x="42838" y="58043"/>
                  </a:cubicBezTo>
                  <a:cubicBezTo>
                    <a:pt x="43036" y="57547"/>
                    <a:pt x="43830" y="56291"/>
                    <a:pt x="43532" y="55795"/>
                  </a:cubicBezTo>
                  <a:cubicBezTo>
                    <a:pt x="43268" y="55266"/>
                    <a:pt x="41483" y="55564"/>
                    <a:pt x="41086" y="55795"/>
                  </a:cubicBezTo>
                  <a:cubicBezTo>
                    <a:pt x="40161" y="56291"/>
                    <a:pt x="40458" y="57184"/>
                    <a:pt x="40028" y="57977"/>
                  </a:cubicBezTo>
                  <a:cubicBezTo>
                    <a:pt x="39698" y="58671"/>
                    <a:pt x="38673" y="59134"/>
                    <a:pt x="38045" y="59332"/>
                  </a:cubicBezTo>
                  <a:cubicBezTo>
                    <a:pt x="37417" y="59596"/>
                    <a:pt x="36128" y="59266"/>
                    <a:pt x="35467" y="58968"/>
                  </a:cubicBezTo>
                  <a:cubicBezTo>
                    <a:pt x="34475" y="58340"/>
                    <a:pt x="34773" y="57415"/>
                    <a:pt x="34475" y="56423"/>
                  </a:cubicBezTo>
                  <a:cubicBezTo>
                    <a:pt x="34178" y="55299"/>
                    <a:pt x="33550" y="54638"/>
                    <a:pt x="33847" y="53382"/>
                  </a:cubicBezTo>
                  <a:cubicBezTo>
                    <a:pt x="34079" y="52457"/>
                    <a:pt x="34773" y="51796"/>
                    <a:pt x="34938" y="50804"/>
                  </a:cubicBezTo>
                  <a:cubicBezTo>
                    <a:pt x="35137" y="49746"/>
                    <a:pt x="35070" y="49118"/>
                    <a:pt x="35897" y="48391"/>
                  </a:cubicBezTo>
                  <a:cubicBezTo>
                    <a:pt x="36525" y="47763"/>
                    <a:pt x="37351" y="47267"/>
                    <a:pt x="38045" y="46838"/>
                  </a:cubicBezTo>
                  <a:cubicBezTo>
                    <a:pt x="39202" y="46044"/>
                    <a:pt x="39797" y="46540"/>
                    <a:pt x="41086" y="46639"/>
                  </a:cubicBezTo>
                  <a:cubicBezTo>
                    <a:pt x="41681" y="46705"/>
                    <a:pt x="42508" y="46838"/>
                    <a:pt x="43003" y="46408"/>
                  </a:cubicBezTo>
                  <a:cubicBezTo>
                    <a:pt x="43367" y="46077"/>
                    <a:pt x="43202" y="45780"/>
                    <a:pt x="43664" y="45549"/>
                  </a:cubicBezTo>
                  <a:cubicBezTo>
                    <a:pt x="44061" y="45284"/>
                    <a:pt x="46011" y="45218"/>
                    <a:pt x="46540" y="45483"/>
                  </a:cubicBezTo>
                  <a:cubicBezTo>
                    <a:pt x="47003" y="45648"/>
                    <a:pt x="47168" y="46077"/>
                    <a:pt x="47565" y="46210"/>
                  </a:cubicBezTo>
                  <a:cubicBezTo>
                    <a:pt x="47994" y="46342"/>
                    <a:pt x="48094" y="45978"/>
                    <a:pt x="48589" y="46408"/>
                  </a:cubicBezTo>
                  <a:cubicBezTo>
                    <a:pt x="49614" y="47334"/>
                    <a:pt x="48160" y="51036"/>
                    <a:pt x="50143" y="51168"/>
                  </a:cubicBezTo>
                  <a:cubicBezTo>
                    <a:pt x="52027" y="51300"/>
                    <a:pt x="51267" y="47466"/>
                    <a:pt x="51035" y="46507"/>
                  </a:cubicBezTo>
                  <a:cubicBezTo>
                    <a:pt x="50341" y="43797"/>
                    <a:pt x="51895" y="42574"/>
                    <a:pt x="54209" y="41648"/>
                  </a:cubicBezTo>
                  <a:cubicBezTo>
                    <a:pt x="55200" y="41186"/>
                    <a:pt x="56225" y="40690"/>
                    <a:pt x="56886" y="39764"/>
                  </a:cubicBezTo>
                  <a:cubicBezTo>
                    <a:pt x="57646" y="38673"/>
                    <a:pt x="57481" y="38045"/>
                    <a:pt x="57712" y="36856"/>
                  </a:cubicBezTo>
                  <a:cubicBezTo>
                    <a:pt x="58010" y="35566"/>
                    <a:pt x="58572" y="36624"/>
                    <a:pt x="59398" y="35930"/>
                  </a:cubicBezTo>
                  <a:cubicBezTo>
                    <a:pt x="60224" y="35269"/>
                    <a:pt x="60819" y="34145"/>
                    <a:pt x="61447" y="33352"/>
                  </a:cubicBezTo>
                  <a:lnTo>
                    <a:pt x="61513" y="33220"/>
                  </a:lnTo>
                  <a:cubicBezTo>
                    <a:pt x="62141" y="32459"/>
                    <a:pt x="62736" y="33021"/>
                    <a:pt x="63563" y="32856"/>
                  </a:cubicBezTo>
                  <a:cubicBezTo>
                    <a:pt x="64554" y="32525"/>
                    <a:pt x="64191" y="31666"/>
                    <a:pt x="64620" y="30807"/>
                  </a:cubicBezTo>
                  <a:cubicBezTo>
                    <a:pt x="65116" y="29749"/>
                    <a:pt x="65910" y="29815"/>
                    <a:pt x="66835" y="29518"/>
                  </a:cubicBezTo>
                  <a:cubicBezTo>
                    <a:pt x="67661" y="29187"/>
                    <a:pt x="68289" y="28625"/>
                    <a:pt x="69182" y="28394"/>
                  </a:cubicBezTo>
                  <a:cubicBezTo>
                    <a:pt x="69512" y="28195"/>
                    <a:pt x="71330" y="27766"/>
                    <a:pt x="70405" y="28823"/>
                  </a:cubicBezTo>
                  <a:cubicBezTo>
                    <a:pt x="70174" y="29121"/>
                    <a:pt x="67959" y="29385"/>
                    <a:pt x="69413" y="30113"/>
                  </a:cubicBezTo>
                  <a:cubicBezTo>
                    <a:pt x="70273" y="30509"/>
                    <a:pt x="71033" y="29187"/>
                    <a:pt x="71793" y="29022"/>
                  </a:cubicBezTo>
                  <a:cubicBezTo>
                    <a:pt x="72322" y="28823"/>
                    <a:pt x="73843" y="28823"/>
                    <a:pt x="73446" y="27766"/>
                  </a:cubicBezTo>
                  <a:cubicBezTo>
                    <a:pt x="73148" y="27039"/>
                    <a:pt x="71793" y="27634"/>
                    <a:pt x="71397" y="26906"/>
                  </a:cubicBezTo>
                  <a:cubicBezTo>
                    <a:pt x="70802" y="25849"/>
                    <a:pt x="72388" y="25551"/>
                    <a:pt x="72620" y="24923"/>
                  </a:cubicBezTo>
                  <a:cubicBezTo>
                    <a:pt x="73446" y="23006"/>
                    <a:pt x="68124" y="25419"/>
                    <a:pt x="67827" y="25188"/>
                  </a:cubicBezTo>
                  <a:cubicBezTo>
                    <a:pt x="67133" y="24560"/>
                    <a:pt x="68884" y="23436"/>
                    <a:pt x="69347" y="23270"/>
                  </a:cubicBezTo>
                  <a:cubicBezTo>
                    <a:pt x="70174" y="23006"/>
                    <a:pt x="71033" y="23337"/>
                    <a:pt x="71925" y="23072"/>
                  </a:cubicBezTo>
                  <a:cubicBezTo>
                    <a:pt x="72851" y="22841"/>
                    <a:pt x="73512" y="22642"/>
                    <a:pt x="74570" y="22709"/>
                  </a:cubicBezTo>
                  <a:cubicBezTo>
                    <a:pt x="75892" y="22874"/>
                    <a:pt x="76255" y="23138"/>
                    <a:pt x="77545" y="22279"/>
                  </a:cubicBezTo>
                  <a:cubicBezTo>
                    <a:pt x="78668" y="21519"/>
                    <a:pt x="81180" y="21717"/>
                    <a:pt x="81114" y="19601"/>
                  </a:cubicBezTo>
                  <a:cubicBezTo>
                    <a:pt x="81114" y="18808"/>
                    <a:pt x="80222" y="17949"/>
                    <a:pt x="79660" y="17453"/>
                  </a:cubicBezTo>
                  <a:cubicBezTo>
                    <a:pt x="78701" y="16693"/>
                    <a:pt x="78470" y="16759"/>
                    <a:pt x="78470" y="15404"/>
                  </a:cubicBezTo>
                  <a:cubicBezTo>
                    <a:pt x="78470" y="14544"/>
                    <a:pt x="78701" y="13420"/>
                    <a:pt x="78139" y="12859"/>
                  </a:cubicBezTo>
                  <a:cubicBezTo>
                    <a:pt x="77082" y="11999"/>
                    <a:pt x="76189" y="13189"/>
                    <a:pt x="75198" y="13288"/>
                  </a:cubicBezTo>
                  <a:cubicBezTo>
                    <a:pt x="74966" y="13354"/>
                    <a:pt x="74371" y="13354"/>
                    <a:pt x="74140" y="13255"/>
                  </a:cubicBezTo>
                  <a:cubicBezTo>
                    <a:pt x="73380" y="12627"/>
                    <a:pt x="74206" y="12759"/>
                    <a:pt x="74272" y="12065"/>
                  </a:cubicBezTo>
                  <a:cubicBezTo>
                    <a:pt x="74272" y="11569"/>
                    <a:pt x="73446" y="10148"/>
                    <a:pt x="73082" y="9884"/>
                  </a:cubicBezTo>
                  <a:cubicBezTo>
                    <a:pt x="72785" y="9652"/>
                    <a:pt x="69645" y="9355"/>
                    <a:pt x="69050" y="9718"/>
                  </a:cubicBezTo>
                  <a:cubicBezTo>
                    <a:pt x="67992" y="10346"/>
                    <a:pt x="68818" y="11768"/>
                    <a:pt x="68058" y="12429"/>
                  </a:cubicBezTo>
                  <a:cubicBezTo>
                    <a:pt x="67529" y="12991"/>
                    <a:pt x="65943" y="12264"/>
                    <a:pt x="66538" y="13982"/>
                  </a:cubicBezTo>
                  <a:cubicBezTo>
                    <a:pt x="66769" y="14776"/>
                    <a:pt x="67661" y="15338"/>
                    <a:pt x="66835" y="16263"/>
                  </a:cubicBezTo>
                  <a:cubicBezTo>
                    <a:pt x="65414" y="17817"/>
                    <a:pt x="63364" y="16329"/>
                    <a:pt x="62902" y="18874"/>
                  </a:cubicBezTo>
                  <a:cubicBezTo>
                    <a:pt x="62803" y="19601"/>
                    <a:pt x="62736" y="20858"/>
                    <a:pt x="62042" y="21287"/>
                  </a:cubicBezTo>
                  <a:cubicBezTo>
                    <a:pt x="61447" y="21651"/>
                    <a:pt x="60324" y="21221"/>
                    <a:pt x="60059" y="20593"/>
                  </a:cubicBezTo>
                  <a:cubicBezTo>
                    <a:pt x="59398" y="19106"/>
                    <a:pt x="61117" y="19106"/>
                    <a:pt x="61282" y="18180"/>
                  </a:cubicBezTo>
                  <a:cubicBezTo>
                    <a:pt x="61513" y="16957"/>
                    <a:pt x="59861" y="17519"/>
                    <a:pt x="59233" y="17387"/>
                  </a:cubicBezTo>
                  <a:cubicBezTo>
                    <a:pt x="58539" y="17189"/>
                    <a:pt x="57481" y="16461"/>
                    <a:pt x="56952" y="15966"/>
                  </a:cubicBezTo>
                  <a:cubicBezTo>
                    <a:pt x="56555" y="15602"/>
                    <a:pt x="56588" y="15040"/>
                    <a:pt x="55960" y="14974"/>
                  </a:cubicBezTo>
                  <a:cubicBezTo>
                    <a:pt x="55498" y="14974"/>
                    <a:pt x="55002" y="15635"/>
                    <a:pt x="54374" y="15404"/>
                  </a:cubicBezTo>
                  <a:cubicBezTo>
                    <a:pt x="54374" y="14412"/>
                    <a:pt x="55266" y="13718"/>
                    <a:pt x="53911" y="13420"/>
                  </a:cubicBezTo>
                  <a:cubicBezTo>
                    <a:pt x="53977" y="13222"/>
                    <a:pt x="54010" y="13123"/>
                    <a:pt x="54142" y="12925"/>
                  </a:cubicBezTo>
                  <a:lnTo>
                    <a:pt x="53977" y="13057"/>
                  </a:lnTo>
                  <a:cubicBezTo>
                    <a:pt x="54275" y="12429"/>
                    <a:pt x="54010" y="11867"/>
                    <a:pt x="54539" y="11437"/>
                  </a:cubicBezTo>
                  <a:cubicBezTo>
                    <a:pt x="54903" y="11140"/>
                    <a:pt x="55299" y="11371"/>
                    <a:pt x="55729" y="11206"/>
                  </a:cubicBezTo>
                  <a:cubicBezTo>
                    <a:pt x="56588" y="10776"/>
                    <a:pt x="56952" y="9950"/>
                    <a:pt x="58076" y="9785"/>
                  </a:cubicBezTo>
                  <a:cubicBezTo>
                    <a:pt x="59101" y="9586"/>
                    <a:pt x="59762" y="9157"/>
                    <a:pt x="60753" y="8529"/>
                  </a:cubicBezTo>
                  <a:cubicBezTo>
                    <a:pt x="61646" y="7967"/>
                    <a:pt x="62505" y="7867"/>
                    <a:pt x="63431" y="7372"/>
                  </a:cubicBezTo>
                  <a:cubicBezTo>
                    <a:pt x="64158" y="6942"/>
                    <a:pt x="64720" y="5950"/>
                    <a:pt x="65447" y="5686"/>
                  </a:cubicBezTo>
                  <a:cubicBezTo>
                    <a:pt x="66240" y="5388"/>
                    <a:pt x="67232" y="6049"/>
                    <a:pt x="68124" y="5818"/>
                  </a:cubicBezTo>
                  <a:cubicBezTo>
                    <a:pt x="68785" y="5620"/>
                    <a:pt x="70339" y="4331"/>
                    <a:pt x="70702" y="3769"/>
                  </a:cubicBezTo>
                  <a:cubicBezTo>
                    <a:pt x="71529" y="2414"/>
                    <a:pt x="69942" y="2909"/>
                    <a:pt x="69182" y="3042"/>
                  </a:cubicBezTo>
                  <a:cubicBezTo>
                    <a:pt x="68190" y="3207"/>
                    <a:pt x="68025" y="3471"/>
                    <a:pt x="67199" y="4033"/>
                  </a:cubicBezTo>
                  <a:cubicBezTo>
                    <a:pt x="65843" y="5025"/>
                    <a:pt x="66306" y="3901"/>
                    <a:pt x="65777" y="3141"/>
                  </a:cubicBezTo>
                  <a:cubicBezTo>
                    <a:pt x="65447" y="2645"/>
                    <a:pt x="64984" y="2909"/>
                    <a:pt x="64786" y="2281"/>
                  </a:cubicBezTo>
                  <a:cubicBezTo>
                    <a:pt x="64720" y="1918"/>
                    <a:pt x="65149" y="1554"/>
                    <a:pt x="65017" y="1158"/>
                  </a:cubicBezTo>
                  <a:cubicBezTo>
                    <a:pt x="64720" y="1"/>
                    <a:pt x="63794" y="860"/>
                    <a:pt x="63331" y="1356"/>
                  </a:cubicBezTo>
                  <a:cubicBezTo>
                    <a:pt x="63199" y="1422"/>
                    <a:pt x="63265" y="1786"/>
                    <a:pt x="63166" y="1918"/>
                  </a:cubicBezTo>
                  <a:cubicBezTo>
                    <a:pt x="62869" y="2149"/>
                    <a:pt x="62571" y="1918"/>
                    <a:pt x="62274" y="2050"/>
                  </a:cubicBezTo>
                  <a:cubicBezTo>
                    <a:pt x="61745" y="2347"/>
                    <a:pt x="61877" y="2546"/>
                    <a:pt x="61646" y="3108"/>
                  </a:cubicBezTo>
                  <a:cubicBezTo>
                    <a:pt x="61117" y="4397"/>
                    <a:pt x="60753" y="3967"/>
                    <a:pt x="59596" y="4198"/>
                  </a:cubicBezTo>
                  <a:cubicBezTo>
                    <a:pt x="59001" y="4331"/>
                    <a:pt x="58935" y="4529"/>
                    <a:pt x="58241" y="4529"/>
                  </a:cubicBezTo>
                  <a:cubicBezTo>
                    <a:pt x="57547" y="4463"/>
                    <a:pt x="56787" y="4132"/>
                    <a:pt x="56093" y="4265"/>
                  </a:cubicBezTo>
                  <a:cubicBezTo>
                    <a:pt x="55564" y="4397"/>
                    <a:pt x="55365" y="4827"/>
                    <a:pt x="54737" y="4628"/>
                  </a:cubicBezTo>
                  <a:cubicBezTo>
                    <a:pt x="54374" y="4529"/>
                    <a:pt x="54076" y="4132"/>
                    <a:pt x="53680" y="3967"/>
                  </a:cubicBezTo>
                  <a:cubicBezTo>
                    <a:pt x="51696" y="3141"/>
                    <a:pt x="49515" y="5884"/>
                    <a:pt x="47366" y="4628"/>
                  </a:cubicBezTo>
                  <a:cubicBezTo>
                    <a:pt x="46606" y="4132"/>
                    <a:pt x="46606" y="3405"/>
                    <a:pt x="45615" y="3108"/>
                  </a:cubicBezTo>
                  <a:cubicBezTo>
                    <a:pt x="45152" y="2909"/>
                    <a:pt x="44557" y="2777"/>
                    <a:pt x="44028" y="2711"/>
                  </a:cubicBezTo>
                  <a:cubicBezTo>
                    <a:pt x="43268" y="2612"/>
                    <a:pt x="42210" y="2843"/>
                    <a:pt x="41516" y="2612"/>
                  </a:cubicBezTo>
                  <a:cubicBezTo>
                    <a:pt x="40822" y="2347"/>
                    <a:pt x="40756" y="1786"/>
                    <a:pt x="39797" y="1719"/>
                  </a:cubicBezTo>
                  <a:cubicBezTo>
                    <a:pt x="39004" y="1653"/>
                    <a:pt x="38045" y="1653"/>
                    <a:pt x="37285" y="1918"/>
                  </a:cubicBezTo>
                  <a:cubicBezTo>
                    <a:pt x="36194" y="2347"/>
                    <a:pt x="35698" y="2711"/>
                    <a:pt x="34542" y="2843"/>
                  </a:cubicBezTo>
                  <a:cubicBezTo>
                    <a:pt x="33418" y="2976"/>
                    <a:pt x="33087" y="3339"/>
                    <a:pt x="32029" y="2976"/>
                  </a:cubicBezTo>
                  <a:cubicBezTo>
                    <a:pt x="31732" y="2843"/>
                    <a:pt x="30906" y="2711"/>
                    <a:pt x="30608" y="2546"/>
                  </a:cubicBezTo>
                  <a:cubicBezTo>
                    <a:pt x="30278" y="2215"/>
                    <a:pt x="30608" y="1918"/>
                    <a:pt x="30046" y="1653"/>
                  </a:cubicBezTo>
                  <a:cubicBezTo>
                    <a:pt x="29385" y="1422"/>
                    <a:pt x="28096" y="1653"/>
                    <a:pt x="27468" y="1653"/>
                  </a:cubicBezTo>
                  <a:cubicBezTo>
                    <a:pt x="26410" y="1653"/>
                    <a:pt x="25286" y="1719"/>
                    <a:pt x="24295" y="1422"/>
                  </a:cubicBezTo>
                  <a:cubicBezTo>
                    <a:pt x="23502" y="1124"/>
                    <a:pt x="22907" y="794"/>
                    <a:pt x="21948" y="860"/>
                  </a:cubicBezTo>
                  <a:lnTo>
                    <a:pt x="22014" y="926"/>
                  </a:lnTo>
                  <a:cubicBezTo>
                    <a:pt x="21023" y="1058"/>
                    <a:pt x="20196" y="1356"/>
                    <a:pt x="19205" y="1422"/>
                  </a:cubicBezTo>
                  <a:cubicBezTo>
                    <a:pt x="18213" y="1422"/>
                    <a:pt x="17387" y="1422"/>
                    <a:pt x="16461" y="1786"/>
                  </a:cubicBezTo>
                  <a:cubicBezTo>
                    <a:pt x="15536" y="2149"/>
                    <a:pt x="14478" y="2546"/>
                    <a:pt x="13486" y="2843"/>
                  </a:cubicBezTo>
                  <a:cubicBezTo>
                    <a:pt x="12957" y="3042"/>
                    <a:pt x="10611" y="3141"/>
                    <a:pt x="10445" y="3537"/>
                  </a:cubicBezTo>
                  <a:cubicBezTo>
                    <a:pt x="10016" y="4265"/>
                    <a:pt x="11602" y="4628"/>
                    <a:pt x="11602" y="5190"/>
                  </a:cubicBezTo>
                  <a:cubicBezTo>
                    <a:pt x="11602" y="5686"/>
                    <a:pt x="10016" y="6380"/>
                    <a:pt x="9619" y="6248"/>
                  </a:cubicBezTo>
                  <a:cubicBezTo>
                    <a:pt x="9322" y="6182"/>
                    <a:pt x="9024" y="5686"/>
                    <a:pt x="8495" y="5554"/>
                  </a:cubicBezTo>
                  <a:cubicBezTo>
                    <a:pt x="7933" y="5488"/>
                    <a:pt x="7702" y="5620"/>
                    <a:pt x="7206" y="5884"/>
                  </a:cubicBezTo>
                  <a:cubicBezTo>
                    <a:pt x="6809" y="6049"/>
                    <a:pt x="5884" y="6678"/>
                    <a:pt x="5752" y="7173"/>
                  </a:cubicBezTo>
                  <a:cubicBezTo>
                    <a:pt x="6644" y="7537"/>
                    <a:pt x="7504" y="7372"/>
                    <a:pt x="8462" y="7438"/>
                  </a:cubicBezTo>
                  <a:cubicBezTo>
                    <a:pt x="10445" y="7603"/>
                    <a:pt x="8264" y="8297"/>
                    <a:pt x="7504" y="8595"/>
                  </a:cubicBezTo>
                  <a:cubicBezTo>
                    <a:pt x="5818" y="9289"/>
                    <a:pt x="1785" y="9355"/>
                    <a:pt x="1356" y="11867"/>
                  </a:cubicBezTo>
                  <a:cubicBezTo>
                    <a:pt x="1025" y="13619"/>
                    <a:pt x="2479" y="11999"/>
                    <a:pt x="2942" y="12363"/>
                  </a:cubicBezTo>
                  <a:cubicBezTo>
                    <a:pt x="3471" y="12825"/>
                    <a:pt x="1356" y="13553"/>
                    <a:pt x="2942" y="13982"/>
                  </a:cubicBezTo>
                  <a:cubicBezTo>
                    <a:pt x="3339" y="14048"/>
                    <a:pt x="5388" y="13123"/>
                    <a:pt x="4529" y="14280"/>
                  </a:cubicBezTo>
                  <a:cubicBezTo>
                    <a:pt x="4165" y="14842"/>
                    <a:pt x="2645" y="14974"/>
                    <a:pt x="2050" y="15271"/>
                  </a:cubicBezTo>
                  <a:cubicBezTo>
                    <a:pt x="1785" y="15404"/>
                    <a:pt x="0" y="16230"/>
                    <a:pt x="0" y="16660"/>
                  </a:cubicBezTo>
                  <a:cubicBezTo>
                    <a:pt x="0" y="17684"/>
                    <a:pt x="2479" y="16329"/>
                    <a:pt x="2876" y="16230"/>
                  </a:cubicBezTo>
                  <a:cubicBezTo>
                    <a:pt x="4165" y="15899"/>
                    <a:pt x="4826" y="15734"/>
                    <a:pt x="5851" y="14842"/>
                  </a:cubicBezTo>
                  <a:cubicBezTo>
                    <a:pt x="6876" y="13982"/>
                    <a:pt x="8165" y="13817"/>
                    <a:pt x="9156" y="13057"/>
                  </a:cubicBezTo>
                  <a:cubicBezTo>
                    <a:pt x="10016" y="12429"/>
                    <a:pt x="10677" y="11768"/>
                    <a:pt x="11668" y="11437"/>
                  </a:cubicBezTo>
                  <a:cubicBezTo>
                    <a:pt x="12660" y="11074"/>
                    <a:pt x="12825" y="11437"/>
                    <a:pt x="12065" y="12131"/>
                  </a:cubicBezTo>
                  <a:cubicBezTo>
                    <a:pt x="11602" y="12495"/>
                    <a:pt x="10181" y="13057"/>
                    <a:pt x="11239" y="13420"/>
                  </a:cubicBezTo>
                  <a:cubicBezTo>
                    <a:pt x="12065" y="13685"/>
                    <a:pt x="13123" y="12495"/>
                    <a:pt x="13718" y="12131"/>
                  </a:cubicBezTo>
                  <a:cubicBezTo>
                    <a:pt x="14577" y="11569"/>
                    <a:pt x="15172" y="11074"/>
                    <a:pt x="16230" y="11437"/>
                  </a:cubicBezTo>
                  <a:cubicBezTo>
                    <a:pt x="17155" y="11768"/>
                    <a:pt x="18081" y="11999"/>
                    <a:pt x="19039" y="12330"/>
                  </a:cubicBezTo>
                  <a:cubicBezTo>
                    <a:pt x="20890" y="12991"/>
                    <a:pt x="21948" y="15172"/>
                    <a:pt x="21717" y="17255"/>
                  </a:cubicBezTo>
                  <a:cubicBezTo>
                    <a:pt x="21618" y="18147"/>
                    <a:pt x="20956" y="19007"/>
                    <a:pt x="21023" y="19866"/>
                  </a:cubicBezTo>
                  <a:cubicBezTo>
                    <a:pt x="21122" y="20725"/>
                    <a:pt x="22014" y="21353"/>
                    <a:pt x="22411" y="22081"/>
                  </a:cubicBezTo>
                  <a:cubicBezTo>
                    <a:pt x="22675" y="22477"/>
                    <a:pt x="23402" y="24493"/>
                    <a:pt x="22907" y="24824"/>
                  </a:cubicBezTo>
                  <a:cubicBezTo>
                    <a:pt x="22246" y="25121"/>
                    <a:pt x="22080" y="23072"/>
                    <a:pt x="21717" y="22841"/>
                  </a:cubicBezTo>
                  <a:cubicBezTo>
                    <a:pt x="20890" y="22345"/>
                    <a:pt x="20428" y="23204"/>
                    <a:pt x="20791" y="23898"/>
                  </a:cubicBezTo>
                  <a:cubicBezTo>
                    <a:pt x="21188" y="24824"/>
                    <a:pt x="21849" y="24626"/>
                    <a:pt x="21386" y="25882"/>
                  </a:cubicBezTo>
                  <a:cubicBezTo>
                    <a:pt x="21023" y="26675"/>
                    <a:pt x="20494" y="27600"/>
                    <a:pt x="20031" y="28361"/>
                  </a:cubicBezTo>
                  <a:cubicBezTo>
                    <a:pt x="19436" y="29385"/>
                    <a:pt x="18510" y="29716"/>
                    <a:pt x="17816" y="30575"/>
                  </a:cubicBezTo>
                  <a:cubicBezTo>
                    <a:pt x="17056" y="31435"/>
                    <a:pt x="17684" y="32492"/>
                    <a:pt x="17221" y="33418"/>
                  </a:cubicBezTo>
                  <a:cubicBezTo>
                    <a:pt x="16924" y="34112"/>
                    <a:pt x="15866" y="34211"/>
                    <a:pt x="15767" y="35104"/>
                  </a:cubicBezTo>
                  <a:cubicBezTo>
                    <a:pt x="15701" y="35633"/>
                    <a:pt x="16230" y="36690"/>
                    <a:pt x="16395" y="37318"/>
                  </a:cubicBezTo>
                  <a:cubicBezTo>
                    <a:pt x="16527" y="37946"/>
                    <a:pt x="16560" y="38541"/>
                    <a:pt x="16560" y="39169"/>
                  </a:cubicBezTo>
                  <a:lnTo>
                    <a:pt x="16527" y="38938"/>
                  </a:lnTo>
                  <a:cubicBezTo>
                    <a:pt x="16560" y="39467"/>
                    <a:pt x="16329" y="40723"/>
                    <a:pt x="16692" y="41086"/>
                  </a:cubicBezTo>
                  <a:cubicBezTo>
                    <a:pt x="16924" y="41351"/>
                    <a:pt x="17453" y="41285"/>
                    <a:pt x="17684" y="41417"/>
                  </a:cubicBezTo>
                  <a:cubicBezTo>
                    <a:pt x="18213" y="41780"/>
                    <a:pt x="18147" y="41946"/>
                    <a:pt x="18378" y="42442"/>
                  </a:cubicBezTo>
                  <a:cubicBezTo>
                    <a:pt x="18676" y="43334"/>
                    <a:pt x="19138" y="44061"/>
                    <a:pt x="19039" y="44987"/>
                  </a:cubicBezTo>
                  <a:cubicBezTo>
                    <a:pt x="18973" y="45284"/>
                    <a:pt x="18742" y="45780"/>
                    <a:pt x="18808" y="46111"/>
                  </a:cubicBezTo>
                  <a:cubicBezTo>
                    <a:pt x="18907" y="46739"/>
                    <a:pt x="19271" y="46540"/>
                    <a:pt x="19436" y="46970"/>
                  </a:cubicBezTo>
                  <a:cubicBezTo>
                    <a:pt x="19899" y="48028"/>
                    <a:pt x="19039" y="48590"/>
                    <a:pt x="19105" y="49383"/>
                  </a:cubicBezTo>
                  <a:cubicBezTo>
                    <a:pt x="19205" y="50176"/>
                    <a:pt x="20031" y="50077"/>
                    <a:pt x="20428" y="50441"/>
                  </a:cubicBezTo>
                  <a:cubicBezTo>
                    <a:pt x="20890" y="50804"/>
                    <a:pt x="20857" y="51069"/>
                    <a:pt x="21023" y="51664"/>
                  </a:cubicBezTo>
                  <a:cubicBezTo>
                    <a:pt x="21155" y="52225"/>
                    <a:pt x="21618" y="53713"/>
                    <a:pt x="22444" y="53779"/>
                  </a:cubicBezTo>
                  <a:cubicBezTo>
                    <a:pt x="23535" y="53779"/>
                    <a:pt x="22444" y="52292"/>
                    <a:pt x="22246" y="51796"/>
                  </a:cubicBezTo>
                  <a:cubicBezTo>
                    <a:pt x="21948" y="51102"/>
                    <a:pt x="22014" y="50441"/>
                    <a:pt x="21849" y="49746"/>
                  </a:cubicBezTo>
                  <a:cubicBezTo>
                    <a:pt x="21618" y="49019"/>
                    <a:pt x="21023" y="48457"/>
                    <a:pt x="20857" y="47697"/>
                  </a:cubicBezTo>
                  <a:cubicBezTo>
                    <a:pt x="20791" y="47334"/>
                    <a:pt x="20890" y="46970"/>
                    <a:pt x="20857" y="46672"/>
                  </a:cubicBezTo>
                  <a:cubicBezTo>
                    <a:pt x="20659" y="46177"/>
                    <a:pt x="20328" y="46044"/>
                    <a:pt x="20130" y="45615"/>
                  </a:cubicBezTo>
                  <a:cubicBezTo>
                    <a:pt x="19899" y="45119"/>
                    <a:pt x="19866" y="44359"/>
                    <a:pt x="20560" y="44260"/>
                  </a:cubicBezTo>
                  <a:lnTo>
                    <a:pt x="20659" y="44193"/>
                  </a:lnTo>
                  <a:cubicBezTo>
                    <a:pt x="21915" y="43995"/>
                    <a:pt x="22014" y="45053"/>
                    <a:pt x="22014" y="45978"/>
                  </a:cubicBezTo>
                  <a:cubicBezTo>
                    <a:pt x="22014" y="46970"/>
                    <a:pt x="22146" y="47334"/>
                    <a:pt x="22675" y="48259"/>
                  </a:cubicBezTo>
                  <a:cubicBezTo>
                    <a:pt x="23204" y="49052"/>
                    <a:pt x="23237" y="49945"/>
                    <a:pt x="23601" y="50738"/>
                  </a:cubicBezTo>
                  <a:cubicBezTo>
                    <a:pt x="24063" y="51730"/>
                    <a:pt x="24956" y="52358"/>
                    <a:pt x="25485" y="53349"/>
                  </a:cubicBezTo>
                  <a:cubicBezTo>
                    <a:pt x="25815" y="54010"/>
                    <a:pt x="26576" y="55002"/>
                    <a:pt x="26642" y="55828"/>
                  </a:cubicBezTo>
                  <a:cubicBezTo>
                    <a:pt x="26708" y="56754"/>
                    <a:pt x="25881" y="57184"/>
                    <a:pt x="26245" y="58109"/>
                  </a:cubicBezTo>
                  <a:cubicBezTo>
                    <a:pt x="26576" y="59167"/>
                    <a:pt x="28327" y="59663"/>
                    <a:pt x="29154" y="60456"/>
                  </a:cubicBezTo>
                  <a:cubicBezTo>
                    <a:pt x="30079" y="61381"/>
                    <a:pt x="31071" y="61447"/>
                    <a:pt x="32261" y="61877"/>
                  </a:cubicBezTo>
                  <a:cubicBezTo>
                    <a:pt x="33484" y="62241"/>
                    <a:pt x="33914" y="62307"/>
                    <a:pt x="35004" y="62009"/>
                  </a:cubicBezTo>
                  <a:cubicBezTo>
                    <a:pt x="36062" y="61745"/>
                    <a:pt x="37219" y="61943"/>
                    <a:pt x="37814" y="62869"/>
                  </a:cubicBezTo>
                  <a:cubicBezTo>
                    <a:pt x="37979" y="63232"/>
                    <a:pt x="37748" y="63464"/>
                    <a:pt x="38111" y="63860"/>
                  </a:cubicBezTo>
                  <a:cubicBezTo>
                    <a:pt x="38343" y="64092"/>
                    <a:pt x="38872" y="64290"/>
                    <a:pt x="39235" y="64389"/>
                  </a:cubicBezTo>
                  <a:cubicBezTo>
                    <a:pt x="40095" y="64918"/>
                    <a:pt x="40921" y="64951"/>
                    <a:pt x="41780" y="65282"/>
                  </a:cubicBezTo>
                  <a:cubicBezTo>
                    <a:pt x="42739" y="65579"/>
                    <a:pt x="42309" y="66207"/>
                    <a:pt x="43036" y="66703"/>
                  </a:cubicBezTo>
                  <a:cubicBezTo>
                    <a:pt x="43334" y="66901"/>
                    <a:pt x="43797" y="66571"/>
                    <a:pt x="44094" y="66901"/>
                  </a:cubicBezTo>
                  <a:cubicBezTo>
                    <a:pt x="44590" y="67496"/>
                    <a:pt x="43896" y="67364"/>
                    <a:pt x="43797" y="67827"/>
                  </a:cubicBezTo>
                  <a:cubicBezTo>
                    <a:pt x="43499" y="69116"/>
                    <a:pt x="44359" y="69248"/>
                    <a:pt x="45185" y="69843"/>
                  </a:cubicBezTo>
                  <a:cubicBezTo>
                    <a:pt x="45879" y="70339"/>
                    <a:pt x="46408" y="71397"/>
                    <a:pt x="47366" y="71661"/>
                  </a:cubicBezTo>
                  <a:cubicBezTo>
                    <a:pt x="48457" y="71892"/>
                    <a:pt x="49350" y="69744"/>
                    <a:pt x="50044" y="70306"/>
                  </a:cubicBezTo>
                  <a:lnTo>
                    <a:pt x="49945" y="70174"/>
                  </a:lnTo>
                  <a:cubicBezTo>
                    <a:pt x="50507" y="70669"/>
                    <a:pt x="50804" y="71826"/>
                    <a:pt x="51035" y="72520"/>
                  </a:cubicBezTo>
                  <a:cubicBezTo>
                    <a:pt x="51333" y="73248"/>
                    <a:pt x="51333" y="73876"/>
                    <a:pt x="51267" y="74702"/>
                  </a:cubicBezTo>
                  <a:cubicBezTo>
                    <a:pt x="51234" y="75925"/>
                    <a:pt x="51101" y="76718"/>
                    <a:pt x="50209" y="77545"/>
                  </a:cubicBezTo>
                  <a:cubicBezTo>
                    <a:pt x="49812" y="77842"/>
                    <a:pt x="49581" y="78040"/>
                    <a:pt x="49350" y="78404"/>
                  </a:cubicBezTo>
                  <a:cubicBezTo>
                    <a:pt x="49284" y="78503"/>
                    <a:pt x="49449" y="78834"/>
                    <a:pt x="49350" y="78966"/>
                  </a:cubicBezTo>
                  <a:cubicBezTo>
                    <a:pt x="49184" y="79197"/>
                    <a:pt x="48887" y="79131"/>
                    <a:pt x="48755" y="79329"/>
                  </a:cubicBezTo>
                  <a:cubicBezTo>
                    <a:pt x="47829" y="80321"/>
                    <a:pt x="47135" y="81875"/>
                    <a:pt x="47895" y="83296"/>
                  </a:cubicBezTo>
                  <a:cubicBezTo>
                    <a:pt x="47928" y="83461"/>
                    <a:pt x="48457" y="83957"/>
                    <a:pt x="48457" y="83957"/>
                  </a:cubicBezTo>
                  <a:cubicBezTo>
                    <a:pt x="48589" y="84717"/>
                    <a:pt x="48358" y="84387"/>
                    <a:pt x="47928" y="84783"/>
                  </a:cubicBezTo>
                  <a:cubicBezTo>
                    <a:pt x="47366" y="85312"/>
                    <a:pt x="47366" y="84816"/>
                    <a:pt x="47300" y="85742"/>
                  </a:cubicBezTo>
                  <a:cubicBezTo>
                    <a:pt x="47234" y="86072"/>
                    <a:pt x="47366" y="86733"/>
                    <a:pt x="47399" y="87064"/>
                  </a:cubicBezTo>
                  <a:cubicBezTo>
                    <a:pt x="47598" y="88287"/>
                    <a:pt x="48358" y="87923"/>
                    <a:pt x="48920" y="88915"/>
                  </a:cubicBezTo>
                  <a:cubicBezTo>
                    <a:pt x="49680" y="90105"/>
                    <a:pt x="49746" y="91262"/>
                    <a:pt x="50738" y="92320"/>
                  </a:cubicBezTo>
                  <a:cubicBezTo>
                    <a:pt x="52391" y="94038"/>
                    <a:pt x="52490" y="97278"/>
                    <a:pt x="54605" y="98699"/>
                  </a:cubicBezTo>
                  <a:cubicBezTo>
                    <a:pt x="55663" y="99360"/>
                    <a:pt x="56655" y="99195"/>
                    <a:pt x="57580" y="100219"/>
                  </a:cubicBezTo>
                  <a:cubicBezTo>
                    <a:pt x="58109" y="100781"/>
                    <a:pt x="59167" y="101409"/>
                    <a:pt x="59398" y="102103"/>
                  </a:cubicBezTo>
                  <a:cubicBezTo>
                    <a:pt x="59563" y="102698"/>
                    <a:pt x="59464" y="103756"/>
                    <a:pt x="59530" y="104384"/>
                  </a:cubicBezTo>
                  <a:cubicBezTo>
                    <a:pt x="59530" y="105177"/>
                    <a:pt x="59596" y="105971"/>
                    <a:pt x="59596" y="106797"/>
                  </a:cubicBezTo>
                  <a:lnTo>
                    <a:pt x="59596" y="107590"/>
                  </a:lnTo>
                  <a:lnTo>
                    <a:pt x="59464" y="107656"/>
                  </a:lnTo>
                  <a:cubicBezTo>
                    <a:pt x="59398" y="109276"/>
                    <a:pt x="59993" y="110697"/>
                    <a:pt x="60158" y="112251"/>
                  </a:cubicBezTo>
                  <a:cubicBezTo>
                    <a:pt x="60357" y="113904"/>
                    <a:pt x="59993" y="115688"/>
                    <a:pt x="60224" y="117440"/>
                  </a:cubicBezTo>
                  <a:cubicBezTo>
                    <a:pt x="60390" y="118564"/>
                    <a:pt x="60456" y="119655"/>
                    <a:pt x="60456" y="120845"/>
                  </a:cubicBezTo>
                  <a:cubicBezTo>
                    <a:pt x="60456" y="121903"/>
                    <a:pt x="59927" y="122762"/>
                    <a:pt x="60059" y="123687"/>
                  </a:cubicBezTo>
                  <a:cubicBezTo>
                    <a:pt x="60125" y="124613"/>
                    <a:pt x="60753" y="125406"/>
                    <a:pt x="60885" y="126332"/>
                  </a:cubicBezTo>
                  <a:cubicBezTo>
                    <a:pt x="60918" y="126894"/>
                    <a:pt x="60918" y="127720"/>
                    <a:pt x="61216" y="128216"/>
                  </a:cubicBezTo>
                  <a:cubicBezTo>
                    <a:pt x="61513" y="128745"/>
                    <a:pt x="61580" y="128513"/>
                    <a:pt x="61976" y="128811"/>
                  </a:cubicBezTo>
                  <a:cubicBezTo>
                    <a:pt x="63629" y="130133"/>
                    <a:pt x="63398" y="133339"/>
                    <a:pt x="64257" y="135190"/>
                  </a:cubicBezTo>
                  <a:cubicBezTo>
                    <a:pt x="64620" y="136050"/>
                    <a:pt x="64687" y="136744"/>
                    <a:pt x="64918" y="137537"/>
                  </a:cubicBezTo>
                  <a:cubicBezTo>
                    <a:pt x="65215" y="138529"/>
                    <a:pt x="66207" y="139520"/>
                    <a:pt x="66769" y="140446"/>
                  </a:cubicBezTo>
                  <a:cubicBezTo>
                    <a:pt x="67364" y="141371"/>
                    <a:pt x="67893" y="141867"/>
                    <a:pt x="68951" y="141437"/>
                  </a:cubicBezTo>
                  <a:cubicBezTo>
                    <a:pt x="69347" y="141305"/>
                    <a:pt x="69413" y="140710"/>
                    <a:pt x="70041" y="141074"/>
                  </a:cubicBezTo>
                  <a:cubicBezTo>
                    <a:pt x="70471" y="141305"/>
                    <a:pt x="70537" y="141999"/>
                    <a:pt x="70802" y="142363"/>
                  </a:cubicBezTo>
                  <a:cubicBezTo>
                    <a:pt x="71297" y="143123"/>
                    <a:pt x="71826" y="143222"/>
                    <a:pt x="72620" y="143189"/>
                  </a:cubicBezTo>
                  <a:cubicBezTo>
                    <a:pt x="72983" y="143189"/>
                    <a:pt x="73380" y="143354"/>
                    <a:pt x="73578" y="142991"/>
                  </a:cubicBezTo>
                  <a:cubicBezTo>
                    <a:pt x="73843" y="142231"/>
                    <a:pt x="73082" y="142429"/>
                    <a:pt x="72752" y="142231"/>
                  </a:cubicBezTo>
                  <a:cubicBezTo>
                    <a:pt x="71991" y="141867"/>
                    <a:pt x="71330" y="141503"/>
                    <a:pt x="70868" y="140710"/>
                  </a:cubicBezTo>
                  <a:cubicBezTo>
                    <a:pt x="70636" y="140280"/>
                    <a:pt x="70570" y="139818"/>
                    <a:pt x="70306" y="139454"/>
                  </a:cubicBezTo>
                  <a:cubicBezTo>
                    <a:pt x="69876" y="138826"/>
                    <a:pt x="69645" y="138892"/>
                    <a:pt x="69645" y="138033"/>
                  </a:cubicBezTo>
                  <a:cubicBezTo>
                    <a:pt x="69711" y="136050"/>
                    <a:pt x="71991" y="135322"/>
                    <a:pt x="69810" y="134033"/>
                  </a:cubicBezTo>
                  <a:cubicBezTo>
                    <a:pt x="69050" y="133537"/>
                    <a:pt x="68488" y="133141"/>
                    <a:pt x="69182" y="132215"/>
                  </a:cubicBezTo>
                  <a:cubicBezTo>
                    <a:pt x="69413" y="131852"/>
                    <a:pt x="69876" y="131852"/>
                    <a:pt x="70041" y="131422"/>
                  </a:cubicBezTo>
                  <a:cubicBezTo>
                    <a:pt x="70174" y="131125"/>
                    <a:pt x="69942" y="130629"/>
                    <a:pt x="70041" y="130232"/>
                  </a:cubicBezTo>
                  <a:cubicBezTo>
                    <a:pt x="70339" y="129174"/>
                    <a:pt x="71099" y="129307"/>
                    <a:pt x="70008" y="128579"/>
                  </a:cubicBezTo>
                  <a:cubicBezTo>
                    <a:pt x="69182" y="128084"/>
                    <a:pt x="68587" y="127323"/>
                    <a:pt x="70008" y="127456"/>
                  </a:cubicBezTo>
                  <a:cubicBezTo>
                    <a:pt x="70868" y="127522"/>
                    <a:pt x="71099" y="127885"/>
                    <a:pt x="71165" y="126596"/>
                  </a:cubicBezTo>
                  <a:cubicBezTo>
                    <a:pt x="71165" y="125605"/>
                    <a:pt x="70537" y="124745"/>
                    <a:pt x="71925" y="124679"/>
                  </a:cubicBezTo>
                  <a:cubicBezTo>
                    <a:pt x="72851" y="124613"/>
                    <a:pt x="73743" y="125175"/>
                    <a:pt x="74504" y="124051"/>
                  </a:cubicBezTo>
                  <a:cubicBezTo>
                    <a:pt x="74966" y="123423"/>
                    <a:pt x="74801" y="122332"/>
                    <a:pt x="74504" y="121638"/>
                  </a:cubicBezTo>
                  <a:cubicBezTo>
                    <a:pt x="74107" y="120713"/>
                    <a:pt x="72917" y="119919"/>
                    <a:pt x="74570" y="120085"/>
                  </a:cubicBezTo>
                  <a:cubicBezTo>
                    <a:pt x="75264" y="120151"/>
                    <a:pt x="75660" y="120481"/>
                    <a:pt x="76487" y="120085"/>
                  </a:cubicBezTo>
                  <a:cubicBezTo>
                    <a:pt x="77412" y="119787"/>
                    <a:pt x="77082" y="119787"/>
                    <a:pt x="77313" y="119027"/>
                  </a:cubicBezTo>
                  <a:cubicBezTo>
                    <a:pt x="77412" y="118729"/>
                    <a:pt x="77478" y="118498"/>
                    <a:pt x="77611" y="118168"/>
                  </a:cubicBezTo>
                  <a:cubicBezTo>
                    <a:pt x="77710" y="117936"/>
                    <a:pt x="78007" y="117672"/>
                    <a:pt x="78139" y="117176"/>
                  </a:cubicBezTo>
                  <a:cubicBezTo>
                    <a:pt x="78371" y="116085"/>
                    <a:pt x="78536" y="115391"/>
                    <a:pt x="79296" y="114532"/>
                  </a:cubicBezTo>
                  <a:cubicBezTo>
                    <a:pt x="80453" y="113342"/>
                    <a:pt x="80982" y="112681"/>
                    <a:pt x="80751" y="110863"/>
                  </a:cubicBezTo>
                  <a:cubicBezTo>
                    <a:pt x="80585" y="109276"/>
                    <a:pt x="80585" y="109210"/>
                    <a:pt x="81709" y="108152"/>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8"/>
            <p:cNvSpPr/>
            <p:nvPr/>
          </p:nvSpPr>
          <p:spPr>
            <a:xfrm>
              <a:off x="3017925" y="1042425"/>
              <a:ext cx="3906175" cy="3157475"/>
            </a:xfrm>
            <a:custGeom>
              <a:rect b="b" l="l" r="r" t="t"/>
              <a:pathLst>
                <a:path extrusionOk="0" fill="none" h="126299" w="156247">
                  <a:moveTo>
                    <a:pt x="49350" y="44226"/>
                  </a:moveTo>
                  <a:cubicBezTo>
                    <a:pt x="49119" y="45548"/>
                    <a:pt x="49582" y="46374"/>
                    <a:pt x="49119" y="47697"/>
                  </a:cubicBezTo>
                  <a:cubicBezTo>
                    <a:pt x="48821" y="48754"/>
                    <a:pt x="48987" y="49680"/>
                    <a:pt x="48028" y="49977"/>
                  </a:cubicBezTo>
                  <a:cubicBezTo>
                    <a:pt x="46871" y="50407"/>
                    <a:pt x="46243" y="49415"/>
                    <a:pt x="45318" y="49250"/>
                  </a:cubicBezTo>
                  <a:cubicBezTo>
                    <a:pt x="44128" y="49085"/>
                    <a:pt x="43731" y="50308"/>
                    <a:pt x="42508" y="49977"/>
                  </a:cubicBezTo>
                  <a:cubicBezTo>
                    <a:pt x="41550" y="49812"/>
                    <a:pt x="40327" y="49349"/>
                    <a:pt x="39467" y="48986"/>
                  </a:cubicBezTo>
                  <a:cubicBezTo>
                    <a:pt x="38376" y="48589"/>
                    <a:pt x="37649" y="47531"/>
                    <a:pt x="36492" y="47597"/>
                  </a:cubicBezTo>
                  <a:cubicBezTo>
                    <a:pt x="34774" y="47763"/>
                    <a:pt x="35468" y="48853"/>
                    <a:pt x="35005" y="49911"/>
                  </a:cubicBezTo>
                  <a:cubicBezTo>
                    <a:pt x="34311" y="51795"/>
                    <a:pt x="33385" y="49911"/>
                    <a:pt x="32361" y="49515"/>
                  </a:cubicBezTo>
                  <a:cubicBezTo>
                    <a:pt x="31964" y="49349"/>
                    <a:pt x="31501" y="49581"/>
                    <a:pt x="31204" y="49415"/>
                  </a:cubicBezTo>
                  <a:cubicBezTo>
                    <a:pt x="30642" y="49151"/>
                    <a:pt x="30708" y="48754"/>
                    <a:pt x="30344" y="48424"/>
                  </a:cubicBezTo>
                  <a:cubicBezTo>
                    <a:pt x="29386" y="47763"/>
                    <a:pt x="28295" y="48093"/>
                    <a:pt x="27369" y="47531"/>
                  </a:cubicBezTo>
                  <a:lnTo>
                    <a:pt x="27369" y="47531"/>
                  </a:lnTo>
                  <a:cubicBezTo>
                    <a:pt x="26973" y="47201"/>
                    <a:pt x="26113" y="46870"/>
                    <a:pt x="26047" y="46275"/>
                  </a:cubicBezTo>
                  <a:cubicBezTo>
                    <a:pt x="25882" y="45614"/>
                    <a:pt x="26444" y="45548"/>
                    <a:pt x="26675" y="44953"/>
                  </a:cubicBezTo>
                  <a:cubicBezTo>
                    <a:pt x="27138" y="43466"/>
                    <a:pt x="26576" y="42639"/>
                    <a:pt x="25254" y="42639"/>
                  </a:cubicBezTo>
                  <a:cubicBezTo>
                    <a:pt x="23139" y="42639"/>
                    <a:pt x="21056" y="43300"/>
                    <a:pt x="18941" y="43466"/>
                  </a:cubicBezTo>
                  <a:cubicBezTo>
                    <a:pt x="17685" y="43565"/>
                    <a:pt x="16693" y="43631"/>
                    <a:pt x="15503" y="44292"/>
                  </a:cubicBezTo>
                  <a:cubicBezTo>
                    <a:pt x="14578" y="44788"/>
                    <a:pt x="13850" y="45449"/>
                    <a:pt x="12694" y="45218"/>
                  </a:cubicBezTo>
                  <a:cubicBezTo>
                    <a:pt x="11074" y="44887"/>
                    <a:pt x="11371" y="44623"/>
                    <a:pt x="10281" y="46044"/>
                  </a:cubicBezTo>
                  <a:cubicBezTo>
                    <a:pt x="9355" y="47267"/>
                    <a:pt x="7868" y="47763"/>
                    <a:pt x="7405" y="49349"/>
                  </a:cubicBezTo>
                  <a:cubicBezTo>
                    <a:pt x="7074" y="50308"/>
                    <a:pt x="7240" y="51465"/>
                    <a:pt x="6446" y="52291"/>
                  </a:cubicBezTo>
                  <a:cubicBezTo>
                    <a:pt x="5752" y="53051"/>
                    <a:pt x="4827" y="53778"/>
                    <a:pt x="4133" y="54539"/>
                  </a:cubicBezTo>
                  <a:cubicBezTo>
                    <a:pt x="3736" y="54869"/>
                    <a:pt x="3108" y="55200"/>
                    <a:pt x="2877" y="55696"/>
                  </a:cubicBezTo>
                  <a:cubicBezTo>
                    <a:pt x="2579" y="56191"/>
                    <a:pt x="2811" y="56687"/>
                    <a:pt x="2645" y="57084"/>
                  </a:cubicBezTo>
                  <a:cubicBezTo>
                    <a:pt x="2182" y="58241"/>
                    <a:pt x="926" y="58472"/>
                    <a:pt x="596" y="59728"/>
                  </a:cubicBezTo>
                  <a:cubicBezTo>
                    <a:pt x="365" y="60885"/>
                    <a:pt x="926" y="62207"/>
                    <a:pt x="1092" y="63265"/>
                  </a:cubicBezTo>
                  <a:cubicBezTo>
                    <a:pt x="1224" y="64686"/>
                    <a:pt x="827" y="65413"/>
                    <a:pt x="530" y="66735"/>
                  </a:cubicBezTo>
                  <a:cubicBezTo>
                    <a:pt x="1" y="68983"/>
                    <a:pt x="464" y="71429"/>
                    <a:pt x="1786" y="73181"/>
                  </a:cubicBezTo>
                  <a:cubicBezTo>
                    <a:pt x="2645" y="74338"/>
                    <a:pt x="3802" y="75164"/>
                    <a:pt x="4496" y="76321"/>
                  </a:cubicBezTo>
                  <a:cubicBezTo>
                    <a:pt x="5124" y="77478"/>
                    <a:pt x="5752" y="78370"/>
                    <a:pt x="6711" y="79296"/>
                  </a:cubicBezTo>
                  <a:cubicBezTo>
                    <a:pt x="8099" y="80684"/>
                    <a:pt x="9190" y="80519"/>
                    <a:pt x="10677" y="80023"/>
                  </a:cubicBezTo>
                  <a:cubicBezTo>
                    <a:pt x="11933" y="79527"/>
                    <a:pt x="13156" y="80188"/>
                    <a:pt x="14644" y="79957"/>
                  </a:cubicBezTo>
                  <a:cubicBezTo>
                    <a:pt x="16991" y="79527"/>
                    <a:pt x="19238" y="76883"/>
                    <a:pt x="21288" y="79527"/>
                  </a:cubicBezTo>
                  <a:cubicBezTo>
                    <a:pt x="21585" y="79858"/>
                    <a:pt x="21816" y="80519"/>
                    <a:pt x="22213" y="80684"/>
                  </a:cubicBezTo>
                  <a:cubicBezTo>
                    <a:pt x="22841" y="80849"/>
                    <a:pt x="23072" y="80254"/>
                    <a:pt x="23535" y="80188"/>
                  </a:cubicBezTo>
                  <a:cubicBezTo>
                    <a:pt x="24857" y="80188"/>
                    <a:pt x="25651" y="81180"/>
                    <a:pt x="25651" y="82502"/>
                  </a:cubicBezTo>
                  <a:lnTo>
                    <a:pt x="25651" y="82667"/>
                  </a:lnTo>
                  <a:lnTo>
                    <a:pt x="25585" y="82403"/>
                  </a:lnTo>
                  <a:cubicBezTo>
                    <a:pt x="25717" y="84882"/>
                    <a:pt x="23767" y="86469"/>
                    <a:pt x="25419" y="88584"/>
                  </a:cubicBezTo>
                  <a:cubicBezTo>
                    <a:pt x="26113" y="89576"/>
                    <a:pt x="27204" y="90171"/>
                    <a:pt x="27766" y="91228"/>
                  </a:cubicBezTo>
                  <a:cubicBezTo>
                    <a:pt x="28295" y="92220"/>
                    <a:pt x="28130" y="93377"/>
                    <a:pt x="28526" y="94468"/>
                  </a:cubicBezTo>
                  <a:cubicBezTo>
                    <a:pt x="28923" y="95624"/>
                    <a:pt x="28857" y="96616"/>
                    <a:pt x="29088" y="97839"/>
                  </a:cubicBezTo>
                  <a:cubicBezTo>
                    <a:pt x="29386" y="99492"/>
                    <a:pt x="29485" y="99392"/>
                    <a:pt x="28626" y="100814"/>
                  </a:cubicBezTo>
                  <a:cubicBezTo>
                    <a:pt x="26973" y="103293"/>
                    <a:pt x="27039" y="106268"/>
                    <a:pt x="28692" y="108648"/>
                  </a:cubicBezTo>
                  <a:cubicBezTo>
                    <a:pt x="29386" y="109639"/>
                    <a:pt x="30245" y="111027"/>
                    <a:pt x="30179" y="112350"/>
                  </a:cubicBezTo>
                  <a:cubicBezTo>
                    <a:pt x="30179" y="113936"/>
                    <a:pt x="29716" y="114101"/>
                    <a:pt x="30642" y="115754"/>
                  </a:cubicBezTo>
                  <a:cubicBezTo>
                    <a:pt x="31270" y="116812"/>
                    <a:pt x="31501" y="117969"/>
                    <a:pt x="31964" y="119126"/>
                  </a:cubicBezTo>
                  <a:cubicBezTo>
                    <a:pt x="32427" y="120183"/>
                    <a:pt x="33220" y="121010"/>
                    <a:pt x="33385" y="122266"/>
                  </a:cubicBezTo>
                  <a:cubicBezTo>
                    <a:pt x="33517" y="123423"/>
                    <a:pt x="32989" y="124645"/>
                    <a:pt x="34013" y="125571"/>
                  </a:cubicBezTo>
                  <a:cubicBezTo>
                    <a:pt x="34939" y="126298"/>
                    <a:pt x="36030" y="125571"/>
                    <a:pt x="37120" y="125406"/>
                  </a:cubicBezTo>
                  <a:cubicBezTo>
                    <a:pt x="38674" y="125141"/>
                    <a:pt x="40723" y="124976"/>
                    <a:pt x="42045" y="123984"/>
                  </a:cubicBezTo>
                  <a:cubicBezTo>
                    <a:pt x="42905" y="123257"/>
                    <a:pt x="43368" y="122100"/>
                    <a:pt x="44161" y="121175"/>
                  </a:cubicBezTo>
                  <a:cubicBezTo>
                    <a:pt x="45020" y="120282"/>
                    <a:pt x="45946" y="119621"/>
                    <a:pt x="46408" y="118365"/>
                  </a:cubicBezTo>
                  <a:cubicBezTo>
                    <a:pt x="46706" y="117539"/>
                    <a:pt x="46640" y="116481"/>
                    <a:pt x="46937" y="115655"/>
                  </a:cubicBezTo>
                  <a:cubicBezTo>
                    <a:pt x="47433" y="114498"/>
                    <a:pt x="48524" y="114498"/>
                    <a:pt x="49383" y="113672"/>
                  </a:cubicBezTo>
                  <a:cubicBezTo>
                    <a:pt x="50011" y="112944"/>
                    <a:pt x="50077" y="112118"/>
                    <a:pt x="49912" y="111027"/>
                  </a:cubicBezTo>
                  <a:cubicBezTo>
                    <a:pt x="49747" y="109970"/>
                    <a:pt x="49218" y="109044"/>
                    <a:pt x="49681" y="107986"/>
                  </a:cubicBezTo>
                  <a:cubicBezTo>
                    <a:pt x="50077" y="106995"/>
                    <a:pt x="51333" y="106168"/>
                    <a:pt x="52193" y="105607"/>
                  </a:cubicBezTo>
                  <a:cubicBezTo>
                    <a:pt x="53350" y="104780"/>
                    <a:pt x="54837" y="104020"/>
                    <a:pt x="55366" y="102632"/>
                  </a:cubicBezTo>
                  <a:cubicBezTo>
                    <a:pt x="55829" y="101541"/>
                    <a:pt x="55300" y="100483"/>
                    <a:pt x="55135" y="99326"/>
                  </a:cubicBezTo>
                  <a:cubicBezTo>
                    <a:pt x="55069" y="98170"/>
                    <a:pt x="55234" y="97178"/>
                    <a:pt x="54903" y="96120"/>
                  </a:cubicBezTo>
                  <a:cubicBezTo>
                    <a:pt x="54441" y="94864"/>
                    <a:pt x="54441" y="94633"/>
                    <a:pt x="54507" y="93377"/>
                  </a:cubicBezTo>
                  <a:cubicBezTo>
                    <a:pt x="54606" y="91063"/>
                    <a:pt x="53746" y="88683"/>
                    <a:pt x="56225" y="87361"/>
                  </a:cubicBezTo>
                  <a:lnTo>
                    <a:pt x="56159" y="87295"/>
                  </a:lnTo>
                  <a:cubicBezTo>
                    <a:pt x="57250" y="86469"/>
                    <a:pt x="57878" y="85378"/>
                    <a:pt x="58804" y="84551"/>
                  </a:cubicBezTo>
                  <a:cubicBezTo>
                    <a:pt x="59729" y="83725"/>
                    <a:pt x="60919" y="83064"/>
                    <a:pt x="61679" y="82072"/>
                  </a:cubicBezTo>
                  <a:cubicBezTo>
                    <a:pt x="63266" y="80188"/>
                    <a:pt x="64191" y="77313"/>
                    <a:pt x="65051" y="74900"/>
                  </a:cubicBezTo>
                  <a:cubicBezTo>
                    <a:pt x="65282" y="74073"/>
                    <a:pt x="66075" y="72024"/>
                    <a:pt x="64588" y="71760"/>
                  </a:cubicBezTo>
                  <a:cubicBezTo>
                    <a:pt x="63894" y="71694"/>
                    <a:pt x="62638" y="73082"/>
                    <a:pt x="61778" y="73181"/>
                  </a:cubicBezTo>
                  <a:cubicBezTo>
                    <a:pt x="60985" y="73247"/>
                    <a:pt x="59663" y="73346"/>
                    <a:pt x="58903" y="73181"/>
                  </a:cubicBezTo>
                  <a:cubicBezTo>
                    <a:pt x="57184" y="72850"/>
                    <a:pt x="57713" y="72024"/>
                    <a:pt x="57316" y="70702"/>
                  </a:cubicBezTo>
                  <a:cubicBezTo>
                    <a:pt x="56853" y="68950"/>
                    <a:pt x="54606" y="68785"/>
                    <a:pt x="53746" y="67397"/>
                  </a:cubicBezTo>
                  <a:cubicBezTo>
                    <a:pt x="53284" y="66735"/>
                    <a:pt x="53647" y="65678"/>
                    <a:pt x="53184" y="64851"/>
                  </a:cubicBezTo>
                  <a:cubicBezTo>
                    <a:pt x="52556" y="63926"/>
                    <a:pt x="51962" y="63926"/>
                    <a:pt x="51631" y="62769"/>
                  </a:cubicBezTo>
                  <a:cubicBezTo>
                    <a:pt x="51466" y="61943"/>
                    <a:pt x="51631" y="61050"/>
                    <a:pt x="51400" y="60224"/>
                  </a:cubicBezTo>
                  <a:cubicBezTo>
                    <a:pt x="51168" y="59067"/>
                    <a:pt x="50375" y="58736"/>
                    <a:pt x="49681" y="57910"/>
                  </a:cubicBezTo>
                  <a:cubicBezTo>
                    <a:pt x="49053" y="56985"/>
                    <a:pt x="48821" y="56092"/>
                    <a:pt x="48425" y="55034"/>
                  </a:cubicBezTo>
                  <a:cubicBezTo>
                    <a:pt x="48127" y="54109"/>
                    <a:pt x="47334" y="53283"/>
                    <a:pt x="47202" y="52291"/>
                  </a:cubicBezTo>
                  <a:cubicBezTo>
                    <a:pt x="47731" y="52126"/>
                    <a:pt x="49449" y="53217"/>
                    <a:pt x="49912" y="53613"/>
                  </a:cubicBezTo>
                  <a:cubicBezTo>
                    <a:pt x="50705" y="54440"/>
                    <a:pt x="51333" y="56158"/>
                    <a:pt x="51862" y="57249"/>
                  </a:cubicBezTo>
                  <a:cubicBezTo>
                    <a:pt x="52325" y="58142"/>
                    <a:pt x="53118" y="59298"/>
                    <a:pt x="53350" y="60290"/>
                  </a:cubicBezTo>
                  <a:cubicBezTo>
                    <a:pt x="53581" y="61546"/>
                    <a:pt x="53052" y="62042"/>
                    <a:pt x="54209" y="62868"/>
                  </a:cubicBezTo>
                  <a:cubicBezTo>
                    <a:pt x="54672" y="63199"/>
                    <a:pt x="55135" y="63199"/>
                    <a:pt x="55630" y="63695"/>
                  </a:cubicBezTo>
                  <a:cubicBezTo>
                    <a:pt x="55928" y="64025"/>
                    <a:pt x="56159" y="64587"/>
                    <a:pt x="56391" y="64984"/>
                  </a:cubicBezTo>
                  <a:cubicBezTo>
                    <a:pt x="57019" y="65975"/>
                    <a:pt x="57647" y="66967"/>
                    <a:pt x="57878" y="68223"/>
                  </a:cubicBezTo>
                  <a:cubicBezTo>
                    <a:pt x="57944" y="69115"/>
                    <a:pt x="57581" y="70272"/>
                    <a:pt x="58572" y="70603"/>
                  </a:cubicBezTo>
                  <a:cubicBezTo>
                    <a:pt x="59432" y="70867"/>
                    <a:pt x="61150" y="69776"/>
                    <a:pt x="61944" y="69611"/>
                  </a:cubicBezTo>
                  <a:cubicBezTo>
                    <a:pt x="63431" y="69281"/>
                    <a:pt x="64985" y="69545"/>
                    <a:pt x="65910" y="68223"/>
                  </a:cubicBezTo>
                  <a:cubicBezTo>
                    <a:pt x="66703" y="67231"/>
                    <a:pt x="67001" y="66570"/>
                    <a:pt x="68026" y="65744"/>
                  </a:cubicBezTo>
                  <a:cubicBezTo>
                    <a:pt x="68951" y="65083"/>
                    <a:pt x="69910" y="64323"/>
                    <a:pt x="70769" y="63529"/>
                  </a:cubicBezTo>
                  <a:cubicBezTo>
                    <a:pt x="71364" y="62934"/>
                    <a:pt x="72852" y="61216"/>
                    <a:pt x="72852" y="60224"/>
                  </a:cubicBezTo>
                  <a:cubicBezTo>
                    <a:pt x="72852" y="58736"/>
                    <a:pt x="70604" y="58406"/>
                    <a:pt x="69744" y="57646"/>
                  </a:cubicBezTo>
                  <a:cubicBezTo>
                    <a:pt x="68885" y="56819"/>
                    <a:pt x="69050" y="55431"/>
                    <a:pt x="67794" y="56489"/>
                  </a:cubicBezTo>
                  <a:cubicBezTo>
                    <a:pt x="67001" y="57249"/>
                    <a:pt x="67067" y="58472"/>
                    <a:pt x="65679" y="58142"/>
                  </a:cubicBezTo>
                  <a:cubicBezTo>
                    <a:pt x="65381" y="58075"/>
                    <a:pt x="64423" y="57249"/>
                    <a:pt x="64258" y="56919"/>
                  </a:cubicBezTo>
                  <a:cubicBezTo>
                    <a:pt x="63894" y="56257"/>
                    <a:pt x="64423" y="55927"/>
                    <a:pt x="64191" y="55266"/>
                  </a:cubicBezTo>
                  <a:cubicBezTo>
                    <a:pt x="63894" y="54671"/>
                    <a:pt x="62704" y="54605"/>
                    <a:pt x="62241" y="54109"/>
                  </a:cubicBezTo>
                  <a:cubicBezTo>
                    <a:pt x="61712" y="53613"/>
                    <a:pt x="61448" y="52688"/>
                    <a:pt x="61217" y="52060"/>
                  </a:cubicBezTo>
                  <a:lnTo>
                    <a:pt x="61084" y="51795"/>
                  </a:lnTo>
                  <a:cubicBezTo>
                    <a:pt x="61382" y="50242"/>
                    <a:pt x="62638" y="50804"/>
                    <a:pt x="63266" y="51564"/>
                  </a:cubicBezTo>
                  <a:cubicBezTo>
                    <a:pt x="64191" y="52688"/>
                    <a:pt x="64191" y="53448"/>
                    <a:pt x="65514" y="54043"/>
                  </a:cubicBezTo>
                  <a:cubicBezTo>
                    <a:pt x="66472" y="54440"/>
                    <a:pt x="67563" y="55001"/>
                    <a:pt x="68555" y="54935"/>
                  </a:cubicBezTo>
                  <a:cubicBezTo>
                    <a:pt x="69116" y="54836"/>
                    <a:pt x="69348" y="54043"/>
                    <a:pt x="70108" y="54539"/>
                  </a:cubicBezTo>
                  <a:cubicBezTo>
                    <a:pt x="70670" y="54935"/>
                    <a:pt x="70372" y="55530"/>
                    <a:pt x="70670" y="55927"/>
                  </a:cubicBezTo>
                  <a:cubicBezTo>
                    <a:pt x="71364" y="56588"/>
                    <a:pt x="72785" y="56257"/>
                    <a:pt x="73645" y="56324"/>
                  </a:cubicBezTo>
                  <a:cubicBezTo>
                    <a:pt x="74405" y="56423"/>
                    <a:pt x="75264" y="56819"/>
                    <a:pt x="75992" y="56819"/>
                  </a:cubicBezTo>
                  <a:cubicBezTo>
                    <a:pt x="77314" y="56819"/>
                    <a:pt x="78537" y="55663"/>
                    <a:pt x="79892" y="56588"/>
                  </a:cubicBezTo>
                  <a:cubicBezTo>
                    <a:pt x="80586" y="57150"/>
                    <a:pt x="80652" y="58307"/>
                    <a:pt x="81280" y="59133"/>
                  </a:cubicBezTo>
                  <a:cubicBezTo>
                    <a:pt x="81512" y="59398"/>
                    <a:pt x="81743" y="59398"/>
                    <a:pt x="81974" y="59629"/>
                  </a:cubicBezTo>
                  <a:cubicBezTo>
                    <a:pt x="82074" y="59893"/>
                    <a:pt x="81908" y="60290"/>
                    <a:pt x="81974" y="60455"/>
                  </a:cubicBezTo>
                  <a:cubicBezTo>
                    <a:pt x="82371" y="61116"/>
                    <a:pt x="82536" y="61447"/>
                    <a:pt x="83230" y="61546"/>
                  </a:cubicBezTo>
                  <a:cubicBezTo>
                    <a:pt x="84652" y="61777"/>
                    <a:pt x="83627" y="60885"/>
                    <a:pt x="84553" y="60455"/>
                  </a:cubicBezTo>
                  <a:cubicBezTo>
                    <a:pt x="85577" y="59959"/>
                    <a:pt x="85478" y="61116"/>
                    <a:pt x="85478" y="61877"/>
                  </a:cubicBezTo>
                  <a:cubicBezTo>
                    <a:pt x="85478" y="62604"/>
                    <a:pt x="85114" y="63430"/>
                    <a:pt x="85181" y="64157"/>
                  </a:cubicBezTo>
                  <a:cubicBezTo>
                    <a:pt x="85247" y="65149"/>
                    <a:pt x="85974" y="65479"/>
                    <a:pt x="86337" y="66405"/>
                  </a:cubicBezTo>
                  <a:cubicBezTo>
                    <a:pt x="86833" y="67231"/>
                    <a:pt x="86437" y="68124"/>
                    <a:pt x="86833" y="69049"/>
                  </a:cubicBezTo>
                  <a:cubicBezTo>
                    <a:pt x="87131" y="69942"/>
                    <a:pt x="87924" y="70437"/>
                    <a:pt x="88222" y="71429"/>
                  </a:cubicBezTo>
                  <a:cubicBezTo>
                    <a:pt x="88783" y="73016"/>
                    <a:pt x="89378" y="74239"/>
                    <a:pt x="90106" y="75726"/>
                  </a:cubicBezTo>
                  <a:lnTo>
                    <a:pt x="90006" y="75462"/>
                  </a:lnTo>
                  <a:cubicBezTo>
                    <a:pt x="90734" y="76619"/>
                    <a:pt x="91560" y="74966"/>
                    <a:pt x="92056" y="74404"/>
                  </a:cubicBezTo>
                  <a:cubicBezTo>
                    <a:pt x="92981" y="73247"/>
                    <a:pt x="92519" y="73247"/>
                    <a:pt x="92585" y="71694"/>
                  </a:cubicBezTo>
                  <a:cubicBezTo>
                    <a:pt x="92651" y="70537"/>
                    <a:pt x="92915" y="69281"/>
                    <a:pt x="92981" y="68124"/>
                  </a:cubicBezTo>
                  <a:cubicBezTo>
                    <a:pt x="93047" y="66735"/>
                    <a:pt x="93907" y="66405"/>
                    <a:pt x="94865" y="65479"/>
                  </a:cubicBezTo>
                  <a:cubicBezTo>
                    <a:pt x="95626" y="64686"/>
                    <a:pt x="96815" y="64025"/>
                    <a:pt x="97410" y="63033"/>
                  </a:cubicBezTo>
                  <a:cubicBezTo>
                    <a:pt x="98204" y="61877"/>
                    <a:pt x="98038" y="61447"/>
                    <a:pt x="99228" y="60621"/>
                  </a:cubicBezTo>
                  <a:cubicBezTo>
                    <a:pt x="99923" y="60125"/>
                    <a:pt x="101245" y="59232"/>
                    <a:pt x="102170" y="59728"/>
                  </a:cubicBezTo>
                  <a:cubicBezTo>
                    <a:pt x="102897" y="60059"/>
                    <a:pt x="102501" y="60290"/>
                    <a:pt x="102798" y="60786"/>
                  </a:cubicBezTo>
                  <a:cubicBezTo>
                    <a:pt x="103195" y="61381"/>
                    <a:pt x="103426" y="61612"/>
                    <a:pt x="103988" y="62108"/>
                  </a:cubicBezTo>
                  <a:cubicBezTo>
                    <a:pt x="104914" y="63033"/>
                    <a:pt x="105310" y="63860"/>
                    <a:pt x="105608" y="65182"/>
                  </a:cubicBezTo>
                  <a:cubicBezTo>
                    <a:pt x="105773" y="66008"/>
                    <a:pt x="105542" y="67562"/>
                    <a:pt x="106632" y="67562"/>
                  </a:cubicBezTo>
                  <a:cubicBezTo>
                    <a:pt x="107657" y="67562"/>
                    <a:pt x="107558" y="65579"/>
                    <a:pt x="108417" y="65909"/>
                  </a:cubicBezTo>
                  <a:cubicBezTo>
                    <a:pt x="108880" y="66174"/>
                    <a:pt x="109277" y="68388"/>
                    <a:pt x="109508" y="68950"/>
                  </a:cubicBezTo>
                  <a:cubicBezTo>
                    <a:pt x="110368" y="70768"/>
                    <a:pt x="110764" y="72520"/>
                    <a:pt x="110698" y="74569"/>
                  </a:cubicBezTo>
                  <a:cubicBezTo>
                    <a:pt x="110698" y="75561"/>
                    <a:pt x="110467" y="76321"/>
                    <a:pt x="110830" y="77213"/>
                  </a:cubicBezTo>
                  <a:cubicBezTo>
                    <a:pt x="111326" y="78106"/>
                    <a:pt x="112252" y="78932"/>
                    <a:pt x="112780" y="79924"/>
                  </a:cubicBezTo>
                  <a:cubicBezTo>
                    <a:pt x="113276" y="80849"/>
                    <a:pt x="113574" y="82072"/>
                    <a:pt x="114268" y="82833"/>
                  </a:cubicBezTo>
                  <a:cubicBezTo>
                    <a:pt x="115127" y="83824"/>
                    <a:pt x="116218" y="84386"/>
                    <a:pt x="116152" y="82899"/>
                  </a:cubicBezTo>
                  <a:cubicBezTo>
                    <a:pt x="116053" y="82006"/>
                    <a:pt x="115821" y="80420"/>
                    <a:pt x="115590" y="79593"/>
                  </a:cubicBezTo>
                  <a:cubicBezTo>
                    <a:pt x="115226" y="78436"/>
                    <a:pt x="113970" y="78205"/>
                    <a:pt x="113177" y="77280"/>
                  </a:cubicBezTo>
                  <a:cubicBezTo>
                    <a:pt x="111326" y="75396"/>
                    <a:pt x="111161" y="74173"/>
                    <a:pt x="111458" y="71594"/>
                  </a:cubicBezTo>
                  <a:cubicBezTo>
                    <a:pt x="111690" y="70041"/>
                    <a:pt x="112086" y="70107"/>
                    <a:pt x="113276" y="70768"/>
                  </a:cubicBezTo>
                  <a:cubicBezTo>
                    <a:pt x="114598" y="71528"/>
                    <a:pt x="114830" y="71859"/>
                    <a:pt x="115458" y="73016"/>
                  </a:cubicBezTo>
                  <a:cubicBezTo>
                    <a:pt x="115590" y="73346"/>
                    <a:pt x="116086" y="73743"/>
                    <a:pt x="116218" y="74007"/>
                  </a:cubicBezTo>
                  <a:cubicBezTo>
                    <a:pt x="116317" y="74239"/>
                    <a:pt x="116449" y="75396"/>
                    <a:pt x="116615" y="75462"/>
                  </a:cubicBezTo>
                  <a:cubicBezTo>
                    <a:pt x="117540" y="76222"/>
                    <a:pt x="118102" y="74734"/>
                    <a:pt x="118565" y="74239"/>
                  </a:cubicBezTo>
                  <a:cubicBezTo>
                    <a:pt x="119358" y="73247"/>
                    <a:pt x="120515" y="72917"/>
                    <a:pt x="120746" y="71594"/>
                  </a:cubicBezTo>
                  <a:cubicBezTo>
                    <a:pt x="120912" y="70603"/>
                    <a:pt x="120680" y="68719"/>
                    <a:pt x="120218" y="67958"/>
                  </a:cubicBezTo>
                  <a:cubicBezTo>
                    <a:pt x="119193" y="66240"/>
                    <a:pt x="115458" y="63926"/>
                    <a:pt x="117177" y="61546"/>
                  </a:cubicBezTo>
                  <a:cubicBezTo>
                    <a:pt x="117871" y="60554"/>
                    <a:pt x="119127" y="60554"/>
                    <a:pt x="119986" y="61216"/>
                  </a:cubicBezTo>
                  <a:cubicBezTo>
                    <a:pt x="120284" y="61381"/>
                    <a:pt x="120052" y="62538"/>
                    <a:pt x="121077" y="62108"/>
                  </a:cubicBezTo>
                  <a:cubicBezTo>
                    <a:pt x="121308" y="62042"/>
                    <a:pt x="121308" y="61116"/>
                    <a:pt x="121705" y="60885"/>
                  </a:cubicBezTo>
                  <a:cubicBezTo>
                    <a:pt x="122002" y="60621"/>
                    <a:pt x="122564" y="60786"/>
                    <a:pt x="122862" y="60621"/>
                  </a:cubicBezTo>
                  <a:cubicBezTo>
                    <a:pt x="123490" y="60389"/>
                    <a:pt x="123721" y="59728"/>
                    <a:pt x="124415" y="59629"/>
                  </a:cubicBezTo>
                  <a:lnTo>
                    <a:pt x="124250" y="59629"/>
                  </a:lnTo>
                  <a:cubicBezTo>
                    <a:pt x="128084" y="58968"/>
                    <a:pt x="128878" y="54274"/>
                    <a:pt x="129109" y="50969"/>
                  </a:cubicBezTo>
                  <a:cubicBezTo>
                    <a:pt x="127622" y="50903"/>
                    <a:pt x="128779" y="50143"/>
                    <a:pt x="128712" y="49415"/>
                  </a:cubicBezTo>
                  <a:cubicBezTo>
                    <a:pt x="128646" y="48820"/>
                    <a:pt x="127324" y="47498"/>
                    <a:pt x="126927" y="47002"/>
                  </a:cubicBezTo>
                  <a:cubicBezTo>
                    <a:pt x="126531" y="46507"/>
                    <a:pt x="125275" y="45449"/>
                    <a:pt x="125110" y="44854"/>
                  </a:cubicBezTo>
                  <a:cubicBezTo>
                    <a:pt x="124977" y="43862"/>
                    <a:pt x="126299" y="43201"/>
                    <a:pt x="126828" y="42639"/>
                  </a:cubicBezTo>
                  <a:cubicBezTo>
                    <a:pt x="126068" y="41813"/>
                    <a:pt x="124878" y="42805"/>
                    <a:pt x="123953" y="42474"/>
                  </a:cubicBezTo>
                  <a:cubicBezTo>
                    <a:pt x="123556" y="42309"/>
                    <a:pt x="122002" y="41086"/>
                    <a:pt x="122002" y="40656"/>
                  </a:cubicBezTo>
                  <a:cubicBezTo>
                    <a:pt x="122002" y="40094"/>
                    <a:pt x="124019" y="38442"/>
                    <a:pt x="124581" y="38508"/>
                  </a:cubicBezTo>
                  <a:cubicBezTo>
                    <a:pt x="125837" y="38772"/>
                    <a:pt x="124415" y="40425"/>
                    <a:pt x="125506" y="40821"/>
                  </a:cubicBezTo>
                  <a:cubicBezTo>
                    <a:pt x="126828" y="41317"/>
                    <a:pt x="127060" y="38607"/>
                    <a:pt x="128481" y="40590"/>
                  </a:cubicBezTo>
                  <a:cubicBezTo>
                    <a:pt x="128878" y="41086"/>
                    <a:pt x="128547" y="41251"/>
                    <a:pt x="129175" y="41813"/>
                  </a:cubicBezTo>
                  <a:cubicBezTo>
                    <a:pt x="129638" y="42210"/>
                    <a:pt x="130035" y="42144"/>
                    <a:pt x="130431" y="42805"/>
                  </a:cubicBezTo>
                  <a:cubicBezTo>
                    <a:pt x="130960" y="43697"/>
                    <a:pt x="130663" y="44523"/>
                    <a:pt x="130960" y="45350"/>
                  </a:cubicBezTo>
                  <a:cubicBezTo>
                    <a:pt x="131191" y="46110"/>
                    <a:pt x="131059" y="46110"/>
                    <a:pt x="131919" y="46110"/>
                  </a:cubicBezTo>
                  <a:cubicBezTo>
                    <a:pt x="132051" y="46110"/>
                    <a:pt x="133142" y="45680"/>
                    <a:pt x="133307" y="45614"/>
                  </a:cubicBezTo>
                  <a:cubicBezTo>
                    <a:pt x="135885" y="43565"/>
                    <a:pt x="130894" y="41912"/>
                    <a:pt x="130497" y="40260"/>
                  </a:cubicBezTo>
                  <a:cubicBezTo>
                    <a:pt x="130332" y="39169"/>
                    <a:pt x="131357" y="38838"/>
                    <a:pt x="131423" y="37780"/>
                  </a:cubicBezTo>
                  <a:cubicBezTo>
                    <a:pt x="131522" y="36789"/>
                    <a:pt x="130795" y="35301"/>
                    <a:pt x="132679" y="35863"/>
                  </a:cubicBezTo>
                  <a:cubicBezTo>
                    <a:pt x="133241" y="36029"/>
                    <a:pt x="133076" y="36789"/>
                    <a:pt x="133869" y="36690"/>
                  </a:cubicBezTo>
                  <a:cubicBezTo>
                    <a:pt x="134728" y="36624"/>
                    <a:pt x="134563" y="36293"/>
                    <a:pt x="134563" y="35533"/>
                  </a:cubicBezTo>
                  <a:cubicBezTo>
                    <a:pt x="134629" y="35037"/>
                    <a:pt x="134232" y="34475"/>
                    <a:pt x="134332" y="33880"/>
                  </a:cubicBezTo>
                  <a:cubicBezTo>
                    <a:pt x="134398" y="33219"/>
                    <a:pt x="134728" y="32822"/>
                    <a:pt x="134860" y="32227"/>
                  </a:cubicBezTo>
                  <a:cubicBezTo>
                    <a:pt x="135092" y="31335"/>
                    <a:pt x="135191" y="30343"/>
                    <a:pt x="135323" y="29352"/>
                  </a:cubicBezTo>
                  <a:cubicBezTo>
                    <a:pt x="135654" y="28030"/>
                    <a:pt x="135257" y="27964"/>
                    <a:pt x="134629" y="26807"/>
                  </a:cubicBezTo>
                  <a:cubicBezTo>
                    <a:pt x="133869" y="25551"/>
                    <a:pt x="133869" y="24890"/>
                    <a:pt x="132381" y="24394"/>
                  </a:cubicBezTo>
                  <a:cubicBezTo>
                    <a:pt x="131423" y="24162"/>
                    <a:pt x="130563" y="24394"/>
                    <a:pt x="129704" y="24162"/>
                  </a:cubicBezTo>
                  <a:cubicBezTo>
                    <a:pt x="129109" y="23997"/>
                    <a:pt x="129109" y="23832"/>
                    <a:pt x="128613" y="23567"/>
                  </a:cubicBezTo>
                  <a:cubicBezTo>
                    <a:pt x="128382" y="23402"/>
                    <a:pt x="127688" y="23072"/>
                    <a:pt x="127522" y="22906"/>
                  </a:cubicBezTo>
                  <a:cubicBezTo>
                    <a:pt x="126927" y="22510"/>
                    <a:pt x="127060" y="23072"/>
                    <a:pt x="126927" y="22179"/>
                  </a:cubicBezTo>
                  <a:cubicBezTo>
                    <a:pt x="126828" y="21749"/>
                    <a:pt x="127060" y="20923"/>
                    <a:pt x="127225" y="20526"/>
                  </a:cubicBezTo>
                  <a:cubicBezTo>
                    <a:pt x="127622" y="19700"/>
                    <a:pt x="128250" y="18213"/>
                    <a:pt x="129109" y="17882"/>
                  </a:cubicBezTo>
                  <a:cubicBezTo>
                    <a:pt x="129506" y="17717"/>
                    <a:pt x="130365" y="17816"/>
                    <a:pt x="130828" y="17882"/>
                  </a:cubicBezTo>
                  <a:cubicBezTo>
                    <a:pt x="131291" y="17981"/>
                    <a:pt x="131919" y="18477"/>
                    <a:pt x="132282" y="18477"/>
                  </a:cubicBezTo>
                  <a:cubicBezTo>
                    <a:pt x="132910" y="18477"/>
                    <a:pt x="133076" y="17981"/>
                    <a:pt x="133538" y="17816"/>
                  </a:cubicBezTo>
                  <a:cubicBezTo>
                    <a:pt x="134398" y="17651"/>
                    <a:pt x="134563" y="18213"/>
                    <a:pt x="135191" y="18378"/>
                  </a:cubicBezTo>
                  <a:cubicBezTo>
                    <a:pt x="135654" y="18543"/>
                    <a:pt x="136282" y="18808"/>
                    <a:pt x="136811" y="18543"/>
                  </a:cubicBezTo>
                  <a:cubicBezTo>
                    <a:pt x="137835" y="18213"/>
                    <a:pt x="137273" y="18312"/>
                    <a:pt x="137273" y="17552"/>
                  </a:cubicBezTo>
                  <a:cubicBezTo>
                    <a:pt x="137273" y="16990"/>
                    <a:pt x="136976" y="14907"/>
                    <a:pt x="138463" y="15734"/>
                  </a:cubicBezTo>
                  <a:cubicBezTo>
                    <a:pt x="139157" y="16163"/>
                    <a:pt x="139389" y="18147"/>
                    <a:pt x="140645" y="16891"/>
                  </a:cubicBezTo>
                  <a:cubicBezTo>
                    <a:pt x="141108" y="16560"/>
                    <a:pt x="140711" y="15734"/>
                    <a:pt x="141273" y="15403"/>
                  </a:cubicBezTo>
                  <a:cubicBezTo>
                    <a:pt x="141967" y="14907"/>
                    <a:pt x="142430" y="15403"/>
                    <a:pt x="142529" y="16064"/>
                  </a:cubicBezTo>
                  <a:cubicBezTo>
                    <a:pt x="142661" y="16824"/>
                    <a:pt x="141967" y="17056"/>
                    <a:pt x="141802" y="17651"/>
                  </a:cubicBezTo>
                  <a:cubicBezTo>
                    <a:pt x="141669" y="18378"/>
                    <a:pt x="142033" y="18808"/>
                    <a:pt x="141901" y="19469"/>
                  </a:cubicBezTo>
                  <a:cubicBezTo>
                    <a:pt x="141736" y="20130"/>
                    <a:pt x="140942" y="19700"/>
                    <a:pt x="141041" y="20593"/>
                  </a:cubicBezTo>
                  <a:cubicBezTo>
                    <a:pt x="141041" y="21088"/>
                    <a:pt x="141802" y="21683"/>
                    <a:pt x="142033" y="22014"/>
                  </a:cubicBezTo>
                  <a:cubicBezTo>
                    <a:pt x="142826" y="23072"/>
                    <a:pt x="143620" y="24162"/>
                    <a:pt x="144545" y="25055"/>
                  </a:cubicBezTo>
                  <a:cubicBezTo>
                    <a:pt x="144942" y="25485"/>
                    <a:pt x="146727" y="27468"/>
                    <a:pt x="147289" y="27203"/>
                  </a:cubicBezTo>
                  <a:cubicBezTo>
                    <a:pt x="148049" y="26873"/>
                    <a:pt x="147189" y="26311"/>
                    <a:pt x="147189" y="25980"/>
                  </a:cubicBezTo>
                  <a:cubicBezTo>
                    <a:pt x="147189" y="25716"/>
                    <a:pt x="147123" y="25551"/>
                    <a:pt x="147123" y="25319"/>
                  </a:cubicBezTo>
                  <a:cubicBezTo>
                    <a:pt x="147189" y="24890"/>
                    <a:pt x="147652" y="24890"/>
                    <a:pt x="147751" y="24658"/>
                  </a:cubicBezTo>
                  <a:cubicBezTo>
                    <a:pt x="147884" y="24063"/>
                    <a:pt x="147586" y="23733"/>
                    <a:pt x="147520" y="23072"/>
                  </a:cubicBezTo>
                  <a:cubicBezTo>
                    <a:pt x="147520" y="22906"/>
                    <a:pt x="148049" y="22840"/>
                    <a:pt x="148049" y="22344"/>
                  </a:cubicBezTo>
                  <a:cubicBezTo>
                    <a:pt x="147983" y="22014"/>
                    <a:pt x="147520" y="21749"/>
                    <a:pt x="147421" y="21518"/>
                  </a:cubicBezTo>
                  <a:cubicBezTo>
                    <a:pt x="147189" y="21022"/>
                    <a:pt x="147123" y="20196"/>
                    <a:pt x="146727" y="19865"/>
                  </a:cubicBezTo>
                  <a:cubicBezTo>
                    <a:pt x="146165" y="19105"/>
                    <a:pt x="145570" y="19535"/>
                    <a:pt x="144942" y="19105"/>
                  </a:cubicBezTo>
                  <a:cubicBezTo>
                    <a:pt x="143686" y="18213"/>
                    <a:pt x="144215" y="16957"/>
                    <a:pt x="145570" y="17056"/>
                  </a:cubicBezTo>
                  <a:cubicBezTo>
                    <a:pt x="146264" y="17122"/>
                    <a:pt x="146661" y="17618"/>
                    <a:pt x="147355" y="17618"/>
                  </a:cubicBezTo>
                  <a:cubicBezTo>
                    <a:pt x="147884" y="17552"/>
                    <a:pt x="148611" y="17056"/>
                    <a:pt x="149074" y="16891"/>
                  </a:cubicBezTo>
                  <a:lnTo>
                    <a:pt x="148974" y="16891"/>
                  </a:lnTo>
                  <a:cubicBezTo>
                    <a:pt x="149933" y="16296"/>
                    <a:pt x="149702" y="15238"/>
                    <a:pt x="150925" y="15007"/>
                  </a:cubicBezTo>
                  <a:cubicBezTo>
                    <a:pt x="151883" y="14841"/>
                    <a:pt x="153271" y="15238"/>
                    <a:pt x="151949" y="14015"/>
                  </a:cubicBezTo>
                  <a:cubicBezTo>
                    <a:pt x="151553" y="13519"/>
                    <a:pt x="148908" y="12693"/>
                    <a:pt x="150627" y="11767"/>
                  </a:cubicBezTo>
                  <a:cubicBezTo>
                    <a:pt x="151553" y="11271"/>
                    <a:pt x="153437" y="12924"/>
                    <a:pt x="154362" y="13023"/>
                  </a:cubicBezTo>
                  <a:cubicBezTo>
                    <a:pt x="154693" y="13089"/>
                    <a:pt x="155387" y="13255"/>
                    <a:pt x="155618" y="13023"/>
                  </a:cubicBezTo>
                  <a:cubicBezTo>
                    <a:pt x="156246" y="12362"/>
                    <a:pt x="155453" y="12263"/>
                    <a:pt x="155321" y="11767"/>
                  </a:cubicBezTo>
                  <a:cubicBezTo>
                    <a:pt x="154594" y="10214"/>
                    <a:pt x="154296" y="10544"/>
                    <a:pt x="152809" y="10214"/>
                  </a:cubicBezTo>
                  <a:cubicBezTo>
                    <a:pt x="150627" y="9652"/>
                    <a:pt x="148280" y="9553"/>
                    <a:pt x="146198" y="8726"/>
                  </a:cubicBezTo>
                  <a:cubicBezTo>
                    <a:pt x="143752" y="7900"/>
                    <a:pt x="139719" y="6413"/>
                    <a:pt x="137141" y="7173"/>
                  </a:cubicBezTo>
                  <a:cubicBezTo>
                    <a:pt x="137306" y="7503"/>
                    <a:pt x="137538" y="7999"/>
                    <a:pt x="137670" y="8231"/>
                  </a:cubicBezTo>
                  <a:cubicBezTo>
                    <a:pt x="136811" y="8660"/>
                    <a:pt x="135885" y="7669"/>
                    <a:pt x="135026" y="7404"/>
                  </a:cubicBezTo>
                  <a:cubicBezTo>
                    <a:pt x="133869" y="7173"/>
                    <a:pt x="132447" y="7404"/>
                    <a:pt x="131291" y="7503"/>
                  </a:cubicBezTo>
                  <a:cubicBezTo>
                    <a:pt x="129968" y="7503"/>
                    <a:pt x="129506" y="7173"/>
                    <a:pt x="128250" y="6677"/>
                  </a:cubicBezTo>
                  <a:cubicBezTo>
                    <a:pt x="127159" y="6247"/>
                    <a:pt x="125671" y="6512"/>
                    <a:pt x="124515" y="6413"/>
                  </a:cubicBezTo>
                  <a:cubicBezTo>
                    <a:pt x="122796" y="6413"/>
                    <a:pt x="122168" y="6346"/>
                    <a:pt x="120746" y="5421"/>
                  </a:cubicBezTo>
                  <a:cubicBezTo>
                    <a:pt x="119127" y="4429"/>
                    <a:pt x="117639" y="4528"/>
                    <a:pt x="115854" y="4528"/>
                  </a:cubicBezTo>
                  <a:cubicBezTo>
                    <a:pt x="114995" y="4528"/>
                    <a:pt x="113574" y="4264"/>
                    <a:pt x="112946" y="4859"/>
                  </a:cubicBezTo>
                  <a:cubicBezTo>
                    <a:pt x="112252" y="5421"/>
                    <a:pt x="113045" y="5851"/>
                    <a:pt x="111954" y="6082"/>
                  </a:cubicBezTo>
                  <a:cubicBezTo>
                    <a:pt x="111458" y="6181"/>
                    <a:pt x="110764" y="5851"/>
                    <a:pt x="110301" y="5851"/>
                  </a:cubicBezTo>
                  <a:cubicBezTo>
                    <a:pt x="109277" y="5851"/>
                    <a:pt x="109442" y="6247"/>
                    <a:pt x="108682" y="6512"/>
                  </a:cubicBezTo>
                  <a:cubicBezTo>
                    <a:pt x="107591" y="6842"/>
                    <a:pt x="106963" y="5917"/>
                    <a:pt x="106236" y="5355"/>
                  </a:cubicBezTo>
                  <a:cubicBezTo>
                    <a:pt x="104914" y="4264"/>
                    <a:pt x="102732" y="3537"/>
                    <a:pt x="101013" y="3603"/>
                  </a:cubicBezTo>
                  <a:cubicBezTo>
                    <a:pt x="100385" y="3702"/>
                    <a:pt x="99923" y="4198"/>
                    <a:pt x="99162" y="4264"/>
                  </a:cubicBezTo>
                  <a:cubicBezTo>
                    <a:pt x="98138" y="4363"/>
                    <a:pt x="97113" y="3702"/>
                    <a:pt x="96022" y="3603"/>
                  </a:cubicBezTo>
                  <a:cubicBezTo>
                    <a:pt x="94237" y="3537"/>
                    <a:pt x="92221" y="4694"/>
                    <a:pt x="90502" y="4099"/>
                  </a:cubicBezTo>
                  <a:cubicBezTo>
                    <a:pt x="90734" y="3107"/>
                    <a:pt x="92287" y="3603"/>
                    <a:pt x="92287" y="2380"/>
                  </a:cubicBezTo>
                  <a:cubicBezTo>
                    <a:pt x="92287" y="1388"/>
                    <a:pt x="91130" y="1223"/>
                    <a:pt x="90403" y="1289"/>
                  </a:cubicBezTo>
                  <a:lnTo>
                    <a:pt x="90502" y="1289"/>
                  </a:lnTo>
                  <a:cubicBezTo>
                    <a:pt x="89643" y="1289"/>
                    <a:pt x="88850" y="1620"/>
                    <a:pt x="88155" y="1554"/>
                  </a:cubicBezTo>
                  <a:cubicBezTo>
                    <a:pt x="87461" y="1455"/>
                    <a:pt x="86437" y="1058"/>
                    <a:pt x="85809" y="793"/>
                  </a:cubicBezTo>
                  <a:cubicBezTo>
                    <a:pt x="85048" y="562"/>
                    <a:pt x="84486" y="0"/>
                    <a:pt x="83627" y="397"/>
                  </a:cubicBezTo>
                  <a:cubicBezTo>
                    <a:pt x="82867" y="727"/>
                    <a:pt x="83098" y="1289"/>
                    <a:pt x="82536" y="1620"/>
                  </a:cubicBezTo>
                  <a:cubicBezTo>
                    <a:pt x="82074" y="1884"/>
                    <a:pt x="81445" y="1785"/>
                    <a:pt x="80983" y="1785"/>
                  </a:cubicBezTo>
                  <a:cubicBezTo>
                    <a:pt x="80057" y="1785"/>
                    <a:pt x="79264" y="1785"/>
                    <a:pt x="78405" y="2049"/>
                  </a:cubicBezTo>
                  <a:cubicBezTo>
                    <a:pt x="78008" y="2049"/>
                    <a:pt x="77380" y="2215"/>
                    <a:pt x="77016" y="2281"/>
                  </a:cubicBezTo>
                  <a:cubicBezTo>
                    <a:pt x="76058" y="2611"/>
                    <a:pt x="76454" y="2611"/>
                    <a:pt x="75926" y="3107"/>
                  </a:cubicBezTo>
                  <a:cubicBezTo>
                    <a:pt x="75364" y="3603"/>
                    <a:pt x="75926" y="3603"/>
                    <a:pt x="74967" y="3867"/>
                  </a:cubicBezTo>
                  <a:cubicBezTo>
                    <a:pt x="74570" y="3934"/>
                    <a:pt x="74041" y="3702"/>
                    <a:pt x="73645" y="3867"/>
                  </a:cubicBezTo>
                  <a:cubicBezTo>
                    <a:pt x="71926" y="4429"/>
                    <a:pt x="73876" y="4595"/>
                    <a:pt x="73975" y="5586"/>
                  </a:cubicBezTo>
                  <a:cubicBezTo>
                    <a:pt x="73248" y="5851"/>
                    <a:pt x="68819" y="4595"/>
                    <a:pt x="69050" y="6247"/>
                  </a:cubicBezTo>
                  <a:cubicBezTo>
                    <a:pt x="69116" y="6512"/>
                    <a:pt x="69976" y="7239"/>
                    <a:pt x="70240" y="7404"/>
                  </a:cubicBezTo>
                  <a:cubicBezTo>
                    <a:pt x="70372" y="7503"/>
                    <a:pt x="70141" y="7900"/>
                    <a:pt x="70372" y="8065"/>
                  </a:cubicBezTo>
                  <a:cubicBezTo>
                    <a:pt x="70703" y="8297"/>
                    <a:pt x="71166" y="8131"/>
                    <a:pt x="71397" y="8297"/>
                  </a:cubicBezTo>
                  <a:cubicBezTo>
                    <a:pt x="72025" y="8726"/>
                    <a:pt x="71926" y="8396"/>
                    <a:pt x="71926" y="9387"/>
                  </a:cubicBezTo>
                  <a:cubicBezTo>
                    <a:pt x="71926" y="9784"/>
                    <a:pt x="72025" y="10280"/>
                    <a:pt x="71794" y="10610"/>
                  </a:cubicBezTo>
                  <a:cubicBezTo>
                    <a:pt x="71067" y="11437"/>
                    <a:pt x="69381" y="11040"/>
                    <a:pt x="69381" y="9949"/>
                  </a:cubicBezTo>
                  <a:cubicBezTo>
                    <a:pt x="69381" y="9387"/>
                    <a:pt x="69844" y="9123"/>
                    <a:pt x="69744" y="8462"/>
                  </a:cubicBezTo>
                  <a:cubicBezTo>
                    <a:pt x="69612" y="7900"/>
                    <a:pt x="68819" y="7074"/>
                    <a:pt x="68588" y="6644"/>
                  </a:cubicBezTo>
                  <a:cubicBezTo>
                    <a:pt x="67893" y="5586"/>
                    <a:pt x="67662" y="4528"/>
                    <a:pt x="66241" y="4595"/>
                  </a:cubicBezTo>
                  <a:cubicBezTo>
                    <a:pt x="64687" y="4694"/>
                    <a:pt x="64224" y="5652"/>
                    <a:pt x="65315" y="6809"/>
                  </a:cubicBezTo>
                  <a:cubicBezTo>
                    <a:pt x="65844" y="7305"/>
                    <a:pt x="67728" y="8792"/>
                    <a:pt x="65844" y="8627"/>
                  </a:cubicBezTo>
                  <a:cubicBezTo>
                    <a:pt x="64852" y="8561"/>
                    <a:pt x="64125" y="7470"/>
                    <a:pt x="63035" y="7404"/>
                  </a:cubicBezTo>
                  <a:cubicBezTo>
                    <a:pt x="61646" y="7305"/>
                    <a:pt x="61184" y="8231"/>
                    <a:pt x="60093" y="8627"/>
                  </a:cubicBezTo>
                  <a:cubicBezTo>
                    <a:pt x="59233" y="8958"/>
                    <a:pt x="57746" y="8627"/>
                    <a:pt x="56820" y="8627"/>
                  </a:cubicBezTo>
                  <a:cubicBezTo>
                    <a:pt x="55862" y="8627"/>
                    <a:pt x="51499" y="10544"/>
                    <a:pt x="51267" y="10214"/>
                  </a:cubicBezTo>
                  <a:cubicBezTo>
                    <a:pt x="51102" y="9784"/>
                    <a:pt x="52061" y="9553"/>
                    <a:pt x="51895" y="9123"/>
                  </a:cubicBezTo>
                  <a:cubicBezTo>
                    <a:pt x="51730" y="8726"/>
                    <a:pt x="50805" y="8561"/>
                    <a:pt x="50408" y="8726"/>
                  </a:cubicBezTo>
                  <a:cubicBezTo>
                    <a:pt x="48788" y="9387"/>
                    <a:pt x="51036" y="10115"/>
                    <a:pt x="49780" y="11106"/>
                  </a:cubicBezTo>
                  <a:cubicBezTo>
                    <a:pt x="49482" y="11437"/>
                    <a:pt x="48788" y="11040"/>
                    <a:pt x="48326" y="11271"/>
                  </a:cubicBezTo>
                  <a:cubicBezTo>
                    <a:pt x="47698" y="11602"/>
                    <a:pt x="47929" y="12032"/>
                    <a:pt x="47598" y="12263"/>
                  </a:cubicBezTo>
                  <a:cubicBezTo>
                    <a:pt x="46739" y="13089"/>
                    <a:pt x="46375" y="12263"/>
                    <a:pt x="45285" y="12263"/>
                  </a:cubicBezTo>
                  <a:cubicBezTo>
                    <a:pt x="44657" y="12263"/>
                    <a:pt x="45020" y="12924"/>
                    <a:pt x="44095" y="12527"/>
                  </a:cubicBezTo>
                  <a:cubicBezTo>
                    <a:pt x="44029" y="12527"/>
                    <a:pt x="43070" y="11536"/>
                    <a:pt x="43070" y="11371"/>
                  </a:cubicBezTo>
                  <a:cubicBezTo>
                    <a:pt x="43004" y="10544"/>
                    <a:pt x="44557" y="10941"/>
                    <a:pt x="45285" y="10941"/>
                  </a:cubicBezTo>
                  <a:cubicBezTo>
                    <a:pt x="45979" y="10941"/>
                    <a:pt x="47466" y="11271"/>
                    <a:pt x="47698" y="10445"/>
                  </a:cubicBezTo>
                  <a:cubicBezTo>
                    <a:pt x="48094" y="9288"/>
                    <a:pt x="46210" y="9123"/>
                    <a:pt x="45582" y="8892"/>
                  </a:cubicBezTo>
                  <a:cubicBezTo>
                    <a:pt x="43863" y="8297"/>
                    <a:pt x="41748" y="7801"/>
                    <a:pt x="40194" y="7239"/>
                  </a:cubicBezTo>
                  <a:cubicBezTo>
                    <a:pt x="39434" y="7008"/>
                    <a:pt x="38938" y="6413"/>
                    <a:pt x="37947" y="6578"/>
                  </a:cubicBezTo>
                  <a:lnTo>
                    <a:pt x="37947" y="6512"/>
                  </a:lnTo>
                  <a:cubicBezTo>
                    <a:pt x="35666" y="6413"/>
                    <a:pt x="34046" y="7074"/>
                    <a:pt x="31865" y="7503"/>
                  </a:cubicBezTo>
                  <a:cubicBezTo>
                    <a:pt x="29915" y="7900"/>
                    <a:pt x="28725" y="10875"/>
                    <a:pt x="27237" y="12362"/>
                  </a:cubicBezTo>
                  <a:cubicBezTo>
                    <a:pt x="26543" y="13089"/>
                    <a:pt x="25552" y="13750"/>
                    <a:pt x="24593" y="14180"/>
                  </a:cubicBezTo>
                  <a:cubicBezTo>
                    <a:pt x="23271" y="14742"/>
                    <a:pt x="22345" y="14511"/>
                    <a:pt x="22015" y="16163"/>
                  </a:cubicBezTo>
                  <a:cubicBezTo>
                    <a:pt x="21883" y="16990"/>
                    <a:pt x="22114" y="18444"/>
                    <a:pt x="22709" y="19039"/>
                  </a:cubicBezTo>
                  <a:cubicBezTo>
                    <a:pt x="23667" y="19931"/>
                    <a:pt x="24428" y="18940"/>
                    <a:pt x="25287" y="18543"/>
                  </a:cubicBezTo>
                  <a:cubicBezTo>
                    <a:pt x="26543" y="17882"/>
                    <a:pt x="26940" y="18279"/>
                    <a:pt x="27403" y="19601"/>
                  </a:cubicBezTo>
                  <a:cubicBezTo>
                    <a:pt x="27568" y="20031"/>
                    <a:pt x="28031" y="22411"/>
                    <a:pt x="28196" y="22510"/>
                  </a:cubicBezTo>
                  <a:cubicBezTo>
                    <a:pt x="28824" y="23005"/>
                    <a:pt x="30774" y="21584"/>
                    <a:pt x="30906" y="21022"/>
                  </a:cubicBezTo>
                  <a:cubicBezTo>
                    <a:pt x="31138" y="20593"/>
                    <a:pt x="30840" y="19931"/>
                    <a:pt x="31072" y="19535"/>
                  </a:cubicBezTo>
                  <a:cubicBezTo>
                    <a:pt x="31303" y="18940"/>
                    <a:pt x="31931" y="18874"/>
                    <a:pt x="32162" y="18378"/>
                  </a:cubicBezTo>
                  <a:cubicBezTo>
                    <a:pt x="32856" y="16990"/>
                    <a:pt x="31138" y="16560"/>
                    <a:pt x="31534" y="15172"/>
                  </a:cubicBezTo>
                  <a:cubicBezTo>
                    <a:pt x="31931" y="13850"/>
                    <a:pt x="33319" y="14015"/>
                    <a:pt x="34046" y="13189"/>
                  </a:cubicBezTo>
                  <a:cubicBezTo>
                    <a:pt x="34740" y="12428"/>
                    <a:pt x="34807" y="11040"/>
                    <a:pt x="36063" y="11437"/>
                  </a:cubicBezTo>
                  <a:cubicBezTo>
                    <a:pt x="37715" y="11933"/>
                    <a:pt x="35897" y="13089"/>
                    <a:pt x="35269" y="13850"/>
                  </a:cubicBezTo>
                  <a:cubicBezTo>
                    <a:pt x="33881" y="15502"/>
                    <a:pt x="35038" y="17981"/>
                    <a:pt x="37087" y="17386"/>
                  </a:cubicBezTo>
                  <a:cubicBezTo>
                    <a:pt x="37781" y="17155"/>
                    <a:pt x="38872" y="16494"/>
                    <a:pt x="39665" y="16725"/>
                  </a:cubicBezTo>
                  <a:cubicBezTo>
                    <a:pt x="40988" y="17155"/>
                    <a:pt x="40360" y="18147"/>
                    <a:pt x="39269" y="18312"/>
                  </a:cubicBezTo>
                  <a:cubicBezTo>
                    <a:pt x="38641" y="18378"/>
                    <a:pt x="37451" y="17717"/>
                    <a:pt x="36988" y="18378"/>
                  </a:cubicBezTo>
                  <a:cubicBezTo>
                    <a:pt x="36459" y="19303"/>
                    <a:pt x="37616" y="19039"/>
                    <a:pt x="37550" y="19535"/>
                  </a:cubicBezTo>
                  <a:cubicBezTo>
                    <a:pt x="37319" y="20361"/>
                    <a:pt x="36856" y="20097"/>
                    <a:pt x="36294" y="20262"/>
                  </a:cubicBezTo>
                  <a:cubicBezTo>
                    <a:pt x="35666" y="20427"/>
                    <a:pt x="35501" y="19931"/>
                    <a:pt x="35038" y="20857"/>
                  </a:cubicBezTo>
                  <a:cubicBezTo>
                    <a:pt x="34906" y="21188"/>
                    <a:pt x="35137" y="21849"/>
                    <a:pt x="35038" y="22179"/>
                  </a:cubicBezTo>
                  <a:cubicBezTo>
                    <a:pt x="35038" y="22080"/>
                    <a:pt x="33947" y="23336"/>
                    <a:pt x="34112" y="23237"/>
                  </a:cubicBezTo>
                  <a:cubicBezTo>
                    <a:pt x="33088" y="23832"/>
                    <a:pt x="33716" y="23005"/>
                    <a:pt x="32856" y="22906"/>
                  </a:cubicBezTo>
                  <a:cubicBezTo>
                    <a:pt x="31766" y="22840"/>
                    <a:pt x="31072" y="24162"/>
                    <a:pt x="29981" y="24162"/>
                  </a:cubicBezTo>
                  <a:cubicBezTo>
                    <a:pt x="29187" y="24162"/>
                    <a:pt x="29287" y="23501"/>
                    <a:pt x="28725" y="23336"/>
                  </a:cubicBezTo>
                  <a:cubicBezTo>
                    <a:pt x="28031" y="23171"/>
                    <a:pt x="27634" y="23733"/>
                    <a:pt x="27006" y="23667"/>
                  </a:cubicBezTo>
                  <a:cubicBezTo>
                    <a:pt x="25056" y="23567"/>
                    <a:pt x="26080" y="22510"/>
                    <a:pt x="26146" y="21419"/>
                  </a:cubicBezTo>
                  <a:cubicBezTo>
                    <a:pt x="26312" y="19766"/>
                    <a:pt x="24692" y="20262"/>
                    <a:pt x="24461" y="21518"/>
                  </a:cubicBezTo>
                  <a:cubicBezTo>
                    <a:pt x="24295" y="22344"/>
                    <a:pt x="25452" y="23402"/>
                    <a:pt x="24692" y="24162"/>
                  </a:cubicBezTo>
                  <a:cubicBezTo>
                    <a:pt x="24229" y="24724"/>
                    <a:pt x="22577" y="24493"/>
                    <a:pt x="21783" y="25154"/>
                  </a:cubicBezTo>
                  <a:cubicBezTo>
                    <a:pt x="21089" y="25716"/>
                    <a:pt x="20461" y="26641"/>
                    <a:pt x="19701" y="27137"/>
                  </a:cubicBezTo>
                  <a:cubicBezTo>
                    <a:pt x="19304" y="27468"/>
                    <a:pt x="18842" y="27633"/>
                    <a:pt x="18511" y="27930"/>
                  </a:cubicBezTo>
                  <a:cubicBezTo>
                    <a:pt x="18214" y="28261"/>
                    <a:pt x="18048" y="29087"/>
                    <a:pt x="17586" y="29253"/>
                  </a:cubicBezTo>
                  <a:cubicBezTo>
                    <a:pt x="17024" y="29352"/>
                    <a:pt x="15404" y="27534"/>
                    <a:pt x="15702" y="29517"/>
                  </a:cubicBezTo>
                  <a:cubicBezTo>
                    <a:pt x="14941" y="29682"/>
                    <a:pt x="13619" y="29253"/>
                    <a:pt x="13355" y="30244"/>
                  </a:cubicBezTo>
                  <a:cubicBezTo>
                    <a:pt x="12991" y="31566"/>
                    <a:pt x="14214" y="31071"/>
                    <a:pt x="14842" y="31335"/>
                  </a:cubicBezTo>
                  <a:cubicBezTo>
                    <a:pt x="16098" y="31831"/>
                    <a:pt x="17420" y="34971"/>
                    <a:pt x="15470" y="35632"/>
                  </a:cubicBezTo>
                  <a:cubicBezTo>
                    <a:pt x="13983" y="36095"/>
                    <a:pt x="11570" y="34806"/>
                    <a:pt x="10016" y="35632"/>
                  </a:cubicBezTo>
                  <a:cubicBezTo>
                    <a:pt x="9091" y="36095"/>
                    <a:pt x="9454" y="37252"/>
                    <a:pt x="9388" y="38243"/>
                  </a:cubicBezTo>
                  <a:cubicBezTo>
                    <a:pt x="9223" y="39334"/>
                    <a:pt x="8760" y="39665"/>
                    <a:pt x="8297" y="40491"/>
                  </a:cubicBezTo>
                  <a:cubicBezTo>
                    <a:pt x="9785" y="41152"/>
                    <a:pt x="8000" y="42540"/>
                    <a:pt x="9851" y="42871"/>
                  </a:cubicBezTo>
                  <a:cubicBezTo>
                    <a:pt x="10942" y="43036"/>
                    <a:pt x="11900" y="42540"/>
                    <a:pt x="12363" y="43962"/>
                  </a:cubicBezTo>
                  <a:cubicBezTo>
                    <a:pt x="13222" y="42970"/>
                    <a:pt x="13619" y="43796"/>
                    <a:pt x="14611" y="43466"/>
                  </a:cubicBezTo>
                  <a:cubicBezTo>
                    <a:pt x="15404" y="43201"/>
                    <a:pt x="15073" y="42970"/>
                    <a:pt x="15702" y="42375"/>
                  </a:cubicBezTo>
                  <a:cubicBezTo>
                    <a:pt x="16098" y="41978"/>
                    <a:pt x="16891" y="41813"/>
                    <a:pt x="17123" y="41383"/>
                  </a:cubicBezTo>
                  <a:cubicBezTo>
                    <a:pt x="17255" y="40987"/>
                    <a:pt x="16891" y="40160"/>
                    <a:pt x="17123" y="39665"/>
                  </a:cubicBezTo>
                  <a:cubicBezTo>
                    <a:pt x="17255" y="39169"/>
                    <a:pt x="17751" y="38838"/>
                    <a:pt x="18114" y="38574"/>
                  </a:cubicBezTo>
                  <a:cubicBezTo>
                    <a:pt x="19370" y="37847"/>
                    <a:pt x="19470" y="38177"/>
                    <a:pt x="20065" y="36855"/>
                  </a:cubicBezTo>
                  <a:cubicBezTo>
                    <a:pt x="20560" y="35863"/>
                    <a:pt x="20395" y="35797"/>
                    <a:pt x="21651" y="35863"/>
                  </a:cubicBezTo>
                  <a:cubicBezTo>
                    <a:pt x="22114" y="35863"/>
                    <a:pt x="22742" y="36128"/>
                    <a:pt x="23205" y="35963"/>
                  </a:cubicBezTo>
                  <a:cubicBezTo>
                    <a:pt x="23436" y="35863"/>
                    <a:pt x="23370" y="35368"/>
                    <a:pt x="23502" y="35368"/>
                  </a:cubicBezTo>
                  <a:cubicBezTo>
                    <a:pt x="23899" y="35202"/>
                    <a:pt x="24130" y="35467"/>
                    <a:pt x="24461" y="35368"/>
                  </a:cubicBezTo>
                  <a:cubicBezTo>
                    <a:pt x="25452" y="35136"/>
                    <a:pt x="26312" y="34806"/>
                    <a:pt x="26940" y="36128"/>
                  </a:cubicBezTo>
                  <a:cubicBezTo>
                    <a:pt x="27171" y="36624"/>
                    <a:pt x="26874" y="37252"/>
                    <a:pt x="27237" y="37780"/>
                  </a:cubicBezTo>
                  <a:cubicBezTo>
                    <a:pt x="27502" y="37946"/>
                    <a:pt x="28493" y="38177"/>
                    <a:pt x="28725" y="38243"/>
                  </a:cubicBezTo>
                  <a:cubicBezTo>
                    <a:pt x="29187" y="38508"/>
                    <a:pt x="30377" y="38739"/>
                    <a:pt x="30675" y="39070"/>
                  </a:cubicBezTo>
                  <a:cubicBezTo>
                    <a:pt x="31138" y="39665"/>
                    <a:pt x="30840" y="40326"/>
                    <a:pt x="31005" y="40987"/>
                  </a:cubicBezTo>
                  <a:cubicBezTo>
                    <a:pt x="31700" y="43862"/>
                    <a:pt x="31633" y="39169"/>
                    <a:pt x="32856" y="39731"/>
                  </a:cubicBezTo>
                  <a:cubicBezTo>
                    <a:pt x="33484" y="38408"/>
                    <a:pt x="29121" y="36524"/>
                    <a:pt x="28592" y="35467"/>
                  </a:cubicBezTo>
                  <a:cubicBezTo>
                    <a:pt x="28031" y="34475"/>
                    <a:pt x="28196" y="32822"/>
                    <a:pt x="29518" y="33550"/>
                  </a:cubicBezTo>
                  <a:cubicBezTo>
                    <a:pt x="29981" y="33814"/>
                    <a:pt x="30212" y="34773"/>
                    <a:pt x="30609" y="35103"/>
                  </a:cubicBezTo>
                  <a:cubicBezTo>
                    <a:pt x="31072" y="35533"/>
                    <a:pt x="31534" y="35434"/>
                    <a:pt x="31997" y="35764"/>
                  </a:cubicBezTo>
                  <a:cubicBezTo>
                    <a:pt x="32790" y="36194"/>
                    <a:pt x="33815" y="37020"/>
                    <a:pt x="34179" y="37847"/>
                  </a:cubicBezTo>
                  <a:cubicBezTo>
                    <a:pt x="34344" y="38243"/>
                    <a:pt x="34344" y="38508"/>
                    <a:pt x="34443" y="38904"/>
                  </a:cubicBezTo>
                  <a:cubicBezTo>
                    <a:pt x="34575" y="39565"/>
                    <a:pt x="34509" y="39731"/>
                    <a:pt x="34807" y="40226"/>
                  </a:cubicBezTo>
                  <a:cubicBezTo>
                    <a:pt x="35038" y="40722"/>
                    <a:pt x="35600" y="41152"/>
                    <a:pt x="35765" y="41549"/>
                  </a:cubicBezTo>
                  <a:cubicBezTo>
                    <a:pt x="35897" y="41879"/>
                    <a:pt x="36129" y="43036"/>
                    <a:pt x="36393" y="43201"/>
                  </a:cubicBezTo>
                  <a:cubicBezTo>
                    <a:pt x="37319" y="44028"/>
                    <a:pt x="38178" y="42474"/>
                    <a:pt x="38178" y="41714"/>
                  </a:cubicBezTo>
                  <a:cubicBezTo>
                    <a:pt x="38178" y="41053"/>
                    <a:pt x="37550" y="40160"/>
                    <a:pt x="37781" y="39499"/>
                  </a:cubicBezTo>
                  <a:cubicBezTo>
                    <a:pt x="38112" y="38673"/>
                    <a:pt x="39434" y="38904"/>
                    <a:pt x="40194" y="38838"/>
                  </a:cubicBezTo>
                  <a:cubicBezTo>
                    <a:pt x="40591" y="39400"/>
                    <a:pt x="40194" y="39830"/>
                    <a:pt x="40294" y="40491"/>
                  </a:cubicBezTo>
                  <a:cubicBezTo>
                    <a:pt x="40360" y="41218"/>
                    <a:pt x="40822" y="41549"/>
                    <a:pt x="41153" y="42210"/>
                  </a:cubicBezTo>
                  <a:cubicBezTo>
                    <a:pt x="41384" y="42639"/>
                    <a:pt x="41517" y="43102"/>
                    <a:pt x="42012" y="43367"/>
                  </a:cubicBezTo>
                  <a:cubicBezTo>
                    <a:pt x="42244" y="43532"/>
                    <a:pt x="42541" y="43367"/>
                    <a:pt x="42872" y="43466"/>
                  </a:cubicBezTo>
                  <a:cubicBezTo>
                    <a:pt x="42872" y="43466"/>
                    <a:pt x="43632" y="43962"/>
                    <a:pt x="43566" y="43962"/>
                  </a:cubicBezTo>
                  <a:cubicBezTo>
                    <a:pt x="44194" y="44028"/>
                    <a:pt x="44260" y="43697"/>
                    <a:pt x="44954" y="43631"/>
                  </a:cubicBezTo>
                  <a:cubicBezTo>
                    <a:pt x="45582" y="43532"/>
                    <a:pt x="45979" y="44028"/>
                    <a:pt x="46607" y="44028"/>
                  </a:cubicBezTo>
                  <a:cubicBezTo>
                    <a:pt x="47466" y="43928"/>
                    <a:pt x="48722" y="42540"/>
                    <a:pt x="49416" y="43862"/>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8"/>
            <p:cNvSpPr/>
            <p:nvPr/>
          </p:nvSpPr>
          <p:spPr>
            <a:xfrm>
              <a:off x="4047550" y="1823300"/>
              <a:ext cx="323975" cy="193400"/>
            </a:xfrm>
            <a:custGeom>
              <a:rect b="b" l="l" r="r" t="t"/>
              <a:pathLst>
                <a:path extrusionOk="0" fill="none" h="7736" w="12959">
                  <a:moveTo>
                    <a:pt x="8760" y="1"/>
                  </a:moveTo>
                  <a:cubicBezTo>
                    <a:pt x="8397" y="265"/>
                    <a:pt x="8297" y="563"/>
                    <a:pt x="7868" y="728"/>
                  </a:cubicBezTo>
                  <a:cubicBezTo>
                    <a:pt x="7405" y="860"/>
                    <a:pt x="6843" y="794"/>
                    <a:pt x="6380" y="992"/>
                  </a:cubicBezTo>
                  <a:cubicBezTo>
                    <a:pt x="5785" y="1323"/>
                    <a:pt x="6083" y="1654"/>
                    <a:pt x="6116" y="2215"/>
                  </a:cubicBezTo>
                  <a:cubicBezTo>
                    <a:pt x="6116" y="2645"/>
                    <a:pt x="5918" y="3108"/>
                    <a:pt x="5422" y="3042"/>
                  </a:cubicBezTo>
                  <a:cubicBezTo>
                    <a:pt x="4463" y="2877"/>
                    <a:pt x="4397" y="1323"/>
                    <a:pt x="3505" y="1059"/>
                  </a:cubicBezTo>
                  <a:cubicBezTo>
                    <a:pt x="2050" y="695"/>
                    <a:pt x="1488" y="2612"/>
                    <a:pt x="993" y="3670"/>
                  </a:cubicBezTo>
                  <a:cubicBezTo>
                    <a:pt x="761" y="4199"/>
                    <a:pt x="298" y="4628"/>
                    <a:pt x="166" y="5190"/>
                  </a:cubicBezTo>
                  <a:cubicBezTo>
                    <a:pt x="1" y="5785"/>
                    <a:pt x="431" y="6083"/>
                    <a:pt x="761" y="6545"/>
                  </a:cubicBezTo>
                  <a:cubicBezTo>
                    <a:pt x="1059" y="6942"/>
                    <a:pt x="1422" y="7735"/>
                    <a:pt x="2017" y="7471"/>
                  </a:cubicBezTo>
                  <a:cubicBezTo>
                    <a:pt x="2216" y="7372"/>
                    <a:pt x="2282" y="7140"/>
                    <a:pt x="2579" y="7041"/>
                  </a:cubicBezTo>
                  <a:cubicBezTo>
                    <a:pt x="2976" y="6942"/>
                    <a:pt x="3339" y="7173"/>
                    <a:pt x="3736" y="7041"/>
                  </a:cubicBezTo>
                  <a:cubicBezTo>
                    <a:pt x="4034" y="6942"/>
                    <a:pt x="4232" y="6612"/>
                    <a:pt x="4463" y="6413"/>
                  </a:cubicBezTo>
                  <a:cubicBezTo>
                    <a:pt x="4794" y="6182"/>
                    <a:pt x="5190" y="6116"/>
                    <a:pt x="5587" y="6083"/>
                  </a:cubicBezTo>
                  <a:cubicBezTo>
                    <a:pt x="6480" y="5984"/>
                    <a:pt x="7405" y="6446"/>
                    <a:pt x="8198" y="6876"/>
                  </a:cubicBezTo>
                  <a:cubicBezTo>
                    <a:pt x="8892" y="7240"/>
                    <a:pt x="9454" y="7669"/>
                    <a:pt x="10248" y="7471"/>
                  </a:cubicBezTo>
                  <a:cubicBezTo>
                    <a:pt x="10810" y="7306"/>
                    <a:pt x="11735" y="7240"/>
                    <a:pt x="12132" y="6777"/>
                  </a:cubicBezTo>
                  <a:cubicBezTo>
                    <a:pt x="12958" y="5851"/>
                    <a:pt x="11669" y="4794"/>
                    <a:pt x="10975" y="4364"/>
                  </a:cubicBezTo>
                  <a:cubicBezTo>
                    <a:pt x="10413" y="4000"/>
                    <a:pt x="9752" y="3736"/>
                    <a:pt x="9157" y="3405"/>
                  </a:cubicBezTo>
                  <a:cubicBezTo>
                    <a:pt x="8826" y="3273"/>
                    <a:pt x="8165" y="3075"/>
                    <a:pt x="7967" y="2744"/>
                  </a:cubicBezTo>
                  <a:cubicBezTo>
                    <a:pt x="7603" y="1885"/>
                    <a:pt x="8661" y="2017"/>
                    <a:pt x="8992" y="1654"/>
                  </a:cubicBezTo>
                  <a:cubicBezTo>
                    <a:pt x="9421" y="1224"/>
                    <a:pt x="9487" y="34"/>
                    <a:pt x="8760" y="34"/>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8"/>
            <p:cNvSpPr/>
            <p:nvPr/>
          </p:nvSpPr>
          <p:spPr>
            <a:xfrm>
              <a:off x="4464050" y="1828275"/>
              <a:ext cx="205775" cy="323950"/>
            </a:xfrm>
            <a:custGeom>
              <a:rect b="b" l="l" r="r" t="t"/>
              <a:pathLst>
                <a:path extrusionOk="0" fill="none" h="12958" w="8231">
                  <a:moveTo>
                    <a:pt x="3438" y="66"/>
                  </a:moveTo>
                  <a:cubicBezTo>
                    <a:pt x="2479" y="66"/>
                    <a:pt x="1950" y="232"/>
                    <a:pt x="1190" y="926"/>
                  </a:cubicBezTo>
                  <a:cubicBezTo>
                    <a:pt x="826" y="1322"/>
                    <a:pt x="132" y="1884"/>
                    <a:pt x="66" y="2512"/>
                  </a:cubicBezTo>
                  <a:cubicBezTo>
                    <a:pt x="0" y="3239"/>
                    <a:pt x="826" y="4264"/>
                    <a:pt x="1223" y="4793"/>
                  </a:cubicBezTo>
                  <a:cubicBezTo>
                    <a:pt x="1587" y="5190"/>
                    <a:pt x="1884" y="5619"/>
                    <a:pt x="2215" y="6049"/>
                  </a:cubicBezTo>
                  <a:cubicBezTo>
                    <a:pt x="2446" y="6446"/>
                    <a:pt x="2975" y="6842"/>
                    <a:pt x="3140" y="7338"/>
                  </a:cubicBezTo>
                  <a:cubicBezTo>
                    <a:pt x="3272" y="7735"/>
                    <a:pt x="3239" y="8561"/>
                    <a:pt x="3140" y="8991"/>
                  </a:cubicBezTo>
                  <a:cubicBezTo>
                    <a:pt x="3008" y="9420"/>
                    <a:pt x="2677" y="9784"/>
                    <a:pt x="2644" y="10280"/>
                  </a:cubicBezTo>
                  <a:cubicBezTo>
                    <a:pt x="2611" y="11172"/>
                    <a:pt x="3206" y="11205"/>
                    <a:pt x="3867" y="11371"/>
                  </a:cubicBezTo>
                  <a:cubicBezTo>
                    <a:pt x="4562" y="11602"/>
                    <a:pt x="4991" y="12263"/>
                    <a:pt x="5751" y="12494"/>
                  </a:cubicBezTo>
                  <a:cubicBezTo>
                    <a:pt x="7305" y="12957"/>
                    <a:pt x="8230" y="11305"/>
                    <a:pt x="7602" y="9817"/>
                  </a:cubicBezTo>
                  <a:cubicBezTo>
                    <a:pt x="7239" y="8991"/>
                    <a:pt x="6247" y="8892"/>
                    <a:pt x="5917" y="8131"/>
                  </a:cubicBezTo>
                  <a:cubicBezTo>
                    <a:pt x="5586" y="7404"/>
                    <a:pt x="6313" y="7470"/>
                    <a:pt x="6743" y="7569"/>
                  </a:cubicBezTo>
                  <a:cubicBezTo>
                    <a:pt x="7470" y="7702"/>
                    <a:pt x="7735" y="7371"/>
                    <a:pt x="7371" y="6644"/>
                  </a:cubicBezTo>
                  <a:cubicBezTo>
                    <a:pt x="7007" y="5950"/>
                    <a:pt x="6346" y="5685"/>
                    <a:pt x="5685" y="5520"/>
                  </a:cubicBezTo>
                  <a:cubicBezTo>
                    <a:pt x="4826" y="5256"/>
                    <a:pt x="4066" y="4859"/>
                    <a:pt x="3504" y="4066"/>
                  </a:cubicBezTo>
                  <a:cubicBezTo>
                    <a:pt x="3107" y="3603"/>
                    <a:pt x="2876" y="2578"/>
                    <a:pt x="3702" y="2347"/>
                  </a:cubicBezTo>
                  <a:cubicBezTo>
                    <a:pt x="4165" y="2248"/>
                    <a:pt x="4528" y="2611"/>
                    <a:pt x="4991" y="2380"/>
                  </a:cubicBezTo>
                  <a:cubicBezTo>
                    <a:pt x="5454" y="2083"/>
                    <a:pt x="5454" y="1488"/>
                    <a:pt x="5289" y="992"/>
                  </a:cubicBezTo>
                  <a:cubicBezTo>
                    <a:pt x="5090" y="331"/>
                    <a:pt x="4198" y="0"/>
                    <a:pt x="3570" y="3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8"/>
            <p:cNvSpPr/>
            <p:nvPr/>
          </p:nvSpPr>
          <p:spPr>
            <a:xfrm>
              <a:off x="3342700" y="1510125"/>
              <a:ext cx="152050" cy="253700"/>
            </a:xfrm>
            <a:custGeom>
              <a:rect b="b" l="l" r="r" t="t"/>
              <a:pathLst>
                <a:path extrusionOk="0" fill="none" h="10148" w="6082">
                  <a:moveTo>
                    <a:pt x="2281" y="1323"/>
                  </a:moveTo>
                  <a:cubicBezTo>
                    <a:pt x="2149" y="1323"/>
                    <a:pt x="1851" y="1290"/>
                    <a:pt x="1818" y="1124"/>
                  </a:cubicBezTo>
                  <a:cubicBezTo>
                    <a:pt x="1752" y="794"/>
                    <a:pt x="2182" y="827"/>
                    <a:pt x="2281" y="662"/>
                  </a:cubicBezTo>
                  <a:cubicBezTo>
                    <a:pt x="2578" y="1"/>
                    <a:pt x="1256" y="1"/>
                    <a:pt x="926" y="232"/>
                  </a:cubicBezTo>
                  <a:cubicBezTo>
                    <a:pt x="132" y="662"/>
                    <a:pt x="0" y="2380"/>
                    <a:pt x="298" y="3174"/>
                  </a:cubicBezTo>
                  <a:cubicBezTo>
                    <a:pt x="562" y="3802"/>
                    <a:pt x="1454" y="4165"/>
                    <a:pt x="1950" y="4496"/>
                  </a:cubicBezTo>
                  <a:cubicBezTo>
                    <a:pt x="2215" y="4694"/>
                    <a:pt x="2744" y="5520"/>
                    <a:pt x="2479" y="5884"/>
                  </a:cubicBezTo>
                  <a:cubicBezTo>
                    <a:pt x="2215" y="6248"/>
                    <a:pt x="1653" y="5818"/>
                    <a:pt x="1355" y="6215"/>
                  </a:cubicBezTo>
                  <a:cubicBezTo>
                    <a:pt x="1025" y="6611"/>
                    <a:pt x="893" y="7371"/>
                    <a:pt x="1256" y="7669"/>
                  </a:cubicBezTo>
                  <a:cubicBezTo>
                    <a:pt x="1454" y="7834"/>
                    <a:pt x="1752" y="7669"/>
                    <a:pt x="1719" y="8066"/>
                  </a:cubicBezTo>
                  <a:cubicBezTo>
                    <a:pt x="1686" y="8330"/>
                    <a:pt x="1256" y="8297"/>
                    <a:pt x="1091" y="8396"/>
                  </a:cubicBezTo>
                  <a:cubicBezTo>
                    <a:pt x="694" y="8528"/>
                    <a:pt x="364" y="8826"/>
                    <a:pt x="496" y="9355"/>
                  </a:cubicBezTo>
                  <a:cubicBezTo>
                    <a:pt x="727" y="10148"/>
                    <a:pt x="1421" y="9156"/>
                    <a:pt x="1851" y="8991"/>
                  </a:cubicBezTo>
                  <a:cubicBezTo>
                    <a:pt x="2512" y="8727"/>
                    <a:pt x="3041" y="9222"/>
                    <a:pt x="3669" y="9123"/>
                  </a:cubicBezTo>
                  <a:cubicBezTo>
                    <a:pt x="4000" y="9090"/>
                    <a:pt x="4066" y="8826"/>
                    <a:pt x="4297" y="8694"/>
                  </a:cubicBezTo>
                  <a:cubicBezTo>
                    <a:pt x="4528" y="8528"/>
                    <a:pt x="4760" y="8661"/>
                    <a:pt x="5024" y="8594"/>
                  </a:cubicBezTo>
                  <a:cubicBezTo>
                    <a:pt x="5586" y="8462"/>
                    <a:pt x="5289" y="7966"/>
                    <a:pt x="5586" y="7504"/>
                  </a:cubicBezTo>
                  <a:cubicBezTo>
                    <a:pt x="5751" y="7272"/>
                    <a:pt x="6049" y="7272"/>
                    <a:pt x="6049" y="6975"/>
                  </a:cubicBezTo>
                  <a:cubicBezTo>
                    <a:pt x="6082" y="6644"/>
                    <a:pt x="5785" y="6380"/>
                    <a:pt x="5586" y="6215"/>
                  </a:cubicBezTo>
                  <a:cubicBezTo>
                    <a:pt x="5355" y="6049"/>
                    <a:pt x="5057" y="5983"/>
                    <a:pt x="4859" y="5752"/>
                  </a:cubicBezTo>
                  <a:cubicBezTo>
                    <a:pt x="4595" y="5520"/>
                    <a:pt x="4495" y="5124"/>
                    <a:pt x="4297" y="4826"/>
                  </a:cubicBezTo>
                  <a:cubicBezTo>
                    <a:pt x="3967" y="4331"/>
                    <a:pt x="3041" y="3868"/>
                    <a:pt x="2975" y="3207"/>
                  </a:cubicBezTo>
                  <a:cubicBezTo>
                    <a:pt x="2843" y="2446"/>
                    <a:pt x="3603" y="2711"/>
                    <a:pt x="3834" y="2215"/>
                  </a:cubicBezTo>
                  <a:cubicBezTo>
                    <a:pt x="4330" y="1190"/>
                    <a:pt x="2777" y="1356"/>
                    <a:pt x="2380" y="1356"/>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8"/>
            <p:cNvSpPr/>
            <p:nvPr/>
          </p:nvSpPr>
          <p:spPr>
            <a:xfrm>
              <a:off x="3243525" y="1599375"/>
              <a:ext cx="109925" cy="133875"/>
            </a:xfrm>
            <a:custGeom>
              <a:rect b="b" l="l" r="r" t="t"/>
              <a:pathLst>
                <a:path extrusionOk="0" fill="none" h="5355" w="4397">
                  <a:moveTo>
                    <a:pt x="2414" y="298"/>
                  </a:moveTo>
                  <a:cubicBezTo>
                    <a:pt x="1852" y="562"/>
                    <a:pt x="1918" y="1124"/>
                    <a:pt x="1356" y="1190"/>
                  </a:cubicBezTo>
                  <a:cubicBezTo>
                    <a:pt x="794" y="1289"/>
                    <a:pt x="364" y="1223"/>
                    <a:pt x="364" y="2017"/>
                  </a:cubicBezTo>
                  <a:cubicBezTo>
                    <a:pt x="364" y="2479"/>
                    <a:pt x="959" y="2678"/>
                    <a:pt x="827" y="3107"/>
                  </a:cubicBezTo>
                  <a:cubicBezTo>
                    <a:pt x="662" y="3570"/>
                    <a:pt x="1" y="3405"/>
                    <a:pt x="100" y="4066"/>
                  </a:cubicBezTo>
                  <a:cubicBezTo>
                    <a:pt x="331" y="5355"/>
                    <a:pt x="1885" y="4000"/>
                    <a:pt x="2381" y="3901"/>
                  </a:cubicBezTo>
                  <a:cubicBezTo>
                    <a:pt x="2876" y="3801"/>
                    <a:pt x="3306" y="3934"/>
                    <a:pt x="3603" y="3372"/>
                  </a:cubicBezTo>
                  <a:cubicBezTo>
                    <a:pt x="3835" y="2942"/>
                    <a:pt x="3504" y="2512"/>
                    <a:pt x="3670" y="2050"/>
                  </a:cubicBezTo>
                  <a:cubicBezTo>
                    <a:pt x="3901" y="1356"/>
                    <a:pt x="4397" y="1322"/>
                    <a:pt x="3835" y="628"/>
                  </a:cubicBezTo>
                  <a:cubicBezTo>
                    <a:pt x="3339" y="0"/>
                    <a:pt x="3075" y="33"/>
                    <a:pt x="2414" y="298"/>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8"/>
            <p:cNvSpPr/>
            <p:nvPr/>
          </p:nvSpPr>
          <p:spPr>
            <a:xfrm>
              <a:off x="3622825" y="2000150"/>
              <a:ext cx="44650" cy="64475"/>
            </a:xfrm>
            <a:custGeom>
              <a:rect b="b" l="l" r="r" t="t"/>
              <a:pathLst>
                <a:path extrusionOk="0" fill="none" h="2579" w="1786">
                  <a:moveTo>
                    <a:pt x="860" y="66"/>
                  </a:moveTo>
                  <a:cubicBezTo>
                    <a:pt x="33" y="66"/>
                    <a:pt x="133" y="694"/>
                    <a:pt x="66" y="1356"/>
                  </a:cubicBezTo>
                  <a:cubicBezTo>
                    <a:pt x="0" y="2050"/>
                    <a:pt x="0" y="2579"/>
                    <a:pt x="860" y="2545"/>
                  </a:cubicBezTo>
                  <a:cubicBezTo>
                    <a:pt x="1719" y="2512"/>
                    <a:pt x="1785" y="1984"/>
                    <a:pt x="1785" y="1190"/>
                  </a:cubicBezTo>
                  <a:cubicBezTo>
                    <a:pt x="1785" y="562"/>
                    <a:pt x="1752" y="0"/>
                    <a:pt x="992" y="66"/>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8"/>
            <p:cNvSpPr/>
            <p:nvPr/>
          </p:nvSpPr>
          <p:spPr>
            <a:xfrm>
              <a:off x="3617025" y="1953050"/>
              <a:ext cx="50450" cy="38850"/>
            </a:xfrm>
            <a:custGeom>
              <a:rect b="b" l="l" r="r" t="t"/>
              <a:pathLst>
                <a:path extrusionOk="0" fill="none" h="1554" w="2018">
                  <a:moveTo>
                    <a:pt x="926" y="166"/>
                  </a:moveTo>
                  <a:cubicBezTo>
                    <a:pt x="1" y="298"/>
                    <a:pt x="761" y="1554"/>
                    <a:pt x="1488" y="1124"/>
                  </a:cubicBezTo>
                  <a:cubicBezTo>
                    <a:pt x="2017" y="794"/>
                    <a:pt x="1521" y="0"/>
                    <a:pt x="993" y="132"/>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8"/>
            <p:cNvSpPr/>
            <p:nvPr/>
          </p:nvSpPr>
          <p:spPr>
            <a:xfrm>
              <a:off x="3719500" y="2075350"/>
              <a:ext cx="73575" cy="82650"/>
            </a:xfrm>
            <a:custGeom>
              <a:rect b="b" l="l" r="r" t="t"/>
              <a:pathLst>
                <a:path extrusionOk="0" fill="none" h="3306" w="2943">
                  <a:moveTo>
                    <a:pt x="1819" y="364"/>
                  </a:moveTo>
                  <a:cubicBezTo>
                    <a:pt x="1323" y="364"/>
                    <a:pt x="1" y="0"/>
                    <a:pt x="67" y="860"/>
                  </a:cubicBezTo>
                  <a:cubicBezTo>
                    <a:pt x="100" y="1256"/>
                    <a:pt x="298" y="1289"/>
                    <a:pt x="629" y="1422"/>
                  </a:cubicBezTo>
                  <a:cubicBezTo>
                    <a:pt x="1058" y="1554"/>
                    <a:pt x="959" y="1620"/>
                    <a:pt x="1257" y="1917"/>
                  </a:cubicBezTo>
                  <a:cubicBezTo>
                    <a:pt x="2414" y="3306"/>
                    <a:pt x="2942" y="165"/>
                    <a:pt x="1786" y="33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8"/>
            <p:cNvSpPr/>
            <p:nvPr/>
          </p:nvSpPr>
          <p:spPr>
            <a:xfrm>
              <a:off x="4163250" y="2169550"/>
              <a:ext cx="47950" cy="34725"/>
            </a:xfrm>
            <a:custGeom>
              <a:rect b="b" l="l" r="r" t="t"/>
              <a:pathLst>
                <a:path extrusionOk="0" fill="none" h="1389" w="1918">
                  <a:moveTo>
                    <a:pt x="992" y="33"/>
                  </a:moveTo>
                  <a:cubicBezTo>
                    <a:pt x="695" y="0"/>
                    <a:pt x="232" y="33"/>
                    <a:pt x="133" y="430"/>
                  </a:cubicBezTo>
                  <a:cubicBezTo>
                    <a:pt x="1" y="1025"/>
                    <a:pt x="695" y="860"/>
                    <a:pt x="1025" y="959"/>
                  </a:cubicBezTo>
                  <a:cubicBezTo>
                    <a:pt x="1356" y="1025"/>
                    <a:pt x="1752" y="1389"/>
                    <a:pt x="1818" y="728"/>
                  </a:cubicBezTo>
                  <a:cubicBezTo>
                    <a:pt x="1918" y="232"/>
                    <a:pt x="1488" y="166"/>
                    <a:pt x="1124" y="3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8"/>
            <p:cNvSpPr/>
            <p:nvPr/>
          </p:nvSpPr>
          <p:spPr>
            <a:xfrm>
              <a:off x="5332525" y="2915725"/>
              <a:ext cx="66950" cy="95900"/>
            </a:xfrm>
            <a:custGeom>
              <a:rect b="b" l="l" r="r" t="t"/>
              <a:pathLst>
                <a:path extrusionOk="0" fill="none" h="3836" w="2678">
                  <a:moveTo>
                    <a:pt x="992" y="34"/>
                  </a:moveTo>
                  <a:cubicBezTo>
                    <a:pt x="1" y="67"/>
                    <a:pt x="397" y="1620"/>
                    <a:pt x="331" y="2248"/>
                  </a:cubicBezTo>
                  <a:cubicBezTo>
                    <a:pt x="298" y="2678"/>
                    <a:pt x="133" y="3009"/>
                    <a:pt x="430" y="3372"/>
                  </a:cubicBezTo>
                  <a:cubicBezTo>
                    <a:pt x="695" y="3670"/>
                    <a:pt x="1091" y="3835"/>
                    <a:pt x="1422" y="3703"/>
                  </a:cubicBezTo>
                  <a:cubicBezTo>
                    <a:pt x="1686" y="3604"/>
                    <a:pt x="2116" y="3174"/>
                    <a:pt x="2314" y="2976"/>
                  </a:cubicBezTo>
                  <a:cubicBezTo>
                    <a:pt x="2678" y="2546"/>
                    <a:pt x="2579" y="2215"/>
                    <a:pt x="2347" y="1753"/>
                  </a:cubicBezTo>
                  <a:cubicBezTo>
                    <a:pt x="2083" y="1191"/>
                    <a:pt x="1653" y="67"/>
                    <a:pt x="992" y="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8"/>
            <p:cNvSpPr/>
            <p:nvPr/>
          </p:nvSpPr>
          <p:spPr>
            <a:xfrm>
              <a:off x="5702725" y="3019025"/>
              <a:ext cx="268600" cy="329725"/>
            </a:xfrm>
            <a:custGeom>
              <a:rect b="b" l="l" r="r" t="t"/>
              <a:pathLst>
                <a:path extrusionOk="0" fill="none" h="13189" w="10744">
                  <a:moveTo>
                    <a:pt x="5653" y="3835"/>
                  </a:moveTo>
                  <a:cubicBezTo>
                    <a:pt x="5091" y="3339"/>
                    <a:pt x="4595" y="2942"/>
                    <a:pt x="4165" y="2314"/>
                  </a:cubicBezTo>
                  <a:cubicBezTo>
                    <a:pt x="3868" y="1918"/>
                    <a:pt x="3670" y="1356"/>
                    <a:pt x="3339" y="992"/>
                  </a:cubicBezTo>
                  <a:cubicBezTo>
                    <a:pt x="2942" y="463"/>
                    <a:pt x="827" y="0"/>
                    <a:pt x="463" y="695"/>
                  </a:cubicBezTo>
                  <a:cubicBezTo>
                    <a:pt x="1" y="1653"/>
                    <a:pt x="1720" y="2281"/>
                    <a:pt x="2215" y="2645"/>
                  </a:cubicBezTo>
                  <a:cubicBezTo>
                    <a:pt x="2876" y="3207"/>
                    <a:pt x="3769" y="4066"/>
                    <a:pt x="4000" y="4959"/>
                  </a:cubicBezTo>
                  <a:cubicBezTo>
                    <a:pt x="4232" y="5818"/>
                    <a:pt x="3736" y="6314"/>
                    <a:pt x="4298" y="7107"/>
                  </a:cubicBezTo>
                  <a:cubicBezTo>
                    <a:pt x="4959" y="7966"/>
                    <a:pt x="5620" y="8694"/>
                    <a:pt x="6182" y="9619"/>
                  </a:cubicBezTo>
                  <a:cubicBezTo>
                    <a:pt x="6744" y="10545"/>
                    <a:pt x="7405" y="11602"/>
                    <a:pt x="8231" y="12296"/>
                  </a:cubicBezTo>
                  <a:cubicBezTo>
                    <a:pt x="8562" y="12561"/>
                    <a:pt x="9322" y="13189"/>
                    <a:pt x="9818" y="13024"/>
                  </a:cubicBezTo>
                  <a:cubicBezTo>
                    <a:pt x="10380" y="12825"/>
                    <a:pt x="10413" y="12164"/>
                    <a:pt x="10413" y="11668"/>
                  </a:cubicBezTo>
                  <a:cubicBezTo>
                    <a:pt x="10413" y="10941"/>
                    <a:pt x="10743" y="9586"/>
                    <a:pt x="10380" y="8991"/>
                  </a:cubicBezTo>
                  <a:cubicBezTo>
                    <a:pt x="9983" y="8429"/>
                    <a:pt x="9091" y="8495"/>
                    <a:pt x="8727" y="7900"/>
                  </a:cubicBezTo>
                  <a:cubicBezTo>
                    <a:pt x="8363" y="7272"/>
                    <a:pt x="8727" y="6578"/>
                    <a:pt x="8165" y="6016"/>
                  </a:cubicBezTo>
                  <a:cubicBezTo>
                    <a:pt x="7438" y="5256"/>
                    <a:pt x="6545" y="4727"/>
                    <a:pt x="5818" y="4000"/>
                  </a:cubicBezTo>
                  <a:cubicBezTo>
                    <a:pt x="5752" y="3934"/>
                    <a:pt x="5653" y="3835"/>
                    <a:pt x="5587" y="3769"/>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8"/>
            <p:cNvSpPr/>
            <p:nvPr/>
          </p:nvSpPr>
          <p:spPr>
            <a:xfrm>
              <a:off x="5954775" y="3347900"/>
              <a:ext cx="239650" cy="90925"/>
            </a:xfrm>
            <a:custGeom>
              <a:rect b="b" l="l" r="r" t="t"/>
              <a:pathLst>
                <a:path extrusionOk="0" fill="none" h="3637" w="9586">
                  <a:moveTo>
                    <a:pt x="5256" y="794"/>
                  </a:moveTo>
                  <a:cubicBezTo>
                    <a:pt x="4694" y="695"/>
                    <a:pt x="4429" y="1125"/>
                    <a:pt x="3867" y="1125"/>
                  </a:cubicBezTo>
                  <a:cubicBezTo>
                    <a:pt x="3339" y="1125"/>
                    <a:pt x="2677" y="629"/>
                    <a:pt x="2182" y="397"/>
                  </a:cubicBezTo>
                  <a:cubicBezTo>
                    <a:pt x="1686" y="166"/>
                    <a:pt x="1322" y="1"/>
                    <a:pt x="793" y="265"/>
                  </a:cubicBezTo>
                  <a:cubicBezTo>
                    <a:pt x="529" y="431"/>
                    <a:pt x="0" y="860"/>
                    <a:pt x="66" y="1224"/>
                  </a:cubicBezTo>
                  <a:cubicBezTo>
                    <a:pt x="231" y="1786"/>
                    <a:pt x="1322" y="1786"/>
                    <a:pt x="1752" y="2050"/>
                  </a:cubicBezTo>
                  <a:cubicBezTo>
                    <a:pt x="2479" y="2447"/>
                    <a:pt x="2876" y="2315"/>
                    <a:pt x="3702" y="2348"/>
                  </a:cubicBezTo>
                  <a:cubicBezTo>
                    <a:pt x="4363" y="2381"/>
                    <a:pt x="4661" y="2810"/>
                    <a:pt x="5256" y="3042"/>
                  </a:cubicBezTo>
                  <a:cubicBezTo>
                    <a:pt x="6016" y="3306"/>
                    <a:pt x="6941" y="3174"/>
                    <a:pt x="7735" y="3306"/>
                  </a:cubicBezTo>
                  <a:cubicBezTo>
                    <a:pt x="8164" y="3372"/>
                    <a:pt x="9586" y="3637"/>
                    <a:pt x="9387" y="2744"/>
                  </a:cubicBezTo>
                  <a:cubicBezTo>
                    <a:pt x="9222" y="2149"/>
                    <a:pt x="8363" y="2381"/>
                    <a:pt x="7999" y="2050"/>
                  </a:cubicBezTo>
                  <a:cubicBezTo>
                    <a:pt x="7801" y="1852"/>
                    <a:pt x="7801" y="1455"/>
                    <a:pt x="7602" y="1257"/>
                  </a:cubicBezTo>
                  <a:cubicBezTo>
                    <a:pt x="7338" y="1092"/>
                    <a:pt x="6875" y="1026"/>
                    <a:pt x="6578" y="1026"/>
                  </a:cubicBezTo>
                  <a:cubicBezTo>
                    <a:pt x="6181" y="1026"/>
                    <a:pt x="5652" y="1257"/>
                    <a:pt x="5355" y="794"/>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8"/>
            <p:cNvSpPr/>
            <p:nvPr/>
          </p:nvSpPr>
          <p:spPr>
            <a:xfrm>
              <a:off x="6030800" y="2982675"/>
              <a:ext cx="255350" cy="323125"/>
            </a:xfrm>
            <a:custGeom>
              <a:rect b="b" l="l" r="r" t="t"/>
              <a:pathLst>
                <a:path extrusionOk="0" fill="none" h="12925" w="10214">
                  <a:moveTo>
                    <a:pt x="9090" y="1256"/>
                  </a:moveTo>
                  <a:cubicBezTo>
                    <a:pt x="8627" y="1025"/>
                    <a:pt x="8230" y="397"/>
                    <a:pt x="7768" y="265"/>
                  </a:cubicBezTo>
                  <a:cubicBezTo>
                    <a:pt x="7074" y="0"/>
                    <a:pt x="6809" y="1058"/>
                    <a:pt x="6512" y="1554"/>
                  </a:cubicBezTo>
                  <a:cubicBezTo>
                    <a:pt x="5983" y="2512"/>
                    <a:pt x="4925" y="2744"/>
                    <a:pt x="4231" y="3471"/>
                  </a:cubicBezTo>
                  <a:cubicBezTo>
                    <a:pt x="3702" y="3967"/>
                    <a:pt x="3405" y="4595"/>
                    <a:pt x="2843" y="5123"/>
                  </a:cubicBezTo>
                  <a:cubicBezTo>
                    <a:pt x="2446" y="5421"/>
                    <a:pt x="2116" y="5718"/>
                    <a:pt x="1587" y="5652"/>
                  </a:cubicBezTo>
                  <a:cubicBezTo>
                    <a:pt x="926" y="5586"/>
                    <a:pt x="760" y="5421"/>
                    <a:pt x="430" y="6181"/>
                  </a:cubicBezTo>
                  <a:cubicBezTo>
                    <a:pt x="99" y="6908"/>
                    <a:pt x="0" y="7867"/>
                    <a:pt x="463" y="8528"/>
                  </a:cubicBezTo>
                  <a:cubicBezTo>
                    <a:pt x="727" y="8892"/>
                    <a:pt x="1157" y="9090"/>
                    <a:pt x="1355" y="9487"/>
                  </a:cubicBezTo>
                  <a:cubicBezTo>
                    <a:pt x="1587" y="9883"/>
                    <a:pt x="1454" y="10280"/>
                    <a:pt x="1554" y="10676"/>
                  </a:cubicBezTo>
                  <a:cubicBezTo>
                    <a:pt x="1686" y="11602"/>
                    <a:pt x="2248" y="11338"/>
                    <a:pt x="2843" y="11536"/>
                  </a:cubicBezTo>
                  <a:cubicBezTo>
                    <a:pt x="3140" y="11668"/>
                    <a:pt x="3338" y="11999"/>
                    <a:pt x="3636" y="12131"/>
                  </a:cubicBezTo>
                  <a:cubicBezTo>
                    <a:pt x="4066" y="12329"/>
                    <a:pt x="4099" y="12164"/>
                    <a:pt x="4429" y="11999"/>
                  </a:cubicBezTo>
                  <a:cubicBezTo>
                    <a:pt x="4859" y="11800"/>
                    <a:pt x="5057" y="11899"/>
                    <a:pt x="5553" y="12197"/>
                  </a:cubicBezTo>
                  <a:cubicBezTo>
                    <a:pt x="6049" y="12527"/>
                    <a:pt x="6578" y="12924"/>
                    <a:pt x="7140" y="12461"/>
                  </a:cubicBezTo>
                  <a:cubicBezTo>
                    <a:pt x="7635" y="12032"/>
                    <a:pt x="7503" y="11139"/>
                    <a:pt x="7503" y="10511"/>
                  </a:cubicBezTo>
                  <a:cubicBezTo>
                    <a:pt x="7503" y="9784"/>
                    <a:pt x="7635" y="9453"/>
                    <a:pt x="8164" y="9024"/>
                  </a:cubicBezTo>
                  <a:cubicBezTo>
                    <a:pt x="8660" y="8660"/>
                    <a:pt x="8759" y="8528"/>
                    <a:pt x="8892" y="7933"/>
                  </a:cubicBezTo>
                  <a:cubicBezTo>
                    <a:pt x="8925" y="7503"/>
                    <a:pt x="9123" y="7239"/>
                    <a:pt x="9453" y="7107"/>
                  </a:cubicBezTo>
                  <a:cubicBezTo>
                    <a:pt x="9784" y="6974"/>
                    <a:pt x="9850" y="7074"/>
                    <a:pt x="9949" y="6611"/>
                  </a:cubicBezTo>
                  <a:cubicBezTo>
                    <a:pt x="10015" y="6247"/>
                    <a:pt x="9850" y="5851"/>
                    <a:pt x="9685" y="5487"/>
                  </a:cubicBezTo>
                  <a:cubicBezTo>
                    <a:pt x="9387" y="4760"/>
                    <a:pt x="8693" y="3900"/>
                    <a:pt x="9222" y="3107"/>
                  </a:cubicBezTo>
                  <a:cubicBezTo>
                    <a:pt x="9520" y="2711"/>
                    <a:pt x="10214" y="2578"/>
                    <a:pt x="10148" y="1917"/>
                  </a:cubicBezTo>
                  <a:cubicBezTo>
                    <a:pt x="10081" y="1289"/>
                    <a:pt x="9520" y="1454"/>
                    <a:pt x="9123" y="1289"/>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8"/>
            <p:cNvSpPr/>
            <p:nvPr/>
          </p:nvSpPr>
          <p:spPr>
            <a:xfrm>
              <a:off x="5991950" y="2606675"/>
              <a:ext cx="60350" cy="48775"/>
            </a:xfrm>
            <a:custGeom>
              <a:rect b="b" l="l" r="r" t="t"/>
              <a:pathLst>
                <a:path extrusionOk="0" fill="none" h="1951" w="2414">
                  <a:moveTo>
                    <a:pt x="1488" y="397"/>
                  </a:moveTo>
                  <a:cubicBezTo>
                    <a:pt x="860" y="232"/>
                    <a:pt x="67" y="1"/>
                    <a:pt x="34" y="860"/>
                  </a:cubicBezTo>
                  <a:cubicBezTo>
                    <a:pt x="1" y="1620"/>
                    <a:pt x="529" y="1951"/>
                    <a:pt x="1190" y="1951"/>
                  </a:cubicBezTo>
                  <a:cubicBezTo>
                    <a:pt x="1554" y="1951"/>
                    <a:pt x="2182" y="1620"/>
                    <a:pt x="2281" y="1224"/>
                  </a:cubicBezTo>
                  <a:cubicBezTo>
                    <a:pt x="2413" y="794"/>
                    <a:pt x="1918" y="331"/>
                    <a:pt x="1521" y="397"/>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8"/>
            <p:cNvSpPr/>
            <p:nvPr/>
          </p:nvSpPr>
          <p:spPr>
            <a:xfrm>
              <a:off x="6234075" y="2455450"/>
              <a:ext cx="61175" cy="92575"/>
            </a:xfrm>
            <a:custGeom>
              <a:rect b="b" l="l" r="r" t="t"/>
              <a:pathLst>
                <a:path extrusionOk="0" fill="none" h="3703" w="2447">
                  <a:moveTo>
                    <a:pt x="1752" y="166"/>
                  </a:moveTo>
                  <a:cubicBezTo>
                    <a:pt x="860" y="1"/>
                    <a:pt x="1025" y="1026"/>
                    <a:pt x="661" y="1488"/>
                  </a:cubicBezTo>
                  <a:cubicBezTo>
                    <a:pt x="397" y="1786"/>
                    <a:pt x="0" y="1720"/>
                    <a:pt x="166" y="2249"/>
                  </a:cubicBezTo>
                  <a:cubicBezTo>
                    <a:pt x="265" y="2579"/>
                    <a:pt x="661" y="2777"/>
                    <a:pt x="860" y="3075"/>
                  </a:cubicBezTo>
                  <a:cubicBezTo>
                    <a:pt x="1091" y="3372"/>
                    <a:pt x="1256" y="3703"/>
                    <a:pt x="1719" y="3438"/>
                  </a:cubicBezTo>
                  <a:cubicBezTo>
                    <a:pt x="2149" y="3174"/>
                    <a:pt x="2017" y="2546"/>
                    <a:pt x="2050" y="2083"/>
                  </a:cubicBezTo>
                  <a:cubicBezTo>
                    <a:pt x="2083" y="1257"/>
                    <a:pt x="2446" y="993"/>
                    <a:pt x="1851" y="265"/>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8"/>
            <p:cNvSpPr/>
            <p:nvPr/>
          </p:nvSpPr>
          <p:spPr>
            <a:xfrm>
              <a:off x="6392725" y="1996850"/>
              <a:ext cx="220650" cy="301625"/>
            </a:xfrm>
            <a:custGeom>
              <a:rect b="b" l="l" r="r" t="t"/>
              <a:pathLst>
                <a:path extrusionOk="0" fill="none" h="12065" w="8826">
                  <a:moveTo>
                    <a:pt x="6347" y="66"/>
                  </a:moveTo>
                  <a:cubicBezTo>
                    <a:pt x="5752" y="0"/>
                    <a:pt x="5719" y="694"/>
                    <a:pt x="5917" y="1091"/>
                  </a:cubicBezTo>
                  <a:cubicBezTo>
                    <a:pt x="6182" y="1653"/>
                    <a:pt x="6446" y="1917"/>
                    <a:pt x="6446" y="2611"/>
                  </a:cubicBezTo>
                  <a:cubicBezTo>
                    <a:pt x="6446" y="3140"/>
                    <a:pt x="6479" y="3867"/>
                    <a:pt x="6149" y="4363"/>
                  </a:cubicBezTo>
                  <a:cubicBezTo>
                    <a:pt x="5785" y="4892"/>
                    <a:pt x="5058" y="4958"/>
                    <a:pt x="4727" y="5487"/>
                  </a:cubicBezTo>
                  <a:cubicBezTo>
                    <a:pt x="4397" y="6148"/>
                    <a:pt x="4694" y="6280"/>
                    <a:pt x="3934" y="6446"/>
                  </a:cubicBezTo>
                  <a:cubicBezTo>
                    <a:pt x="3372" y="6545"/>
                    <a:pt x="2975" y="6611"/>
                    <a:pt x="2380" y="6644"/>
                  </a:cubicBezTo>
                  <a:cubicBezTo>
                    <a:pt x="1686" y="6677"/>
                    <a:pt x="1257" y="7107"/>
                    <a:pt x="1124" y="7834"/>
                  </a:cubicBezTo>
                  <a:cubicBezTo>
                    <a:pt x="1091" y="7999"/>
                    <a:pt x="1158" y="8396"/>
                    <a:pt x="1058" y="8528"/>
                  </a:cubicBezTo>
                  <a:cubicBezTo>
                    <a:pt x="893" y="8825"/>
                    <a:pt x="728" y="8594"/>
                    <a:pt x="529" y="8726"/>
                  </a:cubicBezTo>
                  <a:cubicBezTo>
                    <a:pt x="133" y="8958"/>
                    <a:pt x="1" y="9553"/>
                    <a:pt x="199" y="9982"/>
                  </a:cubicBezTo>
                  <a:cubicBezTo>
                    <a:pt x="496" y="10544"/>
                    <a:pt x="1124" y="10544"/>
                    <a:pt x="1422" y="11139"/>
                  </a:cubicBezTo>
                  <a:cubicBezTo>
                    <a:pt x="1653" y="11701"/>
                    <a:pt x="2050" y="12065"/>
                    <a:pt x="2414" y="11271"/>
                  </a:cubicBezTo>
                  <a:cubicBezTo>
                    <a:pt x="2678" y="10610"/>
                    <a:pt x="2182" y="9553"/>
                    <a:pt x="3075" y="9255"/>
                  </a:cubicBezTo>
                  <a:cubicBezTo>
                    <a:pt x="3306" y="9156"/>
                    <a:pt x="3570" y="9288"/>
                    <a:pt x="3802" y="9156"/>
                  </a:cubicBezTo>
                  <a:cubicBezTo>
                    <a:pt x="4165" y="8958"/>
                    <a:pt x="4099" y="8594"/>
                    <a:pt x="4298" y="8297"/>
                  </a:cubicBezTo>
                  <a:cubicBezTo>
                    <a:pt x="4793" y="7503"/>
                    <a:pt x="5157" y="8330"/>
                    <a:pt x="5719" y="8429"/>
                  </a:cubicBezTo>
                  <a:cubicBezTo>
                    <a:pt x="5983" y="8495"/>
                    <a:pt x="6182" y="8396"/>
                    <a:pt x="6413" y="8230"/>
                  </a:cubicBezTo>
                  <a:cubicBezTo>
                    <a:pt x="6942" y="7900"/>
                    <a:pt x="7372" y="7602"/>
                    <a:pt x="7967" y="7371"/>
                  </a:cubicBezTo>
                  <a:cubicBezTo>
                    <a:pt x="8495" y="7173"/>
                    <a:pt x="8793" y="6908"/>
                    <a:pt x="8793" y="6247"/>
                  </a:cubicBezTo>
                  <a:cubicBezTo>
                    <a:pt x="8826" y="5586"/>
                    <a:pt x="8661" y="4859"/>
                    <a:pt x="8529" y="4231"/>
                  </a:cubicBezTo>
                  <a:cubicBezTo>
                    <a:pt x="8462" y="3934"/>
                    <a:pt x="8330" y="3603"/>
                    <a:pt x="8264" y="3305"/>
                  </a:cubicBezTo>
                  <a:cubicBezTo>
                    <a:pt x="8198" y="2810"/>
                    <a:pt x="8297" y="2314"/>
                    <a:pt x="8231" y="1818"/>
                  </a:cubicBezTo>
                  <a:cubicBezTo>
                    <a:pt x="8099" y="1157"/>
                    <a:pt x="7008" y="132"/>
                    <a:pt x="6347"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8"/>
            <p:cNvSpPr/>
            <p:nvPr/>
          </p:nvSpPr>
          <p:spPr>
            <a:xfrm>
              <a:off x="6491075" y="1872900"/>
              <a:ext cx="123150" cy="110750"/>
            </a:xfrm>
            <a:custGeom>
              <a:rect b="b" l="l" r="r" t="t"/>
              <a:pathLst>
                <a:path extrusionOk="0" fill="none" h="4430" w="4926">
                  <a:moveTo>
                    <a:pt x="2082" y="1091"/>
                  </a:moveTo>
                  <a:cubicBezTo>
                    <a:pt x="1554" y="826"/>
                    <a:pt x="430" y="0"/>
                    <a:pt x="529" y="1190"/>
                  </a:cubicBezTo>
                  <a:cubicBezTo>
                    <a:pt x="595" y="1752"/>
                    <a:pt x="992" y="2182"/>
                    <a:pt x="562" y="2644"/>
                  </a:cubicBezTo>
                  <a:cubicBezTo>
                    <a:pt x="331" y="2843"/>
                    <a:pt x="0" y="2744"/>
                    <a:pt x="33" y="3239"/>
                  </a:cubicBezTo>
                  <a:cubicBezTo>
                    <a:pt x="66" y="3669"/>
                    <a:pt x="496" y="3801"/>
                    <a:pt x="793" y="4033"/>
                  </a:cubicBezTo>
                  <a:cubicBezTo>
                    <a:pt x="1058" y="4198"/>
                    <a:pt x="1289" y="4429"/>
                    <a:pt x="1653" y="4264"/>
                  </a:cubicBezTo>
                  <a:cubicBezTo>
                    <a:pt x="1851" y="4165"/>
                    <a:pt x="1917" y="3801"/>
                    <a:pt x="2115" y="3735"/>
                  </a:cubicBezTo>
                  <a:cubicBezTo>
                    <a:pt x="2644" y="3504"/>
                    <a:pt x="3008" y="4264"/>
                    <a:pt x="3537" y="3967"/>
                  </a:cubicBezTo>
                  <a:cubicBezTo>
                    <a:pt x="3735" y="3834"/>
                    <a:pt x="3768" y="3537"/>
                    <a:pt x="3966" y="3372"/>
                  </a:cubicBezTo>
                  <a:cubicBezTo>
                    <a:pt x="4132" y="3272"/>
                    <a:pt x="4396" y="3272"/>
                    <a:pt x="4528" y="3140"/>
                  </a:cubicBezTo>
                  <a:cubicBezTo>
                    <a:pt x="4925" y="2810"/>
                    <a:pt x="4760" y="2281"/>
                    <a:pt x="4495" y="1950"/>
                  </a:cubicBezTo>
                  <a:cubicBezTo>
                    <a:pt x="4033" y="1322"/>
                    <a:pt x="3636" y="1653"/>
                    <a:pt x="3041" y="1487"/>
                  </a:cubicBezTo>
                  <a:cubicBezTo>
                    <a:pt x="2743" y="1388"/>
                    <a:pt x="2512" y="1124"/>
                    <a:pt x="2182" y="109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8"/>
            <p:cNvSpPr/>
            <p:nvPr/>
          </p:nvSpPr>
          <p:spPr>
            <a:xfrm>
              <a:off x="6368775" y="1634900"/>
              <a:ext cx="130575" cy="223975"/>
            </a:xfrm>
            <a:custGeom>
              <a:rect b="b" l="l" r="r" t="t"/>
              <a:pathLst>
                <a:path extrusionOk="0" fill="none" h="8959" w="5223">
                  <a:moveTo>
                    <a:pt x="1950" y="1653"/>
                  </a:moveTo>
                  <a:cubicBezTo>
                    <a:pt x="1719" y="1455"/>
                    <a:pt x="331" y="1"/>
                    <a:pt x="99" y="695"/>
                  </a:cubicBezTo>
                  <a:cubicBezTo>
                    <a:pt x="0" y="1058"/>
                    <a:pt x="661" y="1488"/>
                    <a:pt x="859" y="1653"/>
                  </a:cubicBezTo>
                  <a:cubicBezTo>
                    <a:pt x="1124" y="1951"/>
                    <a:pt x="1289" y="2149"/>
                    <a:pt x="1487" y="2546"/>
                  </a:cubicBezTo>
                  <a:cubicBezTo>
                    <a:pt x="1884" y="3306"/>
                    <a:pt x="2082" y="3934"/>
                    <a:pt x="2182" y="4760"/>
                  </a:cubicBezTo>
                  <a:cubicBezTo>
                    <a:pt x="2281" y="5554"/>
                    <a:pt x="2909" y="5983"/>
                    <a:pt x="3239" y="6644"/>
                  </a:cubicBezTo>
                  <a:cubicBezTo>
                    <a:pt x="3504" y="7272"/>
                    <a:pt x="3636" y="8198"/>
                    <a:pt x="4231" y="8595"/>
                  </a:cubicBezTo>
                  <a:cubicBezTo>
                    <a:pt x="4793" y="8958"/>
                    <a:pt x="5156" y="8727"/>
                    <a:pt x="5190" y="8066"/>
                  </a:cubicBezTo>
                  <a:cubicBezTo>
                    <a:pt x="5223" y="7305"/>
                    <a:pt x="4661" y="7140"/>
                    <a:pt x="4396" y="6545"/>
                  </a:cubicBezTo>
                  <a:cubicBezTo>
                    <a:pt x="4198" y="6016"/>
                    <a:pt x="4462" y="5421"/>
                    <a:pt x="4231" y="4926"/>
                  </a:cubicBezTo>
                  <a:cubicBezTo>
                    <a:pt x="4000" y="4397"/>
                    <a:pt x="3305" y="4298"/>
                    <a:pt x="3008" y="3835"/>
                  </a:cubicBezTo>
                  <a:cubicBezTo>
                    <a:pt x="2744" y="3438"/>
                    <a:pt x="2909" y="2942"/>
                    <a:pt x="2710" y="2513"/>
                  </a:cubicBezTo>
                  <a:cubicBezTo>
                    <a:pt x="2578" y="2182"/>
                    <a:pt x="2215" y="1819"/>
                    <a:pt x="1950" y="165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8"/>
            <p:cNvSpPr/>
            <p:nvPr/>
          </p:nvSpPr>
          <p:spPr>
            <a:xfrm>
              <a:off x="3048500" y="1297750"/>
              <a:ext cx="203325" cy="107450"/>
            </a:xfrm>
            <a:custGeom>
              <a:rect b="b" l="l" r="r" t="t"/>
              <a:pathLst>
                <a:path extrusionOk="0" fill="none" h="4298" w="8133">
                  <a:moveTo>
                    <a:pt x="5918" y="860"/>
                  </a:moveTo>
                  <a:cubicBezTo>
                    <a:pt x="5422" y="728"/>
                    <a:pt x="4926" y="1125"/>
                    <a:pt x="4430" y="1091"/>
                  </a:cubicBezTo>
                  <a:cubicBezTo>
                    <a:pt x="3835" y="1091"/>
                    <a:pt x="3306" y="1224"/>
                    <a:pt x="2711" y="1290"/>
                  </a:cubicBezTo>
                  <a:cubicBezTo>
                    <a:pt x="1918" y="1356"/>
                    <a:pt x="1092" y="1"/>
                    <a:pt x="365" y="1191"/>
                  </a:cubicBezTo>
                  <a:cubicBezTo>
                    <a:pt x="1" y="1885"/>
                    <a:pt x="629" y="1653"/>
                    <a:pt x="993" y="1918"/>
                  </a:cubicBezTo>
                  <a:cubicBezTo>
                    <a:pt x="1455" y="2248"/>
                    <a:pt x="1026" y="2579"/>
                    <a:pt x="1092" y="3075"/>
                  </a:cubicBezTo>
                  <a:cubicBezTo>
                    <a:pt x="1290" y="3934"/>
                    <a:pt x="2282" y="3637"/>
                    <a:pt x="2844" y="3637"/>
                  </a:cubicBezTo>
                  <a:cubicBezTo>
                    <a:pt x="3339" y="3670"/>
                    <a:pt x="3703" y="4298"/>
                    <a:pt x="4232" y="3967"/>
                  </a:cubicBezTo>
                  <a:cubicBezTo>
                    <a:pt x="4529" y="3769"/>
                    <a:pt x="4662" y="3405"/>
                    <a:pt x="4992" y="3207"/>
                  </a:cubicBezTo>
                  <a:cubicBezTo>
                    <a:pt x="5356" y="3042"/>
                    <a:pt x="5719" y="3009"/>
                    <a:pt x="6116" y="2909"/>
                  </a:cubicBezTo>
                  <a:cubicBezTo>
                    <a:pt x="6513" y="2810"/>
                    <a:pt x="7372" y="2447"/>
                    <a:pt x="7636" y="2050"/>
                  </a:cubicBezTo>
                  <a:cubicBezTo>
                    <a:pt x="8132" y="1191"/>
                    <a:pt x="6612" y="364"/>
                    <a:pt x="5918" y="827"/>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8"/>
            <p:cNvSpPr/>
            <p:nvPr/>
          </p:nvSpPr>
          <p:spPr>
            <a:xfrm>
              <a:off x="4430975" y="3542100"/>
              <a:ext cx="205800" cy="408225"/>
            </a:xfrm>
            <a:custGeom>
              <a:rect b="b" l="l" r="r" t="t"/>
              <a:pathLst>
                <a:path extrusionOk="0" fill="none" h="16329" w="8232">
                  <a:moveTo>
                    <a:pt x="7008" y="67"/>
                  </a:moveTo>
                  <a:cubicBezTo>
                    <a:pt x="5785" y="67"/>
                    <a:pt x="5422" y="3041"/>
                    <a:pt x="4199" y="3636"/>
                  </a:cubicBezTo>
                  <a:cubicBezTo>
                    <a:pt x="3505" y="3967"/>
                    <a:pt x="2976" y="3769"/>
                    <a:pt x="2315" y="4264"/>
                  </a:cubicBezTo>
                  <a:cubicBezTo>
                    <a:pt x="1521" y="4826"/>
                    <a:pt x="1389" y="5454"/>
                    <a:pt x="1389" y="6446"/>
                  </a:cubicBezTo>
                  <a:cubicBezTo>
                    <a:pt x="1389" y="7537"/>
                    <a:pt x="1621" y="8528"/>
                    <a:pt x="1092" y="9454"/>
                  </a:cubicBezTo>
                  <a:cubicBezTo>
                    <a:pt x="563" y="10445"/>
                    <a:pt x="1" y="11007"/>
                    <a:pt x="265" y="12263"/>
                  </a:cubicBezTo>
                  <a:cubicBezTo>
                    <a:pt x="695" y="14114"/>
                    <a:pt x="1687" y="16329"/>
                    <a:pt x="3604" y="14643"/>
                  </a:cubicBezTo>
                  <a:cubicBezTo>
                    <a:pt x="4199" y="14147"/>
                    <a:pt x="4298" y="13850"/>
                    <a:pt x="4496" y="13123"/>
                  </a:cubicBezTo>
                  <a:cubicBezTo>
                    <a:pt x="4728" y="12131"/>
                    <a:pt x="5124" y="11635"/>
                    <a:pt x="5653" y="10710"/>
                  </a:cubicBezTo>
                  <a:cubicBezTo>
                    <a:pt x="6413" y="9322"/>
                    <a:pt x="6083" y="7603"/>
                    <a:pt x="6612" y="6115"/>
                  </a:cubicBezTo>
                  <a:cubicBezTo>
                    <a:pt x="6876" y="5388"/>
                    <a:pt x="7008" y="4330"/>
                    <a:pt x="7405" y="3702"/>
                  </a:cubicBezTo>
                  <a:cubicBezTo>
                    <a:pt x="7769" y="3074"/>
                    <a:pt x="8231" y="3471"/>
                    <a:pt x="8165" y="2413"/>
                  </a:cubicBezTo>
                  <a:cubicBezTo>
                    <a:pt x="8132" y="1719"/>
                    <a:pt x="7868" y="67"/>
                    <a:pt x="7174"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8"/>
            <p:cNvSpPr/>
            <p:nvPr/>
          </p:nvSpPr>
          <p:spPr>
            <a:xfrm>
              <a:off x="6558825" y="3180150"/>
              <a:ext cx="494175" cy="310750"/>
            </a:xfrm>
            <a:custGeom>
              <a:rect b="b" l="l" r="r" t="t"/>
              <a:pathLst>
                <a:path extrusionOk="0" fill="none" h="12430" w="19767">
                  <a:moveTo>
                    <a:pt x="9718" y="2910"/>
                  </a:moveTo>
                  <a:cubicBezTo>
                    <a:pt x="8066" y="1918"/>
                    <a:pt x="7140" y="1224"/>
                    <a:pt x="5620" y="2910"/>
                  </a:cubicBezTo>
                  <a:cubicBezTo>
                    <a:pt x="3339" y="5554"/>
                    <a:pt x="4562" y="2050"/>
                    <a:pt x="3504" y="926"/>
                  </a:cubicBezTo>
                  <a:cubicBezTo>
                    <a:pt x="2612" y="1"/>
                    <a:pt x="0" y="993"/>
                    <a:pt x="1157" y="2216"/>
                  </a:cubicBezTo>
                  <a:cubicBezTo>
                    <a:pt x="1587" y="2711"/>
                    <a:pt x="3438" y="2282"/>
                    <a:pt x="3041" y="3009"/>
                  </a:cubicBezTo>
                  <a:cubicBezTo>
                    <a:pt x="2744" y="3505"/>
                    <a:pt x="1587" y="3075"/>
                    <a:pt x="1918" y="4397"/>
                  </a:cubicBezTo>
                  <a:cubicBezTo>
                    <a:pt x="2149" y="5190"/>
                    <a:pt x="3041" y="4761"/>
                    <a:pt x="3835" y="4959"/>
                  </a:cubicBezTo>
                  <a:cubicBezTo>
                    <a:pt x="4859" y="5256"/>
                    <a:pt x="5553" y="5554"/>
                    <a:pt x="6413" y="6248"/>
                  </a:cubicBezTo>
                  <a:cubicBezTo>
                    <a:pt x="7008" y="6678"/>
                    <a:pt x="7999" y="7372"/>
                    <a:pt x="7603" y="8364"/>
                  </a:cubicBezTo>
                  <a:cubicBezTo>
                    <a:pt x="7438" y="8793"/>
                    <a:pt x="5785" y="9388"/>
                    <a:pt x="6843" y="10016"/>
                  </a:cubicBezTo>
                  <a:cubicBezTo>
                    <a:pt x="7603" y="10446"/>
                    <a:pt x="8363" y="9157"/>
                    <a:pt x="9289" y="10016"/>
                  </a:cubicBezTo>
                  <a:cubicBezTo>
                    <a:pt x="9586" y="10281"/>
                    <a:pt x="9520" y="10644"/>
                    <a:pt x="9983" y="10810"/>
                  </a:cubicBezTo>
                  <a:cubicBezTo>
                    <a:pt x="10247" y="10876"/>
                    <a:pt x="11107" y="10876"/>
                    <a:pt x="11338" y="10810"/>
                  </a:cubicBezTo>
                  <a:cubicBezTo>
                    <a:pt x="12230" y="10512"/>
                    <a:pt x="12330" y="9091"/>
                    <a:pt x="13453" y="8959"/>
                  </a:cubicBezTo>
                  <a:cubicBezTo>
                    <a:pt x="14511" y="8892"/>
                    <a:pt x="14809" y="9851"/>
                    <a:pt x="15205" y="10578"/>
                  </a:cubicBezTo>
                  <a:cubicBezTo>
                    <a:pt x="15635" y="11305"/>
                    <a:pt x="16032" y="12132"/>
                    <a:pt x="16891" y="12132"/>
                  </a:cubicBezTo>
                  <a:cubicBezTo>
                    <a:pt x="17155" y="12198"/>
                    <a:pt x="17387" y="11867"/>
                    <a:pt x="17717" y="11867"/>
                  </a:cubicBezTo>
                  <a:cubicBezTo>
                    <a:pt x="18015" y="11933"/>
                    <a:pt x="18378" y="12429"/>
                    <a:pt x="18676" y="12297"/>
                  </a:cubicBezTo>
                  <a:cubicBezTo>
                    <a:pt x="19767" y="11867"/>
                    <a:pt x="16329" y="9454"/>
                    <a:pt x="16098" y="879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8"/>
            <p:cNvSpPr/>
            <p:nvPr/>
          </p:nvSpPr>
          <p:spPr>
            <a:xfrm>
              <a:off x="6957950" y="3388400"/>
              <a:ext cx="25" cy="1675"/>
            </a:xfrm>
            <a:custGeom>
              <a:rect b="b" l="l" r="r" t="t"/>
              <a:pathLst>
                <a:path extrusionOk="0" fill="none" h="67" w="1">
                  <a:moveTo>
                    <a:pt x="0" y="67"/>
                  </a:moveTo>
                  <a:lnTo>
                    <a:pt x="0" y="0"/>
                  </a:ln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8"/>
            <p:cNvSpPr/>
            <p:nvPr/>
          </p:nvSpPr>
          <p:spPr>
            <a:xfrm>
              <a:off x="6802600" y="3254525"/>
              <a:ext cx="170250" cy="124800"/>
            </a:xfrm>
            <a:custGeom>
              <a:rect b="b" l="l" r="r" t="t"/>
              <a:pathLst>
                <a:path extrusionOk="0" fill="none" h="4992" w="6810">
                  <a:moveTo>
                    <a:pt x="6380" y="4992"/>
                  </a:moveTo>
                  <a:cubicBezTo>
                    <a:pt x="6809" y="4761"/>
                    <a:pt x="6809" y="4397"/>
                    <a:pt x="6578" y="4000"/>
                  </a:cubicBezTo>
                  <a:cubicBezTo>
                    <a:pt x="6281" y="3405"/>
                    <a:pt x="5983" y="3703"/>
                    <a:pt x="5520" y="3438"/>
                  </a:cubicBezTo>
                  <a:cubicBezTo>
                    <a:pt x="4628" y="3009"/>
                    <a:pt x="4562" y="2281"/>
                    <a:pt x="4066" y="1554"/>
                  </a:cubicBezTo>
                  <a:cubicBezTo>
                    <a:pt x="2942" y="166"/>
                    <a:pt x="1488" y="563"/>
                    <a:pt x="0" y="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8"/>
            <p:cNvSpPr/>
            <p:nvPr/>
          </p:nvSpPr>
          <p:spPr>
            <a:xfrm>
              <a:off x="6042350" y="3499950"/>
              <a:ext cx="968500" cy="798275"/>
            </a:xfrm>
            <a:custGeom>
              <a:rect b="b" l="l" r="r" t="t"/>
              <a:pathLst>
                <a:path extrusionOk="0" fill="none" h="31931" w="38740">
                  <a:moveTo>
                    <a:pt x="31600" y="199"/>
                  </a:moveTo>
                  <a:cubicBezTo>
                    <a:pt x="30311" y="860"/>
                    <a:pt x="30080" y="3769"/>
                    <a:pt x="29716" y="5091"/>
                  </a:cubicBezTo>
                  <a:cubicBezTo>
                    <a:pt x="29551" y="5884"/>
                    <a:pt x="29253" y="7008"/>
                    <a:pt x="28427" y="7173"/>
                  </a:cubicBezTo>
                  <a:cubicBezTo>
                    <a:pt x="27336" y="7438"/>
                    <a:pt x="26609" y="6248"/>
                    <a:pt x="25915" y="5653"/>
                  </a:cubicBezTo>
                  <a:cubicBezTo>
                    <a:pt x="25287" y="5091"/>
                    <a:pt x="24395" y="4595"/>
                    <a:pt x="24791" y="3537"/>
                  </a:cubicBezTo>
                  <a:cubicBezTo>
                    <a:pt x="25056" y="2909"/>
                    <a:pt x="26146" y="2281"/>
                    <a:pt x="26014" y="1554"/>
                  </a:cubicBezTo>
                  <a:cubicBezTo>
                    <a:pt x="25849" y="629"/>
                    <a:pt x="24328" y="1257"/>
                    <a:pt x="23700" y="1058"/>
                  </a:cubicBezTo>
                  <a:cubicBezTo>
                    <a:pt x="23039" y="860"/>
                    <a:pt x="22510" y="1"/>
                    <a:pt x="21816" y="563"/>
                  </a:cubicBezTo>
                  <a:cubicBezTo>
                    <a:pt x="21585" y="761"/>
                    <a:pt x="21882" y="1257"/>
                    <a:pt x="21651" y="1422"/>
                  </a:cubicBezTo>
                  <a:cubicBezTo>
                    <a:pt x="21420" y="1686"/>
                    <a:pt x="21188" y="1422"/>
                    <a:pt x="20957" y="1488"/>
                  </a:cubicBezTo>
                  <a:cubicBezTo>
                    <a:pt x="20197" y="1686"/>
                    <a:pt x="19998" y="1488"/>
                    <a:pt x="19469" y="2414"/>
                  </a:cubicBezTo>
                  <a:cubicBezTo>
                    <a:pt x="18974" y="3339"/>
                    <a:pt x="18775" y="5455"/>
                    <a:pt x="17420" y="4331"/>
                  </a:cubicBezTo>
                  <a:cubicBezTo>
                    <a:pt x="16891" y="3901"/>
                    <a:pt x="17156" y="3471"/>
                    <a:pt x="16395" y="3339"/>
                  </a:cubicBezTo>
                  <a:cubicBezTo>
                    <a:pt x="15668" y="3240"/>
                    <a:pt x="15139" y="3802"/>
                    <a:pt x="14743" y="4232"/>
                  </a:cubicBezTo>
                  <a:cubicBezTo>
                    <a:pt x="14346" y="4661"/>
                    <a:pt x="13883" y="4959"/>
                    <a:pt x="13454" y="5322"/>
                  </a:cubicBezTo>
                  <a:cubicBezTo>
                    <a:pt x="13057" y="5818"/>
                    <a:pt x="12991" y="6512"/>
                    <a:pt x="12693" y="7008"/>
                  </a:cubicBezTo>
                  <a:cubicBezTo>
                    <a:pt x="11173" y="5587"/>
                    <a:pt x="11173" y="8363"/>
                    <a:pt x="10314" y="9355"/>
                  </a:cubicBezTo>
                  <a:cubicBezTo>
                    <a:pt x="9553" y="10148"/>
                    <a:pt x="9190" y="10280"/>
                    <a:pt x="8132" y="10347"/>
                  </a:cubicBezTo>
                  <a:cubicBezTo>
                    <a:pt x="6975" y="10413"/>
                    <a:pt x="6612" y="11140"/>
                    <a:pt x="5554" y="11272"/>
                  </a:cubicBezTo>
                  <a:cubicBezTo>
                    <a:pt x="3967" y="11404"/>
                    <a:pt x="3703" y="11107"/>
                    <a:pt x="3108" y="12627"/>
                  </a:cubicBezTo>
                  <a:cubicBezTo>
                    <a:pt x="2810" y="13454"/>
                    <a:pt x="2116" y="14049"/>
                    <a:pt x="1819" y="14875"/>
                  </a:cubicBezTo>
                  <a:cubicBezTo>
                    <a:pt x="1687" y="15371"/>
                    <a:pt x="1852" y="15800"/>
                    <a:pt x="1819" y="16296"/>
                  </a:cubicBezTo>
                  <a:cubicBezTo>
                    <a:pt x="1687" y="16792"/>
                    <a:pt x="1521" y="16891"/>
                    <a:pt x="1290" y="17354"/>
                  </a:cubicBezTo>
                  <a:cubicBezTo>
                    <a:pt x="629" y="18445"/>
                    <a:pt x="1158" y="18775"/>
                    <a:pt x="1389" y="19998"/>
                  </a:cubicBezTo>
                  <a:cubicBezTo>
                    <a:pt x="1521" y="20791"/>
                    <a:pt x="1356" y="21684"/>
                    <a:pt x="1455" y="22477"/>
                  </a:cubicBezTo>
                  <a:cubicBezTo>
                    <a:pt x="1521" y="23039"/>
                    <a:pt x="2050" y="23832"/>
                    <a:pt x="1918" y="24460"/>
                  </a:cubicBezTo>
                  <a:cubicBezTo>
                    <a:pt x="1687" y="25386"/>
                    <a:pt x="298" y="25254"/>
                    <a:pt x="166" y="26510"/>
                  </a:cubicBezTo>
                  <a:cubicBezTo>
                    <a:pt x="1" y="29055"/>
                    <a:pt x="4033" y="26576"/>
                    <a:pt x="4959" y="26609"/>
                  </a:cubicBezTo>
                  <a:cubicBezTo>
                    <a:pt x="5851" y="26675"/>
                    <a:pt x="6612" y="27105"/>
                    <a:pt x="7504" y="26807"/>
                  </a:cubicBezTo>
                  <a:cubicBezTo>
                    <a:pt x="8529" y="26510"/>
                    <a:pt x="9058" y="25683"/>
                    <a:pt x="10247" y="25452"/>
                  </a:cubicBezTo>
                  <a:cubicBezTo>
                    <a:pt x="12693" y="24890"/>
                    <a:pt x="14511" y="22279"/>
                    <a:pt x="17189" y="23965"/>
                  </a:cubicBezTo>
                  <a:cubicBezTo>
                    <a:pt x="17552" y="24196"/>
                    <a:pt x="18313" y="24758"/>
                    <a:pt x="18610" y="25088"/>
                  </a:cubicBezTo>
                  <a:cubicBezTo>
                    <a:pt x="19139" y="25584"/>
                    <a:pt x="18841" y="25750"/>
                    <a:pt x="18974" y="26378"/>
                  </a:cubicBezTo>
                  <a:cubicBezTo>
                    <a:pt x="19436" y="28361"/>
                    <a:pt x="20230" y="26080"/>
                    <a:pt x="21254" y="26675"/>
                  </a:cubicBezTo>
                  <a:cubicBezTo>
                    <a:pt x="21552" y="26939"/>
                    <a:pt x="21717" y="28923"/>
                    <a:pt x="21816" y="29352"/>
                  </a:cubicBezTo>
                  <a:cubicBezTo>
                    <a:pt x="22015" y="30443"/>
                    <a:pt x="21287" y="31269"/>
                    <a:pt x="22544" y="31633"/>
                  </a:cubicBezTo>
                  <a:cubicBezTo>
                    <a:pt x="23072" y="31765"/>
                    <a:pt x="23800" y="31699"/>
                    <a:pt x="24328" y="31765"/>
                  </a:cubicBezTo>
                  <a:cubicBezTo>
                    <a:pt x="24527" y="31765"/>
                    <a:pt x="24824" y="31931"/>
                    <a:pt x="24989" y="31898"/>
                  </a:cubicBezTo>
                  <a:cubicBezTo>
                    <a:pt x="25221" y="31831"/>
                    <a:pt x="25353" y="31435"/>
                    <a:pt x="25452" y="31435"/>
                  </a:cubicBezTo>
                  <a:cubicBezTo>
                    <a:pt x="26345" y="31269"/>
                    <a:pt x="27039" y="31931"/>
                    <a:pt x="27964" y="31435"/>
                  </a:cubicBezTo>
                  <a:cubicBezTo>
                    <a:pt x="28394" y="31269"/>
                    <a:pt x="28625" y="30939"/>
                    <a:pt x="29088" y="30840"/>
                  </a:cubicBezTo>
                  <a:cubicBezTo>
                    <a:pt x="29683" y="30708"/>
                    <a:pt x="30014" y="30939"/>
                    <a:pt x="30609" y="30641"/>
                  </a:cubicBezTo>
                  <a:cubicBezTo>
                    <a:pt x="32129" y="29914"/>
                    <a:pt x="31237" y="28658"/>
                    <a:pt x="32294" y="27667"/>
                  </a:cubicBezTo>
                  <a:cubicBezTo>
                    <a:pt x="32724" y="27237"/>
                    <a:pt x="33583" y="27039"/>
                    <a:pt x="33881" y="26510"/>
                  </a:cubicBezTo>
                  <a:cubicBezTo>
                    <a:pt x="34112" y="25948"/>
                    <a:pt x="33782" y="25617"/>
                    <a:pt x="34245" y="25088"/>
                  </a:cubicBezTo>
                  <a:cubicBezTo>
                    <a:pt x="35038" y="24031"/>
                    <a:pt x="35798" y="24130"/>
                    <a:pt x="36294" y="22841"/>
                  </a:cubicBezTo>
                  <a:cubicBezTo>
                    <a:pt x="37054" y="20692"/>
                    <a:pt x="38740" y="19502"/>
                    <a:pt x="38608" y="16891"/>
                  </a:cubicBezTo>
                  <a:cubicBezTo>
                    <a:pt x="38575" y="15371"/>
                    <a:pt x="37682" y="15172"/>
                    <a:pt x="37153" y="13949"/>
                  </a:cubicBezTo>
                  <a:cubicBezTo>
                    <a:pt x="36988" y="13553"/>
                    <a:pt x="37087" y="13057"/>
                    <a:pt x="36922" y="12759"/>
                  </a:cubicBezTo>
                  <a:cubicBezTo>
                    <a:pt x="36624" y="12131"/>
                    <a:pt x="36294" y="12131"/>
                    <a:pt x="35996" y="11404"/>
                  </a:cubicBezTo>
                  <a:cubicBezTo>
                    <a:pt x="35864" y="10975"/>
                    <a:pt x="35864" y="10413"/>
                    <a:pt x="35633" y="9983"/>
                  </a:cubicBezTo>
                  <a:cubicBezTo>
                    <a:pt x="35335" y="9487"/>
                    <a:pt x="34773" y="9190"/>
                    <a:pt x="34410" y="8727"/>
                  </a:cubicBezTo>
                  <a:cubicBezTo>
                    <a:pt x="33583" y="7801"/>
                    <a:pt x="33881" y="6711"/>
                    <a:pt x="33782" y="5455"/>
                  </a:cubicBezTo>
                  <a:cubicBezTo>
                    <a:pt x="33716" y="5091"/>
                    <a:pt x="33782" y="4165"/>
                    <a:pt x="33517" y="3802"/>
                  </a:cubicBezTo>
                  <a:cubicBezTo>
                    <a:pt x="33220" y="3306"/>
                    <a:pt x="32526" y="3372"/>
                    <a:pt x="32228" y="2876"/>
                  </a:cubicBezTo>
                  <a:cubicBezTo>
                    <a:pt x="31832" y="2182"/>
                    <a:pt x="32526" y="331"/>
                    <a:pt x="31832" y="13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8"/>
            <p:cNvSpPr/>
            <p:nvPr/>
          </p:nvSpPr>
          <p:spPr>
            <a:xfrm>
              <a:off x="6599325" y="4342000"/>
              <a:ext cx="121475" cy="110750"/>
            </a:xfrm>
            <a:custGeom>
              <a:rect b="b" l="l" r="r" t="t"/>
              <a:pathLst>
                <a:path extrusionOk="0" fill="none" h="4430" w="4859">
                  <a:moveTo>
                    <a:pt x="2876" y="595"/>
                  </a:moveTo>
                  <a:cubicBezTo>
                    <a:pt x="2281" y="595"/>
                    <a:pt x="1950" y="0"/>
                    <a:pt x="1421" y="496"/>
                  </a:cubicBezTo>
                  <a:cubicBezTo>
                    <a:pt x="1124" y="794"/>
                    <a:pt x="1289" y="1653"/>
                    <a:pt x="1190" y="2083"/>
                  </a:cubicBezTo>
                  <a:cubicBezTo>
                    <a:pt x="926" y="2876"/>
                    <a:pt x="0" y="4430"/>
                    <a:pt x="1653" y="3702"/>
                  </a:cubicBezTo>
                  <a:cubicBezTo>
                    <a:pt x="1950" y="3570"/>
                    <a:pt x="2182" y="3207"/>
                    <a:pt x="2413" y="3074"/>
                  </a:cubicBezTo>
                  <a:cubicBezTo>
                    <a:pt x="2710" y="2942"/>
                    <a:pt x="3107" y="3074"/>
                    <a:pt x="3339" y="2942"/>
                  </a:cubicBezTo>
                  <a:cubicBezTo>
                    <a:pt x="3735" y="2711"/>
                    <a:pt x="4099" y="1951"/>
                    <a:pt x="4330" y="1455"/>
                  </a:cubicBezTo>
                  <a:cubicBezTo>
                    <a:pt x="4859" y="100"/>
                    <a:pt x="4000" y="661"/>
                    <a:pt x="3041" y="66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8"/>
            <p:cNvSpPr/>
            <p:nvPr/>
          </p:nvSpPr>
          <p:spPr>
            <a:xfrm>
              <a:off x="7176100" y="4175900"/>
              <a:ext cx="141325" cy="207450"/>
            </a:xfrm>
            <a:custGeom>
              <a:rect b="b" l="l" r="r" t="t"/>
              <a:pathLst>
                <a:path extrusionOk="0" fill="none" h="8298" w="5653">
                  <a:moveTo>
                    <a:pt x="3901" y="2546"/>
                  </a:moveTo>
                  <a:cubicBezTo>
                    <a:pt x="3108" y="2281"/>
                    <a:pt x="4265" y="133"/>
                    <a:pt x="2975" y="67"/>
                  </a:cubicBezTo>
                  <a:cubicBezTo>
                    <a:pt x="1984" y="1"/>
                    <a:pt x="2579" y="2777"/>
                    <a:pt x="2380" y="3339"/>
                  </a:cubicBezTo>
                  <a:cubicBezTo>
                    <a:pt x="2050" y="4529"/>
                    <a:pt x="463" y="4265"/>
                    <a:pt x="166" y="5256"/>
                  </a:cubicBezTo>
                  <a:cubicBezTo>
                    <a:pt x="1" y="6016"/>
                    <a:pt x="695" y="5884"/>
                    <a:pt x="827" y="6446"/>
                  </a:cubicBezTo>
                  <a:cubicBezTo>
                    <a:pt x="860" y="6876"/>
                    <a:pt x="463" y="7173"/>
                    <a:pt x="463" y="7636"/>
                  </a:cubicBezTo>
                  <a:cubicBezTo>
                    <a:pt x="2281" y="8297"/>
                    <a:pt x="2281" y="5818"/>
                    <a:pt x="3736" y="5388"/>
                  </a:cubicBezTo>
                  <a:cubicBezTo>
                    <a:pt x="4331" y="5223"/>
                    <a:pt x="5653" y="4959"/>
                    <a:pt x="5488" y="3901"/>
                  </a:cubicBezTo>
                  <a:cubicBezTo>
                    <a:pt x="5388" y="3339"/>
                    <a:pt x="4793" y="3471"/>
                    <a:pt x="4364" y="3471"/>
                  </a:cubicBezTo>
                  <a:cubicBezTo>
                    <a:pt x="4364" y="3108"/>
                    <a:pt x="4364" y="2744"/>
                    <a:pt x="4099" y="2546"/>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8"/>
            <p:cNvSpPr/>
            <p:nvPr/>
          </p:nvSpPr>
          <p:spPr>
            <a:xfrm>
              <a:off x="6884400" y="4342000"/>
              <a:ext cx="301650" cy="177675"/>
            </a:xfrm>
            <a:custGeom>
              <a:rect b="b" l="l" r="r" t="t"/>
              <a:pathLst>
                <a:path extrusionOk="0" fill="none" h="7107" w="12066">
                  <a:moveTo>
                    <a:pt x="10313" y="728"/>
                  </a:moveTo>
                  <a:cubicBezTo>
                    <a:pt x="8330" y="0"/>
                    <a:pt x="7967" y="2579"/>
                    <a:pt x="6446" y="3405"/>
                  </a:cubicBezTo>
                  <a:cubicBezTo>
                    <a:pt x="5521" y="3901"/>
                    <a:pt x="4628" y="3504"/>
                    <a:pt x="3637" y="4198"/>
                  </a:cubicBezTo>
                  <a:cubicBezTo>
                    <a:pt x="2843" y="4826"/>
                    <a:pt x="1951" y="5388"/>
                    <a:pt x="1124" y="5917"/>
                  </a:cubicBezTo>
                  <a:cubicBezTo>
                    <a:pt x="133" y="6479"/>
                    <a:pt x="1" y="6843"/>
                    <a:pt x="1191" y="6975"/>
                  </a:cubicBezTo>
                  <a:cubicBezTo>
                    <a:pt x="2414" y="7107"/>
                    <a:pt x="2942" y="6975"/>
                    <a:pt x="3868" y="6115"/>
                  </a:cubicBezTo>
                  <a:cubicBezTo>
                    <a:pt x="4298" y="5752"/>
                    <a:pt x="4760" y="5190"/>
                    <a:pt x="5223" y="4925"/>
                  </a:cubicBezTo>
                  <a:cubicBezTo>
                    <a:pt x="5752" y="4562"/>
                    <a:pt x="5983" y="4694"/>
                    <a:pt x="6512" y="4562"/>
                  </a:cubicBezTo>
                  <a:cubicBezTo>
                    <a:pt x="7405" y="4363"/>
                    <a:pt x="7934" y="3702"/>
                    <a:pt x="8727" y="3273"/>
                  </a:cubicBezTo>
                  <a:cubicBezTo>
                    <a:pt x="9157" y="3008"/>
                    <a:pt x="12065" y="959"/>
                    <a:pt x="10446" y="728"/>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8"/>
            <p:cNvSpPr/>
            <p:nvPr/>
          </p:nvSpPr>
          <p:spPr>
            <a:xfrm>
              <a:off x="6257200" y="2646350"/>
              <a:ext cx="81850" cy="140500"/>
            </a:xfrm>
            <a:custGeom>
              <a:rect b="b" l="l" r="r" t="t"/>
              <a:pathLst>
                <a:path extrusionOk="0" fill="none" h="5620" w="3274">
                  <a:moveTo>
                    <a:pt x="2414" y="4463"/>
                  </a:moveTo>
                  <a:cubicBezTo>
                    <a:pt x="2579" y="3107"/>
                    <a:pt x="3273" y="2281"/>
                    <a:pt x="2744" y="1124"/>
                  </a:cubicBezTo>
                  <a:cubicBezTo>
                    <a:pt x="2447" y="496"/>
                    <a:pt x="2579" y="265"/>
                    <a:pt x="1951" y="133"/>
                  </a:cubicBezTo>
                  <a:cubicBezTo>
                    <a:pt x="1290" y="0"/>
                    <a:pt x="893" y="364"/>
                    <a:pt x="761" y="860"/>
                  </a:cubicBezTo>
                  <a:cubicBezTo>
                    <a:pt x="662" y="1355"/>
                    <a:pt x="1059" y="1851"/>
                    <a:pt x="827" y="2413"/>
                  </a:cubicBezTo>
                  <a:cubicBezTo>
                    <a:pt x="596" y="3107"/>
                    <a:pt x="1" y="3273"/>
                    <a:pt x="364" y="4099"/>
                  </a:cubicBezTo>
                  <a:cubicBezTo>
                    <a:pt x="530" y="4396"/>
                    <a:pt x="1521" y="5322"/>
                    <a:pt x="1819" y="5454"/>
                  </a:cubicBezTo>
                  <a:cubicBezTo>
                    <a:pt x="2414" y="5619"/>
                    <a:pt x="3042" y="5322"/>
                    <a:pt x="2447" y="466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8"/>
            <p:cNvSpPr/>
            <p:nvPr/>
          </p:nvSpPr>
          <p:spPr>
            <a:xfrm>
              <a:off x="6277875" y="3124800"/>
              <a:ext cx="161150" cy="70250"/>
            </a:xfrm>
            <a:custGeom>
              <a:rect b="b" l="l" r="r" t="t"/>
              <a:pathLst>
                <a:path extrusionOk="0" fill="none" h="2810" w="6446">
                  <a:moveTo>
                    <a:pt x="5454" y="595"/>
                  </a:moveTo>
                  <a:cubicBezTo>
                    <a:pt x="4495" y="1356"/>
                    <a:pt x="3272" y="595"/>
                    <a:pt x="2281" y="926"/>
                  </a:cubicBezTo>
                  <a:cubicBezTo>
                    <a:pt x="1653" y="1157"/>
                    <a:pt x="0" y="2810"/>
                    <a:pt x="1455" y="2579"/>
                  </a:cubicBezTo>
                  <a:cubicBezTo>
                    <a:pt x="2049" y="2446"/>
                    <a:pt x="2149" y="1785"/>
                    <a:pt x="2876" y="1851"/>
                  </a:cubicBezTo>
                  <a:cubicBezTo>
                    <a:pt x="3669" y="1917"/>
                    <a:pt x="4033" y="2645"/>
                    <a:pt x="4958" y="2281"/>
                  </a:cubicBezTo>
                  <a:cubicBezTo>
                    <a:pt x="5223" y="2215"/>
                    <a:pt x="5983" y="1653"/>
                    <a:pt x="6148" y="1455"/>
                  </a:cubicBezTo>
                  <a:cubicBezTo>
                    <a:pt x="6446" y="992"/>
                    <a:pt x="6247" y="0"/>
                    <a:pt x="5553" y="529"/>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8"/>
            <p:cNvSpPr/>
            <p:nvPr/>
          </p:nvSpPr>
          <p:spPr>
            <a:xfrm>
              <a:off x="6272075" y="3201650"/>
              <a:ext cx="116550" cy="165300"/>
            </a:xfrm>
            <a:custGeom>
              <a:rect b="b" l="l" r="r" t="t"/>
              <a:pathLst>
                <a:path extrusionOk="0" fill="none" h="6612" w="4662">
                  <a:moveTo>
                    <a:pt x="1852" y="2479"/>
                  </a:moveTo>
                  <a:cubicBezTo>
                    <a:pt x="2810" y="2413"/>
                    <a:pt x="2281" y="4264"/>
                    <a:pt x="3207" y="4529"/>
                  </a:cubicBezTo>
                  <a:cubicBezTo>
                    <a:pt x="4661" y="4958"/>
                    <a:pt x="3736" y="3174"/>
                    <a:pt x="3571" y="2678"/>
                  </a:cubicBezTo>
                  <a:cubicBezTo>
                    <a:pt x="3504" y="2413"/>
                    <a:pt x="3372" y="1785"/>
                    <a:pt x="3438" y="1554"/>
                  </a:cubicBezTo>
                  <a:cubicBezTo>
                    <a:pt x="3571" y="1190"/>
                    <a:pt x="4265" y="926"/>
                    <a:pt x="4166" y="496"/>
                  </a:cubicBezTo>
                  <a:cubicBezTo>
                    <a:pt x="4033" y="133"/>
                    <a:pt x="3339" y="199"/>
                    <a:pt x="3108" y="199"/>
                  </a:cubicBezTo>
                  <a:cubicBezTo>
                    <a:pt x="2645" y="199"/>
                    <a:pt x="2447" y="496"/>
                    <a:pt x="1885" y="199"/>
                  </a:cubicBezTo>
                  <a:lnTo>
                    <a:pt x="1753" y="133"/>
                  </a:lnTo>
                  <a:cubicBezTo>
                    <a:pt x="992" y="0"/>
                    <a:pt x="860" y="1422"/>
                    <a:pt x="629" y="1917"/>
                  </a:cubicBezTo>
                  <a:cubicBezTo>
                    <a:pt x="397" y="2413"/>
                    <a:pt x="1" y="2413"/>
                    <a:pt x="100" y="3041"/>
                  </a:cubicBezTo>
                  <a:cubicBezTo>
                    <a:pt x="166" y="3273"/>
                    <a:pt x="695" y="3669"/>
                    <a:pt x="827" y="4033"/>
                  </a:cubicBezTo>
                  <a:cubicBezTo>
                    <a:pt x="926" y="4529"/>
                    <a:pt x="827" y="6611"/>
                    <a:pt x="1620" y="5388"/>
                  </a:cubicBezTo>
                  <a:cubicBezTo>
                    <a:pt x="2083" y="4628"/>
                    <a:pt x="1753" y="3603"/>
                    <a:pt x="1819" y="284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8"/>
            <p:cNvSpPr/>
            <p:nvPr/>
          </p:nvSpPr>
          <p:spPr>
            <a:xfrm>
              <a:off x="6339025" y="2900025"/>
              <a:ext cx="123150" cy="126450"/>
            </a:xfrm>
            <a:custGeom>
              <a:rect b="b" l="l" r="r" t="t"/>
              <a:pathLst>
                <a:path extrusionOk="0" fill="none" h="5058" w="4926">
                  <a:moveTo>
                    <a:pt x="4264" y="430"/>
                  </a:moveTo>
                  <a:cubicBezTo>
                    <a:pt x="3272" y="1"/>
                    <a:pt x="3702" y="860"/>
                    <a:pt x="3239" y="1224"/>
                  </a:cubicBezTo>
                  <a:cubicBezTo>
                    <a:pt x="2777" y="1587"/>
                    <a:pt x="2182" y="1290"/>
                    <a:pt x="1653" y="1422"/>
                  </a:cubicBezTo>
                  <a:cubicBezTo>
                    <a:pt x="1256" y="1554"/>
                    <a:pt x="0" y="2281"/>
                    <a:pt x="463" y="2843"/>
                  </a:cubicBezTo>
                  <a:cubicBezTo>
                    <a:pt x="959" y="3405"/>
                    <a:pt x="1818" y="2414"/>
                    <a:pt x="2479" y="3207"/>
                  </a:cubicBezTo>
                  <a:cubicBezTo>
                    <a:pt x="2942" y="3769"/>
                    <a:pt x="2578" y="4265"/>
                    <a:pt x="3339" y="4628"/>
                  </a:cubicBezTo>
                  <a:cubicBezTo>
                    <a:pt x="4099" y="5058"/>
                    <a:pt x="4165" y="4694"/>
                    <a:pt x="4396" y="4000"/>
                  </a:cubicBezTo>
                  <a:cubicBezTo>
                    <a:pt x="4462" y="3835"/>
                    <a:pt x="4628" y="3141"/>
                    <a:pt x="4694" y="3075"/>
                  </a:cubicBezTo>
                  <a:cubicBezTo>
                    <a:pt x="4760" y="2645"/>
                    <a:pt x="4859" y="2711"/>
                    <a:pt x="4793" y="2215"/>
                  </a:cubicBezTo>
                  <a:cubicBezTo>
                    <a:pt x="4760" y="1984"/>
                    <a:pt x="4495" y="1488"/>
                    <a:pt x="4396" y="1158"/>
                  </a:cubicBezTo>
                  <a:cubicBezTo>
                    <a:pt x="4330" y="794"/>
                    <a:pt x="4925" y="662"/>
                    <a:pt x="4330" y="43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8"/>
            <p:cNvSpPr/>
            <p:nvPr/>
          </p:nvSpPr>
          <p:spPr>
            <a:xfrm>
              <a:off x="6418350" y="3410700"/>
              <a:ext cx="61175" cy="43000"/>
            </a:xfrm>
            <a:custGeom>
              <a:rect b="b" l="l" r="r" t="t"/>
              <a:pathLst>
                <a:path extrusionOk="0" fill="none" h="1720" w="2447">
                  <a:moveTo>
                    <a:pt x="1091" y="166"/>
                  </a:moveTo>
                  <a:cubicBezTo>
                    <a:pt x="397" y="166"/>
                    <a:pt x="0" y="1588"/>
                    <a:pt x="926" y="1654"/>
                  </a:cubicBezTo>
                  <a:cubicBezTo>
                    <a:pt x="1818" y="1720"/>
                    <a:pt x="2446" y="1"/>
                    <a:pt x="1157" y="166"/>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8"/>
            <p:cNvSpPr/>
            <p:nvPr/>
          </p:nvSpPr>
          <p:spPr>
            <a:xfrm>
              <a:off x="6447275" y="3266925"/>
              <a:ext cx="48775" cy="38050"/>
            </a:xfrm>
            <a:custGeom>
              <a:rect b="b" l="l" r="r" t="t"/>
              <a:pathLst>
                <a:path extrusionOk="0" fill="none" h="1522" w="1951">
                  <a:moveTo>
                    <a:pt x="992" y="67"/>
                  </a:moveTo>
                  <a:cubicBezTo>
                    <a:pt x="165" y="232"/>
                    <a:pt x="0" y="794"/>
                    <a:pt x="760" y="1091"/>
                  </a:cubicBezTo>
                  <a:cubicBezTo>
                    <a:pt x="1818" y="1521"/>
                    <a:pt x="1950" y="166"/>
                    <a:pt x="1157" y="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8"/>
            <p:cNvSpPr/>
            <p:nvPr/>
          </p:nvSpPr>
          <p:spPr>
            <a:xfrm>
              <a:off x="6363800" y="3444600"/>
              <a:ext cx="57050" cy="52900"/>
            </a:xfrm>
            <a:custGeom>
              <a:rect b="b" l="l" r="r" t="t"/>
              <a:pathLst>
                <a:path extrusionOk="0" fill="none" h="2116" w="2282">
                  <a:moveTo>
                    <a:pt x="1488" y="298"/>
                  </a:moveTo>
                  <a:cubicBezTo>
                    <a:pt x="761" y="0"/>
                    <a:pt x="1" y="1289"/>
                    <a:pt x="364" y="1620"/>
                  </a:cubicBezTo>
                  <a:cubicBezTo>
                    <a:pt x="1125" y="2116"/>
                    <a:pt x="2281" y="1223"/>
                    <a:pt x="1587" y="43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8"/>
            <p:cNvSpPr/>
            <p:nvPr/>
          </p:nvSpPr>
          <p:spPr>
            <a:xfrm>
              <a:off x="6334875" y="2864500"/>
              <a:ext cx="74400" cy="47950"/>
            </a:xfrm>
            <a:custGeom>
              <a:rect b="b" l="l" r="r" t="t"/>
              <a:pathLst>
                <a:path extrusionOk="0" fill="none" h="1918" w="2976">
                  <a:moveTo>
                    <a:pt x="1819" y="67"/>
                  </a:moveTo>
                  <a:cubicBezTo>
                    <a:pt x="1356" y="0"/>
                    <a:pt x="1" y="1851"/>
                    <a:pt x="1158" y="1918"/>
                  </a:cubicBezTo>
                  <a:cubicBezTo>
                    <a:pt x="2050" y="1918"/>
                    <a:pt x="2976" y="496"/>
                    <a:pt x="1819"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8"/>
            <p:cNvSpPr/>
            <p:nvPr/>
          </p:nvSpPr>
          <p:spPr>
            <a:xfrm>
              <a:off x="6342325" y="2762025"/>
              <a:ext cx="61175" cy="62000"/>
            </a:xfrm>
            <a:custGeom>
              <a:rect b="b" l="l" r="r" t="t"/>
              <a:pathLst>
                <a:path extrusionOk="0" fill="none" h="2480" w="2447">
                  <a:moveTo>
                    <a:pt x="1058" y="629"/>
                  </a:moveTo>
                  <a:cubicBezTo>
                    <a:pt x="66" y="1"/>
                    <a:pt x="0" y="1488"/>
                    <a:pt x="992" y="1885"/>
                  </a:cubicBezTo>
                  <a:cubicBezTo>
                    <a:pt x="2446" y="2480"/>
                    <a:pt x="2050" y="695"/>
                    <a:pt x="1091" y="76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8"/>
            <p:cNvSpPr/>
            <p:nvPr/>
          </p:nvSpPr>
          <p:spPr>
            <a:xfrm>
              <a:off x="6215075" y="3419800"/>
              <a:ext cx="49600" cy="40525"/>
            </a:xfrm>
            <a:custGeom>
              <a:rect b="b" l="l" r="r" t="t"/>
              <a:pathLst>
                <a:path extrusionOk="0" fill="none" h="1621" w="1984">
                  <a:moveTo>
                    <a:pt x="992" y="133"/>
                  </a:moveTo>
                  <a:cubicBezTo>
                    <a:pt x="529" y="1"/>
                    <a:pt x="66" y="199"/>
                    <a:pt x="66" y="728"/>
                  </a:cubicBezTo>
                  <a:cubicBezTo>
                    <a:pt x="0" y="1488"/>
                    <a:pt x="529" y="1190"/>
                    <a:pt x="926" y="1190"/>
                  </a:cubicBezTo>
                  <a:cubicBezTo>
                    <a:pt x="1454" y="1224"/>
                    <a:pt x="1818" y="1620"/>
                    <a:pt x="1917" y="860"/>
                  </a:cubicBezTo>
                  <a:cubicBezTo>
                    <a:pt x="1983" y="232"/>
                    <a:pt x="1454" y="67"/>
                    <a:pt x="926" y="13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8"/>
            <p:cNvSpPr/>
            <p:nvPr/>
          </p:nvSpPr>
          <p:spPr>
            <a:xfrm>
              <a:off x="6978600" y="3306600"/>
              <a:ext cx="114075" cy="60350"/>
            </a:xfrm>
            <a:custGeom>
              <a:rect b="b" l="l" r="r" t="t"/>
              <a:pathLst>
                <a:path extrusionOk="0" fill="none" h="2414" w="4563">
                  <a:moveTo>
                    <a:pt x="3604" y="0"/>
                  </a:moveTo>
                  <a:cubicBezTo>
                    <a:pt x="2843" y="265"/>
                    <a:pt x="2678" y="1124"/>
                    <a:pt x="1852" y="1355"/>
                  </a:cubicBezTo>
                  <a:cubicBezTo>
                    <a:pt x="1290" y="1554"/>
                    <a:pt x="1" y="1752"/>
                    <a:pt x="1290" y="2248"/>
                  </a:cubicBezTo>
                  <a:cubicBezTo>
                    <a:pt x="1687" y="2347"/>
                    <a:pt x="3108" y="2413"/>
                    <a:pt x="3438" y="2182"/>
                  </a:cubicBezTo>
                  <a:cubicBezTo>
                    <a:pt x="3967" y="1752"/>
                    <a:pt x="4562" y="198"/>
                    <a:pt x="3670"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8"/>
            <p:cNvSpPr/>
            <p:nvPr/>
          </p:nvSpPr>
          <p:spPr>
            <a:xfrm>
              <a:off x="2394050" y="935825"/>
              <a:ext cx="936275" cy="539625"/>
            </a:xfrm>
            <a:custGeom>
              <a:rect b="b" l="l" r="r" t="t"/>
              <a:pathLst>
                <a:path extrusionOk="0" fill="none" h="21585" w="37451">
                  <a:moveTo>
                    <a:pt x="19667" y="794"/>
                  </a:moveTo>
                  <a:cubicBezTo>
                    <a:pt x="18510" y="926"/>
                    <a:pt x="17453" y="1157"/>
                    <a:pt x="16263" y="1157"/>
                  </a:cubicBezTo>
                  <a:cubicBezTo>
                    <a:pt x="14742" y="1124"/>
                    <a:pt x="13585" y="992"/>
                    <a:pt x="12230" y="1488"/>
                  </a:cubicBezTo>
                  <a:cubicBezTo>
                    <a:pt x="11239" y="1785"/>
                    <a:pt x="10313" y="1620"/>
                    <a:pt x="9322" y="1785"/>
                  </a:cubicBezTo>
                  <a:cubicBezTo>
                    <a:pt x="8132" y="1983"/>
                    <a:pt x="7504" y="2777"/>
                    <a:pt x="6578" y="3273"/>
                  </a:cubicBezTo>
                  <a:cubicBezTo>
                    <a:pt x="5454" y="3834"/>
                    <a:pt x="0" y="3074"/>
                    <a:pt x="430" y="5124"/>
                  </a:cubicBezTo>
                  <a:cubicBezTo>
                    <a:pt x="959" y="7900"/>
                    <a:pt x="6380" y="4694"/>
                    <a:pt x="7338" y="6611"/>
                  </a:cubicBezTo>
                  <a:cubicBezTo>
                    <a:pt x="7603" y="7305"/>
                    <a:pt x="7041" y="8726"/>
                    <a:pt x="7140" y="9520"/>
                  </a:cubicBezTo>
                  <a:cubicBezTo>
                    <a:pt x="7272" y="10214"/>
                    <a:pt x="6842" y="9949"/>
                    <a:pt x="7437" y="10313"/>
                  </a:cubicBezTo>
                  <a:cubicBezTo>
                    <a:pt x="7834" y="10577"/>
                    <a:pt x="8495" y="10148"/>
                    <a:pt x="8793" y="10743"/>
                  </a:cubicBezTo>
                  <a:cubicBezTo>
                    <a:pt x="9024" y="11437"/>
                    <a:pt x="8495" y="11073"/>
                    <a:pt x="8264" y="11305"/>
                  </a:cubicBezTo>
                  <a:cubicBezTo>
                    <a:pt x="7834" y="11701"/>
                    <a:pt x="7966" y="11437"/>
                    <a:pt x="7669" y="12065"/>
                  </a:cubicBezTo>
                  <a:cubicBezTo>
                    <a:pt x="7437" y="12561"/>
                    <a:pt x="7735" y="12627"/>
                    <a:pt x="7272" y="13056"/>
                  </a:cubicBezTo>
                  <a:cubicBezTo>
                    <a:pt x="6975" y="13354"/>
                    <a:pt x="6380" y="13420"/>
                    <a:pt x="6082" y="13850"/>
                  </a:cubicBezTo>
                  <a:cubicBezTo>
                    <a:pt x="4859" y="15337"/>
                    <a:pt x="5752" y="18312"/>
                    <a:pt x="6512" y="19799"/>
                  </a:cubicBezTo>
                  <a:cubicBezTo>
                    <a:pt x="7041" y="20791"/>
                    <a:pt x="7603" y="20427"/>
                    <a:pt x="8594" y="20857"/>
                  </a:cubicBezTo>
                  <a:cubicBezTo>
                    <a:pt x="9090" y="21022"/>
                    <a:pt x="9123" y="21584"/>
                    <a:pt x="9883" y="21419"/>
                  </a:cubicBezTo>
                  <a:cubicBezTo>
                    <a:pt x="10412" y="21287"/>
                    <a:pt x="10710" y="20725"/>
                    <a:pt x="11007" y="20229"/>
                  </a:cubicBezTo>
                  <a:cubicBezTo>
                    <a:pt x="11173" y="19799"/>
                    <a:pt x="11239" y="19436"/>
                    <a:pt x="11668" y="19105"/>
                  </a:cubicBezTo>
                  <a:cubicBezTo>
                    <a:pt x="12065" y="18808"/>
                    <a:pt x="12462" y="18907"/>
                    <a:pt x="12891" y="18477"/>
                  </a:cubicBezTo>
                  <a:cubicBezTo>
                    <a:pt x="13519" y="17750"/>
                    <a:pt x="13453" y="16692"/>
                    <a:pt x="14478" y="16130"/>
                  </a:cubicBezTo>
                  <a:cubicBezTo>
                    <a:pt x="15403" y="15568"/>
                    <a:pt x="16164" y="16064"/>
                    <a:pt x="17155" y="16064"/>
                  </a:cubicBezTo>
                  <a:cubicBezTo>
                    <a:pt x="18048" y="16031"/>
                    <a:pt x="18676" y="15205"/>
                    <a:pt x="19436" y="14841"/>
                  </a:cubicBezTo>
                  <a:cubicBezTo>
                    <a:pt x="20130" y="14478"/>
                    <a:pt x="20593" y="13784"/>
                    <a:pt x="21320" y="13420"/>
                  </a:cubicBezTo>
                  <a:cubicBezTo>
                    <a:pt x="22014" y="13056"/>
                    <a:pt x="22841" y="13552"/>
                    <a:pt x="23667" y="13354"/>
                  </a:cubicBezTo>
                  <a:cubicBezTo>
                    <a:pt x="24427" y="13222"/>
                    <a:pt x="25286" y="12792"/>
                    <a:pt x="26113" y="12561"/>
                  </a:cubicBezTo>
                  <a:cubicBezTo>
                    <a:pt x="26708" y="12362"/>
                    <a:pt x="27270" y="12230"/>
                    <a:pt x="27501" y="11569"/>
                  </a:cubicBezTo>
                  <a:cubicBezTo>
                    <a:pt x="27270" y="11437"/>
                    <a:pt x="26344" y="11238"/>
                    <a:pt x="26278" y="11073"/>
                  </a:cubicBezTo>
                  <a:cubicBezTo>
                    <a:pt x="26047" y="10577"/>
                    <a:pt x="26576" y="10313"/>
                    <a:pt x="26939" y="10313"/>
                  </a:cubicBezTo>
                  <a:cubicBezTo>
                    <a:pt x="27501" y="10313"/>
                    <a:pt x="28228" y="11800"/>
                    <a:pt x="28691" y="10875"/>
                  </a:cubicBezTo>
                  <a:cubicBezTo>
                    <a:pt x="29220" y="9883"/>
                    <a:pt x="27270" y="9387"/>
                    <a:pt x="27931" y="8726"/>
                  </a:cubicBezTo>
                  <a:cubicBezTo>
                    <a:pt x="28327" y="8330"/>
                    <a:pt x="29617" y="8660"/>
                    <a:pt x="30212" y="8264"/>
                  </a:cubicBezTo>
                  <a:cubicBezTo>
                    <a:pt x="30608" y="8032"/>
                    <a:pt x="30972" y="7470"/>
                    <a:pt x="31269" y="7041"/>
                  </a:cubicBezTo>
                  <a:cubicBezTo>
                    <a:pt x="31567" y="6545"/>
                    <a:pt x="31501" y="5983"/>
                    <a:pt x="31732" y="5619"/>
                  </a:cubicBezTo>
                  <a:cubicBezTo>
                    <a:pt x="31897" y="5322"/>
                    <a:pt x="32492" y="5256"/>
                    <a:pt x="32624" y="4925"/>
                  </a:cubicBezTo>
                  <a:cubicBezTo>
                    <a:pt x="32856" y="4429"/>
                    <a:pt x="32360" y="4198"/>
                    <a:pt x="32558" y="3768"/>
                  </a:cubicBezTo>
                  <a:cubicBezTo>
                    <a:pt x="33087" y="2578"/>
                    <a:pt x="37285" y="2711"/>
                    <a:pt x="37417" y="1719"/>
                  </a:cubicBezTo>
                  <a:cubicBezTo>
                    <a:pt x="37450" y="496"/>
                    <a:pt x="34112" y="1223"/>
                    <a:pt x="33550" y="1223"/>
                  </a:cubicBezTo>
                  <a:cubicBezTo>
                    <a:pt x="32195" y="1157"/>
                    <a:pt x="31434" y="232"/>
                    <a:pt x="30079" y="99"/>
                  </a:cubicBezTo>
                  <a:cubicBezTo>
                    <a:pt x="27931" y="0"/>
                    <a:pt x="25683" y="232"/>
                    <a:pt x="23601" y="232"/>
                  </a:cubicBezTo>
                  <a:cubicBezTo>
                    <a:pt x="22179" y="232"/>
                    <a:pt x="21089" y="364"/>
                    <a:pt x="19800" y="727"/>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8"/>
            <p:cNvSpPr/>
            <p:nvPr/>
          </p:nvSpPr>
          <p:spPr>
            <a:xfrm>
              <a:off x="2024675" y="948225"/>
              <a:ext cx="574325" cy="186775"/>
            </a:xfrm>
            <a:custGeom>
              <a:rect b="b" l="l" r="r" t="t"/>
              <a:pathLst>
                <a:path extrusionOk="0" fill="none" h="7471" w="22973">
                  <a:moveTo>
                    <a:pt x="20064" y="231"/>
                  </a:moveTo>
                  <a:cubicBezTo>
                    <a:pt x="18477" y="430"/>
                    <a:pt x="17254" y="1058"/>
                    <a:pt x="15602" y="727"/>
                  </a:cubicBezTo>
                  <a:cubicBezTo>
                    <a:pt x="14048" y="496"/>
                    <a:pt x="12561" y="66"/>
                    <a:pt x="11007" y="496"/>
                  </a:cubicBezTo>
                  <a:cubicBezTo>
                    <a:pt x="10115" y="727"/>
                    <a:pt x="8594" y="430"/>
                    <a:pt x="7900" y="793"/>
                  </a:cubicBezTo>
                  <a:cubicBezTo>
                    <a:pt x="6314" y="1653"/>
                    <a:pt x="8726" y="1554"/>
                    <a:pt x="8991" y="1785"/>
                  </a:cubicBezTo>
                  <a:cubicBezTo>
                    <a:pt x="10247" y="2777"/>
                    <a:pt x="7603" y="3768"/>
                    <a:pt x="6909" y="3834"/>
                  </a:cubicBezTo>
                  <a:cubicBezTo>
                    <a:pt x="5785" y="3966"/>
                    <a:pt x="4793" y="3768"/>
                    <a:pt x="4132" y="4760"/>
                  </a:cubicBezTo>
                  <a:cubicBezTo>
                    <a:pt x="3901" y="5057"/>
                    <a:pt x="4198" y="5322"/>
                    <a:pt x="3901" y="5553"/>
                  </a:cubicBezTo>
                  <a:cubicBezTo>
                    <a:pt x="3570" y="5884"/>
                    <a:pt x="2810" y="5619"/>
                    <a:pt x="2446" y="5520"/>
                  </a:cubicBezTo>
                  <a:cubicBezTo>
                    <a:pt x="1752" y="5256"/>
                    <a:pt x="1157" y="4561"/>
                    <a:pt x="562" y="5553"/>
                  </a:cubicBezTo>
                  <a:cubicBezTo>
                    <a:pt x="0" y="6611"/>
                    <a:pt x="926" y="6743"/>
                    <a:pt x="1620" y="6875"/>
                  </a:cubicBezTo>
                  <a:cubicBezTo>
                    <a:pt x="2744" y="7040"/>
                    <a:pt x="3273" y="7470"/>
                    <a:pt x="4363" y="7305"/>
                  </a:cubicBezTo>
                  <a:cubicBezTo>
                    <a:pt x="5024" y="7173"/>
                    <a:pt x="6611" y="7305"/>
                    <a:pt x="7008" y="6611"/>
                  </a:cubicBezTo>
                  <a:cubicBezTo>
                    <a:pt x="7768" y="5520"/>
                    <a:pt x="6115" y="5817"/>
                    <a:pt x="5553" y="5685"/>
                  </a:cubicBezTo>
                  <a:cubicBezTo>
                    <a:pt x="5652" y="4264"/>
                    <a:pt x="8363" y="5189"/>
                    <a:pt x="9222" y="4958"/>
                  </a:cubicBezTo>
                  <a:cubicBezTo>
                    <a:pt x="10115" y="4694"/>
                    <a:pt x="10941" y="3966"/>
                    <a:pt x="11800" y="3570"/>
                  </a:cubicBezTo>
                  <a:cubicBezTo>
                    <a:pt x="13552" y="2843"/>
                    <a:pt x="15304" y="2843"/>
                    <a:pt x="17122" y="2479"/>
                  </a:cubicBezTo>
                  <a:cubicBezTo>
                    <a:pt x="17949" y="2281"/>
                    <a:pt x="18709" y="1851"/>
                    <a:pt x="19601" y="1653"/>
                  </a:cubicBezTo>
                  <a:cubicBezTo>
                    <a:pt x="20361" y="1487"/>
                    <a:pt x="21221" y="1653"/>
                    <a:pt x="21981" y="1355"/>
                  </a:cubicBezTo>
                  <a:cubicBezTo>
                    <a:pt x="22973" y="992"/>
                    <a:pt x="22940" y="364"/>
                    <a:pt x="21882" y="132"/>
                  </a:cubicBezTo>
                  <a:cubicBezTo>
                    <a:pt x="21287" y="0"/>
                    <a:pt x="20593" y="165"/>
                    <a:pt x="20064" y="165"/>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8"/>
            <p:cNvSpPr/>
            <p:nvPr/>
          </p:nvSpPr>
          <p:spPr>
            <a:xfrm>
              <a:off x="1977575" y="1143225"/>
              <a:ext cx="400800" cy="289250"/>
            </a:xfrm>
            <a:custGeom>
              <a:rect b="b" l="l" r="r" t="t"/>
              <a:pathLst>
                <a:path extrusionOk="0" fill="none" h="11570" w="16032">
                  <a:moveTo>
                    <a:pt x="9850" y="1488"/>
                  </a:moveTo>
                  <a:cubicBezTo>
                    <a:pt x="9189" y="1488"/>
                    <a:pt x="8330" y="1653"/>
                    <a:pt x="7735" y="1488"/>
                  </a:cubicBezTo>
                  <a:cubicBezTo>
                    <a:pt x="7206" y="1356"/>
                    <a:pt x="7041" y="926"/>
                    <a:pt x="6611" y="662"/>
                  </a:cubicBezTo>
                  <a:cubicBezTo>
                    <a:pt x="5785" y="166"/>
                    <a:pt x="5256" y="430"/>
                    <a:pt x="4462" y="926"/>
                  </a:cubicBezTo>
                  <a:cubicBezTo>
                    <a:pt x="4231" y="1091"/>
                    <a:pt x="3702" y="1653"/>
                    <a:pt x="3339" y="1587"/>
                  </a:cubicBezTo>
                  <a:cubicBezTo>
                    <a:pt x="2711" y="1422"/>
                    <a:pt x="3339" y="1091"/>
                    <a:pt x="3273" y="728"/>
                  </a:cubicBezTo>
                  <a:cubicBezTo>
                    <a:pt x="3107" y="232"/>
                    <a:pt x="3405" y="232"/>
                    <a:pt x="2744" y="100"/>
                  </a:cubicBezTo>
                  <a:cubicBezTo>
                    <a:pt x="2248" y="1"/>
                    <a:pt x="1818" y="364"/>
                    <a:pt x="1455" y="662"/>
                  </a:cubicBezTo>
                  <a:cubicBezTo>
                    <a:pt x="926" y="1025"/>
                    <a:pt x="0" y="1852"/>
                    <a:pt x="0" y="2579"/>
                  </a:cubicBezTo>
                  <a:cubicBezTo>
                    <a:pt x="66" y="3934"/>
                    <a:pt x="1818" y="3273"/>
                    <a:pt x="2645" y="3141"/>
                  </a:cubicBezTo>
                  <a:cubicBezTo>
                    <a:pt x="3934" y="2942"/>
                    <a:pt x="5785" y="2711"/>
                    <a:pt x="6908" y="3570"/>
                  </a:cubicBezTo>
                  <a:cubicBezTo>
                    <a:pt x="7536" y="4066"/>
                    <a:pt x="8363" y="4827"/>
                    <a:pt x="8131" y="5752"/>
                  </a:cubicBezTo>
                  <a:cubicBezTo>
                    <a:pt x="8032" y="6182"/>
                    <a:pt x="7206" y="7669"/>
                    <a:pt x="6842" y="7834"/>
                  </a:cubicBezTo>
                  <a:cubicBezTo>
                    <a:pt x="5917" y="8264"/>
                    <a:pt x="4496" y="7272"/>
                    <a:pt x="3636" y="7768"/>
                  </a:cubicBezTo>
                  <a:cubicBezTo>
                    <a:pt x="2347" y="8529"/>
                    <a:pt x="4396" y="8826"/>
                    <a:pt x="4991" y="8826"/>
                  </a:cubicBezTo>
                  <a:cubicBezTo>
                    <a:pt x="6314" y="8892"/>
                    <a:pt x="6743" y="9090"/>
                    <a:pt x="7371" y="10247"/>
                  </a:cubicBezTo>
                  <a:cubicBezTo>
                    <a:pt x="7669" y="10875"/>
                    <a:pt x="7570" y="11107"/>
                    <a:pt x="8363" y="11371"/>
                  </a:cubicBezTo>
                  <a:cubicBezTo>
                    <a:pt x="8594" y="11437"/>
                    <a:pt x="9321" y="11569"/>
                    <a:pt x="9487" y="11371"/>
                  </a:cubicBezTo>
                  <a:cubicBezTo>
                    <a:pt x="10115" y="10809"/>
                    <a:pt x="8429" y="9190"/>
                    <a:pt x="10082" y="9520"/>
                  </a:cubicBezTo>
                  <a:cubicBezTo>
                    <a:pt x="10776" y="9586"/>
                    <a:pt x="11305" y="10677"/>
                    <a:pt x="12098" y="9884"/>
                  </a:cubicBezTo>
                  <a:cubicBezTo>
                    <a:pt x="13354" y="8760"/>
                    <a:pt x="11106" y="8165"/>
                    <a:pt x="11305" y="7239"/>
                  </a:cubicBezTo>
                  <a:cubicBezTo>
                    <a:pt x="11536" y="6050"/>
                    <a:pt x="13222" y="7041"/>
                    <a:pt x="13585" y="7405"/>
                  </a:cubicBezTo>
                  <a:cubicBezTo>
                    <a:pt x="14114" y="7901"/>
                    <a:pt x="14114" y="8330"/>
                    <a:pt x="14974" y="7735"/>
                  </a:cubicBezTo>
                  <a:cubicBezTo>
                    <a:pt x="15436" y="7405"/>
                    <a:pt x="16031" y="6545"/>
                    <a:pt x="15932" y="5851"/>
                  </a:cubicBezTo>
                  <a:cubicBezTo>
                    <a:pt x="15668" y="4926"/>
                    <a:pt x="14907" y="5124"/>
                    <a:pt x="14279" y="4926"/>
                  </a:cubicBezTo>
                  <a:cubicBezTo>
                    <a:pt x="12164" y="4430"/>
                    <a:pt x="14643" y="3207"/>
                    <a:pt x="13156" y="1951"/>
                  </a:cubicBezTo>
                  <a:cubicBezTo>
                    <a:pt x="12693" y="1587"/>
                    <a:pt x="10181" y="926"/>
                    <a:pt x="9883" y="1455"/>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8"/>
            <p:cNvSpPr/>
            <p:nvPr/>
          </p:nvSpPr>
          <p:spPr>
            <a:xfrm>
              <a:off x="2047800" y="973000"/>
              <a:ext cx="169425" cy="62000"/>
            </a:xfrm>
            <a:custGeom>
              <a:rect b="b" l="l" r="r" t="t"/>
              <a:pathLst>
                <a:path extrusionOk="0" fill="none" h="2480" w="6777">
                  <a:moveTo>
                    <a:pt x="4463" y="430"/>
                  </a:moveTo>
                  <a:cubicBezTo>
                    <a:pt x="3868" y="563"/>
                    <a:pt x="3571" y="926"/>
                    <a:pt x="3108" y="1124"/>
                  </a:cubicBezTo>
                  <a:cubicBezTo>
                    <a:pt x="2711" y="1290"/>
                    <a:pt x="1984" y="1058"/>
                    <a:pt x="1687" y="1224"/>
                  </a:cubicBezTo>
                  <a:cubicBezTo>
                    <a:pt x="1" y="2149"/>
                    <a:pt x="2744" y="2480"/>
                    <a:pt x="3405" y="2347"/>
                  </a:cubicBezTo>
                  <a:cubicBezTo>
                    <a:pt x="3934" y="2281"/>
                    <a:pt x="6281" y="2480"/>
                    <a:pt x="6512" y="1984"/>
                  </a:cubicBezTo>
                  <a:cubicBezTo>
                    <a:pt x="6777" y="1422"/>
                    <a:pt x="4992" y="1"/>
                    <a:pt x="4496" y="43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8"/>
            <p:cNvSpPr/>
            <p:nvPr/>
          </p:nvSpPr>
          <p:spPr>
            <a:xfrm>
              <a:off x="1885850" y="1322550"/>
              <a:ext cx="99175" cy="86775"/>
            </a:xfrm>
            <a:custGeom>
              <a:rect b="b" l="l" r="r" t="t"/>
              <a:pathLst>
                <a:path extrusionOk="0" fill="none" h="3471" w="3967">
                  <a:moveTo>
                    <a:pt x="1983" y="496"/>
                  </a:moveTo>
                  <a:cubicBezTo>
                    <a:pt x="1322" y="496"/>
                    <a:pt x="1389" y="860"/>
                    <a:pt x="1091" y="1157"/>
                  </a:cubicBezTo>
                  <a:cubicBezTo>
                    <a:pt x="1058" y="1289"/>
                    <a:pt x="331" y="2116"/>
                    <a:pt x="331" y="2149"/>
                  </a:cubicBezTo>
                  <a:cubicBezTo>
                    <a:pt x="0" y="3471"/>
                    <a:pt x="1389" y="2545"/>
                    <a:pt x="1917" y="2479"/>
                  </a:cubicBezTo>
                  <a:cubicBezTo>
                    <a:pt x="2578" y="2413"/>
                    <a:pt x="3967" y="3273"/>
                    <a:pt x="3801" y="1851"/>
                  </a:cubicBezTo>
                  <a:cubicBezTo>
                    <a:pt x="3669" y="1157"/>
                    <a:pt x="2678" y="0"/>
                    <a:pt x="2050" y="43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8"/>
            <p:cNvSpPr/>
            <p:nvPr/>
          </p:nvSpPr>
          <p:spPr>
            <a:xfrm>
              <a:off x="1586700" y="1060600"/>
              <a:ext cx="247925" cy="70250"/>
            </a:xfrm>
            <a:custGeom>
              <a:rect b="b" l="l" r="r" t="t"/>
              <a:pathLst>
                <a:path extrusionOk="0" fill="none" h="2810" w="9917">
                  <a:moveTo>
                    <a:pt x="8430" y="1124"/>
                  </a:moveTo>
                  <a:cubicBezTo>
                    <a:pt x="7504" y="893"/>
                    <a:pt x="7273" y="1488"/>
                    <a:pt x="6512" y="1752"/>
                  </a:cubicBezTo>
                  <a:cubicBezTo>
                    <a:pt x="5389" y="2050"/>
                    <a:pt x="5587" y="1190"/>
                    <a:pt x="4926" y="761"/>
                  </a:cubicBezTo>
                  <a:cubicBezTo>
                    <a:pt x="3835" y="0"/>
                    <a:pt x="1" y="1752"/>
                    <a:pt x="1951" y="2446"/>
                  </a:cubicBezTo>
                  <a:cubicBezTo>
                    <a:pt x="2876" y="2744"/>
                    <a:pt x="4099" y="2182"/>
                    <a:pt x="5157" y="2380"/>
                  </a:cubicBezTo>
                  <a:cubicBezTo>
                    <a:pt x="5917" y="2545"/>
                    <a:pt x="6347" y="2810"/>
                    <a:pt x="7140" y="2612"/>
                  </a:cubicBezTo>
                  <a:cubicBezTo>
                    <a:pt x="7504" y="2545"/>
                    <a:pt x="9024" y="2446"/>
                    <a:pt x="9256" y="2182"/>
                  </a:cubicBezTo>
                  <a:cubicBezTo>
                    <a:pt x="9917" y="1488"/>
                    <a:pt x="8859" y="1124"/>
                    <a:pt x="8330" y="1124"/>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8"/>
            <p:cNvSpPr/>
            <p:nvPr/>
          </p:nvSpPr>
          <p:spPr>
            <a:xfrm>
              <a:off x="1860225" y="1071350"/>
              <a:ext cx="88450" cy="45450"/>
            </a:xfrm>
            <a:custGeom>
              <a:rect b="b" l="l" r="r" t="t"/>
              <a:pathLst>
                <a:path extrusionOk="0" fill="none" h="1818" w="3538">
                  <a:moveTo>
                    <a:pt x="3174" y="132"/>
                  </a:moveTo>
                  <a:cubicBezTo>
                    <a:pt x="2182" y="132"/>
                    <a:pt x="2182" y="198"/>
                    <a:pt x="1422" y="694"/>
                  </a:cubicBezTo>
                  <a:cubicBezTo>
                    <a:pt x="794" y="1058"/>
                    <a:pt x="1" y="1256"/>
                    <a:pt x="1058" y="1686"/>
                  </a:cubicBezTo>
                  <a:cubicBezTo>
                    <a:pt x="1488" y="1818"/>
                    <a:pt x="2645" y="1752"/>
                    <a:pt x="3008" y="1554"/>
                  </a:cubicBezTo>
                  <a:cubicBezTo>
                    <a:pt x="2810" y="1686"/>
                    <a:pt x="3537" y="562"/>
                    <a:pt x="3471" y="760"/>
                  </a:cubicBezTo>
                  <a:cubicBezTo>
                    <a:pt x="3537" y="331"/>
                    <a:pt x="3537" y="0"/>
                    <a:pt x="2942"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8"/>
            <p:cNvSpPr/>
            <p:nvPr/>
          </p:nvSpPr>
          <p:spPr>
            <a:xfrm>
              <a:off x="1784200" y="1124225"/>
              <a:ext cx="108275" cy="88450"/>
            </a:xfrm>
            <a:custGeom>
              <a:rect b="b" l="l" r="r" t="t"/>
              <a:pathLst>
                <a:path extrusionOk="0" fill="none" h="3538" w="4331">
                  <a:moveTo>
                    <a:pt x="3637" y="496"/>
                  </a:moveTo>
                  <a:cubicBezTo>
                    <a:pt x="2281" y="0"/>
                    <a:pt x="2116" y="860"/>
                    <a:pt x="1191" y="1323"/>
                  </a:cubicBezTo>
                  <a:cubicBezTo>
                    <a:pt x="728" y="1488"/>
                    <a:pt x="298" y="1124"/>
                    <a:pt x="133" y="1818"/>
                  </a:cubicBezTo>
                  <a:cubicBezTo>
                    <a:pt x="1" y="2347"/>
                    <a:pt x="496" y="2479"/>
                    <a:pt x="827" y="2744"/>
                  </a:cubicBezTo>
                  <a:cubicBezTo>
                    <a:pt x="1885" y="3537"/>
                    <a:pt x="1885" y="2843"/>
                    <a:pt x="2876" y="2248"/>
                  </a:cubicBezTo>
                  <a:cubicBezTo>
                    <a:pt x="3240" y="2050"/>
                    <a:pt x="3637" y="2182"/>
                    <a:pt x="3934" y="1851"/>
                  </a:cubicBezTo>
                  <a:cubicBezTo>
                    <a:pt x="4298" y="1488"/>
                    <a:pt x="4331" y="827"/>
                    <a:pt x="3802" y="628"/>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8"/>
            <p:cNvSpPr/>
            <p:nvPr/>
          </p:nvSpPr>
          <p:spPr>
            <a:xfrm>
              <a:off x="1913125" y="1012675"/>
              <a:ext cx="76025" cy="43825"/>
            </a:xfrm>
            <a:custGeom>
              <a:rect b="b" l="l" r="r" t="t"/>
              <a:pathLst>
                <a:path extrusionOk="0" fill="none" h="1753" w="3041">
                  <a:moveTo>
                    <a:pt x="2182" y="265"/>
                  </a:moveTo>
                  <a:cubicBezTo>
                    <a:pt x="1884" y="265"/>
                    <a:pt x="661" y="0"/>
                    <a:pt x="463" y="199"/>
                  </a:cubicBezTo>
                  <a:cubicBezTo>
                    <a:pt x="0" y="562"/>
                    <a:pt x="760" y="1422"/>
                    <a:pt x="1124" y="1554"/>
                  </a:cubicBezTo>
                  <a:cubicBezTo>
                    <a:pt x="1454" y="1752"/>
                    <a:pt x="2347" y="1620"/>
                    <a:pt x="2644" y="1322"/>
                  </a:cubicBezTo>
                  <a:cubicBezTo>
                    <a:pt x="3041" y="860"/>
                    <a:pt x="3041" y="199"/>
                    <a:pt x="2347" y="199"/>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8"/>
            <p:cNvSpPr/>
            <p:nvPr/>
          </p:nvSpPr>
          <p:spPr>
            <a:xfrm>
              <a:off x="1892450" y="1133325"/>
              <a:ext cx="105800" cy="49600"/>
            </a:xfrm>
            <a:custGeom>
              <a:rect b="b" l="l" r="r" t="t"/>
              <a:pathLst>
                <a:path extrusionOk="0" fill="none" h="1984" w="4232">
                  <a:moveTo>
                    <a:pt x="3471" y="0"/>
                  </a:moveTo>
                  <a:cubicBezTo>
                    <a:pt x="2348" y="0"/>
                    <a:pt x="2182" y="0"/>
                    <a:pt x="1422" y="694"/>
                  </a:cubicBezTo>
                  <a:cubicBezTo>
                    <a:pt x="1058" y="959"/>
                    <a:pt x="1" y="1554"/>
                    <a:pt x="992" y="1950"/>
                  </a:cubicBezTo>
                  <a:cubicBezTo>
                    <a:pt x="1191" y="1983"/>
                    <a:pt x="2942" y="1454"/>
                    <a:pt x="3174" y="1322"/>
                  </a:cubicBezTo>
                  <a:cubicBezTo>
                    <a:pt x="3637" y="1058"/>
                    <a:pt x="4232" y="198"/>
                    <a:pt x="3339"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8"/>
            <p:cNvSpPr/>
            <p:nvPr/>
          </p:nvSpPr>
          <p:spPr>
            <a:xfrm>
              <a:off x="2171750" y="1131650"/>
              <a:ext cx="58700" cy="40525"/>
            </a:xfrm>
            <a:custGeom>
              <a:rect b="b" l="l" r="r" t="t"/>
              <a:pathLst>
                <a:path extrusionOk="0" fill="none" h="1621" w="2348">
                  <a:moveTo>
                    <a:pt x="1059" y="265"/>
                  </a:moveTo>
                  <a:cubicBezTo>
                    <a:pt x="1" y="563"/>
                    <a:pt x="728" y="1621"/>
                    <a:pt x="1554" y="1257"/>
                  </a:cubicBezTo>
                  <a:cubicBezTo>
                    <a:pt x="2348" y="959"/>
                    <a:pt x="2182" y="1"/>
                    <a:pt x="1257" y="199"/>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8"/>
            <p:cNvSpPr/>
            <p:nvPr/>
          </p:nvSpPr>
          <p:spPr>
            <a:xfrm>
              <a:off x="1999875" y="1024225"/>
              <a:ext cx="66975" cy="44650"/>
            </a:xfrm>
            <a:custGeom>
              <a:rect b="b" l="l" r="r" t="t"/>
              <a:pathLst>
                <a:path extrusionOk="0" fill="none" h="1786" w="2679">
                  <a:moveTo>
                    <a:pt x="1290" y="298"/>
                  </a:moveTo>
                  <a:cubicBezTo>
                    <a:pt x="1" y="365"/>
                    <a:pt x="992" y="1786"/>
                    <a:pt x="1852" y="1224"/>
                  </a:cubicBezTo>
                  <a:cubicBezTo>
                    <a:pt x="2678" y="728"/>
                    <a:pt x="2149" y="1"/>
                    <a:pt x="1389" y="232"/>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8"/>
            <p:cNvSpPr/>
            <p:nvPr/>
          </p:nvSpPr>
          <p:spPr>
            <a:xfrm>
              <a:off x="1990800" y="1060600"/>
              <a:ext cx="36375" cy="40500"/>
            </a:xfrm>
            <a:custGeom>
              <a:rect b="b" l="l" r="r" t="t"/>
              <a:pathLst>
                <a:path extrusionOk="0" fill="none" h="1620" w="1455">
                  <a:moveTo>
                    <a:pt x="298" y="331"/>
                  </a:moveTo>
                  <a:cubicBezTo>
                    <a:pt x="0" y="761"/>
                    <a:pt x="99" y="1620"/>
                    <a:pt x="760" y="1190"/>
                  </a:cubicBezTo>
                  <a:cubicBezTo>
                    <a:pt x="1454" y="827"/>
                    <a:pt x="826" y="0"/>
                    <a:pt x="165" y="397"/>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8"/>
            <p:cNvSpPr/>
            <p:nvPr/>
          </p:nvSpPr>
          <p:spPr>
            <a:xfrm>
              <a:off x="1951125" y="1093650"/>
              <a:ext cx="39700" cy="30600"/>
            </a:xfrm>
            <a:custGeom>
              <a:rect b="b" l="l" r="r" t="t"/>
              <a:pathLst>
                <a:path extrusionOk="0" fill="none" h="1224" w="1588">
                  <a:moveTo>
                    <a:pt x="662" y="232"/>
                  </a:moveTo>
                  <a:cubicBezTo>
                    <a:pt x="1" y="728"/>
                    <a:pt x="761" y="1223"/>
                    <a:pt x="1190" y="926"/>
                  </a:cubicBezTo>
                  <a:cubicBezTo>
                    <a:pt x="1587" y="628"/>
                    <a:pt x="1290" y="0"/>
                    <a:pt x="827" y="13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8"/>
            <p:cNvSpPr/>
            <p:nvPr/>
          </p:nvSpPr>
          <p:spPr>
            <a:xfrm>
              <a:off x="1752800" y="1033325"/>
              <a:ext cx="82650" cy="35550"/>
            </a:xfrm>
            <a:custGeom>
              <a:rect b="b" l="l" r="r" t="t"/>
              <a:pathLst>
                <a:path extrusionOk="0" fill="none" h="1422" w="3306">
                  <a:moveTo>
                    <a:pt x="1918" y="133"/>
                  </a:moveTo>
                  <a:cubicBezTo>
                    <a:pt x="860" y="1"/>
                    <a:pt x="1" y="794"/>
                    <a:pt x="1257" y="1157"/>
                  </a:cubicBezTo>
                  <a:cubicBezTo>
                    <a:pt x="2149" y="1422"/>
                    <a:pt x="3306" y="298"/>
                    <a:pt x="2083" y="166"/>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8"/>
            <p:cNvSpPr/>
            <p:nvPr/>
          </p:nvSpPr>
          <p:spPr>
            <a:xfrm>
              <a:off x="1848650" y="1068850"/>
              <a:ext cx="32250" cy="24825"/>
            </a:xfrm>
            <a:custGeom>
              <a:rect b="b" l="l" r="r" t="t"/>
              <a:pathLst>
                <a:path extrusionOk="0" fill="none" h="993" w="1290">
                  <a:moveTo>
                    <a:pt x="298" y="133"/>
                  </a:moveTo>
                  <a:cubicBezTo>
                    <a:pt x="133" y="298"/>
                    <a:pt x="1" y="431"/>
                    <a:pt x="1" y="728"/>
                  </a:cubicBezTo>
                  <a:cubicBezTo>
                    <a:pt x="596" y="992"/>
                    <a:pt x="1290" y="133"/>
                    <a:pt x="464" y="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8"/>
            <p:cNvSpPr/>
            <p:nvPr/>
          </p:nvSpPr>
          <p:spPr>
            <a:xfrm>
              <a:off x="1550350" y="1054800"/>
              <a:ext cx="85125" cy="32275"/>
            </a:xfrm>
            <a:custGeom>
              <a:rect b="b" l="l" r="r" t="t"/>
              <a:pathLst>
                <a:path extrusionOk="0" fill="none" h="1291" w="3405">
                  <a:moveTo>
                    <a:pt x="2479" y="298"/>
                  </a:moveTo>
                  <a:cubicBezTo>
                    <a:pt x="1223" y="232"/>
                    <a:pt x="0" y="1290"/>
                    <a:pt x="1719" y="1224"/>
                  </a:cubicBezTo>
                  <a:cubicBezTo>
                    <a:pt x="2017" y="1224"/>
                    <a:pt x="2711" y="1224"/>
                    <a:pt x="2942" y="1059"/>
                  </a:cubicBezTo>
                  <a:cubicBezTo>
                    <a:pt x="3405" y="695"/>
                    <a:pt x="3240" y="1"/>
                    <a:pt x="2513" y="232"/>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8"/>
            <p:cNvSpPr/>
            <p:nvPr/>
          </p:nvSpPr>
          <p:spPr>
            <a:xfrm>
              <a:off x="1441275" y="1147350"/>
              <a:ext cx="319825" cy="119850"/>
            </a:xfrm>
            <a:custGeom>
              <a:rect b="b" l="l" r="r" t="t"/>
              <a:pathLst>
                <a:path extrusionOk="0" fill="none" h="4794" w="12793">
                  <a:moveTo>
                    <a:pt x="11734" y="331"/>
                  </a:moveTo>
                  <a:cubicBezTo>
                    <a:pt x="11040" y="67"/>
                    <a:pt x="10809" y="265"/>
                    <a:pt x="10280" y="563"/>
                  </a:cubicBezTo>
                  <a:cubicBezTo>
                    <a:pt x="9454" y="1125"/>
                    <a:pt x="9916" y="1059"/>
                    <a:pt x="8925" y="893"/>
                  </a:cubicBezTo>
                  <a:cubicBezTo>
                    <a:pt x="8363" y="761"/>
                    <a:pt x="7768" y="893"/>
                    <a:pt x="7140" y="761"/>
                  </a:cubicBezTo>
                  <a:cubicBezTo>
                    <a:pt x="6644" y="629"/>
                    <a:pt x="6314" y="265"/>
                    <a:pt x="5851" y="133"/>
                  </a:cubicBezTo>
                  <a:cubicBezTo>
                    <a:pt x="5091" y="1"/>
                    <a:pt x="4661" y="695"/>
                    <a:pt x="4033" y="926"/>
                  </a:cubicBezTo>
                  <a:cubicBezTo>
                    <a:pt x="3504" y="1125"/>
                    <a:pt x="2810" y="893"/>
                    <a:pt x="2281" y="1125"/>
                  </a:cubicBezTo>
                  <a:cubicBezTo>
                    <a:pt x="1554" y="1422"/>
                    <a:pt x="1521" y="1753"/>
                    <a:pt x="2149" y="2381"/>
                  </a:cubicBezTo>
                  <a:cubicBezTo>
                    <a:pt x="2678" y="2811"/>
                    <a:pt x="3570" y="2546"/>
                    <a:pt x="4198" y="3240"/>
                  </a:cubicBezTo>
                  <a:cubicBezTo>
                    <a:pt x="3835" y="3405"/>
                    <a:pt x="0" y="2678"/>
                    <a:pt x="1752" y="4100"/>
                  </a:cubicBezTo>
                  <a:cubicBezTo>
                    <a:pt x="2215" y="4463"/>
                    <a:pt x="3669" y="4794"/>
                    <a:pt x="4264" y="4662"/>
                  </a:cubicBezTo>
                  <a:cubicBezTo>
                    <a:pt x="5256" y="4364"/>
                    <a:pt x="5619" y="3372"/>
                    <a:pt x="6842" y="3472"/>
                  </a:cubicBezTo>
                  <a:cubicBezTo>
                    <a:pt x="7702" y="3604"/>
                    <a:pt x="8297" y="4298"/>
                    <a:pt x="9189" y="4298"/>
                  </a:cubicBezTo>
                  <a:cubicBezTo>
                    <a:pt x="9652" y="4298"/>
                    <a:pt x="11503" y="3967"/>
                    <a:pt x="11701" y="3802"/>
                  </a:cubicBezTo>
                  <a:cubicBezTo>
                    <a:pt x="12627" y="2943"/>
                    <a:pt x="11338" y="2744"/>
                    <a:pt x="11272" y="2182"/>
                  </a:cubicBezTo>
                  <a:cubicBezTo>
                    <a:pt x="11239" y="1455"/>
                    <a:pt x="12792" y="1257"/>
                    <a:pt x="11933" y="33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8"/>
            <p:cNvSpPr/>
            <p:nvPr/>
          </p:nvSpPr>
          <p:spPr>
            <a:xfrm>
              <a:off x="1753625" y="1225050"/>
              <a:ext cx="67800" cy="37200"/>
            </a:xfrm>
            <a:custGeom>
              <a:rect b="b" l="l" r="r" t="t"/>
              <a:pathLst>
                <a:path extrusionOk="0" fill="none" h="1488" w="2712">
                  <a:moveTo>
                    <a:pt x="1224" y="231"/>
                  </a:moveTo>
                  <a:cubicBezTo>
                    <a:pt x="232" y="364"/>
                    <a:pt x="1" y="1487"/>
                    <a:pt x="1191" y="1487"/>
                  </a:cubicBezTo>
                  <a:cubicBezTo>
                    <a:pt x="2248" y="1487"/>
                    <a:pt x="2711" y="0"/>
                    <a:pt x="1422" y="23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8"/>
            <p:cNvSpPr/>
            <p:nvPr/>
          </p:nvSpPr>
          <p:spPr>
            <a:xfrm>
              <a:off x="1365250" y="1110175"/>
              <a:ext cx="236350" cy="79350"/>
            </a:xfrm>
            <a:custGeom>
              <a:rect b="b" l="l" r="r" t="t"/>
              <a:pathLst>
                <a:path extrusionOk="0" fill="none" h="3174" w="9454">
                  <a:moveTo>
                    <a:pt x="6413" y="133"/>
                  </a:moveTo>
                  <a:cubicBezTo>
                    <a:pt x="5256" y="1"/>
                    <a:pt x="5025" y="67"/>
                    <a:pt x="4132" y="695"/>
                  </a:cubicBezTo>
                  <a:cubicBezTo>
                    <a:pt x="3207" y="1323"/>
                    <a:pt x="2083" y="959"/>
                    <a:pt x="1223" y="1554"/>
                  </a:cubicBezTo>
                  <a:cubicBezTo>
                    <a:pt x="0" y="2380"/>
                    <a:pt x="926" y="3174"/>
                    <a:pt x="2083" y="2975"/>
                  </a:cubicBezTo>
                  <a:cubicBezTo>
                    <a:pt x="2843" y="2876"/>
                    <a:pt x="3603" y="2314"/>
                    <a:pt x="4363" y="2182"/>
                  </a:cubicBezTo>
                  <a:cubicBezTo>
                    <a:pt x="5553" y="1984"/>
                    <a:pt x="6545" y="1752"/>
                    <a:pt x="7636" y="1455"/>
                  </a:cubicBezTo>
                  <a:cubicBezTo>
                    <a:pt x="8297" y="1257"/>
                    <a:pt x="9454" y="1190"/>
                    <a:pt x="8396" y="463"/>
                  </a:cubicBezTo>
                  <a:cubicBezTo>
                    <a:pt x="7768" y="67"/>
                    <a:pt x="7074" y="496"/>
                    <a:pt x="6479" y="13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8"/>
            <p:cNvSpPr/>
            <p:nvPr/>
          </p:nvSpPr>
          <p:spPr>
            <a:xfrm>
              <a:off x="1437975" y="2514950"/>
              <a:ext cx="248750" cy="114075"/>
            </a:xfrm>
            <a:custGeom>
              <a:rect b="b" l="l" r="r" t="t"/>
              <a:pathLst>
                <a:path extrusionOk="0" fill="none" h="4563" w="9950">
                  <a:moveTo>
                    <a:pt x="9255" y="3141"/>
                  </a:moveTo>
                  <a:cubicBezTo>
                    <a:pt x="7735" y="1852"/>
                    <a:pt x="6016" y="430"/>
                    <a:pt x="4033" y="133"/>
                  </a:cubicBezTo>
                  <a:cubicBezTo>
                    <a:pt x="3206" y="1"/>
                    <a:pt x="2116" y="1"/>
                    <a:pt x="1355" y="232"/>
                  </a:cubicBezTo>
                  <a:cubicBezTo>
                    <a:pt x="397" y="563"/>
                    <a:pt x="0" y="1290"/>
                    <a:pt x="1289" y="1356"/>
                  </a:cubicBezTo>
                  <a:cubicBezTo>
                    <a:pt x="2413" y="1422"/>
                    <a:pt x="2744" y="1224"/>
                    <a:pt x="3867" y="1720"/>
                  </a:cubicBezTo>
                  <a:cubicBezTo>
                    <a:pt x="5156" y="2215"/>
                    <a:pt x="5487" y="2215"/>
                    <a:pt x="6214" y="3339"/>
                  </a:cubicBezTo>
                  <a:cubicBezTo>
                    <a:pt x="6776" y="4199"/>
                    <a:pt x="7008" y="3835"/>
                    <a:pt x="7966" y="3901"/>
                  </a:cubicBezTo>
                  <a:cubicBezTo>
                    <a:pt x="8297" y="3901"/>
                    <a:pt x="9949" y="4562"/>
                    <a:pt x="9487" y="3471"/>
                  </a:cubicBezTo>
                  <a:cubicBezTo>
                    <a:pt x="9487" y="3339"/>
                    <a:pt x="9288" y="3207"/>
                    <a:pt x="9255" y="314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8"/>
            <p:cNvSpPr/>
            <p:nvPr/>
          </p:nvSpPr>
          <p:spPr>
            <a:xfrm>
              <a:off x="1656125" y="2609150"/>
              <a:ext cx="160325" cy="66975"/>
            </a:xfrm>
            <a:custGeom>
              <a:rect b="b" l="l" r="r" t="t"/>
              <a:pathLst>
                <a:path extrusionOk="0" fill="none" h="2679" w="6413">
                  <a:moveTo>
                    <a:pt x="3504" y="331"/>
                  </a:moveTo>
                  <a:cubicBezTo>
                    <a:pt x="3107" y="265"/>
                    <a:pt x="2380" y="1"/>
                    <a:pt x="2050" y="331"/>
                  </a:cubicBezTo>
                  <a:cubicBezTo>
                    <a:pt x="1818" y="563"/>
                    <a:pt x="1984" y="926"/>
                    <a:pt x="1818" y="1191"/>
                  </a:cubicBezTo>
                  <a:cubicBezTo>
                    <a:pt x="1554" y="1422"/>
                    <a:pt x="1223" y="1356"/>
                    <a:pt x="1058" y="1554"/>
                  </a:cubicBezTo>
                  <a:cubicBezTo>
                    <a:pt x="0" y="2678"/>
                    <a:pt x="2678" y="2348"/>
                    <a:pt x="3438" y="2348"/>
                  </a:cubicBezTo>
                  <a:cubicBezTo>
                    <a:pt x="4033" y="2348"/>
                    <a:pt x="6413" y="2116"/>
                    <a:pt x="6016" y="992"/>
                  </a:cubicBezTo>
                  <a:cubicBezTo>
                    <a:pt x="5719" y="199"/>
                    <a:pt x="3967" y="629"/>
                    <a:pt x="3438" y="298"/>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8"/>
            <p:cNvSpPr/>
            <p:nvPr/>
          </p:nvSpPr>
          <p:spPr>
            <a:xfrm>
              <a:off x="6283650" y="2796750"/>
              <a:ext cx="47950" cy="37200"/>
            </a:xfrm>
            <a:custGeom>
              <a:rect b="b" l="l" r="r" t="t"/>
              <a:pathLst>
                <a:path extrusionOk="0" fill="none" h="1488" w="1918">
                  <a:moveTo>
                    <a:pt x="992" y="231"/>
                  </a:moveTo>
                  <a:cubicBezTo>
                    <a:pt x="1" y="0"/>
                    <a:pt x="166" y="1025"/>
                    <a:pt x="926" y="1223"/>
                  </a:cubicBezTo>
                  <a:cubicBezTo>
                    <a:pt x="1918" y="1487"/>
                    <a:pt x="1918" y="231"/>
                    <a:pt x="1058" y="23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8"/>
            <p:cNvSpPr/>
            <p:nvPr/>
          </p:nvSpPr>
          <p:spPr>
            <a:xfrm>
              <a:off x="6393550" y="2824000"/>
              <a:ext cx="36400" cy="28125"/>
            </a:xfrm>
            <a:custGeom>
              <a:rect b="b" l="l" r="r" t="t"/>
              <a:pathLst>
                <a:path extrusionOk="0" fill="none" h="1125" w="1456">
                  <a:moveTo>
                    <a:pt x="761" y="199"/>
                  </a:moveTo>
                  <a:cubicBezTo>
                    <a:pt x="1" y="265"/>
                    <a:pt x="232" y="1125"/>
                    <a:pt x="827" y="1125"/>
                  </a:cubicBezTo>
                  <a:cubicBezTo>
                    <a:pt x="1389" y="1059"/>
                    <a:pt x="1455" y="1"/>
                    <a:pt x="761" y="67"/>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8"/>
            <p:cNvSpPr/>
            <p:nvPr/>
          </p:nvSpPr>
          <p:spPr>
            <a:xfrm>
              <a:off x="6475375" y="3142975"/>
              <a:ext cx="49600" cy="32250"/>
            </a:xfrm>
            <a:custGeom>
              <a:rect b="b" l="l" r="r" t="t"/>
              <a:pathLst>
                <a:path extrusionOk="0" fill="none" h="1290" w="1984">
                  <a:moveTo>
                    <a:pt x="992" y="67"/>
                  </a:moveTo>
                  <a:cubicBezTo>
                    <a:pt x="0" y="133"/>
                    <a:pt x="595" y="1290"/>
                    <a:pt x="1157" y="1224"/>
                  </a:cubicBezTo>
                  <a:cubicBezTo>
                    <a:pt x="1983" y="1124"/>
                    <a:pt x="1520" y="166"/>
                    <a:pt x="1058" y="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8"/>
            <p:cNvSpPr/>
            <p:nvPr/>
          </p:nvSpPr>
          <p:spPr>
            <a:xfrm>
              <a:off x="6280350" y="3424750"/>
              <a:ext cx="52900" cy="44650"/>
            </a:xfrm>
            <a:custGeom>
              <a:rect b="b" l="l" r="r" t="t"/>
              <a:pathLst>
                <a:path extrusionOk="0" fill="none" h="1786" w="2116">
                  <a:moveTo>
                    <a:pt x="1025" y="232"/>
                  </a:moveTo>
                  <a:cubicBezTo>
                    <a:pt x="0" y="497"/>
                    <a:pt x="761" y="1786"/>
                    <a:pt x="1488" y="1290"/>
                  </a:cubicBezTo>
                  <a:cubicBezTo>
                    <a:pt x="2116" y="926"/>
                    <a:pt x="1818" y="1"/>
                    <a:pt x="1058" y="166"/>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8"/>
            <p:cNvSpPr/>
            <p:nvPr/>
          </p:nvSpPr>
          <p:spPr>
            <a:xfrm>
              <a:off x="7221550" y="3691675"/>
              <a:ext cx="62825" cy="49600"/>
            </a:xfrm>
            <a:custGeom>
              <a:rect b="b" l="l" r="r" t="t"/>
              <a:pathLst>
                <a:path extrusionOk="0" fill="none" h="1984" w="2513">
                  <a:moveTo>
                    <a:pt x="1157" y="331"/>
                  </a:moveTo>
                  <a:cubicBezTo>
                    <a:pt x="1" y="0"/>
                    <a:pt x="34" y="1620"/>
                    <a:pt x="992" y="1818"/>
                  </a:cubicBezTo>
                  <a:cubicBezTo>
                    <a:pt x="1852" y="1983"/>
                    <a:pt x="2513" y="198"/>
                    <a:pt x="1224" y="331"/>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8"/>
            <p:cNvSpPr/>
            <p:nvPr/>
          </p:nvSpPr>
          <p:spPr>
            <a:xfrm>
              <a:off x="2154400" y="1721675"/>
              <a:ext cx="197525" cy="124800"/>
            </a:xfrm>
            <a:custGeom>
              <a:rect b="b" l="l" r="r" t="t"/>
              <a:pathLst>
                <a:path extrusionOk="0" fill="none" h="4992" w="7901">
                  <a:moveTo>
                    <a:pt x="5455" y="0"/>
                  </a:moveTo>
                  <a:cubicBezTo>
                    <a:pt x="4794" y="232"/>
                    <a:pt x="4628" y="926"/>
                    <a:pt x="4232" y="1422"/>
                  </a:cubicBezTo>
                  <a:cubicBezTo>
                    <a:pt x="3703" y="2050"/>
                    <a:pt x="2876" y="2413"/>
                    <a:pt x="2248" y="2909"/>
                  </a:cubicBezTo>
                  <a:cubicBezTo>
                    <a:pt x="1" y="4760"/>
                    <a:pt x="4463" y="3702"/>
                    <a:pt x="5223" y="4000"/>
                  </a:cubicBezTo>
                  <a:cubicBezTo>
                    <a:pt x="5851" y="4198"/>
                    <a:pt x="6083" y="4991"/>
                    <a:pt x="6810" y="4892"/>
                  </a:cubicBezTo>
                  <a:cubicBezTo>
                    <a:pt x="7901" y="4628"/>
                    <a:pt x="7206" y="4132"/>
                    <a:pt x="7074" y="3636"/>
                  </a:cubicBezTo>
                  <a:cubicBezTo>
                    <a:pt x="6975" y="3206"/>
                    <a:pt x="6843" y="3405"/>
                    <a:pt x="6909" y="2909"/>
                  </a:cubicBezTo>
                  <a:cubicBezTo>
                    <a:pt x="6909" y="2578"/>
                    <a:pt x="7438" y="2479"/>
                    <a:pt x="7339" y="2050"/>
                  </a:cubicBezTo>
                  <a:cubicBezTo>
                    <a:pt x="7140" y="1058"/>
                    <a:pt x="6314" y="1719"/>
                    <a:pt x="5851" y="1983"/>
                  </a:cubicBezTo>
                  <a:cubicBezTo>
                    <a:pt x="5389" y="1422"/>
                    <a:pt x="6843" y="232"/>
                    <a:pt x="5686" y="0"/>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8"/>
            <p:cNvSpPr/>
            <p:nvPr/>
          </p:nvSpPr>
          <p:spPr>
            <a:xfrm>
              <a:off x="1484250" y="1771250"/>
              <a:ext cx="280975" cy="229750"/>
            </a:xfrm>
            <a:custGeom>
              <a:rect b="b" l="l" r="r" t="t"/>
              <a:pathLst>
                <a:path extrusionOk="0" fill="none" h="9190" w="11239">
                  <a:moveTo>
                    <a:pt x="6974" y="1290"/>
                  </a:moveTo>
                  <a:cubicBezTo>
                    <a:pt x="7404" y="1719"/>
                    <a:pt x="6875" y="2215"/>
                    <a:pt x="7140" y="2711"/>
                  </a:cubicBezTo>
                  <a:cubicBezTo>
                    <a:pt x="7437" y="3339"/>
                    <a:pt x="8197" y="3339"/>
                    <a:pt x="8726" y="3405"/>
                  </a:cubicBezTo>
                  <a:cubicBezTo>
                    <a:pt x="9420" y="3471"/>
                    <a:pt x="9916" y="3273"/>
                    <a:pt x="10082" y="4066"/>
                  </a:cubicBezTo>
                  <a:cubicBezTo>
                    <a:pt x="10313" y="5190"/>
                    <a:pt x="9553" y="4925"/>
                    <a:pt x="9024" y="5190"/>
                  </a:cubicBezTo>
                  <a:cubicBezTo>
                    <a:pt x="8660" y="5355"/>
                    <a:pt x="6743" y="7107"/>
                    <a:pt x="7669" y="7537"/>
                  </a:cubicBezTo>
                  <a:cubicBezTo>
                    <a:pt x="7669" y="7537"/>
                    <a:pt x="11238" y="6479"/>
                    <a:pt x="9553" y="7834"/>
                  </a:cubicBezTo>
                  <a:lnTo>
                    <a:pt x="9619" y="7834"/>
                  </a:lnTo>
                  <a:cubicBezTo>
                    <a:pt x="9156" y="8727"/>
                    <a:pt x="7272" y="9189"/>
                    <a:pt x="6379" y="9024"/>
                  </a:cubicBezTo>
                  <a:cubicBezTo>
                    <a:pt x="5818" y="8892"/>
                    <a:pt x="5322" y="8594"/>
                    <a:pt x="5454" y="7900"/>
                  </a:cubicBezTo>
                  <a:cubicBezTo>
                    <a:pt x="5586" y="7272"/>
                    <a:pt x="6280" y="7272"/>
                    <a:pt x="6512" y="6743"/>
                  </a:cubicBezTo>
                  <a:cubicBezTo>
                    <a:pt x="6974" y="5917"/>
                    <a:pt x="6743" y="4198"/>
                    <a:pt x="5619" y="4430"/>
                  </a:cubicBezTo>
                  <a:cubicBezTo>
                    <a:pt x="4826" y="4628"/>
                    <a:pt x="3702" y="6182"/>
                    <a:pt x="3272" y="6843"/>
                  </a:cubicBezTo>
                  <a:cubicBezTo>
                    <a:pt x="2942" y="7338"/>
                    <a:pt x="2116" y="9156"/>
                    <a:pt x="1587" y="7801"/>
                  </a:cubicBezTo>
                  <a:cubicBezTo>
                    <a:pt x="1223" y="6975"/>
                    <a:pt x="2413" y="6049"/>
                    <a:pt x="2711" y="5421"/>
                  </a:cubicBezTo>
                  <a:cubicBezTo>
                    <a:pt x="3239" y="4430"/>
                    <a:pt x="3173" y="4132"/>
                    <a:pt x="4231" y="3769"/>
                  </a:cubicBezTo>
                  <a:cubicBezTo>
                    <a:pt x="5090" y="3438"/>
                    <a:pt x="5983" y="2909"/>
                    <a:pt x="4562" y="2513"/>
                  </a:cubicBezTo>
                  <a:cubicBezTo>
                    <a:pt x="3570" y="2215"/>
                    <a:pt x="2644" y="2843"/>
                    <a:pt x="1653" y="2975"/>
                  </a:cubicBezTo>
                  <a:cubicBezTo>
                    <a:pt x="0" y="3141"/>
                    <a:pt x="595" y="2347"/>
                    <a:pt x="1587" y="1785"/>
                  </a:cubicBezTo>
                  <a:cubicBezTo>
                    <a:pt x="2479" y="1356"/>
                    <a:pt x="3339" y="1422"/>
                    <a:pt x="4231" y="926"/>
                  </a:cubicBezTo>
                  <a:cubicBezTo>
                    <a:pt x="5157" y="430"/>
                    <a:pt x="6148" y="0"/>
                    <a:pt x="6875" y="1223"/>
                  </a:cubicBezTo>
                </a:path>
              </a:pathLst>
            </a:custGeom>
            <a:noFill/>
            <a:ln cap="rnd" cmpd="sng" w="103300">
              <a:solidFill>
                <a:srgbClr val="EBB29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8"/>
            <p:cNvSpPr/>
            <p:nvPr/>
          </p:nvSpPr>
          <p:spPr>
            <a:xfrm>
              <a:off x="289350" y="1188300"/>
              <a:ext cx="2305525" cy="3566175"/>
            </a:xfrm>
            <a:custGeom>
              <a:rect b="b" l="l" r="r" t="t"/>
              <a:pathLst>
                <a:path extrusionOk="0" h="142647" w="92221">
                  <a:moveTo>
                    <a:pt x="64492" y="1"/>
                  </a:moveTo>
                  <a:cubicBezTo>
                    <a:pt x="64104" y="1"/>
                    <a:pt x="63625" y="461"/>
                    <a:pt x="63331" y="776"/>
                  </a:cubicBezTo>
                  <a:cubicBezTo>
                    <a:pt x="63199" y="842"/>
                    <a:pt x="63265" y="1206"/>
                    <a:pt x="63166" y="1338"/>
                  </a:cubicBezTo>
                  <a:cubicBezTo>
                    <a:pt x="63054" y="1425"/>
                    <a:pt x="62942" y="1446"/>
                    <a:pt x="62830" y="1446"/>
                  </a:cubicBezTo>
                  <a:cubicBezTo>
                    <a:pt x="62721" y="1446"/>
                    <a:pt x="62612" y="1426"/>
                    <a:pt x="62503" y="1426"/>
                  </a:cubicBezTo>
                  <a:cubicBezTo>
                    <a:pt x="62426" y="1426"/>
                    <a:pt x="62350" y="1436"/>
                    <a:pt x="62274" y="1470"/>
                  </a:cubicBezTo>
                  <a:cubicBezTo>
                    <a:pt x="61745" y="1767"/>
                    <a:pt x="61877" y="1966"/>
                    <a:pt x="61646" y="2528"/>
                  </a:cubicBezTo>
                  <a:cubicBezTo>
                    <a:pt x="61117" y="3817"/>
                    <a:pt x="60753" y="3387"/>
                    <a:pt x="59596" y="3618"/>
                  </a:cubicBezTo>
                  <a:cubicBezTo>
                    <a:pt x="59001" y="3751"/>
                    <a:pt x="58935" y="3949"/>
                    <a:pt x="58241" y="3949"/>
                  </a:cubicBezTo>
                  <a:cubicBezTo>
                    <a:pt x="57661" y="3894"/>
                    <a:pt x="57034" y="3654"/>
                    <a:pt x="56439" y="3654"/>
                  </a:cubicBezTo>
                  <a:cubicBezTo>
                    <a:pt x="56322" y="3654"/>
                    <a:pt x="56206" y="3663"/>
                    <a:pt x="56093" y="3685"/>
                  </a:cubicBezTo>
                  <a:cubicBezTo>
                    <a:pt x="55660" y="3793"/>
                    <a:pt x="55449" y="4100"/>
                    <a:pt x="55043" y="4100"/>
                  </a:cubicBezTo>
                  <a:cubicBezTo>
                    <a:pt x="54952" y="4100"/>
                    <a:pt x="54852" y="4084"/>
                    <a:pt x="54737" y="4048"/>
                  </a:cubicBezTo>
                  <a:cubicBezTo>
                    <a:pt x="54374" y="3949"/>
                    <a:pt x="54076" y="3552"/>
                    <a:pt x="53680" y="3387"/>
                  </a:cubicBezTo>
                  <a:cubicBezTo>
                    <a:pt x="53412" y="3275"/>
                    <a:pt x="53140" y="3229"/>
                    <a:pt x="52866" y="3229"/>
                  </a:cubicBezTo>
                  <a:cubicBezTo>
                    <a:pt x="51498" y="3229"/>
                    <a:pt x="50054" y="4383"/>
                    <a:pt x="48605" y="4383"/>
                  </a:cubicBezTo>
                  <a:cubicBezTo>
                    <a:pt x="48192" y="4383"/>
                    <a:pt x="47779" y="4289"/>
                    <a:pt x="47366" y="4048"/>
                  </a:cubicBezTo>
                  <a:cubicBezTo>
                    <a:pt x="46606" y="3552"/>
                    <a:pt x="46606" y="2825"/>
                    <a:pt x="45615" y="2528"/>
                  </a:cubicBezTo>
                  <a:cubicBezTo>
                    <a:pt x="45152" y="2329"/>
                    <a:pt x="44557" y="2197"/>
                    <a:pt x="44028" y="2131"/>
                  </a:cubicBezTo>
                  <a:cubicBezTo>
                    <a:pt x="43879" y="2112"/>
                    <a:pt x="43718" y="2105"/>
                    <a:pt x="43551" y="2105"/>
                  </a:cubicBezTo>
                  <a:cubicBezTo>
                    <a:pt x="43176" y="2105"/>
                    <a:pt x="42768" y="2139"/>
                    <a:pt x="42384" y="2139"/>
                  </a:cubicBezTo>
                  <a:cubicBezTo>
                    <a:pt x="42068" y="2139"/>
                    <a:pt x="41768" y="2116"/>
                    <a:pt x="41516" y="2032"/>
                  </a:cubicBezTo>
                  <a:cubicBezTo>
                    <a:pt x="40822" y="1767"/>
                    <a:pt x="40756" y="1206"/>
                    <a:pt x="39797" y="1139"/>
                  </a:cubicBezTo>
                  <a:cubicBezTo>
                    <a:pt x="39533" y="1117"/>
                    <a:pt x="39250" y="1103"/>
                    <a:pt x="38962" y="1103"/>
                  </a:cubicBezTo>
                  <a:cubicBezTo>
                    <a:pt x="38387" y="1103"/>
                    <a:pt x="37792" y="1162"/>
                    <a:pt x="37285" y="1338"/>
                  </a:cubicBezTo>
                  <a:cubicBezTo>
                    <a:pt x="36194" y="1767"/>
                    <a:pt x="35698" y="2131"/>
                    <a:pt x="34542" y="2263"/>
                  </a:cubicBezTo>
                  <a:cubicBezTo>
                    <a:pt x="33772" y="2354"/>
                    <a:pt x="33375" y="2553"/>
                    <a:pt x="32862" y="2553"/>
                  </a:cubicBezTo>
                  <a:cubicBezTo>
                    <a:pt x="32625" y="2553"/>
                    <a:pt x="32363" y="2510"/>
                    <a:pt x="32029" y="2396"/>
                  </a:cubicBezTo>
                  <a:cubicBezTo>
                    <a:pt x="31732" y="2263"/>
                    <a:pt x="30906" y="2131"/>
                    <a:pt x="30608" y="1966"/>
                  </a:cubicBezTo>
                  <a:cubicBezTo>
                    <a:pt x="30278" y="1635"/>
                    <a:pt x="30608" y="1338"/>
                    <a:pt x="30046" y="1073"/>
                  </a:cubicBezTo>
                  <a:cubicBezTo>
                    <a:pt x="29826" y="996"/>
                    <a:pt x="29536" y="971"/>
                    <a:pt x="29224" y="971"/>
                  </a:cubicBezTo>
                  <a:cubicBezTo>
                    <a:pt x="28599" y="971"/>
                    <a:pt x="27887" y="1073"/>
                    <a:pt x="27468" y="1073"/>
                  </a:cubicBezTo>
                  <a:cubicBezTo>
                    <a:pt x="27143" y="1073"/>
                    <a:pt x="26811" y="1080"/>
                    <a:pt x="26479" y="1080"/>
                  </a:cubicBezTo>
                  <a:cubicBezTo>
                    <a:pt x="25731" y="1080"/>
                    <a:pt x="24981" y="1048"/>
                    <a:pt x="24295" y="842"/>
                  </a:cubicBezTo>
                  <a:cubicBezTo>
                    <a:pt x="23571" y="571"/>
                    <a:pt x="23012" y="272"/>
                    <a:pt x="22192" y="272"/>
                  </a:cubicBezTo>
                  <a:cubicBezTo>
                    <a:pt x="22113" y="272"/>
                    <a:pt x="22032" y="274"/>
                    <a:pt x="21948" y="280"/>
                  </a:cubicBezTo>
                  <a:lnTo>
                    <a:pt x="22014" y="346"/>
                  </a:lnTo>
                  <a:cubicBezTo>
                    <a:pt x="21023" y="478"/>
                    <a:pt x="20196" y="776"/>
                    <a:pt x="19205" y="842"/>
                  </a:cubicBezTo>
                  <a:cubicBezTo>
                    <a:pt x="18213" y="842"/>
                    <a:pt x="17387" y="842"/>
                    <a:pt x="16461" y="1206"/>
                  </a:cubicBezTo>
                  <a:cubicBezTo>
                    <a:pt x="15536" y="1569"/>
                    <a:pt x="14478" y="1966"/>
                    <a:pt x="13486" y="2263"/>
                  </a:cubicBezTo>
                  <a:cubicBezTo>
                    <a:pt x="12957" y="2462"/>
                    <a:pt x="10611" y="2561"/>
                    <a:pt x="10445" y="2957"/>
                  </a:cubicBezTo>
                  <a:cubicBezTo>
                    <a:pt x="10016" y="3685"/>
                    <a:pt x="11602" y="4048"/>
                    <a:pt x="11602" y="4610"/>
                  </a:cubicBezTo>
                  <a:cubicBezTo>
                    <a:pt x="11602" y="5064"/>
                    <a:pt x="10272" y="5684"/>
                    <a:pt x="9743" y="5684"/>
                  </a:cubicBezTo>
                  <a:cubicBezTo>
                    <a:pt x="9694" y="5684"/>
                    <a:pt x="9652" y="5679"/>
                    <a:pt x="9619" y="5668"/>
                  </a:cubicBezTo>
                  <a:cubicBezTo>
                    <a:pt x="9322" y="5602"/>
                    <a:pt x="9024" y="5106"/>
                    <a:pt x="8495" y="4974"/>
                  </a:cubicBezTo>
                  <a:cubicBezTo>
                    <a:pt x="8399" y="4962"/>
                    <a:pt x="8312" y="4957"/>
                    <a:pt x="8232" y="4957"/>
                  </a:cubicBezTo>
                  <a:cubicBezTo>
                    <a:pt x="7846" y="4957"/>
                    <a:pt x="7617" y="5085"/>
                    <a:pt x="7206" y="5304"/>
                  </a:cubicBezTo>
                  <a:cubicBezTo>
                    <a:pt x="6809" y="5469"/>
                    <a:pt x="5884" y="6098"/>
                    <a:pt x="5752" y="6593"/>
                  </a:cubicBezTo>
                  <a:cubicBezTo>
                    <a:pt x="6305" y="6819"/>
                    <a:pt x="6846" y="6841"/>
                    <a:pt x="7406" y="6841"/>
                  </a:cubicBezTo>
                  <a:cubicBezTo>
                    <a:pt x="7542" y="6841"/>
                    <a:pt x="7679" y="6840"/>
                    <a:pt x="7817" y="6840"/>
                  </a:cubicBezTo>
                  <a:cubicBezTo>
                    <a:pt x="8028" y="6840"/>
                    <a:pt x="8243" y="6843"/>
                    <a:pt x="8462" y="6858"/>
                  </a:cubicBezTo>
                  <a:cubicBezTo>
                    <a:pt x="10445" y="7023"/>
                    <a:pt x="8264" y="7717"/>
                    <a:pt x="7504" y="8015"/>
                  </a:cubicBezTo>
                  <a:cubicBezTo>
                    <a:pt x="5818" y="8709"/>
                    <a:pt x="1785" y="8775"/>
                    <a:pt x="1356" y="11287"/>
                  </a:cubicBezTo>
                  <a:cubicBezTo>
                    <a:pt x="1234" y="11929"/>
                    <a:pt x="1353" y="12118"/>
                    <a:pt x="1575" y="12118"/>
                  </a:cubicBezTo>
                  <a:cubicBezTo>
                    <a:pt x="1893" y="12118"/>
                    <a:pt x="2424" y="11728"/>
                    <a:pt x="2763" y="11728"/>
                  </a:cubicBezTo>
                  <a:cubicBezTo>
                    <a:pt x="2832" y="11728"/>
                    <a:pt x="2893" y="11744"/>
                    <a:pt x="2942" y="11783"/>
                  </a:cubicBezTo>
                  <a:cubicBezTo>
                    <a:pt x="3471" y="12245"/>
                    <a:pt x="1356" y="12973"/>
                    <a:pt x="2942" y="13402"/>
                  </a:cubicBezTo>
                  <a:cubicBezTo>
                    <a:pt x="2956" y="13405"/>
                    <a:pt x="2972" y="13406"/>
                    <a:pt x="2990" y="13406"/>
                  </a:cubicBezTo>
                  <a:cubicBezTo>
                    <a:pt x="3282" y="13406"/>
                    <a:pt x="4066" y="13114"/>
                    <a:pt x="4477" y="13114"/>
                  </a:cubicBezTo>
                  <a:cubicBezTo>
                    <a:pt x="4757" y="13114"/>
                    <a:pt x="4864" y="13249"/>
                    <a:pt x="4529" y="13700"/>
                  </a:cubicBezTo>
                  <a:cubicBezTo>
                    <a:pt x="4165" y="14262"/>
                    <a:pt x="2645" y="14394"/>
                    <a:pt x="2050" y="14691"/>
                  </a:cubicBezTo>
                  <a:cubicBezTo>
                    <a:pt x="1785" y="14824"/>
                    <a:pt x="0" y="15650"/>
                    <a:pt x="0" y="16080"/>
                  </a:cubicBezTo>
                  <a:cubicBezTo>
                    <a:pt x="0" y="16358"/>
                    <a:pt x="183" y="16461"/>
                    <a:pt x="458" y="16461"/>
                  </a:cubicBezTo>
                  <a:cubicBezTo>
                    <a:pt x="1194" y="16461"/>
                    <a:pt x="2587" y="15722"/>
                    <a:pt x="2876" y="15650"/>
                  </a:cubicBezTo>
                  <a:cubicBezTo>
                    <a:pt x="4165" y="15319"/>
                    <a:pt x="4826" y="15154"/>
                    <a:pt x="5851" y="14262"/>
                  </a:cubicBezTo>
                  <a:cubicBezTo>
                    <a:pt x="6876" y="13402"/>
                    <a:pt x="8165" y="13237"/>
                    <a:pt x="9156" y="12477"/>
                  </a:cubicBezTo>
                  <a:cubicBezTo>
                    <a:pt x="10016" y="11849"/>
                    <a:pt x="10677" y="11188"/>
                    <a:pt x="11668" y="10857"/>
                  </a:cubicBezTo>
                  <a:cubicBezTo>
                    <a:pt x="11936" y="10759"/>
                    <a:pt x="12143" y="10714"/>
                    <a:pt x="12289" y="10714"/>
                  </a:cubicBezTo>
                  <a:cubicBezTo>
                    <a:pt x="12682" y="10714"/>
                    <a:pt x="12620" y="11045"/>
                    <a:pt x="12065" y="11551"/>
                  </a:cubicBezTo>
                  <a:cubicBezTo>
                    <a:pt x="11602" y="11915"/>
                    <a:pt x="10181" y="12477"/>
                    <a:pt x="11239" y="12840"/>
                  </a:cubicBezTo>
                  <a:cubicBezTo>
                    <a:pt x="11320" y="12867"/>
                    <a:pt x="11404" y="12878"/>
                    <a:pt x="11489" y="12878"/>
                  </a:cubicBezTo>
                  <a:cubicBezTo>
                    <a:pt x="12269" y="12878"/>
                    <a:pt x="13181" y="11879"/>
                    <a:pt x="13718" y="11551"/>
                  </a:cubicBezTo>
                  <a:cubicBezTo>
                    <a:pt x="14373" y="11123"/>
                    <a:pt x="14874" y="10733"/>
                    <a:pt x="15544" y="10733"/>
                  </a:cubicBezTo>
                  <a:cubicBezTo>
                    <a:pt x="15753" y="10733"/>
                    <a:pt x="15978" y="10771"/>
                    <a:pt x="16230" y="10857"/>
                  </a:cubicBezTo>
                  <a:cubicBezTo>
                    <a:pt x="17155" y="11188"/>
                    <a:pt x="18081" y="11419"/>
                    <a:pt x="19039" y="11750"/>
                  </a:cubicBezTo>
                  <a:cubicBezTo>
                    <a:pt x="20890" y="12411"/>
                    <a:pt x="21948" y="14592"/>
                    <a:pt x="21717" y="16675"/>
                  </a:cubicBezTo>
                  <a:cubicBezTo>
                    <a:pt x="21618" y="17567"/>
                    <a:pt x="20956" y="18427"/>
                    <a:pt x="21023" y="19286"/>
                  </a:cubicBezTo>
                  <a:cubicBezTo>
                    <a:pt x="21122" y="20145"/>
                    <a:pt x="22014" y="20773"/>
                    <a:pt x="22411" y="21501"/>
                  </a:cubicBezTo>
                  <a:cubicBezTo>
                    <a:pt x="22675" y="21897"/>
                    <a:pt x="23402" y="23913"/>
                    <a:pt x="22907" y="24244"/>
                  </a:cubicBezTo>
                  <a:cubicBezTo>
                    <a:pt x="22862" y="24264"/>
                    <a:pt x="22820" y="24273"/>
                    <a:pt x="22779" y="24273"/>
                  </a:cubicBezTo>
                  <a:cubicBezTo>
                    <a:pt x="22222" y="24273"/>
                    <a:pt x="22056" y="22477"/>
                    <a:pt x="21717" y="22261"/>
                  </a:cubicBezTo>
                  <a:cubicBezTo>
                    <a:pt x="21546" y="22158"/>
                    <a:pt x="21390" y="22114"/>
                    <a:pt x="21254" y="22114"/>
                  </a:cubicBezTo>
                  <a:cubicBezTo>
                    <a:pt x="20734" y="22114"/>
                    <a:pt x="20503" y="22768"/>
                    <a:pt x="20791" y="23318"/>
                  </a:cubicBezTo>
                  <a:cubicBezTo>
                    <a:pt x="21188" y="24244"/>
                    <a:pt x="21849" y="24046"/>
                    <a:pt x="21386" y="25302"/>
                  </a:cubicBezTo>
                  <a:cubicBezTo>
                    <a:pt x="21023" y="26095"/>
                    <a:pt x="20494" y="27020"/>
                    <a:pt x="20031" y="27781"/>
                  </a:cubicBezTo>
                  <a:cubicBezTo>
                    <a:pt x="19436" y="28805"/>
                    <a:pt x="18510" y="29136"/>
                    <a:pt x="17816" y="29995"/>
                  </a:cubicBezTo>
                  <a:cubicBezTo>
                    <a:pt x="17056" y="30855"/>
                    <a:pt x="17684" y="31912"/>
                    <a:pt x="17221" y="32838"/>
                  </a:cubicBezTo>
                  <a:cubicBezTo>
                    <a:pt x="16924" y="33532"/>
                    <a:pt x="15866" y="33631"/>
                    <a:pt x="15767" y="34524"/>
                  </a:cubicBezTo>
                  <a:cubicBezTo>
                    <a:pt x="15701" y="35053"/>
                    <a:pt x="16230" y="36110"/>
                    <a:pt x="16395" y="36738"/>
                  </a:cubicBezTo>
                  <a:cubicBezTo>
                    <a:pt x="16527" y="37366"/>
                    <a:pt x="16560" y="37961"/>
                    <a:pt x="16560" y="38589"/>
                  </a:cubicBezTo>
                  <a:lnTo>
                    <a:pt x="16527" y="38358"/>
                  </a:lnTo>
                  <a:lnTo>
                    <a:pt x="16527" y="38358"/>
                  </a:lnTo>
                  <a:cubicBezTo>
                    <a:pt x="16560" y="38887"/>
                    <a:pt x="16329" y="40143"/>
                    <a:pt x="16692" y="40506"/>
                  </a:cubicBezTo>
                  <a:cubicBezTo>
                    <a:pt x="16924" y="40771"/>
                    <a:pt x="17453" y="40705"/>
                    <a:pt x="17684" y="40837"/>
                  </a:cubicBezTo>
                  <a:cubicBezTo>
                    <a:pt x="18213" y="41200"/>
                    <a:pt x="18147" y="41366"/>
                    <a:pt x="18378" y="41862"/>
                  </a:cubicBezTo>
                  <a:cubicBezTo>
                    <a:pt x="18676" y="42754"/>
                    <a:pt x="19138" y="43481"/>
                    <a:pt x="19039" y="44407"/>
                  </a:cubicBezTo>
                  <a:cubicBezTo>
                    <a:pt x="18973" y="44704"/>
                    <a:pt x="18742" y="45200"/>
                    <a:pt x="18808" y="45531"/>
                  </a:cubicBezTo>
                  <a:cubicBezTo>
                    <a:pt x="18907" y="46159"/>
                    <a:pt x="19271" y="45960"/>
                    <a:pt x="19436" y="46390"/>
                  </a:cubicBezTo>
                  <a:cubicBezTo>
                    <a:pt x="19899" y="47448"/>
                    <a:pt x="19039" y="48010"/>
                    <a:pt x="19105" y="48803"/>
                  </a:cubicBezTo>
                  <a:cubicBezTo>
                    <a:pt x="19205" y="49596"/>
                    <a:pt x="20031" y="49497"/>
                    <a:pt x="20428" y="49861"/>
                  </a:cubicBezTo>
                  <a:cubicBezTo>
                    <a:pt x="20890" y="50224"/>
                    <a:pt x="20857" y="50489"/>
                    <a:pt x="21023" y="51084"/>
                  </a:cubicBezTo>
                  <a:cubicBezTo>
                    <a:pt x="21155" y="51645"/>
                    <a:pt x="21618" y="53133"/>
                    <a:pt x="22444" y="53199"/>
                  </a:cubicBezTo>
                  <a:cubicBezTo>
                    <a:pt x="23535" y="53199"/>
                    <a:pt x="22444" y="51712"/>
                    <a:pt x="22246" y="51216"/>
                  </a:cubicBezTo>
                  <a:cubicBezTo>
                    <a:pt x="21948" y="50522"/>
                    <a:pt x="22014" y="49861"/>
                    <a:pt x="21849" y="49166"/>
                  </a:cubicBezTo>
                  <a:cubicBezTo>
                    <a:pt x="21618" y="48439"/>
                    <a:pt x="21023" y="47877"/>
                    <a:pt x="20857" y="47117"/>
                  </a:cubicBezTo>
                  <a:cubicBezTo>
                    <a:pt x="20791" y="46754"/>
                    <a:pt x="20890" y="46390"/>
                    <a:pt x="20857" y="46092"/>
                  </a:cubicBezTo>
                  <a:cubicBezTo>
                    <a:pt x="20659" y="45597"/>
                    <a:pt x="20328" y="45464"/>
                    <a:pt x="20130" y="45035"/>
                  </a:cubicBezTo>
                  <a:cubicBezTo>
                    <a:pt x="19899" y="44539"/>
                    <a:pt x="19866" y="43779"/>
                    <a:pt x="20560" y="43680"/>
                  </a:cubicBezTo>
                  <a:lnTo>
                    <a:pt x="20659" y="43613"/>
                  </a:lnTo>
                  <a:cubicBezTo>
                    <a:pt x="20763" y="43597"/>
                    <a:pt x="20859" y="43589"/>
                    <a:pt x="20948" y="43589"/>
                  </a:cubicBezTo>
                  <a:cubicBezTo>
                    <a:pt x="21931" y="43589"/>
                    <a:pt x="22014" y="44549"/>
                    <a:pt x="22014" y="45398"/>
                  </a:cubicBezTo>
                  <a:cubicBezTo>
                    <a:pt x="22014" y="46390"/>
                    <a:pt x="22146" y="46754"/>
                    <a:pt x="22675" y="47679"/>
                  </a:cubicBezTo>
                  <a:cubicBezTo>
                    <a:pt x="23204" y="48472"/>
                    <a:pt x="23237" y="49365"/>
                    <a:pt x="23601" y="50158"/>
                  </a:cubicBezTo>
                  <a:cubicBezTo>
                    <a:pt x="24063" y="51150"/>
                    <a:pt x="24956" y="51778"/>
                    <a:pt x="25485" y="52769"/>
                  </a:cubicBezTo>
                  <a:cubicBezTo>
                    <a:pt x="25815" y="53430"/>
                    <a:pt x="26576" y="54422"/>
                    <a:pt x="26642" y="55248"/>
                  </a:cubicBezTo>
                  <a:cubicBezTo>
                    <a:pt x="26708" y="56174"/>
                    <a:pt x="25881" y="56604"/>
                    <a:pt x="26245" y="57529"/>
                  </a:cubicBezTo>
                  <a:cubicBezTo>
                    <a:pt x="26576" y="58587"/>
                    <a:pt x="28327" y="59083"/>
                    <a:pt x="29154" y="59876"/>
                  </a:cubicBezTo>
                  <a:cubicBezTo>
                    <a:pt x="30079" y="60801"/>
                    <a:pt x="31071" y="60867"/>
                    <a:pt x="32261" y="61297"/>
                  </a:cubicBezTo>
                  <a:cubicBezTo>
                    <a:pt x="32963" y="61506"/>
                    <a:pt x="33404" y="61617"/>
                    <a:pt x="33859" y="61617"/>
                  </a:cubicBezTo>
                  <a:cubicBezTo>
                    <a:pt x="34196" y="61617"/>
                    <a:pt x="34540" y="61556"/>
                    <a:pt x="35004" y="61429"/>
                  </a:cubicBezTo>
                  <a:cubicBezTo>
                    <a:pt x="35285" y="61359"/>
                    <a:pt x="35573" y="61322"/>
                    <a:pt x="35856" y="61322"/>
                  </a:cubicBezTo>
                  <a:cubicBezTo>
                    <a:pt x="36637" y="61322"/>
                    <a:pt x="37377" y="61609"/>
                    <a:pt x="37814" y="62289"/>
                  </a:cubicBezTo>
                  <a:cubicBezTo>
                    <a:pt x="37979" y="62652"/>
                    <a:pt x="37748" y="62884"/>
                    <a:pt x="38111" y="63280"/>
                  </a:cubicBezTo>
                  <a:cubicBezTo>
                    <a:pt x="38343" y="63512"/>
                    <a:pt x="38872" y="63710"/>
                    <a:pt x="39235" y="63809"/>
                  </a:cubicBezTo>
                  <a:cubicBezTo>
                    <a:pt x="40095" y="64338"/>
                    <a:pt x="40921" y="64371"/>
                    <a:pt x="41780" y="64702"/>
                  </a:cubicBezTo>
                  <a:cubicBezTo>
                    <a:pt x="42739" y="64999"/>
                    <a:pt x="42309" y="65627"/>
                    <a:pt x="43036" y="66123"/>
                  </a:cubicBezTo>
                  <a:cubicBezTo>
                    <a:pt x="43116" y="66176"/>
                    <a:pt x="43208" y="66191"/>
                    <a:pt x="43306" y="66191"/>
                  </a:cubicBezTo>
                  <a:cubicBezTo>
                    <a:pt x="43433" y="66191"/>
                    <a:pt x="43570" y="66166"/>
                    <a:pt x="43702" y="66166"/>
                  </a:cubicBezTo>
                  <a:cubicBezTo>
                    <a:pt x="43844" y="66166"/>
                    <a:pt x="43981" y="66196"/>
                    <a:pt x="44094" y="66321"/>
                  </a:cubicBezTo>
                  <a:cubicBezTo>
                    <a:pt x="44590" y="66916"/>
                    <a:pt x="43896" y="66784"/>
                    <a:pt x="43797" y="67247"/>
                  </a:cubicBezTo>
                  <a:cubicBezTo>
                    <a:pt x="43499" y="68536"/>
                    <a:pt x="44359" y="68668"/>
                    <a:pt x="45185" y="69263"/>
                  </a:cubicBezTo>
                  <a:cubicBezTo>
                    <a:pt x="45879" y="69759"/>
                    <a:pt x="46408" y="70817"/>
                    <a:pt x="47366" y="71081"/>
                  </a:cubicBezTo>
                  <a:cubicBezTo>
                    <a:pt x="47423" y="71093"/>
                    <a:pt x="47478" y="71099"/>
                    <a:pt x="47533" y="71099"/>
                  </a:cubicBezTo>
                  <a:cubicBezTo>
                    <a:pt x="48424" y="71099"/>
                    <a:pt x="49177" y="69632"/>
                    <a:pt x="49793" y="69632"/>
                  </a:cubicBezTo>
                  <a:cubicBezTo>
                    <a:pt x="49880" y="69632"/>
                    <a:pt x="49963" y="69660"/>
                    <a:pt x="50044" y="69726"/>
                  </a:cubicBezTo>
                  <a:lnTo>
                    <a:pt x="49945" y="69594"/>
                  </a:lnTo>
                  <a:lnTo>
                    <a:pt x="49945" y="69594"/>
                  </a:lnTo>
                  <a:cubicBezTo>
                    <a:pt x="50507" y="70089"/>
                    <a:pt x="50804" y="71246"/>
                    <a:pt x="51035" y="71940"/>
                  </a:cubicBezTo>
                  <a:cubicBezTo>
                    <a:pt x="51333" y="72668"/>
                    <a:pt x="51333" y="73296"/>
                    <a:pt x="51267" y="74122"/>
                  </a:cubicBezTo>
                  <a:cubicBezTo>
                    <a:pt x="51234" y="75345"/>
                    <a:pt x="51101" y="76138"/>
                    <a:pt x="50209" y="76965"/>
                  </a:cubicBezTo>
                  <a:cubicBezTo>
                    <a:pt x="49812" y="77262"/>
                    <a:pt x="49581" y="77460"/>
                    <a:pt x="49350" y="77824"/>
                  </a:cubicBezTo>
                  <a:cubicBezTo>
                    <a:pt x="49284" y="77923"/>
                    <a:pt x="49449" y="78254"/>
                    <a:pt x="49350" y="78386"/>
                  </a:cubicBezTo>
                  <a:cubicBezTo>
                    <a:pt x="49184" y="78617"/>
                    <a:pt x="48887" y="78551"/>
                    <a:pt x="48755" y="78749"/>
                  </a:cubicBezTo>
                  <a:cubicBezTo>
                    <a:pt x="47829" y="79741"/>
                    <a:pt x="47135" y="81295"/>
                    <a:pt x="47895" y="82716"/>
                  </a:cubicBezTo>
                  <a:cubicBezTo>
                    <a:pt x="47928" y="82881"/>
                    <a:pt x="48457" y="83377"/>
                    <a:pt x="48457" y="83377"/>
                  </a:cubicBezTo>
                  <a:cubicBezTo>
                    <a:pt x="48589" y="84137"/>
                    <a:pt x="48358" y="83807"/>
                    <a:pt x="47928" y="84203"/>
                  </a:cubicBezTo>
                  <a:cubicBezTo>
                    <a:pt x="47366" y="84732"/>
                    <a:pt x="47366" y="84236"/>
                    <a:pt x="47300" y="85162"/>
                  </a:cubicBezTo>
                  <a:cubicBezTo>
                    <a:pt x="47234" y="85492"/>
                    <a:pt x="47366" y="86153"/>
                    <a:pt x="47399" y="86484"/>
                  </a:cubicBezTo>
                  <a:cubicBezTo>
                    <a:pt x="47598" y="87707"/>
                    <a:pt x="48358" y="87343"/>
                    <a:pt x="48920" y="88335"/>
                  </a:cubicBezTo>
                  <a:cubicBezTo>
                    <a:pt x="49680" y="89525"/>
                    <a:pt x="49746" y="90682"/>
                    <a:pt x="50738" y="91740"/>
                  </a:cubicBezTo>
                  <a:cubicBezTo>
                    <a:pt x="52391" y="93458"/>
                    <a:pt x="52490" y="96698"/>
                    <a:pt x="54605" y="98119"/>
                  </a:cubicBezTo>
                  <a:cubicBezTo>
                    <a:pt x="55663" y="98780"/>
                    <a:pt x="56655" y="98615"/>
                    <a:pt x="57580" y="99639"/>
                  </a:cubicBezTo>
                  <a:cubicBezTo>
                    <a:pt x="58109" y="100201"/>
                    <a:pt x="59167" y="100829"/>
                    <a:pt x="59398" y="101523"/>
                  </a:cubicBezTo>
                  <a:cubicBezTo>
                    <a:pt x="59563" y="102118"/>
                    <a:pt x="59464" y="103176"/>
                    <a:pt x="59530" y="103804"/>
                  </a:cubicBezTo>
                  <a:cubicBezTo>
                    <a:pt x="59530" y="104597"/>
                    <a:pt x="59596" y="105391"/>
                    <a:pt x="59596" y="106217"/>
                  </a:cubicBezTo>
                  <a:lnTo>
                    <a:pt x="59596" y="107010"/>
                  </a:lnTo>
                  <a:lnTo>
                    <a:pt x="59464" y="107076"/>
                  </a:lnTo>
                  <a:cubicBezTo>
                    <a:pt x="59398" y="108696"/>
                    <a:pt x="59993" y="110117"/>
                    <a:pt x="60158" y="111671"/>
                  </a:cubicBezTo>
                  <a:cubicBezTo>
                    <a:pt x="60357" y="113324"/>
                    <a:pt x="59993" y="115108"/>
                    <a:pt x="60224" y="116860"/>
                  </a:cubicBezTo>
                  <a:cubicBezTo>
                    <a:pt x="60390" y="117984"/>
                    <a:pt x="60456" y="119075"/>
                    <a:pt x="60456" y="120265"/>
                  </a:cubicBezTo>
                  <a:cubicBezTo>
                    <a:pt x="60456" y="121323"/>
                    <a:pt x="59927" y="122182"/>
                    <a:pt x="60059" y="123107"/>
                  </a:cubicBezTo>
                  <a:cubicBezTo>
                    <a:pt x="60125" y="124033"/>
                    <a:pt x="60753" y="124826"/>
                    <a:pt x="60885" y="125752"/>
                  </a:cubicBezTo>
                  <a:cubicBezTo>
                    <a:pt x="60918" y="126314"/>
                    <a:pt x="60918" y="127140"/>
                    <a:pt x="61216" y="127636"/>
                  </a:cubicBezTo>
                  <a:cubicBezTo>
                    <a:pt x="61513" y="128165"/>
                    <a:pt x="61580" y="127933"/>
                    <a:pt x="61976" y="128231"/>
                  </a:cubicBezTo>
                  <a:cubicBezTo>
                    <a:pt x="63629" y="129553"/>
                    <a:pt x="63398" y="132759"/>
                    <a:pt x="64257" y="134610"/>
                  </a:cubicBezTo>
                  <a:cubicBezTo>
                    <a:pt x="64620" y="135470"/>
                    <a:pt x="64687" y="136164"/>
                    <a:pt x="64918" y="136957"/>
                  </a:cubicBezTo>
                  <a:cubicBezTo>
                    <a:pt x="65215" y="137949"/>
                    <a:pt x="66207" y="138940"/>
                    <a:pt x="66769" y="139866"/>
                  </a:cubicBezTo>
                  <a:cubicBezTo>
                    <a:pt x="67216" y="140561"/>
                    <a:pt x="67626" y="141014"/>
                    <a:pt x="68250" y="141014"/>
                  </a:cubicBezTo>
                  <a:cubicBezTo>
                    <a:pt x="68457" y="141014"/>
                    <a:pt x="68687" y="140964"/>
                    <a:pt x="68951" y="140857"/>
                  </a:cubicBezTo>
                  <a:cubicBezTo>
                    <a:pt x="69257" y="140755"/>
                    <a:pt x="69366" y="140378"/>
                    <a:pt x="69688" y="140378"/>
                  </a:cubicBezTo>
                  <a:cubicBezTo>
                    <a:pt x="69784" y="140378"/>
                    <a:pt x="69898" y="140411"/>
                    <a:pt x="70041" y="140494"/>
                  </a:cubicBezTo>
                  <a:cubicBezTo>
                    <a:pt x="70471" y="140725"/>
                    <a:pt x="70537" y="141419"/>
                    <a:pt x="70802" y="141783"/>
                  </a:cubicBezTo>
                  <a:cubicBezTo>
                    <a:pt x="71246" y="142464"/>
                    <a:pt x="71717" y="142615"/>
                    <a:pt x="72381" y="142615"/>
                  </a:cubicBezTo>
                  <a:cubicBezTo>
                    <a:pt x="72458" y="142615"/>
                    <a:pt x="72537" y="142613"/>
                    <a:pt x="72620" y="142609"/>
                  </a:cubicBezTo>
                  <a:cubicBezTo>
                    <a:pt x="72793" y="142609"/>
                    <a:pt x="72973" y="142647"/>
                    <a:pt x="73136" y="142647"/>
                  </a:cubicBezTo>
                  <a:cubicBezTo>
                    <a:pt x="73316" y="142647"/>
                    <a:pt x="73474" y="142601"/>
                    <a:pt x="73578" y="142411"/>
                  </a:cubicBezTo>
                  <a:cubicBezTo>
                    <a:pt x="73843" y="141651"/>
                    <a:pt x="73082" y="141849"/>
                    <a:pt x="72752" y="141651"/>
                  </a:cubicBezTo>
                  <a:cubicBezTo>
                    <a:pt x="71991" y="141287"/>
                    <a:pt x="71330" y="140923"/>
                    <a:pt x="70868" y="140130"/>
                  </a:cubicBezTo>
                  <a:cubicBezTo>
                    <a:pt x="70636" y="139700"/>
                    <a:pt x="70570" y="139238"/>
                    <a:pt x="70306" y="138874"/>
                  </a:cubicBezTo>
                  <a:cubicBezTo>
                    <a:pt x="69876" y="138246"/>
                    <a:pt x="69645" y="138312"/>
                    <a:pt x="69645" y="137453"/>
                  </a:cubicBezTo>
                  <a:cubicBezTo>
                    <a:pt x="69711" y="135470"/>
                    <a:pt x="71991" y="134742"/>
                    <a:pt x="69810" y="133453"/>
                  </a:cubicBezTo>
                  <a:cubicBezTo>
                    <a:pt x="69050" y="132957"/>
                    <a:pt x="68488" y="132561"/>
                    <a:pt x="69182" y="131635"/>
                  </a:cubicBezTo>
                  <a:cubicBezTo>
                    <a:pt x="69413" y="131272"/>
                    <a:pt x="69876" y="131272"/>
                    <a:pt x="70041" y="130842"/>
                  </a:cubicBezTo>
                  <a:cubicBezTo>
                    <a:pt x="70174" y="130545"/>
                    <a:pt x="69942" y="130049"/>
                    <a:pt x="70041" y="129652"/>
                  </a:cubicBezTo>
                  <a:cubicBezTo>
                    <a:pt x="70339" y="128594"/>
                    <a:pt x="71099" y="128727"/>
                    <a:pt x="70008" y="127999"/>
                  </a:cubicBezTo>
                  <a:cubicBezTo>
                    <a:pt x="69246" y="127542"/>
                    <a:pt x="68681" y="126860"/>
                    <a:pt x="69712" y="126860"/>
                  </a:cubicBezTo>
                  <a:cubicBezTo>
                    <a:pt x="69799" y="126860"/>
                    <a:pt x="69897" y="126865"/>
                    <a:pt x="70008" y="126876"/>
                  </a:cubicBezTo>
                  <a:cubicBezTo>
                    <a:pt x="70345" y="126901"/>
                    <a:pt x="70585" y="126973"/>
                    <a:pt x="70757" y="126973"/>
                  </a:cubicBezTo>
                  <a:cubicBezTo>
                    <a:pt x="71024" y="126973"/>
                    <a:pt x="71125" y="126800"/>
                    <a:pt x="71165" y="126016"/>
                  </a:cubicBezTo>
                  <a:cubicBezTo>
                    <a:pt x="71165" y="125025"/>
                    <a:pt x="70537" y="124165"/>
                    <a:pt x="71925" y="124099"/>
                  </a:cubicBezTo>
                  <a:cubicBezTo>
                    <a:pt x="71980" y="124095"/>
                    <a:pt x="72035" y="124093"/>
                    <a:pt x="72089" y="124093"/>
                  </a:cubicBezTo>
                  <a:cubicBezTo>
                    <a:pt x="72480" y="124093"/>
                    <a:pt x="72865" y="124182"/>
                    <a:pt x="73234" y="124182"/>
                  </a:cubicBezTo>
                  <a:cubicBezTo>
                    <a:pt x="73683" y="124182"/>
                    <a:pt x="74111" y="124051"/>
                    <a:pt x="74504" y="123471"/>
                  </a:cubicBezTo>
                  <a:cubicBezTo>
                    <a:pt x="74966" y="122843"/>
                    <a:pt x="74801" y="121752"/>
                    <a:pt x="74504" y="121058"/>
                  </a:cubicBezTo>
                  <a:cubicBezTo>
                    <a:pt x="74143" y="120216"/>
                    <a:pt x="73124" y="119483"/>
                    <a:pt x="74191" y="119483"/>
                  </a:cubicBezTo>
                  <a:cubicBezTo>
                    <a:pt x="74296" y="119483"/>
                    <a:pt x="74421" y="119490"/>
                    <a:pt x="74570" y="119505"/>
                  </a:cubicBezTo>
                  <a:cubicBezTo>
                    <a:pt x="75012" y="119547"/>
                    <a:pt x="75334" y="119697"/>
                    <a:pt x="75724" y="119697"/>
                  </a:cubicBezTo>
                  <a:cubicBezTo>
                    <a:pt x="75945" y="119697"/>
                    <a:pt x="76188" y="119648"/>
                    <a:pt x="76487" y="119505"/>
                  </a:cubicBezTo>
                  <a:cubicBezTo>
                    <a:pt x="77412" y="119207"/>
                    <a:pt x="77082" y="119207"/>
                    <a:pt x="77313" y="118447"/>
                  </a:cubicBezTo>
                  <a:cubicBezTo>
                    <a:pt x="77412" y="118149"/>
                    <a:pt x="77478" y="117918"/>
                    <a:pt x="77611" y="117588"/>
                  </a:cubicBezTo>
                  <a:cubicBezTo>
                    <a:pt x="77710" y="117356"/>
                    <a:pt x="78007" y="117092"/>
                    <a:pt x="78139" y="116596"/>
                  </a:cubicBezTo>
                  <a:cubicBezTo>
                    <a:pt x="78371" y="115505"/>
                    <a:pt x="78536" y="114811"/>
                    <a:pt x="79296" y="113952"/>
                  </a:cubicBezTo>
                  <a:cubicBezTo>
                    <a:pt x="80453" y="112762"/>
                    <a:pt x="80982" y="112101"/>
                    <a:pt x="80751" y="110283"/>
                  </a:cubicBezTo>
                  <a:cubicBezTo>
                    <a:pt x="80585" y="108696"/>
                    <a:pt x="80585" y="108630"/>
                    <a:pt x="81709" y="107572"/>
                  </a:cubicBezTo>
                  <a:lnTo>
                    <a:pt x="81709" y="107572"/>
                  </a:lnTo>
                  <a:lnTo>
                    <a:pt x="81412" y="107771"/>
                  </a:lnTo>
                  <a:cubicBezTo>
                    <a:pt x="82734" y="105953"/>
                    <a:pt x="85510" y="107341"/>
                    <a:pt x="86733" y="105523"/>
                  </a:cubicBezTo>
                  <a:cubicBezTo>
                    <a:pt x="87262" y="104730"/>
                    <a:pt x="87494" y="103606"/>
                    <a:pt x="87824" y="102746"/>
                  </a:cubicBezTo>
                  <a:cubicBezTo>
                    <a:pt x="88254" y="101821"/>
                    <a:pt x="88882" y="100763"/>
                    <a:pt x="88948" y="99705"/>
                  </a:cubicBezTo>
                  <a:cubicBezTo>
                    <a:pt x="88948" y="98218"/>
                    <a:pt x="87824" y="96003"/>
                    <a:pt x="88584" y="94648"/>
                  </a:cubicBezTo>
                  <a:cubicBezTo>
                    <a:pt x="88816" y="94219"/>
                    <a:pt x="89246" y="94020"/>
                    <a:pt x="89576" y="93723"/>
                  </a:cubicBezTo>
                  <a:cubicBezTo>
                    <a:pt x="90171" y="93095"/>
                    <a:pt x="90039" y="92731"/>
                    <a:pt x="90336" y="91971"/>
                  </a:cubicBezTo>
                  <a:cubicBezTo>
                    <a:pt x="90766" y="90880"/>
                    <a:pt x="91923" y="90550"/>
                    <a:pt x="92088" y="89327"/>
                  </a:cubicBezTo>
                  <a:cubicBezTo>
                    <a:pt x="92220" y="88566"/>
                    <a:pt x="92154" y="87542"/>
                    <a:pt x="92055" y="86781"/>
                  </a:cubicBezTo>
                  <a:cubicBezTo>
                    <a:pt x="91989" y="86418"/>
                    <a:pt x="91857" y="85856"/>
                    <a:pt x="91625" y="85559"/>
                  </a:cubicBezTo>
                  <a:cubicBezTo>
                    <a:pt x="91371" y="85213"/>
                    <a:pt x="91256" y="85148"/>
                    <a:pt x="91101" y="85148"/>
                  </a:cubicBezTo>
                  <a:cubicBezTo>
                    <a:pt x="91005" y="85148"/>
                    <a:pt x="90894" y="85172"/>
                    <a:pt x="90726" y="85172"/>
                  </a:cubicBezTo>
                  <a:cubicBezTo>
                    <a:pt x="90670" y="85172"/>
                    <a:pt x="90606" y="85169"/>
                    <a:pt x="90535" y="85162"/>
                  </a:cubicBezTo>
                  <a:cubicBezTo>
                    <a:pt x="89510" y="85063"/>
                    <a:pt x="89246" y="84501"/>
                    <a:pt x="88419" y="83873"/>
                  </a:cubicBezTo>
                  <a:cubicBezTo>
                    <a:pt x="87428" y="83212"/>
                    <a:pt x="86733" y="82947"/>
                    <a:pt x="85544" y="82815"/>
                  </a:cubicBezTo>
                  <a:lnTo>
                    <a:pt x="84486" y="82650"/>
                  </a:lnTo>
                  <a:cubicBezTo>
                    <a:pt x="84354" y="82628"/>
                    <a:pt x="84232" y="82620"/>
                    <a:pt x="84116" y="82620"/>
                  </a:cubicBezTo>
                  <a:cubicBezTo>
                    <a:pt x="83884" y="82620"/>
                    <a:pt x="83670" y="82650"/>
                    <a:pt x="83428" y="82650"/>
                  </a:cubicBezTo>
                  <a:cubicBezTo>
                    <a:pt x="82503" y="82518"/>
                    <a:pt x="82800" y="82286"/>
                    <a:pt x="82271" y="81724"/>
                  </a:cubicBezTo>
                  <a:cubicBezTo>
                    <a:pt x="81842" y="81295"/>
                    <a:pt x="81048" y="80832"/>
                    <a:pt x="80519" y="80733"/>
                  </a:cubicBezTo>
                  <a:cubicBezTo>
                    <a:pt x="80410" y="80715"/>
                    <a:pt x="80314" y="80708"/>
                    <a:pt x="80229" y="80708"/>
                  </a:cubicBezTo>
                  <a:cubicBezTo>
                    <a:pt x="79666" y="80708"/>
                    <a:pt x="79544" y="81039"/>
                    <a:pt x="78999" y="81096"/>
                  </a:cubicBezTo>
                  <a:cubicBezTo>
                    <a:pt x="78933" y="80733"/>
                    <a:pt x="78933" y="80303"/>
                    <a:pt x="78701" y="79972"/>
                  </a:cubicBezTo>
                  <a:lnTo>
                    <a:pt x="78635" y="79807"/>
                  </a:lnTo>
                  <a:cubicBezTo>
                    <a:pt x="78040" y="79113"/>
                    <a:pt x="77644" y="79477"/>
                    <a:pt x="77412" y="78419"/>
                  </a:cubicBezTo>
                  <a:cubicBezTo>
                    <a:pt x="77346" y="78121"/>
                    <a:pt x="77478" y="77758"/>
                    <a:pt x="77412" y="77493"/>
                  </a:cubicBezTo>
                  <a:cubicBezTo>
                    <a:pt x="77247" y="77130"/>
                    <a:pt x="76817" y="77130"/>
                    <a:pt x="76718" y="76766"/>
                  </a:cubicBezTo>
                  <a:cubicBezTo>
                    <a:pt x="76487" y="76138"/>
                    <a:pt x="76817" y="75444"/>
                    <a:pt x="76487" y="74783"/>
                  </a:cubicBezTo>
                  <a:cubicBezTo>
                    <a:pt x="76189" y="74221"/>
                    <a:pt x="75363" y="73593"/>
                    <a:pt x="74834" y="73296"/>
                  </a:cubicBezTo>
                  <a:cubicBezTo>
                    <a:pt x="72950" y="72139"/>
                    <a:pt x="70868" y="73560"/>
                    <a:pt x="69579" y="71577"/>
                  </a:cubicBezTo>
                  <a:cubicBezTo>
                    <a:pt x="68984" y="70717"/>
                    <a:pt x="68752" y="70387"/>
                    <a:pt x="67926" y="69891"/>
                  </a:cubicBezTo>
                  <a:cubicBezTo>
                    <a:pt x="67331" y="69527"/>
                    <a:pt x="66835" y="68833"/>
                    <a:pt x="66306" y="68338"/>
                  </a:cubicBezTo>
                  <a:cubicBezTo>
                    <a:pt x="65691" y="67747"/>
                    <a:pt x="65534" y="67431"/>
                    <a:pt x="65030" y="67431"/>
                  </a:cubicBezTo>
                  <a:cubicBezTo>
                    <a:pt x="64857" y="67431"/>
                    <a:pt x="64643" y="67468"/>
                    <a:pt x="64356" y="67544"/>
                  </a:cubicBezTo>
                  <a:cubicBezTo>
                    <a:pt x="63893" y="67693"/>
                    <a:pt x="63488" y="67767"/>
                    <a:pt x="63067" y="67767"/>
                  </a:cubicBezTo>
                  <a:cubicBezTo>
                    <a:pt x="62646" y="67767"/>
                    <a:pt x="62208" y="67693"/>
                    <a:pt x="61679" y="67544"/>
                  </a:cubicBezTo>
                  <a:cubicBezTo>
                    <a:pt x="61216" y="67412"/>
                    <a:pt x="60753" y="67346"/>
                    <a:pt x="60324" y="67181"/>
                  </a:cubicBezTo>
                  <a:cubicBezTo>
                    <a:pt x="59927" y="66982"/>
                    <a:pt x="59464" y="66487"/>
                    <a:pt x="59001" y="66354"/>
                  </a:cubicBezTo>
                  <a:cubicBezTo>
                    <a:pt x="58964" y="66350"/>
                    <a:pt x="58928" y="66348"/>
                    <a:pt x="58892" y="66348"/>
                  </a:cubicBezTo>
                  <a:cubicBezTo>
                    <a:pt x="58243" y="66348"/>
                    <a:pt x="57838" y="67047"/>
                    <a:pt x="57257" y="67047"/>
                  </a:cubicBezTo>
                  <a:cubicBezTo>
                    <a:pt x="57161" y="67047"/>
                    <a:pt x="57060" y="67027"/>
                    <a:pt x="56952" y="66982"/>
                  </a:cubicBezTo>
                  <a:cubicBezTo>
                    <a:pt x="56985" y="66751"/>
                    <a:pt x="57646" y="66123"/>
                    <a:pt x="57349" y="65825"/>
                  </a:cubicBezTo>
                  <a:cubicBezTo>
                    <a:pt x="57314" y="65771"/>
                    <a:pt x="57254" y="65748"/>
                    <a:pt x="57179" y="65748"/>
                  </a:cubicBezTo>
                  <a:cubicBezTo>
                    <a:pt x="56892" y="65748"/>
                    <a:pt x="56382" y="66071"/>
                    <a:pt x="56225" y="66123"/>
                  </a:cubicBezTo>
                  <a:cubicBezTo>
                    <a:pt x="55432" y="66553"/>
                    <a:pt x="54209" y="66685"/>
                    <a:pt x="53547" y="67181"/>
                  </a:cubicBezTo>
                  <a:cubicBezTo>
                    <a:pt x="52721" y="67809"/>
                    <a:pt x="53019" y="69527"/>
                    <a:pt x="52159" y="69759"/>
                  </a:cubicBezTo>
                  <a:cubicBezTo>
                    <a:pt x="52036" y="69798"/>
                    <a:pt x="51935" y="69816"/>
                    <a:pt x="51851" y="69816"/>
                  </a:cubicBezTo>
                  <a:cubicBezTo>
                    <a:pt x="51370" y="69816"/>
                    <a:pt x="51444" y="69247"/>
                    <a:pt x="51135" y="68966"/>
                  </a:cubicBezTo>
                  <a:cubicBezTo>
                    <a:pt x="50897" y="68787"/>
                    <a:pt x="50670" y="68716"/>
                    <a:pt x="50406" y="68716"/>
                  </a:cubicBezTo>
                  <a:cubicBezTo>
                    <a:pt x="50230" y="68716"/>
                    <a:pt x="50037" y="68747"/>
                    <a:pt x="49812" y="68800"/>
                  </a:cubicBezTo>
                  <a:lnTo>
                    <a:pt x="49812" y="68899"/>
                  </a:lnTo>
                  <a:cubicBezTo>
                    <a:pt x="49693" y="68842"/>
                    <a:pt x="49577" y="68819"/>
                    <a:pt x="49464" y="68819"/>
                  </a:cubicBezTo>
                  <a:cubicBezTo>
                    <a:pt x="48926" y="68819"/>
                    <a:pt x="48445" y="69356"/>
                    <a:pt x="47854" y="69356"/>
                  </a:cubicBezTo>
                  <a:cubicBezTo>
                    <a:pt x="47782" y="69356"/>
                    <a:pt x="47707" y="69348"/>
                    <a:pt x="47631" y="69329"/>
                  </a:cubicBezTo>
                  <a:cubicBezTo>
                    <a:pt x="47003" y="69164"/>
                    <a:pt x="47069" y="68899"/>
                    <a:pt x="46573" y="68404"/>
                  </a:cubicBezTo>
                  <a:cubicBezTo>
                    <a:pt x="46342" y="68106"/>
                    <a:pt x="45879" y="67875"/>
                    <a:pt x="45648" y="67478"/>
                  </a:cubicBezTo>
                  <a:cubicBezTo>
                    <a:pt x="45251" y="66751"/>
                    <a:pt x="45548" y="65759"/>
                    <a:pt x="45813" y="64999"/>
                  </a:cubicBezTo>
                  <a:cubicBezTo>
                    <a:pt x="46243" y="63908"/>
                    <a:pt x="46474" y="63479"/>
                    <a:pt x="46077" y="62289"/>
                  </a:cubicBezTo>
                  <a:cubicBezTo>
                    <a:pt x="45813" y="61727"/>
                    <a:pt x="46077" y="61661"/>
                    <a:pt x="45350" y="61363"/>
                  </a:cubicBezTo>
                  <a:cubicBezTo>
                    <a:pt x="45132" y="61254"/>
                    <a:pt x="44853" y="61205"/>
                    <a:pt x="44570" y="61205"/>
                  </a:cubicBezTo>
                  <a:cubicBezTo>
                    <a:pt x="44338" y="61205"/>
                    <a:pt x="44104" y="61238"/>
                    <a:pt x="43896" y="61297"/>
                  </a:cubicBezTo>
                  <a:cubicBezTo>
                    <a:pt x="43541" y="61341"/>
                    <a:pt x="42769" y="61713"/>
                    <a:pt x="42170" y="61713"/>
                  </a:cubicBezTo>
                  <a:cubicBezTo>
                    <a:pt x="41876" y="61713"/>
                    <a:pt x="41624" y="61624"/>
                    <a:pt x="41483" y="61363"/>
                  </a:cubicBezTo>
                  <a:cubicBezTo>
                    <a:pt x="41086" y="60537"/>
                    <a:pt x="42607" y="58256"/>
                    <a:pt x="42838" y="57463"/>
                  </a:cubicBezTo>
                  <a:cubicBezTo>
                    <a:pt x="43036" y="56967"/>
                    <a:pt x="43830" y="55711"/>
                    <a:pt x="43532" y="55215"/>
                  </a:cubicBezTo>
                  <a:cubicBezTo>
                    <a:pt x="43423" y="54998"/>
                    <a:pt x="43057" y="54920"/>
                    <a:pt x="42636" y="54920"/>
                  </a:cubicBezTo>
                  <a:cubicBezTo>
                    <a:pt x="42034" y="54920"/>
                    <a:pt x="41320" y="55079"/>
                    <a:pt x="41086" y="55215"/>
                  </a:cubicBezTo>
                  <a:cubicBezTo>
                    <a:pt x="40161" y="55711"/>
                    <a:pt x="40458" y="56604"/>
                    <a:pt x="40028" y="57397"/>
                  </a:cubicBezTo>
                  <a:cubicBezTo>
                    <a:pt x="39698" y="58091"/>
                    <a:pt x="38673" y="58554"/>
                    <a:pt x="38045" y="58752"/>
                  </a:cubicBezTo>
                  <a:cubicBezTo>
                    <a:pt x="37884" y="58820"/>
                    <a:pt x="37679" y="58849"/>
                    <a:pt x="37452" y="58849"/>
                  </a:cubicBezTo>
                  <a:cubicBezTo>
                    <a:pt x="36796" y="58849"/>
                    <a:pt x="35958" y="58609"/>
                    <a:pt x="35467" y="58388"/>
                  </a:cubicBezTo>
                  <a:cubicBezTo>
                    <a:pt x="34475" y="57760"/>
                    <a:pt x="34773" y="56835"/>
                    <a:pt x="34475" y="55843"/>
                  </a:cubicBezTo>
                  <a:cubicBezTo>
                    <a:pt x="34178" y="54719"/>
                    <a:pt x="33550" y="54058"/>
                    <a:pt x="33847" y="52802"/>
                  </a:cubicBezTo>
                  <a:cubicBezTo>
                    <a:pt x="34079" y="51877"/>
                    <a:pt x="34773" y="51216"/>
                    <a:pt x="34938" y="50224"/>
                  </a:cubicBezTo>
                  <a:cubicBezTo>
                    <a:pt x="35137" y="49166"/>
                    <a:pt x="35070" y="48538"/>
                    <a:pt x="35897" y="47811"/>
                  </a:cubicBezTo>
                  <a:cubicBezTo>
                    <a:pt x="36525" y="47183"/>
                    <a:pt x="37351" y="46687"/>
                    <a:pt x="38045" y="46258"/>
                  </a:cubicBezTo>
                  <a:cubicBezTo>
                    <a:pt x="38539" y="45919"/>
                    <a:pt x="38930" y="45815"/>
                    <a:pt x="39317" y="45815"/>
                  </a:cubicBezTo>
                  <a:cubicBezTo>
                    <a:pt x="39836" y="45815"/>
                    <a:pt x="40347" y="46003"/>
                    <a:pt x="41086" y="46059"/>
                  </a:cubicBezTo>
                  <a:cubicBezTo>
                    <a:pt x="41352" y="46089"/>
                    <a:pt x="41663" y="46132"/>
                    <a:pt x="41971" y="46132"/>
                  </a:cubicBezTo>
                  <a:cubicBezTo>
                    <a:pt x="42353" y="46132"/>
                    <a:pt x="42729" y="46066"/>
                    <a:pt x="43003" y="45828"/>
                  </a:cubicBezTo>
                  <a:cubicBezTo>
                    <a:pt x="43367" y="45497"/>
                    <a:pt x="43202" y="45200"/>
                    <a:pt x="43664" y="44969"/>
                  </a:cubicBezTo>
                  <a:cubicBezTo>
                    <a:pt x="43887" y="44820"/>
                    <a:pt x="44600" y="44734"/>
                    <a:pt x="45275" y="44734"/>
                  </a:cubicBezTo>
                  <a:cubicBezTo>
                    <a:pt x="45803" y="44734"/>
                    <a:pt x="46308" y="44787"/>
                    <a:pt x="46540" y="44903"/>
                  </a:cubicBezTo>
                  <a:cubicBezTo>
                    <a:pt x="47003" y="45068"/>
                    <a:pt x="47168" y="45497"/>
                    <a:pt x="47565" y="45630"/>
                  </a:cubicBezTo>
                  <a:cubicBezTo>
                    <a:pt x="47638" y="45652"/>
                    <a:pt x="47702" y="45660"/>
                    <a:pt x="47760" y="45660"/>
                  </a:cubicBezTo>
                  <a:cubicBezTo>
                    <a:pt x="47904" y="45660"/>
                    <a:pt x="48011" y="45611"/>
                    <a:pt x="48136" y="45611"/>
                  </a:cubicBezTo>
                  <a:cubicBezTo>
                    <a:pt x="48255" y="45611"/>
                    <a:pt x="48390" y="45655"/>
                    <a:pt x="48589" y="45828"/>
                  </a:cubicBezTo>
                  <a:cubicBezTo>
                    <a:pt x="49614" y="46754"/>
                    <a:pt x="48160" y="50456"/>
                    <a:pt x="50143" y="50588"/>
                  </a:cubicBezTo>
                  <a:cubicBezTo>
                    <a:pt x="50175" y="50590"/>
                    <a:pt x="50206" y="50591"/>
                    <a:pt x="50236" y="50591"/>
                  </a:cubicBezTo>
                  <a:cubicBezTo>
                    <a:pt x="52001" y="50591"/>
                    <a:pt x="51263" y="46870"/>
                    <a:pt x="51035" y="45927"/>
                  </a:cubicBezTo>
                  <a:cubicBezTo>
                    <a:pt x="50341" y="43217"/>
                    <a:pt x="51895" y="41994"/>
                    <a:pt x="54209" y="41068"/>
                  </a:cubicBezTo>
                  <a:cubicBezTo>
                    <a:pt x="55200" y="40606"/>
                    <a:pt x="56225" y="40110"/>
                    <a:pt x="56886" y="39184"/>
                  </a:cubicBezTo>
                  <a:cubicBezTo>
                    <a:pt x="57646" y="38093"/>
                    <a:pt x="57481" y="37465"/>
                    <a:pt x="57712" y="36276"/>
                  </a:cubicBezTo>
                  <a:cubicBezTo>
                    <a:pt x="57848" y="35686"/>
                    <a:pt x="58039" y="35587"/>
                    <a:pt x="58286" y="35587"/>
                  </a:cubicBezTo>
                  <a:cubicBezTo>
                    <a:pt x="58410" y="35587"/>
                    <a:pt x="58549" y="35613"/>
                    <a:pt x="58702" y="35613"/>
                  </a:cubicBezTo>
                  <a:cubicBezTo>
                    <a:pt x="58908" y="35613"/>
                    <a:pt x="59140" y="35567"/>
                    <a:pt x="59398" y="35350"/>
                  </a:cubicBezTo>
                  <a:cubicBezTo>
                    <a:pt x="60224" y="34689"/>
                    <a:pt x="60819" y="33565"/>
                    <a:pt x="61447" y="32772"/>
                  </a:cubicBezTo>
                  <a:lnTo>
                    <a:pt x="61513" y="32640"/>
                  </a:lnTo>
                  <a:cubicBezTo>
                    <a:pt x="61785" y="32311"/>
                    <a:pt x="62050" y="32229"/>
                    <a:pt x="62331" y="32229"/>
                  </a:cubicBezTo>
                  <a:cubicBezTo>
                    <a:pt x="62607" y="32229"/>
                    <a:pt x="62898" y="32308"/>
                    <a:pt x="63224" y="32308"/>
                  </a:cubicBezTo>
                  <a:cubicBezTo>
                    <a:pt x="63333" y="32308"/>
                    <a:pt x="63445" y="32299"/>
                    <a:pt x="63563" y="32276"/>
                  </a:cubicBezTo>
                  <a:cubicBezTo>
                    <a:pt x="64554" y="31945"/>
                    <a:pt x="64191" y="31086"/>
                    <a:pt x="64620" y="30227"/>
                  </a:cubicBezTo>
                  <a:cubicBezTo>
                    <a:pt x="65116" y="29169"/>
                    <a:pt x="65910" y="29235"/>
                    <a:pt x="66835" y="28938"/>
                  </a:cubicBezTo>
                  <a:cubicBezTo>
                    <a:pt x="67661" y="28607"/>
                    <a:pt x="68289" y="28045"/>
                    <a:pt x="69182" y="27814"/>
                  </a:cubicBezTo>
                  <a:cubicBezTo>
                    <a:pt x="69347" y="27715"/>
                    <a:pt x="69884" y="27558"/>
                    <a:pt x="70264" y="27558"/>
                  </a:cubicBezTo>
                  <a:cubicBezTo>
                    <a:pt x="70645" y="27558"/>
                    <a:pt x="70868" y="27715"/>
                    <a:pt x="70405" y="28243"/>
                  </a:cubicBezTo>
                  <a:cubicBezTo>
                    <a:pt x="70174" y="28541"/>
                    <a:pt x="67959" y="28805"/>
                    <a:pt x="69413" y="29533"/>
                  </a:cubicBezTo>
                  <a:cubicBezTo>
                    <a:pt x="69524" y="29584"/>
                    <a:pt x="69634" y="29606"/>
                    <a:pt x="69742" y="29606"/>
                  </a:cubicBezTo>
                  <a:cubicBezTo>
                    <a:pt x="70469" y="29606"/>
                    <a:pt x="71131" y="28586"/>
                    <a:pt x="71793" y="28442"/>
                  </a:cubicBezTo>
                  <a:cubicBezTo>
                    <a:pt x="72322" y="28243"/>
                    <a:pt x="73843" y="28243"/>
                    <a:pt x="73446" y="27186"/>
                  </a:cubicBezTo>
                  <a:cubicBezTo>
                    <a:pt x="73148" y="26459"/>
                    <a:pt x="71793" y="27054"/>
                    <a:pt x="71397" y="26326"/>
                  </a:cubicBezTo>
                  <a:cubicBezTo>
                    <a:pt x="70802" y="25269"/>
                    <a:pt x="72388" y="24971"/>
                    <a:pt x="72620" y="24343"/>
                  </a:cubicBezTo>
                  <a:cubicBezTo>
                    <a:pt x="72858" y="23790"/>
                    <a:pt x="72585" y="23598"/>
                    <a:pt x="72069" y="23598"/>
                  </a:cubicBezTo>
                  <a:cubicBezTo>
                    <a:pt x="70878" y="23598"/>
                    <a:pt x="68393" y="24623"/>
                    <a:pt x="67900" y="24623"/>
                  </a:cubicBezTo>
                  <a:cubicBezTo>
                    <a:pt x="67865" y="24623"/>
                    <a:pt x="67841" y="24618"/>
                    <a:pt x="67827" y="24608"/>
                  </a:cubicBezTo>
                  <a:cubicBezTo>
                    <a:pt x="67133" y="23980"/>
                    <a:pt x="68884" y="22856"/>
                    <a:pt x="69347" y="22690"/>
                  </a:cubicBezTo>
                  <a:cubicBezTo>
                    <a:pt x="69623" y="22602"/>
                    <a:pt x="69902" y="22580"/>
                    <a:pt x="70185" y="22580"/>
                  </a:cubicBezTo>
                  <a:cubicBezTo>
                    <a:pt x="70467" y="22580"/>
                    <a:pt x="70754" y="22602"/>
                    <a:pt x="71044" y="22602"/>
                  </a:cubicBezTo>
                  <a:cubicBezTo>
                    <a:pt x="71334" y="22602"/>
                    <a:pt x="71628" y="22580"/>
                    <a:pt x="71925" y="22492"/>
                  </a:cubicBezTo>
                  <a:cubicBezTo>
                    <a:pt x="72728" y="22291"/>
                    <a:pt x="73332" y="22116"/>
                    <a:pt x="74168" y="22116"/>
                  </a:cubicBezTo>
                  <a:cubicBezTo>
                    <a:pt x="74296" y="22116"/>
                    <a:pt x="74429" y="22120"/>
                    <a:pt x="74570" y="22129"/>
                  </a:cubicBezTo>
                  <a:cubicBezTo>
                    <a:pt x="75175" y="22204"/>
                    <a:pt x="75579" y="22301"/>
                    <a:pt x="75963" y="22301"/>
                  </a:cubicBezTo>
                  <a:cubicBezTo>
                    <a:pt x="76418" y="22301"/>
                    <a:pt x="76845" y="22165"/>
                    <a:pt x="77545" y="21699"/>
                  </a:cubicBezTo>
                  <a:cubicBezTo>
                    <a:pt x="78668" y="20939"/>
                    <a:pt x="81180" y="21137"/>
                    <a:pt x="81114" y="19021"/>
                  </a:cubicBezTo>
                  <a:cubicBezTo>
                    <a:pt x="81114" y="18228"/>
                    <a:pt x="80222" y="17369"/>
                    <a:pt x="79660" y="16873"/>
                  </a:cubicBezTo>
                  <a:cubicBezTo>
                    <a:pt x="78701" y="16113"/>
                    <a:pt x="78470" y="16179"/>
                    <a:pt x="78470" y="14824"/>
                  </a:cubicBezTo>
                  <a:cubicBezTo>
                    <a:pt x="78470" y="13964"/>
                    <a:pt x="78701" y="12840"/>
                    <a:pt x="78139" y="12279"/>
                  </a:cubicBezTo>
                  <a:cubicBezTo>
                    <a:pt x="77862" y="12053"/>
                    <a:pt x="77596" y="11969"/>
                    <a:pt x="77336" y="11969"/>
                  </a:cubicBezTo>
                  <a:cubicBezTo>
                    <a:pt x="76606" y="11969"/>
                    <a:pt x="75929" y="12635"/>
                    <a:pt x="75198" y="12708"/>
                  </a:cubicBezTo>
                  <a:cubicBezTo>
                    <a:pt x="75094" y="12738"/>
                    <a:pt x="74916" y="12754"/>
                    <a:pt x="74731" y="12754"/>
                  </a:cubicBezTo>
                  <a:cubicBezTo>
                    <a:pt x="74505" y="12754"/>
                    <a:pt x="74267" y="12730"/>
                    <a:pt x="74140" y="12675"/>
                  </a:cubicBezTo>
                  <a:cubicBezTo>
                    <a:pt x="73380" y="12047"/>
                    <a:pt x="74206" y="12179"/>
                    <a:pt x="74272" y="11485"/>
                  </a:cubicBezTo>
                  <a:cubicBezTo>
                    <a:pt x="74272" y="10989"/>
                    <a:pt x="73446" y="9568"/>
                    <a:pt x="73082" y="9304"/>
                  </a:cubicBezTo>
                  <a:cubicBezTo>
                    <a:pt x="72885" y="9150"/>
                    <a:pt x="71441" y="8968"/>
                    <a:pt x="70316" y="8968"/>
                  </a:cubicBezTo>
                  <a:cubicBezTo>
                    <a:pt x="69742" y="8968"/>
                    <a:pt x="69251" y="9016"/>
                    <a:pt x="69050" y="9138"/>
                  </a:cubicBezTo>
                  <a:cubicBezTo>
                    <a:pt x="67992" y="9766"/>
                    <a:pt x="68818" y="11188"/>
                    <a:pt x="68058" y="11849"/>
                  </a:cubicBezTo>
                  <a:cubicBezTo>
                    <a:pt x="67529" y="12411"/>
                    <a:pt x="65943" y="11684"/>
                    <a:pt x="66538" y="13402"/>
                  </a:cubicBezTo>
                  <a:cubicBezTo>
                    <a:pt x="66769" y="14196"/>
                    <a:pt x="67661" y="14758"/>
                    <a:pt x="66835" y="15683"/>
                  </a:cubicBezTo>
                  <a:cubicBezTo>
                    <a:pt x="65414" y="17237"/>
                    <a:pt x="63364" y="15749"/>
                    <a:pt x="62902" y="18294"/>
                  </a:cubicBezTo>
                  <a:cubicBezTo>
                    <a:pt x="62803" y="19021"/>
                    <a:pt x="62736" y="20278"/>
                    <a:pt x="62042" y="20707"/>
                  </a:cubicBezTo>
                  <a:cubicBezTo>
                    <a:pt x="61892" y="20799"/>
                    <a:pt x="61707" y="20840"/>
                    <a:pt x="61511" y="20840"/>
                  </a:cubicBezTo>
                  <a:cubicBezTo>
                    <a:pt x="60933" y="20840"/>
                    <a:pt x="60257" y="20482"/>
                    <a:pt x="60059" y="20013"/>
                  </a:cubicBezTo>
                  <a:cubicBezTo>
                    <a:pt x="59398" y="18526"/>
                    <a:pt x="61117" y="18526"/>
                    <a:pt x="61282" y="17600"/>
                  </a:cubicBezTo>
                  <a:cubicBezTo>
                    <a:pt x="61412" y="16913"/>
                    <a:pt x="60948" y="16789"/>
                    <a:pt x="60404" y="16789"/>
                  </a:cubicBezTo>
                  <a:cubicBezTo>
                    <a:pt x="60098" y="16789"/>
                    <a:pt x="59766" y="16829"/>
                    <a:pt x="59502" y="16829"/>
                  </a:cubicBezTo>
                  <a:cubicBezTo>
                    <a:pt x="59401" y="16829"/>
                    <a:pt x="59309" y="16823"/>
                    <a:pt x="59233" y="16807"/>
                  </a:cubicBezTo>
                  <a:cubicBezTo>
                    <a:pt x="58539" y="16609"/>
                    <a:pt x="57481" y="15881"/>
                    <a:pt x="56952" y="15386"/>
                  </a:cubicBezTo>
                  <a:cubicBezTo>
                    <a:pt x="56555" y="15022"/>
                    <a:pt x="56588" y="14460"/>
                    <a:pt x="55960" y="14394"/>
                  </a:cubicBezTo>
                  <a:cubicBezTo>
                    <a:pt x="55567" y="14394"/>
                    <a:pt x="55149" y="14873"/>
                    <a:pt x="54646" y="14873"/>
                  </a:cubicBezTo>
                  <a:cubicBezTo>
                    <a:pt x="54558" y="14873"/>
                    <a:pt x="54467" y="14858"/>
                    <a:pt x="54374" y="14824"/>
                  </a:cubicBezTo>
                  <a:cubicBezTo>
                    <a:pt x="54374" y="13832"/>
                    <a:pt x="55266" y="13138"/>
                    <a:pt x="53911" y="12840"/>
                  </a:cubicBezTo>
                  <a:cubicBezTo>
                    <a:pt x="53977" y="12642"/>
                    <a:pt x="54010" y="12543"/>
                    <a:pt x="54142" y="12345"/>
                  </a:cubicBezTo>
                  <a:lnTo>
                    <a:pt x="54142" y="12345"/>
                  </a:lnTo>
                  <a:lnTo>
                    <a:pt x="53977" y="12477"/>
                  </a:lnTo>
                  <a:cubicBezTo>
                    <a:pt x="54275" y="11849"/>
                    <a:pt x="54010" y="11287"/>
                    <a:pt x="54539" y="10857"/>
                  </a:cubicBezTo>
                  <a:cubicBezTo>
                    <a:pt x="54721" y="10708"/>
                    <a:pt x="54911" y="10692"/>
                    <a:pt x="55109" y="10692"/>
                  </a:cubicBezTo>
                  <a:cubicBezTo>
                    <a:pt x="55166" y="10692"/>
                    <a:pt x="55223" y="10693"/>
                    <a:pt x="55281" y="10693"/>
                  </a:cubicBezTo>
                  <a:cubicBezTo>
                    <a:pt x="55426" y="10693"/>
                    <a:pt x="55576" y="10685"/>
                    <a:pt x="55729" y="10626"/>
                  </a:cubicBezTo>
                  <a:cubicBezTo>
                    <a:pt x="56588" y="10196"/>
                    <a:pt x="56952" y="9370"/>
                    <a:pt x="58076" y="9205"/>
                  </a:cubicBezTo>
                  <a:cubicBezTo>
                    <a:pt x="59101" y="9006"/>
                    <a:pt x="59762" y="8577"/>
                    <a:pt x="60753" y="7949"/>
                  </a:cubicBezTo>
                  <a:cubicBezTo>
                    <a:pt x="61646" y="7387"/>
                    <a:pt x="62505" y="7287"/>
                    <a:pt x="63431" y="6792"/>
                  </a:cubicBezTo>
                  <a:cubicBezTo>
                    <a:pt x="64158" y="6362"/>
                    <a:pt x="64720" y="5370"/>
                    <a:pt x="65447" y="5106"/>
                  </a:cubicBezTo>
                  <a:cubicBezTo>
                    <a:pt x="65598" y="5049"/>
                    <a:pt x="65756" y="5027"/>
                    <a:pt x="65919" y="5027"/>
                  </a:cubicBezTo>
                  <a:cubicBezTo>
                    <a:pt x="66481" y="5027"/>
                    <a:pt x="67104" y="5288"/>
                    <a:pt x="67705" y="5288"/>
                  </a:cubicBezTo>
                  <a:cubicBezTo>
                    <a:pt x="67846" y="5288"/>
                    <a:pt x="67986" y="5274"/>
                    <a:pt x="68124" y="5238"/>
                  </a:cubicBezTo>
                  <a:cubicBezTo>
                    <a:pt x="68785" y="5040"/>
                    <a:pt x="70339" y="3751"/>
                    <a:pt x="70702" y="3189"/>
                  </a:cubicBezTo>
                  <a:cubicBezTo>
                    <a:pt x="71150" y="2455"/>
                    <a:pt x="70890" y="2264"/>
                    <a:pt x="70437" y="2264"/>
                  </a:cubicBezTo>
                  <a:cubicBezTo>
                    <a:pt x="70053" y="2264"/>
                    <a:pt x="69531" y="2401"/>
                    <a:pt x="69182" y="2462"/>
                  </a:cubicBezTo>
                  <a:cubicBezTo>
                    <a:pt x="68190" y="2627"/>
                    <a:pt x="68025" y="2891"/>
                    <a:pt x="67199" y="3453"/>
                  </a:cubicBezTo>
                  <a:cubicBezTo>
                    <a:pt x="66819" y="3731"/>
                    <a:pt x="66582" y="3843"/>
                    <a:pt x="66425" y="3843"/>
                  </a:cubicBezTo>
                  <a:cubicBezTo>
                    <a:pt x="66025" y="3843"/>
                    <a:pt x="66158" y="3108"/>
                    <a:pt x="65777" y="2561"/>
                  </a:cubicBezTo>
                  <a:cubicBezTo>
                    <a:pt x="65447" y="2065"/>
                    <a:pt x="64984" y="2329"/>
                    <a:pt x="64786" y="1701"/>
                  </a:cubicBezTo>
                  <a:cubicBezTo>
                    <a:pt x="64720" y="1338"/>
                    <a:pt x="65149" y="974"/>
                    <a:pt x="65017" y="578"/>
                  </a:cubicBezTo>
                  <a:cubicBezTo>
                    <a:pt x="64908" y="154"/>
                    <a:pt x="64715" y="1"/>
                    <a:pt x="64492"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8"/>
            <p:cNvSpPr/>
            <p:nvPr/>
          </p:nvSpPr>
          <p:spPr>
            <a:xfrm>
              <a:off x="289350" y="1173800"/>
              <a:ext cx="2305525" cy="3583875"/>
            </a:xfrm>
            <a:custGeom>
              <a:rect b="b" l="l" r="r" t="t"/>
              <a:pathLst>
                <a:path extrusionOk="0" fill="none" h="143355" w="92221">
                  <a:moveTo>
                    <a:pt x="81412" y="108351"/>
                  </a:moveTo>
                  <a:cubicBezTo>
                    <a:pt x="82734" y="106533"/>
                    <a:pt x="85510" y="107921"/>
                    <a:pt x="86733" y="106103"/>
                  </a:cubicBezTo>
                  <a:cubicBezTo>
                    <a:pt x="87262" y="105310"/>
                    <a:pt x="87494" y="104186"/>
                    <a:pt x="87824" y="103326"/>
                  </a:cubicBezTo>
                  <a:cubicBezTo>
                    <a:pt x="88254" y="102401"/>
                    <a:pt x="88882" y="101343"/>
                    <a:pt x="88948" y="100285"/>
                  </a:cubicBezTo>
                  <a:cubicBezTo>
                    <a:pt x="88948" y="98798"/>
                    <a:pt x="87824" y="96583"/>
                    <a:pt x="88584" y="95228"/>
                  </a:cubicBezTo>
                  <a:cubicBezTo>
                    <a:pt x="88816" y="94799"/>
                    <a:pt x="89246" y="94600"/>
                    <a:pt x="89576" y="94303"/>
                  </a:cubicBezTo>
                  <a:cubicBezTo>
                    <a:pt x="90171" y="93675"/>
                    <a:pt x="90039" y="93311"/>
                    <a:pt x="90336" y="92551"/>
                  </a:cubicBezTo>
                  <a:cubicBezTo>
                    <a:pt x="90766" y="91460"/>
                    <a:pt x="91923" y="91130"/>
                    <a:pt x="92088" y="89907"/>
                  </a:cubicBezTo>
                  <a:cubicBezTo>
                    <a:pt x="92220" y="89146"/>
                    <a:pt x="92154" y="88122"/>
                    <a:pt x="92055" y="87361"/>
                  </a:cubicBezTo>
                  <a:cubicBezTo>
                    <a:pt x="91989" y="86998"/>
                    <a:pt x="91857" y="86436"/>
                    <a:pt x="91625" y="86139"/>
                  </a:cubicBezTo>
                  <a:cubicBezTo>
                    <a:pt x="91163" y="85510"/>
                    <a:pt x="91163" y="85808"/>
                    <a:pt x="90535" y="85742"/>
                  </a:cubicBezTo>
                  <a:cubicBezTo>
                    <a:pt x="89510" y="85643"/>
                    <a:pt x="89246" y="85081"/>
                    <a:pt x="88419" y="84453"/>
                  </a:cubicBezTo>
                  <a:cubicBezTo>
                    <a:pt x="87428" y="83792"/>
                    <a:pt x="86733" y="83527"/>
                    <a:pt x="85544" y="83395"/>
                  </a:cubicBezTo>
                  <a:lnTo>
                    <a:pt x="84486" y="83230"/>
                  </a:lnTo>
                  <a:cubicBezTo>
                    <a:pt x="84089" y="83164"/>
                    <a:pt x="83792" y="83230"/>
                    <a:pt x="83428" y="83230"/>
                  </a:cubicBezTo>
                  <a:cubicBezTo>
                    <a:pt x="82503" y="83098"/>
                    <a:pt x="82800" y="82866"/>
                    <a:pt x="82271" y="82304"/>
                  </a:cubicBezTo>
                  <a:cubicBezTo>
                    <a:pt x="81842" y="81875"/>
                    <a:pt x="81048" y="81412"/>
                    <a:pt x="80519" y="81313"/>
                  </a:cubicBezTo>
                  <a:cubicBezTo>
                    <a:pt x="79693" y="81180"/>
                    <a:pt x="79627" y="81610"/>
                    <a:pt x="78999" y="81676"/>
                  </a:cubicBezTo>
                  <a:cubicBezTo>
                    <a:pt x="78933" y="81313"/>
                    <a:pt x="78933" y="80883"/>
                    <a:pt x="78701" y="80552"/>
                  </a:cubicBezTo>
                  <a:lnTo>
                    <a:pt x="78635" y="80387"/>
                  </a:lnTo>
                  <a:cubicBezTo>
                    <a:pt x="78040" y="79693"/>
                    <a:pt x="77644" y="80057"/>
                    <a:pt x="77412" y="78999"/>
                  </a:cubicBezTo>
                  <a:cubicBezTo>
                    <a:pt x="77346" y="78701"/>
                    <a:pt x="77478" y="78338"/>
                    <a:pt x="77412" y="78073"/>
                  </a:cubicBezTo>
                  <a:cubicBezTo>
                    <a:pt x="77247" y="77710"/>
                    <a:pt x="76817" y="77710"/>
                    <a:pt x="76718" y="77346"/>
                  </a:cubicBezTo>
                  <a:cubicBezTo>
                    <a:pt x="76487" y="76718"/>
                    <a:pt x="76817" y="76024"/>
                    <a:pt x="76487" y="75363"/>
                  </a:cubicBezTo>
                  <a:cubicBezTo>
                    <a:pt x="76189" y="74801"/>
                    <a:pt x="75363" y="74173"/>
                    <a:pt x="74834" y="73876"/>
                  </a:cubicBezTo>
                  <a:cubicBezTo>
                    <a:pt x="72950" y="72719"/>
                    <a:pt x="70868" y="74140"/>
                    <a:pt x="69579" y="72157"/>
                  </a:cubicBezTo>
                  <a:cubicBezTo>
                    <a:pt x="68984" y="71297"/>
                    <a:pt x="68752" y="70967"/>
                    <a:pt x="67926" y="70471"/>
                  </a:cubicBezTo>
                  <a:cubicBezTo>
                    <a:pt x="67331" y="70107"/>
                    <a:pt x="66835" y="69413"/>
                    <a:pt x="66306" y="68918"/>
                  </a:cubicBezTo>
                  <a:cubicBezTo>
                    <a:pt x="65480" y="68124"/>
                    <a:pt x="65480" y="67827"/>
                    <a:pt x="64356" y="68124"/>
                  </a:cubicBezTo>
                  <a:cubicBezTo>
                    <a:pt x="63431" y="68422"/>
                    <a:pt x="62736" y="68422"/>
                    <a:pt x="61679" y="68124"/>
                  </a:cubicBezTo>
                  <a:cubicBezTo>
                    <a:pt x="61216" y="67992"/>
                    <a:pt x="60753" y="67926"/>
                    <a:pt x="60324" y="67761"/>
                  </a:cubicBezTo>
                  <a:cubicBezTo>
                    <a:pt x="59927" y="67562"/>
                    <a:pt x="59464" y="67067"/>
                    <a:pt x="59001" y="66934"/>
                  </a:cubicBezTo>
                  <a:cubicBezTo>
                    <a:pt x="58175" y="66835"/>
                    <a:pt x="57745" y="67893"/>
                    <a:pt x="56952" y="67562"/>
                  </a:cubicBezTo>
                  <a:cubicBezTo>
                    <a:pt x="56985" y="67331"/>
                    <a:pt x="57646" y="66703"/>
                    <a:pt x="57349" y="66405"/>
                  </a:cubicBezTo>
                  <a:cubicBezTo>
                    <a:pt x="57183" y="66141"/>
                    <a:pt x="56423" y="66637"/>
                    <a:pt x="56225" y="66703"/>
                  </a:cubicBezTo>
                  <a:cubicBezTo>
                    <a:pt x="55432" y="67133"/>
                    <a:pt x="54209" y="67265"/>
                    <a:pt x="53547" y="67761"/>
                  </a:cubicBezTo>
                  <a:cubicBezTo>
                    <a:pt x="52721" y="68389"/>
                    <a:pt x="53019" y="70107"/>
                    <a:pt x="52159" y="70339"/>
                  </a:cubicBezTo>
                  <a:cubicBezTo>
                    <a:pt x="51333" y="70603"/>
                    <a:pt x="51498" y="69876"/>
                    <a:pt x="51135" y="69546"/>
                  </a:cubicBezTo>
                  <a:cubicBezTo>
                    <a:pt x="50738" y="69248"/>
                    <a:pt x="50374" y="69248"/>
                    <a:pt x="49812" y="69380"/>
                  </a:cubicBezTo>
                  <a:lnTo>
                    <a:pt x="49812" y="69479"/>
                  </a:lnTo>
                  <a:cubicBezTo>
                    <a:pt x="49052" y="69116"/>
                    <a:pt x="48457" y="70107"/>
                    <a:pt x="47631" y="69909"/>
                  </a:cubicBezTo>
                  <a:cubicBezTo>
                    <a:pt x="47003" y="69744"/>
                    <a:pt x="47069" y="69479"/>
                    <a:pt x="46573" y="68984"/>
                  </a:cubicBezTo>
                  <a:cubicBezTo>
                    <a:pt x="46342" y="68686"/>
                    <a:pt x="45879" y="68455"/>
                    <a:pt x="45648" y="68058"/>
                  </a:cubicBezTo>
                  <a:cubicBezTo>
                    <a:pt x="45251" y="67331"/>
                    <a:pt x="45548" y="66339"/>
                    <a:pt x="45813" y="65579"/>
                  </a:cubicBezTo>
                  <a:cubicBezTo>
                    <a:pt x="46243" y="64488"/>
                    <a:pt x="46474" y="64059"/>
                    <a:pt x="46077" y="62869"/>
                  </a:cubicBezTo>
                  <a:cubicBezTo>
                    <a:pt x="45813" y="62307"/>
                    <a:pt x="46077" y="62241"/>
                    <a:pt x="45350" y="61943"/>
                  </a:cubicBezTo>
                  <a:cubicBezTo>
                    <a:pt x="44953" y="61745"/>
                    <a:pt x="44359" y="61745"/>
                    <a:pt x="43896" y="61877"/>
                  </a:cubicBezTo>
                  <a:cubicBezTo>
                    <a:pt x="43367" y="61943"/>
                    <a:pt x="41913" y="62737"/>
                    <a:pt x="41483" y="61943"/>
                  </a:cubicBezTo>
                  <a:cubicBezTo>
                    <a:pt x="41086" y="61117"/>
                    <a:pt x="42607" y="58836"/>
                    <a:pt x="42838" y="58043"/>
                  </a:cubicBezTo>
                  <a:cubicBezTo>
                    <a:pt x="43036" y="57547"/>
                    <a:pt x="43830" y="56291"/>
                    <a:pt x="43532" y="55795"/>
                  </a:cubicBezTo>
                  <a:cubicBezTo>
                    <a:pt x="43268" y="55266"/>
                    <a:pt x="41483" y="55564"/>
                    <a:pt x="41086" y="55795"/>
                  </a:cubicBezTo>
                  <a:cubicBezTo>
                    <a:pt x="40161" y="56291"/>
                    <a:pt x="40458" y="57184"/>
                    <a:pt x="40028" y="57977"/>
                  </a:cubicBezTo>
                  <a:cubicBezTo>
                    <a:pt x="39698" y="58671"/>
                    <a:pt x="38673" y="59134"/>
                    <a:pt x="38045" y="59332"/>
                  </a:cubicBezTo>
                  <a:cubicBezTo>
                    <a:pt x="37417" y="59596"/>
                    <a:pt x="36128" y="59266"/>
                    <a:pt x="35467" y="58968"/>
                  </a:cubicBezTo>
                  <a:cubicBezTo>
                    <a:pt x="34475" y="58340"/>
                    <a:pt x="34773" y="57415"/>
                    <a:pt x="34475" y="56423"/>
                  </a:cubicBezTo>
                  <a:cubicBezTo>
                    <a:pt x="34178" y="55299"/>
                    <a:pt x="33550" y="54638"/>
                    <a:pt x="33847" y="53382"/>
                  </a:cubicBezTo>
                  <a:cubicBezTo>
                    <a:pt x="34079" y="52457"/>
                    <a:pt x="34773" y="51796"/>
                    <a:pt x="34938" y="50804"/>
                  </a:cubicBezTo>
                  <a:cubicBezTo>
                    <a:pt x="35137" y="49746"/>
                    <a:pt x="35070" y="49118"/>
                    <a:pt x="35897" y="48391"/>
                  </a:cubicBezTo>
                  <a:cubicBezTo>
                    <a:pt x="36525" y="47763"/>
                    <a:pt x="37351" y="47267"/>
                    <a:pt x="38045" y="46838"/>
                  </a:cubicBezTo>
                  <a:cubicBezTo>
                    <a:pt x="39202" y="46044"/>
                    <a:pt x="39797" y="46540"/>
                    <a:pt x="41086" y="46639"/>
                  </a:cubicBezTo>
                  <a:cubicBezTo>
                    <a:pt x="41681" y="46705"/>
                    <a:pt x="42508" y="46838"/>
                    <a:pt x="43003" y="46408"/>
                  </a:cubicBezTo>
                  <a:cubicBezTo>
                    <a:pt x="43367" y="46077"/>
                    <a:pt x="43202" y="45780"/>
                    <a:pt x="43664" y="45549"/>
                  </a:cubicBezTo>
                  <a:cubicBezTo>
                    <a:pt x="44061" y="45284"/>
                    <a:pt x="46011" y="45218"/>
                    <a:pt x="46540" y="45483"/>
                  </a:cubicBezTo>
                  <a:cubicBezTo>
                    <a:pt x="47003" y="45648"/>
                    <a:pt x="47168" y="46077"/>
                    <a:pt x="47565" y="46210"/>
                  </a:cubicBezTo>
                  <a:cubicBezTo>
                    <a:pt x="47994" y="46342"/>
                    <a:pt x="48094" y="45978"/>
                    <a:pt x="48589" y="46408"/>
                  </a:cubicBezTo>
                  <a:cubicBezTo>
                    <a:pt x="49614" y="47334"/>
                    <a:pt x="48160" y="51036"/>
                    <a:pt x="50143" y="51168"/>
                  </a:cubicBezTo>
                  <a:cubicBezTo>
                    <a:pt x="52027" y="51300"/>
                    <a:pt x="51267" y="47466"/>
                    <a:pt x="51035" y="46507"/>
                  </a:cubicBezTo>
                  <a:cubicBezTo>
                    <a:pt x="50341" y="43797"/>
                    <a:pt x="51895" y="42574"/>
                    <a:pt x="54209" y="41648"/>
                  </a:cubicBezTo>
                  <a:cubicBezTo>
                    <a:pt x="55200" y="41186"/>
                    <a:pt x="56225" y="40690"/>
                    <a:pt x="56886" y="39764"/>
                  </a:cubicBezTo>
                  <a:cubicBezTo>
                    <a:pt x="57646" y="38673"/>
                    <a:pt x="57481" y="38045"/>
                    <a:pt x="57712" y="36856"/>
                  </a:cubicBezTo>
                  <a:cubicBezTo>
                    <a:pt x="58010" y="35566"/>
                    <a:pt x="58572" y="36624"/>
                    <a:pt x="59398" y="35930"/>
                  </a:cubicBezTo>
                  <a:cubicBezTo>
                    <a:pt x="60224" y="35269"/>
                    <a:pt x="60819" y="34145"/>
                    <a:pt x="61447" y="33352"/>
                  </a:cubicBezTo>
                  <a:lnTo>
                    <a:pt x="61513" y="33220"/>
                  </a:lnTo>
                  <a:cubicBezTo>
                    <a:pt x="62141" y="32459"/>
                    <a:pt x="62736" y="33021"/>
                    <a:pt x="63563" y="32856"/>
                  </a:cubicBezTo>
                  <a:cubicBezTo>
                    <a:pt x="64554" y="32525"/>
                    <a:pt x="64191" y="31666"/>
                    <a:pt x="64620" y="30807"/>
                  </a:cubicBezTo>
                  <a:cubicBezTo>
                    <a:pt x="65116" y="29749"/>
                    <a:pt x="65910" y="29815"/>
                    <a:pt x="66835" y="29518"/>
                  </a:cubicBezTo>
                  <a:cubicBezTo>
                    <a:pt x="67661" y="29187"/>
                    <a:pt x="68289" y="28625"/>
                    <a:pt x="69182" y="28394"/>
                  </a:cubicBezTo>
                  <a:cubicBezTo>
                    <a:pt x="69512" y="28195"/>
                    <a:pt x="71330" y="27766"/>
                    <a:pt x="70405" y="28823"/>
                  </a:cubicBezTo>
                  <a:cubicBezTo>
                    <a:pt x="70174" y="29121"/>
                    <a:pt x="67959" y="29385"/>
                    <a:pt x="69413" y="30113"/>
                  </a:cubicBezTo>
                  <a:cubicBezTo>
                    <a:pt x="70273" y="30509"/>
                    <a:pt x="71033" y="29187"/>
                    <a:pt x="71793" y="29022"/>
                  </a:cubicBezTo>
                  <a:cubicBezTo>
                    <a:pt x="72322" y="28823"/>
                    <a:pt x="73843" y="28823"/>
                    <a:pt x="73446" y="27766"/>
                  </a:cubicBezTo>
                  <a:cubicBezTo>
                    <a:pt x="73148" y="27039"/>
                    <a:pt x="71793" y="27634"/>
                    <a:pt x="71397" y="26906"/>
                  </a:cubicBezTo>
                  <a:cubicBezTo>
                    <a:pt x="70802" y="25849"/>
                    <a:pt x="72388" y="25551"/>
                    <a:pt x="72620" y="24923"/>
                  </a:cubicBezTo>
                  <a:cubicBezTo>
                    <a:pt x="73446" y="23006"/>
                    <a:pt x="68124" y="25419"/>
                    <a:pt x="67827" y="25188"/>
                  </a:cubicBezTo>
                  <a:cubicBezTo>
                    <a:pt x="67133" y="24560"/>
                    <a:pt x="68884" y="23436"/>
                    <a:pt x="69347" y="23270"/>
                  </a:cubicBezTo>
                  <a:cubicBezTo>
                    <a:pt x="70174" y="23006"/>
                    <a:pt x="71033" y="23337"/>
                    <a:pt x="71925" y="23072"/>
                  </a:cubicBezTo>
                  <a:cubicBezTo>
                    <a:pt x="72851" y="22841"/>
                    <a:pt x="73512" y="22642"/>
                    <a:pt x="74570" y="22709"/>
                  </a:cubicBezTo>
                  <a:cubicBezTo>
                    <a:pt x="75892" y="22874"/>
                    <a:pt x="76255" y="23138"/>
                    <a:pt x="77545" y="22279"/>
                  </a:cubicBezTo>
                  <a:cubicBezTo>
                    <a:pt x="78668" y="21519"/>
                    <a:pt x="81180" y="21717"/>
                    <a:pt x="81114" y="19601"/>
                  </a:cubicBezTo>
                  <a:cubicBezTo>
                    <a:pt x="81114" y="18808"/>
                    <a:pt x="80222" y="17949"/>
                    <a:pt x="79660" y="17453"/>
                  </a:cubicBezTo>
                  <a:cubicBezTo>
                    <a:pt x="78701" y="16693"/>
                    <a:pt x="78470" y="16759"/>
                    <a:pt x="78470" y="15404"/>
                  </a:cubicBezTo>
                  <a:cubicBezTo>
                    <a:pt x="78470" y="14544"/>
                    <a:pt x="78701" y="13420"/>
                    <a:pt x="78139" y="12859"/>
                  </a:cubicBezTo>
                  <a:cubicBezTo>
                    <a:pt x="77082" y="11999"/>
                    <a:pt x="76189" y="13189"/>
                    <a:pt x="75198" y="13288"/>
                  </a:cubicBezTo>
                  <a:cubicBezTo>
                    <a:pt x="74966" y="13354"/>
                    <a:pt x="74371" y="13354"/>
                    <a:pt x="74140" y="13255"/>
                  </a:cubicBezTo>
                  <a:cubicBezTo>
                    <a:pt x="73380" y="12627"/>
                    <a:pt x="74206" y="12759"/>
                    <a:pt x="74272" y="12065"/>
                  </a:cubicBezTo>
                  <a:cubicBezTo>
                    <a:pt x="74272" y="11569"/>
                    <a:pt x="73446" y="10148"/>
                    <a:pt x="73082" y="9884"/>
                  </a:cubicBezTo>
                  <a:cubicBezTo>
                    <a:pt x="72785" y="9652"/>
                    <a:pt x="69645" y="9355"/>
                    <a:pt x="69050" y="9718"/>
                  </a:cubicBezTo>
                  <a:cubicBezTo>
                    <a:pt x="67992" y="10346"/>
                    <a:pt x="68818" y="11768"/>
                    <a:pt x="68058" y="12429"/>
                  </a:cubicBezTo>
                  <a:cubicBezTo>
                    <a:pt x="67529" y="12991"/>
                    <a:pt x="65943" y="12264"/>
                    <a:pt x="66538" y="13982"/>
                  </a:cubicBezTo>
                  <a:cubicBezTo>
                    <a:pt x="66769" y="14776"/>
                    <a:pt x="67661" y="15338"/>
                    <a:pt x="66835" y="16263"/>
                  </a:cubicBezTo>
                  <a:cubicBezTo>
                    <a:pt x="65414" y="17817"/>
                    <a:pt x="63364" y="16329"/>
                    <a:pt x="62902" y="18874"/>
                  </a:cubicBezTo>
                  <a:cubicBezTo>
                    <a:pt x="62803" y="19601"/>
                    <a:pt x="62736" y="20858"/>
                    <a:pt x="62042" y="21287"/>
                  </a:cubicBezTo>
                  <a:cubicBezTo>
                    <a:pt x="61447" y="21651"/>
                    <a:pt x="60324" y="21221"/>
                    <a:pt x="60059" y="20593"/>
                  </a:cubicBezTo>
                  <a:cubicBezTo>
                    <a:pt x="59398" y="19106"/>
                    <a:pt x="61117" y="19106"/>
                    <a:pt x="61282" y="18180"/>
                  </a:cubicBezTo>
                  <a:cubicBezTo>
                    <a:pt x="61513" y="16957"/>
                    <a:pt x="59861" y="17519"/>
                    <a:pt x="59233" y="17387"/>
                  </a:cubicBezTo>
                  <a:cubicBezTo>
                    <a:pt x="58539" y="17189"/>
                    <a:pt x="57481" y="16461"/>
                    <a:pt x="56952" y="15966"/>
                  </a:cubicBezTo>
                  <a:cubicBezTo>
                    <a:pt x="56555" y="15602"/>
                    <a:pt x="56588" y="15040"/>
                    <a:pt x="55960" y="14974"/>
                  </a:cubicBezTo>
                  <a:cubicBezTo>
                    <a:pt x="55498" y="14974"/>
                    <a:pt x="55002" y="15635"/>
                    <a:pt x="54374" y="15404"/>
                  </a:cubicBezTo>
                  <a:cubicBezTo>
                    <a:pt x="54374" y="14412"/>
                    <a:pt x="55266" y="13718"/>
                    <a:pt x="53911" y="13420"/>
                  </a:cubicBezTo>
                  <a:cubicBezTo>
                    <a:pt x="53977" y="13222"/>
                    <a:pt x="54010" y="13123"/>
                    <a:pt x="54142" y="12925"/>
                  </a:cubicBezTo>
                  <a:lnTo>
                    <a:pt x="53977" y="13057"/>
                  </a:lnTo>
                  <a:cubicBezTo>
                    <a:pt x="54275" y="12429"/>
                    <a:pt x="54010" y="11867"/>
                    <a:pt x="54539" y="11437"/>
                  </a:cubicBezTo>
                  <a:cubicBezTo>
                    <a:pt x="54903" y="11140"/>
                    <a:pt x="55299" y="11371"/>
                    <a:pt x="55729" y="11206"/>
                  </a:cubicBezTo>
                  <a:cubicBezTo>
                    <a:pt x="56588" y="10776"/>
                    <a:pt x="56952" y="9950"/>
                    <a:pt x="58076" y="9785"/>
                  </a:cubicBezTo>
                  <a:cubicBezTo>
                    <a:pt x="59101" y="9586"/>
                    <a:pt x="59762" y="9157"/>
                    <a:pt x="60753" y="8529"/>
                  </a:cubicBezTo>
                  <a:cubicBezTo>
                    <a:pt x="61646" y="7967"/>
                    <a:pt x="62505" y="7867"/>
                    <a:pt x="63431" y="7372"/>
                  </a:cubicBezTo>
                  <a:cubicBezTo>
                    <a:pt x="64158" y="6942"/>
                    <a:pt x="64720" y="5950"/>
                    <a:pt x="65447" y="5686"/>
                  </a:cubicBezTo>
                  <a:cubicBezTo>
                    <a:pt x="66240" y="5388"/>
                    <a:pt x="67232" y="6049"/>
                    <a:pt x="68124" y="5818"/>
                  </a:cubicBezTo>
                  <a:cubicBezTo>
                    <a:pt x="68785" y="5620"/>
                    <a:pt x="70339" y="4331"/>
                    <a:pt x="70702" y="3769"/>
                  </a:cubicBezTo>
                  <a:cubicBezTo>
                    <a:pt x="71529" y="2414"/>
                    <a:pt x="69942" y="2909"/>
                    <a:pt x="69182" y="3042"/>
                  </a:cubicBezTo>
                  <a:cubicBezTo>
                    <a:pt x="68190" y="3207"/>
                    <a:pt x="68025" y="3471"/>
                    <a:pt x="67199" y="4033"/>
                  </a:cubicBezTo>
                  <a:cubicBezTo>
                    <a:pt x="65843" y="5025"/>
                    <a:pt x="66306" y="3901"/>
                    <a:pt x="65777" y="3141"/>
                  </a:cubicBezTo>
                  <a:cubicBezTo>
                    <a:pt x="65447" y="2645"/>
                    <a:pt x="64984" y="2909"/>
                    <a:pt x="64786" y="2281"/>
                  </a:cubicBezTo>
                  <a:cubicBezTo>
                    <a:pt x="64720" y="1918"/>
                    <a:pt x="65149" y="1554"/>
                    <a:pt x="65017" y="1158"/>
                  </a:cubicBezTo>
                  <a:cubicBezTo>
                    <a:pt x="64720" y="1"/>
                    <a:pt x="63794" y="860"/>
                    <a:pt x="63331" y="1356"/>
                  </a:cubicBezTo>
                  <a:cubicBezTo>
                    <a:pt x="63199" y="1422"/>
                    <a:pt x="63265" y="1786"/>
                    <a:pt x="63166" y="1918"/>
                  </a:cubicBezTo>
                  <a:cubicBezTo>
                    <a:pt x="62869" y="2149"/>
                    <a:pt x="62571" y="1918"/>
                    <a:pt x="62274" y="2050"/>
                  </a:cubicBezTo>
                  <a:cubicBezTo>
                    <a:pt x="61745" y="2347"/>
                    <a:pt x="61877" y="2546"/>
                    <a:pt x="61646" y="3108"/>
                  </a:cubicBezTo>
                  <a:cubicBezTo>
                    <a:pt x="61117" y="4397"/>
                    <a:pt x="60753" y="3967"/>
                    <a:pt x="59596" y="4198"/>
                  </a:cubicBezTo>
                  <a:cubicBezTo>
                    <a:pt x="59001" y="4331"/>
                    <a:pt x="58935" y="4529"/>
                    <a:pt x="58241" y="4529"/>
                  </a:cubicBezTo>
                  <a:cubicBezTo>
                    <a:pt x="57547" y="4463"/>
                    <a:pt x="56787" y="4132"/>
                    <a:pt x="56093" y="4265"/>
                  </a:cubicBezTo>
                  <a:cubicBezTo>
                    <a:pt x="55564" y="4397"/>
                    <a:pt x="55365" y="4827"/>
                    <a:pt x="54737" y="4628"/>
                  </a:cubicBezTo>
                  <a:cubicBezTo>
                    <a:pt x="54374" y="4529"/>
                    <a:pt x="54076" y="4132"/>
                    <a:pt x="53680" y="3967"/>
                  </a:cubicBezTo>
                  <a:cubicBezTo>
                    <a:pt x="51696" y="3141"/>
                    <a:pt x="49515" y="5884"/>
                    <a:pt x="47366" y="4628"/>
                  </a:cubicBezTo>
                  <a:cubicBezTo>
                    <a:pt x="46606" y="4132"/>
                    <a:pt x="46606" y="3405"/>
                    <a:pt x="45615" y="3108"/>
                  </a:cubicBezTo>
                  <a:cubicBezTo>
                    <a:pt x="45152" y="2909"/>
                    <a:pt x="44557" y="2777"/>
                    <a:pt x="44028" y="2711"/>
                  </a:cubicBezTo>
                  <a:cubicBezTo>
                    <a:pt x="43268" y="2612"/>
                    <a:pt x="42210" y="2843"/>
                    <a:pt x="41516" y="2612"/>
                  </a:cubicBezTo>
                  <a:cubicBezTo>
                    <a:pt x="40822" y="2347"/>
                    <a:pt x="40756" y="1786"/>
                    <a:pt x="39797" y="1719"/>
                  </a:cubicBezTo>
                  <a:cubicBezTo>
                    <a:pt x="39004" y="1653"/>
                    <a:pt x="38045" y="1653"/>
                    <a:pt x="37285" y="1918"/>
                  </a:cubicBezTo>
                  <a:cubicBezTo>
                    <a:pt x="36194" y="2347"/>
                    <a:pt x="35698" y="2711"/>
                    <a:pt x="34542" y="2843"/>
                  </a:cubicBezTo>
                  <a:cubicBezTo>
                    <a:pt x="33418" y="2976"/>
                    <a:pt x="33087" y="3339"/>
                    <a:pt x="32029" y="2976"/>
                  </a:cubicBezTo>
                  <a:cubicBezTo>
                    <a:pt x="31732" y="2843"/>
                    <a:pt x="30906" y="2711"/>
                    <a:pt x="30608" y="2546"/>
                  </a:cubicBezTo>
                  <a:cubicBezTo>
                    <a:pt x="30278" y="2215"/>
                    <a:pt x="30608" y="1918"/>
                    <a:pt x="30046" y="1653"/>
                  </a:cubicBezTo>
                  <a:cubicBezTo>
                    <a:pt x="29385" y="1422"/>
                    <a:pt x="28096" y="1653"/>
                    <a:pt x="27468" y="1653"/>
                  </a:cubicBezTo>
                  <a:cubicBezTo>
                    <a:pt x="26410" y="1653"/>
                    <a:pt x="25286" y="1719"/>
                    <a:pt x="24295" y="1422"/>
                  </a:cubicBezTo>
                  <a:cubicBezTo>
                    <a:pt x="23502" y="1124"/>
                    <a:pt x="22907" y="794"/>
                    <a:pt x="21948" y="860"/>
                  </a:cubicBezTo>
                  <a:lnTo>
                    <a:pt x="22014" y="926"/>
                  </a:lnTo>
                  <a:cubicBezTo>
                    <a:pt x="21023" y="1058"/>
                    <a:pt x="20196" y="1356"/>
                    <a:pt x="19205" y="1422"/>
                  </a:cubicBezTo>
                  <a:cubicBezTo>
                    <a:pt x="18213" y="1422"/>
                    <a:pt x="17387" y="1422"/>
                    <a:pt x="16461" y="1786"/>
                  </a:cubicBezTo>
                  <a:cubicBezTo>
                    <a:pt x="15536" y="2149"/>
                    <a:pt x="14478" y="2546"/>
                    <a:pt x="13486" y="2843"/>
                  </a:cubicBezTo>
                  <a:cubicBezTo>
                    <a:pt x="12957" y="3042"/>
                    <a:pt x="10611" y="3141"/>
                    <a:pt x="10445" y="3537"/>
                  </a:cubicBezTo>
                  <a:cubicBezTo>
                    <a:pt x="10016" y="4265"/>
                    <a:pt x="11602" y="4628"/>
                    <a:pt x="11602" y="5190"/>
                  </a:cubicBezTo>
                  <a:cubicBezTo>
                    <a:pt x="11602" y="5686"/>
                    <a:pt x="10016" y="6380"/>
                    <a:pt x="9619" y="6248"/>
                  </a:cubicBezTo>
                  <a:cubicBezTo>
                    <a:pt x="9322" y="6182"/>
                    <a:pt x="9024" y="5686"/>
                    <a:pt x="8495" y="5554"/>
                  </a:cubicBezTo>
                  <a:cubicBezTo>
                    <a:pt x="7933" y="5488"/>
                    <a:pt x="7702" y="5620"/>
                    <a:pt x="7206" y="5884"/>
                  </a:cubicBezTo>
                  <a:cubicBezTo>
                    <a:pt x="6809" y="6049"/>
                    <a:pt x="5884" y="6678"/>
                    <a:pt x="5752" y="7173"/>
                  </a:cubicBezTo>
                  <a:cubicBezTo>
                    <a:pt x="6644" y="7537"/>
                    <a:pt x="7504" y="7372"/>
                    <a:pt x="8462" y="7438"/>
                  </a:cubicBezTo>
                  <a:cubicBezTo>
                    <a:pt x="10445" y="7603"/>
                    <a:pt x="8264" y="8297"/>
                    <a:pt x="7504" y="8595"/>
                  </a:cubicBezTo>
                  <a:cubicBezTo>
                    <a:pt x="5818" y="9289"/>
                    <a:pt x="1785" y="9355"/>
                    <a:pt x="1356" y="11867"/>
                  </a:cubicBezTo>
                  <a:cubicBezTo>
                    <a:pt x="1025" y="13619"/>
                    <a:pt x="2479" y="11999"/>
                    <a:pt x="2942" y="12363"/>
                  </a:cubicBezTo>
                  <a:cubicBezTo>
                    <a:pt x="3471" y="12825"/>
                    <a:pt x="1356" y="13553"/>
                    <a:pt x="2942" y="13982"/>
                  </a:cubicBezTo>
                  <a:cubicBezTo>
                    <a:pt x="3339" y="14048"/>
                    <a:pt x="5388" y="13123"/>
                    <a:pt x="4529" y="14280"/>
                  </a:cubicBezTo>
                  <a:cubicBezTo>
                    <a:pt x="4165" y="14842"/>
                    <a:pt x="2645" y="14974"/>
                    <a:pt x="2050" y="15271"/>
                  </a:cubicBezTo>
                  <a:cubicBezTo>
                    <a:pt x="1785" y="15404"/>
                    <a:pt x="0" y="16230"/>
                    <a:pt x="0" y="16660"/>
                  </a:cubicBezTo>
                  <a:cubicBezTo>
                    <a:pt x="0" y="17684"/>
                    <a:pt x="2479" y="16329"/>
                    <a:pt x="2876" y="16230"/>
                  </a:cubicBezTo>
                  <a:cubicBezTo>
                    <a:pt x="4165" y="15899"/>
                    <a:pt x="4826" y="15734"/>
                    <a:pt x="5851" y="14842"/>
                  </a:cubicBezTo>
                  <a:cubicBezTo>
                    <a:pt x="6876" y="13982"/>
                    <a:pt x="8165" y="13817"/>
                    <a:pt x="9156" y="13057"/>
                  </a:cubicBezTo>
                  <a:cubicBezTo>
                    <a:pt x="10016" y="12429"/>
                    <a:pt x="10677" y="11768"/>
                    <a:pt x="11668" y="11437"/>
                  </a:cubicBezTo>
                  <a:cubicBezTo>
                    <a:pt x="12660" y="11074"/>
                    <a:pt x="12825" y="11437"/>
                    <a:pt x="12065" y="12131"/>
                  </a:cubicBezTo>
                  <a:cubicBezTo>
                    <a:pt x="11602" y="12495"/>
                    <a:pt x="10181" y="13057"/>
                    <a:pt x="11239" y="13420"/>
                  </a:cubicBezTo>
                  <a:cubicBezTo>
                    <a:pt x="12065" y="13685"/>
                    <a:pt x="13123" y="12495"/>
                    <a:pt x="13718" y="12131"/>
                  </a:cubicBezTo>
                  <a:cubicBezTo>
                    <a:pt x="14577" y="11569"/>
                    <a:pt x="15172" y="11074"/>
                    <a:pt x="16230" y="11437"/>
                  </a:cubicBezTo>
                  <a:cubicBezTo>
                    <a:pt x="17155" y="11768"/>
                    <a:pt x="18081" y="11999"/>
                    <a:pt x="19039" y="12330"/>
                  </a:cubicBezTo>
                  <a:cubicBezTo>
                    <a:pt x="20890" y="12991"/>
                    <a:pt x="21948" y="15172"/>
                    <a:pt x="21717" y="17255"/>
                  </a:cubicBezTo>
                  <a:cubicBezTo>
                    <a:pt x="21618" y="18147"/>
                    <a:pt x="20956" y="19007"/>
                    <a:pt x="21023" y="19866"/>
                  </a:cubicBezTo>
                  <a:cubicBezTo>
                    <a:pt x="21122" y="20725"/>
                    <a:pt x="22014" y="21353"/>
                    <a:pt x="22411" y="22081"/>
                  </a:cubicBezTo>
                  <a:cubicBezTo>
                    <a:pt x="22675" y="22477"/>
                    <a:pt x="23402" y="24493"/>
                    <a:pt x="22907" y="24824"/>
                  </a:cubicBezTo>
                  <a:cubicBezTo>
                    <a:pt x="22246" y="25121"/>
                    <a:pt x="22080" y="23072"/>
                    <a:pt x="21717" y="22841"/>
                  </a:cubicBezTo>
                  <a:cubicBezTo>
                    <a:pt x="20890" y="22345"/>
                    <a:pt x="20428" y="23204"/>
                    <a:pt x="20791" y="23898"/>
                  </a:cubicBezTo>
                  <a:cubicBezTo>
                    <a:pt x="21188" y="24824"/>
                    <a:pt x="21849" y="24626"/>
                    <a:pt x="21386" y="25882"/>
                  </a:cubicBezTo>
                  <a:cubicBezTo>
                    <a:pt x="21023" y="26675"/>
                    <a:pt x="20494" y="27600"/>
                    <a:pt x="20031" y="28361"/>
                  </a:cubicBezTo>
                  <a:cubicBezTo>
                    <a:pt x="19436" y="29385"/>
                    <a:pt x="18510" y="29716"/>
                    <a:pt x="17816" y="30575"/>
                  </a:cubicBezTo>
                  <a:cubicBezTo>
                    <a:pt x="17056" y="31435"/>
                    <a:pt x="17684" y="32492"/>
                    <a:pt x="17221" y="33418"/>
                  </a:cubicBezTo>
                  <a:cubicBezTo>
                    <a:pt x="16924" y="34112"/>
                    <a:pt x="15866" y="34211"/>
                    <a:pt x="15767" y="35104"/>
                  </a:cubicBezTo>
                  <a:cubicBezTo>
                    <a:pt x="15701" y="35633"/>
                    <a:pt x="16230" y="36690"/>
                    <a:pt x="16395" y="37318"/>
                  </a:cubicBezTo>
                  <a:cubicBezTo>
                    <a:pt x="16527" y="37946"/>
                    <a:pt x="16560" y="38541"/>
                    <a:pt x="16560" y="39169"/>
                  </a:cubicBezTo>
                  <a:lnTo>
                    <a:pt x="16527" y="38938"/>
                  </a:lnTo>
                  <a:cubicBezTo>
                    <a:pt x="16560" y="39467"/>
                    <a:pt x="16329" y="40723"/>
                    <a:pt x="16692" y="41086"/>
                  </a:cubicBezTo>
                  <a:cubicBezTo>
                    <a:pt x="16924" y="41351"/>
                    <a:pt x="17453" y="41285"/>
                    <a:pt x="17684" y="41417"/>
                  </a:cubicBezTo>
                  <a:cubicBezTo>
                    <a:pt x="18213" y="41780"/>
                    <a:pt x="18147" y="41946"/>
                    <a:pt x="18378" y="42442"/>
                  </a:cubicBezTo>
                  <a:cubicBezTo>
                    <a:pt x="18676" y="43334"/>
                    <a:pt x="19138" y="44061"/>
                    <a:pt x="19039" y="44987"/>
                  </a:cubicBezTo>
                  <a:cubicBezTo>
                    <a:pt x="18973" y="45284"/>
                    <a:pt x="18742" y="45780"/>
                    <a:pt x="18808" y="46111"/>
                  </a:cubicBezTo>
                  <a:cubicBezTo>
                    <a:pt x="18907" y="46739"/>
                    <a:pt x="19271" y="46540"/>
                    <a:pt x="19436" y="46970"/>
                  </a:cubicBezTo>
                  <a:cubicBezTo>
                    <a:pt x="19899" y="48028"/>
                    <a:pt x="19039" y="48590"/>
                    <a:pt x="19105" y="49383"/>
                  </a:cubicBezTo>
                  <a:cubicBezTo>
                    <a:pt x="19205" y="50176"/>
                    <a:pt x="20031" y="50077"/>
                    <a:pt x="20428" y="50441"/>
                  </a:cubicBezTo>
                  <a:cubicBezTo>
                    <a:pt x="20890" y="50804"/>
                    <a:pt x="20857" y="51069"/>
                    <a:pt x="21023" y="51664"/>
                  </a:cubicBezTo>
                  <a:cubicBezTo>
                    <a:pt x="21155" y="52225"/>
                    <a:pt x="21618" y="53713"/>
                    <a:pt x="22444" y="53779"/>
                  </a:cubicBezTo>
                  <a:cubicBezTo>
                    <a:pt x="23535" y="53779"/>
                    <a:pt x="22444" y="52292"/>
                    <a:pt x="22246" y="51796"/>
                  </a:cubicBezTo>
                  <a:cubicBezTo>
                    <a:pt x="21948" y="51102"/>
                    <a:pt x="22014" y="50441"/>
                    <a:pt x="21849" y="49746"/>
                  </a:cubicBezTo>
                  <a:cubicBezTo>
                    <a:pt x="21618" y="49019"/>
                    <a:pt x="21023" y="48457"/>
                    <a:pt x="20857" y="47697"/>
                  </a:cubicBezTo>
                  <a:cubicBezTo>
                    <a:pt x="20791" y="47334"/>
                    <a:pt x="20890" y="46970"/>
                    <a:pt x="20857" y="46672"/>
                  </a:cubicBezTo>
                  <a:cubicBezTo>
                    <a:pt x="20659" y="46177"/>
                    <a:pt x="20328" y="46044"/>
                    <a:pt x="20130" y="45615"/>
                  </a:cubicBezTo>
                  <a:cubicBezTo>
                    <a:pt x="19899" y="45119"/>
                    <a:pt x="19866" y="44359"/>
                    <a:pt x="20560" y="44260"/>
                  </a:cubicBezTo>
                  <a:lnTo>
                    <a:pt x="20659" y="44193"/>
                  </a:lnTo>
                  <a:cubicBezTo>
                    <a:pt x="21915" y="43995"/>
                    <a:pt x="22014" y="45053"/>
                    <a:pt x="22014" y="45978"/>
                  </a:cubicBezTo>
                  <a:cubicBezTo>
                    <a:pt x="22014" y="46970"/>
                    <a:pt x="22146" y="47334"/>
                    <a:pt x="22675" y="48259"/>
                  </a:cubicBezTo>
                  <a:cubicBezTo>
                    <a:pt x="23204" y="49052"/>
                    <a:pt x="23237" y="49945"/>
                    <a:pt x="23601" y="50738"/>
                  </a:cubicBezTo>
                  <a:cubicBezTo>
                    <a:pt x="24063" y="51730"/>
                    <a:pt x="24956" y="52358"/>
                    <a:pt x="25485" y="53349"/>
                  </a:cubicBezTo>
                  <a:cubicBezTo>
                    <a:pt x="25815" y="54010"/>
                    <a:pt x="26576" y="55002"/>
                    <a:pt x="26642" y="55828"/>
                  </a:cubicBezTo>
                  <a:cubicBezTo>
                    <a:pt x="26708" y="56754"/>
                    <a:pt x="25881" y="57184"/>
                    <a:pt x="26245" y="58109"/>
                  </a:cubicBezTo>
                  <a:cubicBezTo>
                    <a:pt x="26576" y="59167"/>
                    <a:pt x="28327" y="59663"/>
                    <a:pt x="29154" y="60456"/>
                  </a:cubicBezTo>
                  <a:cubicBezTo>
                    <a:pt x="30079" y="61381"/>
                    <a:pt x="31071" y="61447"/>
                    <a:pt x="32261" y="61877"/>
                  </a:cubicBezTo>
                  <a:cubicBezTo>
                    <a:pt x="33484" y="62241"/>
                    <a:pt x="33914" y="62307"/>
                    <a:pt x="35004" y="62009"/>
                  </a:cubicBezTo>
                  <a:cubicBezTo>
                    <a:pt x="36062" y="61745"/>
                    <a:pt x="37219" y="61943"/>
                    <a:pt x="37814" y="62869"/>
                  </a:cubicBezTo>
                  <a:cubicBezTo>
                    <a:pt x="37979" y="63232"/>
                    <a:pt x="37748" y="63464"/>
                    <a:pt x="38111" y="63860"/>
                  </a:cubicBezTo>
                  <a:cubicBezTo>
                    <a:pt x="38343" y="64092"/>
                    <a:pt x="38872" y="64290"/>
                    <a:pt x="39235" y="64389"/>
                  </a:cubicBezTo>
                  <a:cubicBezTo>
                    <a:pt x="40095" y="64918"/>
                    <a:pt x="40921" y="64951"/>
                    <a:pt x="41780" y="65282"/>
                  </a:cubicBezTo>
                  <a:cubicBezTo>
                    <a:pt x="42739" y="65579"/>
                    <a:pt x="42309" y="66207"/>
                    <a:pt x="43036" y="66703"/>
                  </a:cubicBezTo>
                  <a:cubicBezTo>
                    <a:pt x="43334" y="66901"/>
                    <a:pt x="43797" y="66571"/>
                    <a:pt x="44094" y="66901"/>
                  </a:cubicBezTo>
                  <a:cubicBezTo>
                    <a:pt x="44590" y="67496"/>
                    <a:pt x="43896" y="67364"/>
                    <a:pt x="43797" y="67827"/>
                  </a:cubicBezTo>
                  <a:cubicBezTo>
                    <a:pt x="43499" y="69116"/>
                    <a:pt x="44359" y="69248"/>
                    <a:pt x="45185" y="69843"/>
                  </a:cubicBezTo>
                  <a:cubicBezTo>
                    <a:pt x="45879" y="70339"/>
                    <a:pt x="46408" y="71397"/>
                    <a:pt x="47366" y="71661"/>
                  </a:cubicBezTo>
                  <a:cubicBezTo>
                    <a:pt x="48457" y="71892"/>
                    <a:pt x="49350" y="69744"/>
                    <a:pt x="50044" y="70306"/>
                  </a:cubicBezTo>
                  <a:lnTo>
                    <a:pt x="49945" y="70174"/>
                  </a:lnTo>
                  <a:cubicBezTo>
                    <a:pt x="50507" y="70669"/>
                    <a:pt x="50804" y="71826"/>
                    <a:pt x="51035" y="72520"/>
                  </a:cubicBezTo>
                  <a:cubicBezTo>
                    <a:pt x="51333" y="73248"/>
                    <a:pt x="51333" y="73876"/>
                    <a:pt x="51267" y="74702"/>
                  </a:cubicBezTo>
                  <a:cubicBezTo>
                    <a:pt x="51234" y="75925"/>
                    <a:pt x="51101" y="76718"/>
                    <a:pt x="50209" y="77545"/>
                  </a:cubicBezTo>
                  <a:cubicBezTo>
                    <a:pt x="49812" y="77842"/>
                    <a:pt x="49581" y="78040"/>
                    <a:pt x="49350" y="78404"/>
                  </a:cubicBezTo>
                  <a:cubicBezTo>
                    <a:pt x="49284" y="78503"/>
                    <a:pt x="49449" y="78834"/>
                    <a:pt x="49350" y="78966"/>
                  </a:cubicBezTo>
                  <a:cubicBezTo>
                    <a:pt x="49184" y="79197"/>
                    <a:pt x="48887" y="79131"/>
                    <a:pt x="48755" y="79329"/>
                  </a:cubicBezTo>
                  <a:cubicBezTo>
                    <a:pt x="47829" y="80321"/>
                    <a:pt x="47135" y="81875"/>
                    <a:pt x="47895" y="83296"/>
                  </a:cubicBezTo>
                  <a:cubicBezTo>
                    <a:pt x="47928" y="83461"/>
                    <a:pt x="48457" y="83957"/>
                    <a:pt x="48457" y="83957"/>
                  </a:cubicBezTo>
                  <a:cubicBezTo>
                    <a:pt x="48589" y="84717"/>
                    <a:pt x="48358" y="84387"/>
                    <a:pt x="47928" y="84783"/>
                  </a:cubicBezTo>
                  <a:cubicBezTo>
                    <a:pt x="47366" y="85312"/>
                    <a:pt x="47366" y="84816"/>
                    <a:pt x="47300" y="85742"/>
                  </a:cubicBezTo>
                  <a:cubicBezTo>
                    <a:pt x="47234" y="86072"/>
                    <a:pt x="47366" y="86733"/>
                    <a:pt x="47399" y="87064"/>
                  </a:cubicBezTo>
                  <a:cubicBezTo>
                    <a:pt x="47598" y="88287"/>
                    <a:pt x="48358" y="87923"/>
                    <a:pt x="48920" y="88915"/>
                  </a:cubicBezTo>
                  <a:cubicBezTo>
                    <a:pt x="49680" y="90105"/>
                    <a:pt x="49746" y="91262"/>
                    <a:pt x="50738" y="92320"/>
                  </a:cubicBezTo>
                  <a:cubicBezTo>
                    <a:pt x="52391" y="94038"/>
                    <a:pt x="52490" y="97278"/>
                    <a:pt x="54605" y="98699"/>
                  </a:cubicBezTo>
                  <a:cubicBezTo>
                    <a:pt x="55663" y="99360"/>
                    <a:pt x="56655" y="99195"/>
                    <a:pt x="57580" y="100219"/>
                  </a:cubicBezTo>
                  <a:cubicBezTo>
                    <a:pt x="58109" y="100781"/>
                    <a:pt x="59167" y="101409"/>
                    <a:pt x="59398" y="102103"/>
                  </a:cubicBezTo>
                  <a:cubicBezTo>
                    <a:pt x="59563" y="102698"/>
                    <a:pt x="59464" y="103756"/>
                    <a:pt x="59530" y="104384"/>
                  </a:cubicBezTo>
                  <a:cubicBezTo>
                    <a:pt x="59530" y="105177"/>
                    <a:pt x="59596" y="105971"/>
                    <a:pt x="59596" y="106797"/>
                  </a:cubicBezTo>
                  <a:lnTo>
                    <a:pt x="59596" y="107590"/>
                  </a:lnTo>
                  <a:lnTo>
                    <a:pt x="59464" y="107656"/>
                  </a:lnTo>
                  <a:cubicBezTo>
                    <a:pt x="59398" y="109276"/>
                    <a:pt x="59993" y="110697"/>
                    <a:pt x="60158" y="112251"/>
                  </a:cubicBezTo>
                  <a:cubicBezTo>
                    <a:pt x="60357" y="113904"/>
                    <a:pt x="59993" y="115688"/>
                    <a:pt x="60224" y="117440"/>
                  </a:cubicBezTo>
                  <a:cubicBezTo>
                    <a:pt x="60390" y="118564"/>
                    <a:pt x="60456" y="119655"/>
                    <a:pt x="60456" y="120845"/>
                  </a:cubicBezTo>
                  <a:cubicBezTo>
                    <a:pt x="60456" y="121903"/>
                    <a:pt x="59927" y="122762"/>
                    <a:pt x="60059" y="123687"/>
                  </a:cubicBezTo>
                  <a:cubicBezTo>
                    <a:pt x="60125" y="124613"/>
                    <a:pt x="60753" y="125406"/>
                    <a:pt x="60885" y="126332"/>
                  </a:cubicBezTo>
                  <a:cubicBezTo>
                    <a:pt x="60918" y="126894"/>
                    <a:pt x="60918" y="127720"/>
                    <a:pt x="61216" y="128216"/>
                  </a:cubicBezTo>
                  <a:cubicBezTo>
                    <a:pt x="61513" y="128745"/>
                    <a:pt x="61580" y="128513"/>
                    <a:pt x="61976" y="128811"/>
                  </a:cubicBezTo>
                  <a:cubicBezTo>
                    <a:pt x="63629" y="130133"/>
                    <a:pt x="63398" y="133339"/>
                    <a:pt x="64257" y="135190"/>
                  </a:cubicBezTo>
                  <a:cubicBezTo>
                    <a:pt x="64620" y="136050"/>
                    <a:pt x="64687" y="136744"/>
                    <a:pt x="64918" y="137537"/>
                  </a:cubicBezTo>
                  <a:cubicBezTo>
                    <a:pt x="65215" y="138529"/>
                    <a:pt x="66207" y="139520"/>
                    <a:pt x="66769" y="140446"/>
                  </a:cubicBezTo>
                  <a:cubicBezTo>
                    <a:pt x="67364" y="141371"/>
                    <a:pt x="67893" y="141867"/>
                    <a:pt x="68951" y="141437"/>
                  </a:cubicBezTo>
                  <a:cubicBezTo>
                    <a:pt x="69347" y="141305"/>
                    <a:pt x="69413" y="140710"/>
                    <a:pt x="70041" y="141074"/>
                  </a:cubicBezTo>
                  <a:cubicBezTo>
                    <a:pt x="70471" y="141305"/>
                    <a:pt x="70537" y="141999"/>
                    <a:pt x="70802" y="142363"/>
                  </a:cubicBezTo>
                  <a:cubicBezTo>
                    <a:pt x="71297" y="143123"/>
                    <a:pt x="71826" y="143222"/>
                    <a:pt x="72620" y="143189"/>
                  </a:cubicBezTo>
                  <a:cubicBezTo>
                    <a:pt x="72983" y="143189"/>
                    <a:pt x="73380" y="143354"/>
                    <a:pt x="73578" y="142991"/>
                  </a:cubicBezTo>
                  <a:cubicBezTo>
                    <a:pt x="73843" y="142231"/>
                    <a:pt x="73082" y="142429"/>
                    <a:pt x="72752" y="142231"/>
                  </a:cubicBezTo>
                  <a:cubicBezTo>
                    <a:pt x="71991" y="141867"/>
                    <a:pt x="71330" y="141503"/>
                    <a:pt x="70868" y="140710"/>
                  </a:cubicBezTo>
                  <a:cubicBezTo>
                    <a:pt x="70636" y="140280"/>
                    <a:pt x="70570" y="139818"/>
                    <a:pt x="70306" y="139454"/>
                  </a:cubicBezTo>
                  <a:cubicBezTo>
                    <a:pt x="69876" y="138826"/>
                    <a:pt x="69645" y="138892"/>
                    <a:pt x="69645" y="138033"/>
                  </a:cubicBezTo>
                  <a:cubicBezTo>
                    <a:pt x="69711" y="136050"/>
                    <a:pt x="71991" y="135322"/>
                    <a:pt x="69810" y="134033"/>
                  </a:cubicBezTo>
                  <a:cubicBezTo>
                    <a:pt x="69050" y="133537"/>
                    <a:pt x="68488" y="133141"/>
                    <a:pt x="69182" y="132215"/>
                  </a:cubicBezTo>
                  <a:cubicBezTo>
                    <a:pt x="69413" y="131852"/>
                    <a:pt x="69876" y="131852"/>
                    <a:pt x="70041" y="131422"/>
                  </a:cubicBezTo>
                  <a:cubicBezTo>
                    <a:pt x="70174" y="131125"/>
                    <a:pt x="69942" y="130629"/>
                    <a:pt x="70041" y="130232"/>
                  </a:cubicBezTo>
                  <a:cubicBezTo>
                    <a:pt x="70339" y="129174"/>
                    <a:pt x="71099" y="129307"/>
                    <a:pt x="70008" y="128579"/>
                  </a:cubicBezTo>
                  <a:cubicBezTo>
                    <a:pt x="69182" y="128084"/>
                    <a:pt x="68587" y="127323"/>
                    <a:pt x="70008" y="127456"/>
                  </a:cubicBezTo>
                  <a:cubicBezTo>
                    <a:pt x="70868" y="127522"/>
                    <a:pt x="71099" y="127885"/>
                    <a:pt x="71165" y="126596"/>
                  </a:cubicBezTo>
                  <a:cubicBezTo>
                    <a:pt x="71165" y="125605"/>
                    <a:pt x="70537" y="124745"/>
                    <a:pt x="71925" y="124679"/>
                  </a:cubicBezTo>
                  <a:cubicBezTo>
                    <a:pt x="72851" y="124613"/>
                    <a:pt x="73743" y="125175"/>
                    <a:pt x="74504" y="124051"/>
                  </a:cubicBezTo>
                  <a:cubicBezTo>
                    <a:pt x="74966" y="123423"/>
                    <a:pt x="74801" y="122332"/>
                    <a:pt x="74504" y="121638"/>
                  </a:cubicBezTo>
                  <a:cubicBezTo>
                    <a:pt x="74107" y="120713"/>
                    <a:pt x="72917" y="119919"/>
                    <a:pt x="74570" y="120085"/>
                  </a:cubicBezTo>
                  <a:cubicBezTo>
                    <a:pt x="75264" y="120151"/>
                    <a:pt x="75660" y="120481"/>
                    <a:pt x="76487" y="120085"/>
                  </a:cubicBezTo>
                  <a:cubicBezTo>
                    <a:pt x="77412" y="119787"/>
                    <a:pt x="77082" y="119787"/>
                    <a:pt x="77313" y="119027"/>
                  </a:cubicBezTo>
                  <a:cubicBezTo>
                    <a:pt x="77412" y="118729"/>
                    <a:pt x="77478" y="118498"/>
                    <a:pt x="77611" y="118168"/>
                  </a:cubicBezTo>
                  <a:cubicBezTo>
                    <a:pt x="77710" y="117936"/>
                    <a:pt x="78007" y="117672"/>
                    <a:pt x="78139" y="117176"/>
                  </a:cubicBezTo>
                  <a:cubicBezTo>
                    <a:pt x="78371" y="116085"/>
                    <a:pt x="78536" y="115391"/>
                    <a:pt x="79296" y="114532"/>
                  </a:cubicBezTo>
                  <a:cubicBezTo>
                    <a:pt x="80453" y="113342"/>
                    <a:pt x="80982" y="112681"/>
                    <a:pt x="80751" y="110863"/>
                  </a:cubicBezTo>
                  <a:cubicBezTo>
                    <a:pt x="80585" y="109276"/>
                    <a:pt x="80585" y="109210"/>
                    <a:pt x="81709" y="108152"/>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8"/>
            <p:cNvSpPr/>
            <p:nvPr/>
          </p:nvSpPr>
          <p:spPr>
            <a:xfrm>
              <a:off x="3017925" y="1048875"/>
              <a:ext cx="3906175" cy="3140775"/>
            </a:xfrm>
            <a:custGeom>
              <a:rect b="b" l="l" r="r" t="t"/>
              <a:pathLst>
                <a:path extrusionOk="0" h="125631" w="156247">
                  <a:moveTo>
                    <a:pt x="84220" y="1"/>
                  </a:moveTo>
                  <a:cubicBezTo>
                    <a:pt x="84036" y="1"/>
                    <a:pt x="83840" y="40"/>
                    <a:pt x="83627" y="139"/>
                  </a:cubicBezTo>
                  <a:cubicBezTo>
                    <a:pt x="82867" y="469"/>
                    <a:pt x="83098" y="1031"/>
                    <a:pt x="82536" y="1362"/>
                  </a:cubicBezTo>
                  <a:cubicBezTo>
                    <a:pt x="82272" y="1513"/>
                    <a:pt x="81953" y="1545"/>
                    <a:pt x="81643" y="1545"/>
                  </a:cubicBezTo>
                  <a:cubicBezTo>
                    <a:pt x="81410" y="1545"/>
                    <a:pt x="81181" y="1527"/>
                    <a:pt x="80983" y="1527"/>
                  </a:cubicBezTo>
                  <a:cubicBezTo>
                    <a:pt x="80057" y="1527"/>
                    <a:pt x="79264" y="1527"/>
                    <a:pt x="78405" y="1791"/>
                  </a:cubicBezTo>
                  <a:cubicBezTo>
                    <a:pt x="78008" y="1791"/>
                    <a:pt x="77380" y="1957"/>
                    <a:pt x="77016" y="2023"/>
                  </a:cubicBezTo>
                  <a:cubicBezTo>
                    <a:pt x="76058" y="2353"/>
                    <a:pt x="76454" y="2353"/>
                    <a:pt x="75926" y="2849"/>
                  </a:cubicBezTo>
                  <a:cubicBezTo>
                    <a:pt x="75364" y="3345"/>
                    <a:pt x="75926" y="3345"/>
                    <a:pt x="74967" y="3609"/>
                  </a:cubicBezTo>
                  <a:cubicBezTo>
                    <a:pt x="74915" y="3618"/>
                    <a:pt x="74861" y="3622"/>
                    <a:pt x="74805" y="3622"/>
                  </a:cubicBezTo>
                  <a:cubicBezTo>
                    <a:pt x="74551" y="3622"/>
                    <a:pt x="74262" y="3549"/>
                    <a:pt x="73995" y="3549"/>
                  </a:cubicBezTo>
                  <a:cubicBezTo>
                    <a:pt x="73872" y="3549"/>
                    <a:pt x="73753" y="3564"/>
                    <a:pt x="73645" y="3609"/>
                  </a:cubicBezTo>
                  <a:cubicBezTo>
                    <a:pt x="71926" y="4171"/>
                    <a:pt x="73876" y="4337"/>
                    <a:pt x="73975" y="5328"/>
                  </a:cubicBezTo>
                  <a:cubicBezTo>
                    <a:pt x="73901" y="5355"/>
                    <a:pt x="73788" y="5366"/>
                    <a:pt x="73645" y="5366"/>
                  </a:cubicBezTo>
                  <a:cubicBezTo>
                    <a:pt x="72972" y="5366"/>
                    <a:pt x="71636" y="5118"/>
                    <a:pt x="70576" y="5118"/>
                  </a:cubicBezTo>
                  <a:cubicBezTo>
                    <a:pt x="69663" y="5118"/>
                    <a:pt x="68954" y="5302"/>
                    <a:pt x="69050" y="5989"/>
                  </a:cubicBezTo>
                  <a:cubicBezTo>
                    <a:pt x="69116" y="6254"/>
                    <a:pt x="69976" y="6981"/>
                    <a:pt x="70240" y="7146"/>
                  </a:cubicBezTo>
                  <a:cubicBezTo>
                    <a:pt x="70372" y="7245"/>
                    <a:pt x="70141" y="7642"/>
                    <a:pt x="70372" y="7807"/>
                  </a:cubicBezTo>
                  <a:cubicBezTo>
                    <a:pt x="70703" y="8039"/>
                    <a:pt x="71166" y="7873"/>
                    <a:pt x="71397" y="8039"/>
                  </a:cubicBezTo>
                  <a:cubicBezTo>
                    <a:pt x="72025" y="8468"/>
                    <a:pt x="71926" y="8138"/>
                    <a:pt x="71926" y="9129"/>
                  </a:cubicBezTo>
                  <a:cubicBezTo>
                    <a:pt x="71926" y="9526"/>
                    <a:pt x="72025" y="10022"/>
                    <a:pt x="71794" y="10352"/>
                  </a:cubicBezTo>
                  <a:cubicBezTo>
                    <a:pt x="71527" y="10656"/>
                    <a:pt x="71131" y="10794"/>
                    <a:pt x="70737" y="10794"/>
                  </a:cubicBezTo>
                  <a:cubicBezTo>
                    <a:pt x="70056" y="10794"/>
                    <a:pt x="69381" y="10382"/>
                    <a:pt x="69381" y="9691"/>
                  </a:cubicBezTo>
                  <a:cubicBezTo>
                    <a:pt x="69381" y="9129"/>
                    <a:pt x="69844" y="8865"/>
                    <a:pt x="69744" y="8204"/>
                  </a:cubicBezTo>
                  <a:cubicBezTo>
                    <a:pt x="69612" y="7642"/>
                    <a:pt x="68819" y="6816"/>
                    <a:pt x="68588" y="6386"/>
                  </a:cubicBezTo>
                  <a:cubicBezTo>
                    <a:pt x="67914" y="5360"/>
                    <a:pt x="67676" y="4334"/>
                    <a:pt x="66365" y="4334"/>
                  </a:cubicBezTo>
                  <a:cubicBezTo>
                    <a:pt x="66325" y="4334"/>
                    <a:pt x="66283" y="4335"/>
                    <a:pt x="66241" y="4337"/>
                  </a:cubicBezTo>
                  <a:cubicBezTo>
                    <a:pt x="64687" y="4436"/>
                    <a:pt x="64224" y="5394"/>
                    <a:pt x="65315" y="6551"/>
                  </a:cubicBezTo>
                  <a:cubicBezTo>
                    <a:pt x="65817" y="7021"/>
                    <a:pt x="67535" y="8382"/>
                    <a:pt x="66109" y="8382"/>
                  </a:cubicBezTo>
                  <a:cubicBezTo>
                    <a:pt x="66030" y="8382"/>
                    <a:pt x="65942" y="8378"/>
                    <a:pt x="65844" y="8369"/>
                  </a:cubicBezTo>
                  <a:cubicBezTo>
                    <a:pt x="64852" y="8303"/>
                    <a:pt x="64125" y="7212"/>
                    <a:pt x="63035" y="7146"/>
                  </a:cubicBezTo>
                  <a:cubicBezTo>
                    <a:pt x="62965" y="7141"/>
                    <a:pt x="62897" y="7139"/>
                    <a:pt x="62832" y="7139"/>
                  </a:cubicBezTo>
                  <a:cubicBezTo>
                    <a:pt x="61598" y="7139"/>
                    <a:pt x="61129" y="7992"/>
                    <a:pt x="60093" y="8369"/>
                  </a:cubicBezTo>
                  <a:cubicBezTo>
                    <a:pt x="59806" y="8479"/>
                    <a:pt x="59450" y="8516"/>
                    <a:pt x="59068" y="8516"/>
                  </a:cubicBezTo>
                  <a:cubicBezTo>
                    <a:pt x="58304" y="8516"/>
                    <a:pt x="57437" y="8369"/>
                    <a:pt x="56820" y="8369"/>
                  </a:cubicBezTo>
                  <a:cubicBezTo>
                    <a:pt x="55938" y="8369"/>
                    <a:pt x="52170" y="9994"/>
                    <a:pt x="51397" y="9994"/>
                  </a:cubicBezTo>
                  <a:cubicBezTo>
                    <a:pt x="51330" y="9994"/>
                    <a:pt x="51286" y="9982"/>
                    <a:pt x="51267" y="9956"/>
                  </a:cubicBezTo>
                  <a:cubicBezTo>
                    <a:pt x="51102" y="9526"/>
                    <a:pt x="52061" y="9295"/>
                    <a:pt x="51895" y="8865"/>
                  </a:cubicBezTo>
                  <a:cubicBezTo>
                    <a:pt x="51773" y="8571"/>
                    <a:pt x="51235" y="8405"/>
                    <a:pt x="50802" y="8405"/>
                  </a:cubicBezTo>
                  <a:cubicBezTo>
                    <a:pt x="50650" y="8405"/>
                    <a:pt x="50511" y="8425"/>
                    <a:pt x="50408" y="8468"/>
                  </a:cubicBezTo>
                  <a:cubicBezTo>
                    <a:pt x="48788" y="9129"/>
                    <a:pt x="51036" y="9857"/>
                    <a:pt x="49780" y="10848"/>
                  </a:cubicBezTo>
                  <a:cubicBezTo>
                    <a:pt x="49683" y="10956"/>
                    <a:pt x="49543" y="10987"/>
                    <a:pt x="49383" y="10987"/>
                  </a:cubicBezTo>
                  <a:cubicBezTo>
                    <a:pt x="49178" y="10987"/>
                    <a:pt x="48939" y="10936"/>
                    <a:pt x="48712" y="10936"/>
                  </a:cubicBezTo>
                  <a:cubicBezTo>
                    <a:pt x="48575" y="10936"/>
                    <a:pt x="48443" y="10955"/>
                    <a:pt x="48326" y="11013"/>
                  </a:cubicBezTo>
                  <a:cubicBezTo>
                    <a:pt x="47698" y="11344"/>
                    <a:pt x="47929" y="11774"/>
                    <a:pt x="47598" y="12005"/>
                  </a:cubicBezTo>
                  <a:cubicBezTo>
                    <a:pt x="47312" y="12280"/>
                    <a:pt x="47081" y="12372"/>
                    <a:pt x="46859" y="12372"/>
                  </a:cubicBezTo>
                  <a:cubicBezTo>
                    <a:pt x="46416" y="12372"/>
                    <a:pt x="46012" y="12005"/>
                    <a:pt x="45285" y="12005"/>
                  </a:cubicBezTo>
                  <a:cubicBezTo>
                    <a:pt x="44802" y="12005"/>
                    <a:pt x="44905" y="12396"/>
                    <a:pt x="44558" y="12396"/>
                  </a:cubicBezTo>
                  <a:cubicBezTo>
                    <a:pt x="44453" y="12396"/>
                    <a:pt x="44308" y="12361"/>
                    <a:pt x="44095" y="12269"/>
                  </a:cubicBezTo>
                  <a:cubicBezTo>
                    <a:pt x="44029" y="12269"/>
                    <a:pt x="43070" y="11278"/>
                    <a:pt x="43070" y="11113"/>
                  </a:cubicBezTo>
                  <a:cubicBezTo>
                    <a:pt x="43036" y="10691"/>
                    <a:pt x="43424" y="10588"/>
                    <a:pt x="43909" y="10588"/>
                  </a:cubicBezTo>
                  <a:cubicBezTo>
                    <a:pt x="44374" y="10588"/>
                    <a:pt x="44928" y="10683"/>
                    <a:pt x="45285" y="10683"/>
                  </a:cubicBezTo>
                  <a:cubicBezTo>
                    <a:pt x="45593" y="10683"/>
                    <a:pt x="46058" y="10748"/>
                    <a:pt x="46500" y="10748"/>
                  </a:cubicBezTo>
                  <a:cubicBezTo>
                    <a:pt x="47053" y="10748"/>
                    <a:pt x="47569" y="10646"/>
                    <a:pt x="47698" y="10187"/>
                  </a:cubicBezTo>
                  <a:cubicBezTo>
                    <a:pt x="48094" y="9030"/>
                    <a:pt x="46210" y="8865"/>
                    <a:pt x="45582" y="8634"/>
                  </a:cubicBezTo>
                  <a:cubicBezTo>
                    <a:pt x="43863" y="8039"/>
                    <a:pt x="41748" y="7543"/>
                    <a:pt x="40194" y="6981"/>
                  </a:cubicBezTo>
                  <a:cubicBezTo>
                    <a:pt x="39525" y="6777"/>
                    <a:pt x="39060" y="6291"/>
                    <a:pt x="38281" y="6291"/>
                  </a:cubicBezTo>
                  <a:cubicBezTo>
                    <a:pt x="38176" y="6291"/>
                    <a:pt x="38065" y="6300"/>
                    <a:pt x="37947" y="6320"/>
                  </a:cubicBezTo>
                  <a:lnTo>
                    <a:pt x="37947" y="6254"/>
                  </a:lnTo>
                  <a:cubicBezTo>
                    <a:pt x="37791" y="6247"/>
                    <a:pt x="37638" y="6244"/>
                    <a:pt x="37489" y="6244"/>
                  </a:cubicBezTo>
                  <a:cubicBezTo>
                    <a:pt x="35442" y="6244"/>
                    <a:pt x="33897" y="6845"/>
                    <a:pt x="31865" y="7245"/>
                  </a:cubicBezTo>
                  <a:cubicBezTo>
                    <a:pt x="29915" y="7642"/>
                    <a:pt x="28725" y="10617"/>
                    <a:pt x="27237" y="12104"/>
                  </a:cubicBezTo>
                  <a:cubicBezTo>
                    <a:pt x="26543" y="12831"/>
                    <a:pt x="25552" y="13492"/>
                    <a:pt x="24593" y="13922"/>
                  </a:cubicBezTo>
                  <a:cubicBezTo>
                    <a:pt x="23271" y="14484"/>
                    <a:pt x="22345" y="14253"/>
                    <a:pt x="22015" y="15905"/>
                  </a:cubicBezTo>
                  <a:cubicBezTo>
                    <a:pt x="21883" y="16732"/>
                    <a:pt x="22114" y="18186"/>
                    <a:pt x="22709" y="18781"/>
                  </a:cubicBezTo>
                  <a:cubicBezTo>
                    <a:pt x="22990" y="19043"/>
                    <a:pt x="23255" y="19143"/>
                    <a:pt x="23509" y="19143"/>
                  </a:cubicBezTo>
                  <a:cubicBezTo>
                    <a:pt x="24122" y="19143"/>
                    <a:pt x="24680" y="18565"/>
                    <a:pt x="25287" y="18285"/>
                  </a:cubicBezTo>
                  <a:cubicBezTo>
                    <a:pt x="25688" y="18074"/>
                    <a:pt x="26001" y="17971"/>
                    <a:pt x="26256" y="17971"/>
                  </a:cubicBezTo>
                  <a:cubicBezTo>
                    <a:pt x="26803" y="17971"/>
                    <a:pt x="27087" y="18442"/>
                    <a:pt x="27403" y="19343"/>
                  </a:cubicBezTo>
                  <a:cubicBezTo>
                    <a:pt x="27568" y="19773"/>
                    <a:pt x="28031" y="22153"/>
                    <a:pt x="28196" y="22252"/>
                  </a:cubicBezTo>
                  <a:cubicBezTo>
                    <a:pt x="28287" y="22323"/>
                    <a:pt x="28405" y="22355"/>
                    <a:pt x="28541" y="22355"/>
                  </a:cubicBezTo>
                  <a:cubicBezTo>
                    <a:pt x="29349" y="22355"/>
                    <a:pt x="30793" y="21245"/>
                    <a:pt x="30906" y="20764"/>
                  </a:cubicBezTo>
                  <a:cubicBezTo>
                    <a:pt x="31138" y="20335"/>
                    <a:pt x="30840" y="19673"/>
                    <a:pt x="31072" y="19277"/>
                  </a:cubicBezTo>
                  <a:cubicBezTo>
                    <a:pt x="31303" y="18682"/>
                    <a:pt x="31931" y="18616"/>
                    <a:pt x="32162" y="18120"/>
                  </a:cubicBezTo>
                  <a:cubicBezTo>
                    <a:pt x="32856" y="16732"/>
                    <a:pt x="31138" y="16302"/>
                    <a:pt x="31534" y="14914"/>
                  </a:cubicBezTo>
                  <a:cubicBezTo>
                    <a:pt x="31931" y="13592"/>
                    <a:pt x="33319" y="13757"/>
                    <a:pt x="34046" y="12931"/>
                  </a:cubicBezTo>
                  <a:cubicBezTo>
                    <a:pt x="34656" y="12262"/>
                    <a:pt x="34781" y="11109"/>
                    <a:pt x="35656" y="11109"/>
                  </a:cubicBezTo>
                  <a:cubicBezTo>
                    <a:pt x="35776" y="11109"/>
                    <a:pt x="35911" y="11131"/>
                    <a:pt x="36063" y="11179"/>
                  </a:cubicBezTo>
                  <a:cubicBezTo>
                    <a:pt x="37715" y="11675"/>
                    <a:pt x="35897" y="12831"/>
                    <a:pt x="35269" y="13592"/>
                  </a:cubicBezTo>
                  <a:cubicBezTo>
                    <a:pt x="34025" y="15073"/>
                    <a:pt x="34826" y="17219"/>
                    <a:pt x="36481" y="17219"/>
                  </a:cubicBezTo>
                  <a:cubicBezTo>
                    <a:pt x="36672" y="17219"/>
                    <a:pt x="36875" y="17190"/>
                    <a:pt x="37087" y="17128"/>
                  </a:cubicBezTo>
                  <a:cubicBezTo>
                    <a:pt x="37681" y="16931"/>
                    <a:pt x="38564" y="16419"/>
                    <a:pt x="39303" y="16419"/>
                  </a:cubicBezTo>
                  <a:cubicBezTo>
                    <a:pt x="39429" y="16419"/>
                    <a:pt x="39550" y="16434"/>
                    <a:pt x="39665" y="16467"/>
                  </a:cubicBezTo>
                  <a:cubicBezTo>
                    <a:pt x="40988" y="16897"/>
                    <a:pt x="40360" y="17889"/>
                    <a:pt x="39269" y="18054"/>
                  </a:cubicBezTo>
                  <a:cubicBezTo>
                    <a:pt x="39238" y="18057"/>
                    <a:pt x="39206" y="18059"/>
                    <a:pt x="39173" y="18059"/>
                  </a:cubicBezTo>
                  <a:cubicBezTo>
                    <a:pt x="38757" y="18059"/>
                    <a:pt x="38154" y="17824"/>
                    <a:pt x="37660" y="17824"/>
                  </a:cubicBezTo>
                  <a:cubicBezTo>
                    <a:pt x="37386" y="17824"/>
                    <a:pt x="37145" y="17896"/>
                    <a:pt x="36988" y="18120"/>
                  </a:cubicBezTo>
                  <a:cubicBezTo>
                    <a:pt x="36459" y="19045"/>
                    <a:pt x="37616" y="18781"/>
                    <a:pt x="37550" y="19277"/>
                  </a:cubicBezTo>
                  <a:cubicBezTo>
                    <a:pt x="37319" y="20103"/>
                    <a:pt x="36856" y="19839"/>
                    <a:pt x="36294" y="20004"/>
                  </a:cubicBezTo>
                  <a:cubicBezTo>
                    <a:pt x="36187" y="20032"/>
                    <a:pt x="36093" y="20041"/>
                    <a:pt x="36008" y="20041"/>
                  </a:cubicBezTo>
                  <a:cubicBezTo>
                    <a:pt x="35864" y="20041"/>
                    <a:pt x="35749" y="20015"/>
                    <a:pt x="35643" y="20015"/>
                  </a:cubicBezTo>
                  <a:cubicBezTo>
                    <a:pt x="35449" y="20015"/>
                    <a:pt x="35286" y="20103"/>
                    <a:pt x="35038" y="20599"/>
                  </a:cubicBezTo>
                  <a:cubicBezTo>
                    <a:pt x="34906" y="20930"/>
                    <a:pt x="35137" y="21591"/>
                    <a:pt x="35038" y="21921"/>
                  </a:cubicBezTo>
                  <a:cubicBezTo>
                    <a:pt x="35038" y="21917"/>
                    <a:pt x="35036" y="21916"/>
                    <a:pt x="35033" y="21916"/>
                  </a:cubicBezTo>
                  <a:cubicBezTo>
                    <a:pt x="34960" y="21916"/>
                    <a:pt x="34031" y="22984"/>
                    <a:pt x="34099" y="22984"/>
                  </a:cubicBezTo>
                  <a:cubicBezTo>
                    <a:pt x="34101" y="22984"/>
                    <a:pt x="34105" y="22983"/>
                    <a:pt x="34110" y="22980"/>
                  </a:cubicBezTo>
                  <a:lnTo>
                    <a:pt x="34110" y="22980"/>
                  </a:lnTo>
                  <a:cubicBezTo>
                    <a:pt x="33844" y="23134"/>
                    <a:pt x="33690" y="23192"/>
                    <a:pt x="33592" y="23192"/>
                  </a:cubicBezTo>
                  <a:cubicBezTo>
                    <a:pt x="33314" y="23192"/>
                    <a:pt x="33492" y="22722"/>
                    <a:pt x="32856" y="22648"/>
                  </a:cubicBezTo>
                  <a:cubicBezTo>
                    <a:pt x="32830" y="22647"/>
                    <a:pt x="32803" y="22646"/>
                    <a:pt x="32777" y="22646"/>
                  </a:cubicBezTo>
                  <a:cubicBezTo>
                    <a:pt x="31732" y="22646"/>
                    <a:pt x="31045" y="23904"/>
                    <a:pt x="29981" y="23904"/>
                  </a:cubicBezTo>
                  <a:cubicBezTo>
                    <a:pt x="29187" y="23904"/>
                    <a:pt x="29287" y="23243"/>
                    <a:pt x="28725" y="23078"/>
                  </a:cubicBezTo>
                  <a:cubicBezTo>
                    <a:pt x="28635" y="23057"/>
                    <a:pt x="28550" y="23047"/>
                    <a:pt x="28469" y="23047"/>
                  </a:cubicBezTo>
                  <a:cubicBezTo>
                    <a:pt x="27959" y="23047"/>
                    <a:pt x="27601" y="23414"/>
                    <a:pt x="27109" y="23414"/>
                  </a:cubicBezTo>
                  <a:cubicBezTo>
                    <a:pt x="27076" y="23414"/>
                    <a:pt x="27041" y="23412"/>
                    <a:pt x="27006" y="23409"/>
                  </a:cubicBezTo>
                  <a:cubicBezTo>
                    <a:pt x="25056" y="23309"/>
                    <a:pt x="26080" y="22252"/>
                    <a:pt x="26146" y="21161"/>
                  </a:cubicBezTo>
                  <a:cubicBezTo>
                    <a:pt x="26221" y="20417"/>
                    <a:pt x="25934" y="20108"/>
                    <a:pt x="25574" y="20108"/>
                  </a:cubicBezTo>
                  <a:cubicBezTo>
                    <a:pt x="25135" y="20108"/>
                    <a:pt x="24588" y="20569"/>
                    <a:pt x="24461" y="21260"/>
                  </a:cubicBezTo>
                  <a:cubicBezTo>
                    <a:pt x="24295" y="22086"/>
                    <a:pt x="25452" y="23144"/>
                    <a:pt x="24692" y="23904"/>
                  </a:cubicBezTo>
                  <a:cubicBezTo>
                    <a:pt x="24229" y="24466"/>
                    <a:pt x="22577" y="24235"/>
                    <a:pt x="21783" y="24896"/>
                  </a:cubicBezTo>
                  <a:cubicBezTo>
                    <a:pt x="21089" y="25458"/>
                    <a:pt x="20461" y="26383"/>
                    <a:pt x="19701" y="26879"/>
                  </a:cubicBezTo>
                  <a:cubicBezTo>
                    <a:pt x="19304" y="27210"/>
                    <a:pt x="18842" y="27375"/>
                    <a:pt x="18511" y="27672"/>
                  </a:cubicBezTo>
                  <a:cubicBezTo>
                    <a:pt x="18214" y="28003"/>
                    <a:pt x="18048" y="28829"/>
                    <a:pt x="17586" y="28995"/>
                  </a:cubicBezTo>
                  <a:cubicBezTo>
                    <a:pt x="17570" y="28997"/>
                    <a:pt x="17555" y="28999"/>
                    <a:pt x="17538" y="28999"/>
                  </a:cubicBezTo>
                  <a:cubicBezTo>
                    <a:pt x="17158" y="28999"/>
                    <a:pt x="16406" y="28328"/>
                    <a:pt x="15979" y="28328"/>
                  </a:cubicBezTo>
                  <a:cubicBezTo>
                    <a:pt x="15733" y="28328"/>
                    <a:pt x="15595" y="28552"/>
                    <a:pt x="15702" y="29259"/>
                  </a:cubicBezTo>
                  <a:cubicBezTo>
                    <a:pt x="15531" y="29296"/>
                    <a:pt x="15333" y="29303"/>
                    <a:pt x="15125" y="29303"/>
                  </a:cubicBezTo>
                  <a:cubicBezTo>
                    <a:pt x="14992" y="29303"/>
                    <a:pt x="14855" y="29300"/>
                    <a:pt x="14719" y="29300"/>
                  </a:cubicBezTo>
                  <a:cubicBezTo>
                    <a:pt x="14114" y="29300"/>
                    <a:pt x="13522" y="29358"/>
                    <a:pt x="13355" y="29986"/>
                  </a:cubicBezTo>
                  <a:cubicBezTo>
                    <a:pt x="12991" y="31308"/>
                    <a:pt x="14214" y="30813"/>
                    <a:pt x="14842" y="31077"/>
                  </a:cubicBezTo>
                  <a:cubicBezTo>
                    <a:pt x="16098" y="31573"/>
                    <a:pt x="17420" y="34713"/>
                    <a:pt x="15470" y="35374"/>
                  </a:cubicBezTo>
                  <a:cubicBezTo>
                    <a:pt x="15231" y="35448"/>
                    <a:pt x="14969" y="35477"/>
                    <a:pt x="14690" y="35477"/>
                  </a:cubicBezTo>
                  <a:cubicBezTo>
                    <a:pt x="13673" y="35477"/>
                    <a:pt x="12437" y="35090"/>
                    <a:pt x="11340" y="35090"/>
                  </a:cubicBezTo>
                  <a:cubicBezTo>
                    <a:pt x="10863" y="35090"/>
                    <a:pt x="10412" y="35164"/>
                    <a:pt x="10016" y="35374"/>
                  </a:cubicBezTo>
                  <a:cubicBezTo>
                    <a:pt x="9091" y="35837"/>
                    <a:pt x="9454" y="36994"/>
                    <a:pt x="9388" y="37985"/>
                  </a:cubicBezTo>
                  <a:cubicBezTo>
                    <a:pt x="9223" y="39076"/>
                    <a:pt x="8760" y="39407"/>
                    <a:pt x="8297" y="40233"/>
                  </a:cubicBezTo>
                  <a:cubicBezTo>
                    <a:pt x="9785" y="40894"/>
                    <a:pt x="8000" y="42282"/>
                    <a:pt x="9851" y="42613"/>
                  </a:cubicBezTo>
                  <a:cubicBezTo>
                    <a:pt x="10086" y="42648"/>
                    <a:pt x="10316" y="42653"/>
                    <a:pt x="10535" y="42653"/>
                  </a:cubicBezTo>
                  <a:cubicBezTo>
                    <a:pt x="10618" y="42653"/>
                    <a:pt x="10699" y="42653"/>
                    <a:pt x="10778" y="42653"/>
                  </a:cubicBezTo>
                  <a:cubicBezTo>
                    <a:pt x="11467" y="42653"/>
                    <a:pt x="12038" y="42704"/>
                    <a:pt x="12363" y="43704"/>
                  </a:cubicBezTo>
                  <a:cubicBezTo>
                    <a:pt x="12716" y="43296"/>
                    <a:pt x="12991" y="43196"/>
                    <a:pt x="13261" y="43196"/>
                  </a:cubicBezTo>
                  <a:cubicBezTo>
                    <a:pt x="13525" y="43196"/>
                    <a:pt x="13784" y="43291"/>
                    <a:pt x="14106" y="43291"/>
                  </a:cubicBezTo>
                  <a:cubicBezTo>
                    <a:pt x="14258" y="43291"/>
                    <a:pt x="14424" y="43270"/>
                    <a:pt x="14611" y="43208"/>
                  </a:cubicBezTo>
                  <a:cubicBezTo>
                    <a:pt x="15404" y="42943"/>
                    <a:pt x="15073" y="42712"/>
                    <a:pt x="15702" y="42117"/>
                  </a:cubicBezTo>
                  <a:cubicBezTo>
                    <a:pt x="16098" y="41720"/>
                    <a:pt x="16891" y="41555"/>
                    <a:pt x="17123" y="41125"/>
                  </a:cubicBezTo>
                  <a:cubicBezTo>
                    <a:pt x="17255" y="40729"/>
                    <a:pt x="16891" y="39902"/>
                    <a:pt x="17123" y="39407"/>
                  </a:cubicBezTo>
                  <a:cubicBezTo>
                    <a:pt x="17255" y="38911"/>
                    <a:pt x="17751" y="38580"/>
                    <a:pt x="18114" y="38316"/>
                  </a:cubicBezTo>
                  <a:cubicBezTo>
                    <a:pt x="19370" y="37589"/>
                    <a:pt x="19470" y="37919"/>
                    <a:pt x="20065" y="36597"/>
                  </a:cubicBezTo>
                  <a:cubicBezTo>
                    <a:pt x="20478" y="35771"/>
                    <a:pt x="20432" y="35587"/>
                    <a:pt x="21132" y="35587"/>
                  </a:cubicBezTo>
                  <a:cubicBezTo>
                    <a:pt x="21272" y="35587"/>
                    <a:pt x="21442" y="35594"/>
                    <a:pt x="21651" y="35605"/>
                  </a:cubicBezTo>
                  <a:cubicBezTo>
                    <a:pt x="22004" y="35605"/>
                    <a:pt x="22452" y="35759"/>
                    <a:pt x="22851" y="35759"/>
                  </a:cubicBezTo>
                  <a:cubicBezTo>
                    <a:pt x="22975" y="35759"/>
                    <a:pt x="23095" y="35744"/>
                    <a:pt x="23205" y="35705"/>
                  </a:cubicBezTo>
                  <a:cubicBezTo>
                    <a:pt x="23436" y="35605"/>
                    <a:pt x="23370" y="35110"/>
                    <a:pt x="23502" y="35110"/>
                  </a:cubicBezTo>
                  <a:cubicBezTo>
                    <a:pt x="23601" y="35068"/>
                    <a:pt x="23690" y="35054"/>
                    <a:pt x="23773" y="35054"/>
                  </a:cubicBezTo>
                  <a:cubicBezTo>
                    <a:pt x="23966" y="35054"/>
                    <a:pt x="24125" y="35133"/>
                    <a:pt x="24303" y="35133"/>
                  </a:cubicBezTo>
                  <a:cubicBezTo>
                    <a:pt x="24353" y="35133"/>
                    <a:pt x="24406" y="35126"/>
                    <a:pt x="24461" y="35110"/>
                  </a:cubicBezTo>
                  <a:cubicBezTo>
                    <a:pt x="24882" y="35011"/>
                    <a:pt x="25279" y="34895"/>
                    <a:pt x="25644" y="34895"/>
                  </a:cubicBezTo>
                  <a:cubicBezTo>
                    <a:pt x="26140" y="34895"/>
                    <a:pt x="26578" y="35109"/>
                    <a:pt x="26940" y="35870"/>
                  </a:cubicBezTo>
                  <a:cubicBezTo>
                    <a:pt x="27171" y="36366"/>
                    <a:pt x="26874" y="36994"/>
                    <a:pt x="27237" y="37522"/>
                  </a:cubicBezTo>
                  <a:cubicBezTo>
                    <a:pt x="27502" y="37688"/>
                    <a:pt x="28493" y="37919"/>
                    <a:pt x="28725" y="37985"/>
                  </a:cubicBezTo>
                  <a:cubicBezTo>
                    <a:pt x="29187" y="38250"/>
                    <a:pt x="30377" y="38481"/>
                    <a:pt x="30675" y="38812"/>
                  </a:cubicBezTo>
                  <a:cubicBezTo>
                    <a:pt x="31138" y="39407"/>
                    <a:pt x="30840" y="40068"/>
                    <a:pt x="31005" y="40729"/>
                  </a:cubicBezTo>
                  <a:cubicBezTo>
                    <a:pt x="31171" y="41413"/>
                    <a:pt x="31293" y="41669"/>
                    <a:pt x="31399" y="41669"/>
                  </a:cubicBezTo>
                  <a:cubicBezTo>
                    <a:pt x="31715" y="41669"/>
                    <a:pt x="31896" y="39425"/>
                    <a:pt x="32658" y="39425"/>
                  </a:cubicBezTo>
                  <a:cubicBezTo>
                    <a:pt x="32720" y="39425"/>
                    <a:pt x="32786" y="39440"/>
                    <a:pt x="32856" y="39473"/>
                  </a:cubicBezTo>
                  <a:cubicBezTo>
                    <a:pt x="33484" y="38150"/>
                    <a:pt x="29121" y="36266"/>
                    <a:pt x="28592" y="35209"/>
                  </a:cubicBezTo>
                  <a:cubicBezTo>
                    <a:pt x="28127" y="34387"/>
                    <a:pt x="28161" y="33112"/>
                    <a:pt x="28937" y="33112"/>
                  </a:cubicBezTo>
                  <a:cubicBezTo>
                    <a:pt x="29098" y="33112"/>
                    <a:pt x="29291" y="33167"/>
                    <a:pt x="29518" y="33292"/>
                  </a:cubicBezTo>
                  <a:cubicBezTo>
                    <a:pt x="29981" y="33556"/>
                    <a:pt x="30212" y="34515"/>
                    <a:pt x="30609" y="34845"/>
                  </a:cubicBezTo>
                  <a:cubicBezTo>
                    <a:pt x="31072" y="35275"/>
                    <a:pt x="31534" y="35176"/>
                    <a:pt x="31997" y="35506"/>
                  </a:cubicBezTo>
                  <a:cubicBezTo>
                    <a:pt x="32790" y="35936"/>
                    <a:pt x="33815" y="36762"/>
                    <a:pt x="34179" y="37589"/>
                  </a:cubicBezTo>
                  <a:cubicBezTo>
                    <a:pt x="34344" y="37985"/>
                    <a:pt x="34344" y="38250"/>
                    <a:pt x="34443" y="38646"/>
                  </a:cubicBezTo>
                  <a:cubicBezTo>
                    <a:pt x="34575" y="39307"/>
                    <a:pt x="34509" y="39473"/>
                    <a:pt x="34807" y="39968"/>
                  </a:cubicBezTo>
                  <a:cubicBezTo>
                    <a:pt x="35038" y="40464"/>
                    <a:pt x="35600" y="40894"/>
                    <a:pt x="35765" y="41291"/>
                  </a:cubicBezTo>
                  <a:cubicBezTo>
                    <a:pt x="35897" y="41621"/>
                    <a:pt x="36129" y="42778"/>
                    <a:pt x="36393" y="42943"/>
                  </a:cubicBezTo>
                  <a:cubicBezTo>
                    <a:pt x="36579" y="43109"/>
                    <a:pt x="36761" y="43179"/>
                    <a:pt x="36935" y="43179"/>
                  </a:cubicBezTo>
                  <a:cubicBezTo>
                    <a:pt x="37629" y="43179"/>
                    <a:pt x="38178" y="42064"/>
                    <a:pt x="38178" y="41456"/>
                  </a:cubicBezTo>
                  <a:cubicBezTo>
                    <a:pt x="38178" y="40795"/>
                    <a:pt x="37550" y="39902"/>
                    <a:pt x="37781" y="39241"/>
                  </a:cubicBezTo>
                  <a:cubicBezTo>
                    <a:pt x="38112" y="38415"/>
                    <a:pt x="39434" y="38646"/>
                    <a:pt x="40194" y="38580"/>
                  </a:cubicBezTo>
                  <a:cubicBezTo>
                    <a:pt x="40591" y="39142"/>
                    <a:pt x="40194" y="39572"/>
                    <a:pt x="40294" y="40233"/>
                  </a:cubicBezTo>
                  <a:cubicBezTo>
                    <a:pt x="40360" y="40960"/>
                    <a:pt x="40822" y="41291"/>
                    <a:pt x="41153" y="41952"/>
                  </a:cubicBezTo>
                  <a:cubicBezTo>
                    <a:pt x="41384" y="42381"/>
                    <a:pt x="41517" y="42844"/>
                    <a:pt x="42012" y="43109"/>
                  </a:cubicBezTo>
                  <a:cubicBezTo>
                    <a:pt x="42100" y="43171"/>
                    <a:pt x="42198" y="43186"/>
                    <a:pt x="42303" y="43186"/>
                  </a:cubicBezTo>
                  <a:cubicBezTo>
                    <a:pt x="42400" y="43186"/>
                    <a:pt x="42504" y="43174"/>
                    <a:pt x="42613" y="43174"/>
                  </a:cubicBezTo>
                  <a:cubicBezTo>
                    <a:pt x="42696" y="43174"/>
                    <a:pt x="42783" y="43181"/>
                    <a:pt x="42872" y="43208"/>
                  </a:cubicBezTo>
                  <a:cubicBezTo>
                    <a:pt x="42872" y="43208"/>
                    <a:pt x="43632" y="43704"/>
                    <a:pt x="43566" y="43704"/>
                  </a:cubicBezTo>
                  <a:cubicBezTo>
                    <a:pt x="43622" y="43709"/>
                    <a:pt x="43674" y="43712"/>
                    <a:pt x="43723" y="43712"/>
                  </a:cubicBezTo>
                  <a:cubicBezTo>
                    <a:pt x="44211" y="43712"/>
                    <a:pt x="44323" y="43433"/>
                    <a:pt x="44954" y="43373"/>
                  </a:cubicBezTo>
                  <a:cubicBezTo>
                    <a:pt x="45011" y="43364"/>
                    <a:pt x="45066" y="43360"/>
                    <a:pt x="45120" y="43360"/>
                  </a:cubicBezTo>
                  <a:cubicBezTo>
                    <a:pt x="45656" y="43360"/>
                    <a:pt x="46036" y="43770"/>
                    <a:pt x="46607" y="43770"/>
                  </a:cubicBezTo>
                  <a:cubicBezTo>
                    <a:pt x="47192" y="43702"/>
                    <a:pt x="47961" y="43037"/>
                    <a:pt x="48612" y="43037"/>
                  </a:cubicBezTo>
                  <a:cubicBezTo>
                    <a:pt x="48916" y="43037"/>
                    <a:pt x="49195" y="43183"/>
                    <a:pt x="49416" y="43604"/>
                  </a:cubicBezTo>
                  <a:lnTo>
                    <a:pt x="49350" y="43968"/>
                  </a:lnTo>
                  <a:cubicBezTo>
                    <a:pt x="49119" y="45290"/>
                    <a:pt x="49582" y="46116"/>
                    <a:pt x="49119" y="47439"/>
                  </a:cubicBezTo>
                  <a:cubicBezTo>
                    <a:pt x="48821" y="48496"/>
                    <a:pt x="48987" y="49422"/>
                    <a:pt x="48028" y="49719"/>
                  </a:cubicBezTo>
                  <a:cubicBezTo>
                    <a:pt x="47825" y="49795"/>
                    <a:pt x="47638" y="49826"/>
                    <a:pt x="47463" y="49826"/>
                  </a:cubicBezTo>
                  <a:cubicBezTo>
                    <a:pt x="46642" y="49826"/>
                    <a:pt x="46081" y="49128"/>
                    <a:pt x="45318" y="48992"/>
                  </a:cubicBezTo>
                  <a:cubicBezTo>
                    <a:pt x="45242" y="48982"/>
                    <a:pt x="45169" y="48977"/>
                    <a:pt x="45099" y="48977"/>
                  </a:cubicBezTo>
                  <a:cubicBezTo>
                    <a:pt x="44205" y="48977"/>
                    <a:pt x="43771" y="49776"/>
                    <a:pt x="42916" y="49776"/>
                  </a:cubicBezTo>
                  <a:cubicBezTo>
                    <a:pt x="42790" y="49776"/>
                    <a:pt x="42655" y="49759"/>
                    <a:pt x="42508" y="49719"/>
                  </a:cubicBezTo>
                  <a:cubicBezTo>
                    <a:pt x="41550" y="49554"/>
                    <a:pt x="40327" y="49091"/>
                    <a:pt x="39467" y="48728"/>
                  </a:cubicBezTo>
                  <a:cubicBezTo>
                    <a:pt x="38409" y="48343"/>
                    <a:pt x="37693" y="47336"/>
                    <a:pt x="36596" y="47336"/>
                  </a:cubicBezTo>
                  <a:cubicBezTo>
                    <a:pt x="36562" y="47336"/>
                    <a:pt x="36527" y="47337"/>
                    <a:pt x="36492" y="47339"/>
                  </a:cubicBezTo>
                  <a:cubicBezTo>
                    <a:pt x="34774" y="47505"/>
                    <a:pt x="35468" y="48595"/>
                    <a:pt x="35005" y="49653"/>
                  </a:cubicBezTo>
                  <a:cubicBezTo>
                    <a:pt x="34781" y="50261"/>
                    <a:pt x="34533" y="50477"/>
                    <a:pt x="34265" y="50477"/>
                  </a:cubicBezTo>
                  <a:cubicBezTo>
                    <a:pt x="33703" y="50477"/>
                    <a:pt x="33055" y="49525"/>
                    <a:pt x="32361" y="49257"/>
                  </a:cubicBezTo>
                  <a:cubicBezTo>
                    <a:pt x="32243" y="49208"/>
                    <a:pt x="32120" y="49193"/>
                    <a:pt x="31997" y="49193"/>
                  </a:cubicBezTo>
                  <a:cubicBezTo>
                    <a:pt x="31828" y="49193"/>
                    <a:pt x="31658" y="49220"/>
                    <a:pt x="31505" y="49220"/>
                  </a:cubicBezTo>
                  <a:cubicBezTo>
                    <a:pt x="31394" y="49220"/>
                    <a:pt x="31292" y="49206"/>
                    <a:pt x="31204" y="49157"/>
                  </a:cubicBezTo>
                  <a:cubicBezTo>
                    <a:pt x="30642" y="48893"/>
                    <a:pt x="30708" y="48496"/>
                    <a:pt x="30344" y="48166"/>
                  </a:cubicBezTo>
                  <a:cubicBezTo>
                    <a:pt x="29386" y="47505"/>
                    <a:pt x="28295" y="47835"/>
                    <a:pt x="27369" y="47273"/>
                  </a:cubicBezTo>
                  <a:cubicBezTo>
                    <a:pt x="26973" y="46943"/>
                    <a:pt x="26113" y="46612"/>
                    <a:pt x="26047" y="46017"/>
                  </a:cubicBezTo>
                  <a:cubicBezTo>
                    <a:pt x="25882" y="45356"/>
                    <a:pt x="26444" y="45290"/>
                    <a:pt x="26675" y="44695"/>
                  </a:cubicBezTo>
                  <a:cubicBezTo>
                    <a:pt x="27138" y="43208"/>
                    <a:pt x="26576" y="42381"/>
                    <a:pt x="25254" y="42381"/>
                  </a:cubicBezTo>
                  <a:cubicBezTo>
                    <a:pt x="23139" y="42381"/>
                    <a:pt x="21056" y="43042"/>
                    <a:pt x="18941" y="43208"/>
                  </a:cubicBezTo>
                  <a:cubicBezTo>
                    <a:pt x="17685" y="43307"/>
                    <a:pt x="16693" y="43373"/>
                    <a:pt x="15503" y="44034"/>
                  </a:cubicBezTo>
                  <a:cubicBezTo>
                    <a:pt x="14709" y="44460"/>
                    <a:pt x="14060" y="45007"/>
                    <a:pt x="13161" y="45007"/>
                  </a:cubicBezTo>
                  <a:cubicBezTo>
                    <a:pt x="13012" y="45007"/>
                    <a:pt x="12857" y="44992"/>
                    <a:pt x="12694" y="44960"/>
                  </a:cubicBezTo>
                  <a:cubicBezTo>
                    <a:pt x="12025" y="44823"/>
                    <a:pt x="11683" y="44698"/>
                    <a:pt x="11435" y="44698"/>
                  </a:cubicBezTo>
                  <a:cubicBezTo>
                    <a:pt x="11083" y="44698"/>
                    <a:pt x="10921" y="44951"/>
                    <a:pt x="10281" y="45786"/>
                  </a:cubicBezTo>
                  <a:cubicBezTo>
                    <a:pt x="9355" y="47009"/>
                    <a:pt x="7868" y="47505"/>
                    <a:pt x="7405" y="49091"/>
                  </a:cubicBezTo>
                  <a:cubicBezTo>
                    <a:pt x="7074" y="50050"/>
                    <a:pt x="7240" y="51207"/>
                    <a:pt x="6446" y="52033"/>
                  </a:cubicBezTo>
                  <a:cubicBezTo>
                    <a:pt x="5752" y="52793"/>
                    <a:pt x="4827" y="53520"/>
                    <a:pt x="4133" y="54281"/>
                  </a:cubicBezTo>
                  <a:cubicBezTo>
                    <a:pt x="3736" y="54611"/>
                    <a:pt x="3108" y="54942"/>
                    <a:pt x="2877" y="55438"/>
                  </a:cubicBezTo>
                  <a:cubicBezTo>
                    <a:pt x="2579" y="55933"/>
                    <a:pt x="2811" y="56429"/>
                    <a:pt x="2645" y="56826"/>
                  </a:cubicBezTo>
                  <a:cubicBezTo>
                    <a:pt x="2182" y="57983"/>
                    <a:pt x="926" y="58214"/>
                    <a:pt x="596" y="59470"/>
                  </a:cubicBezTo>
                  <a:cubicBezTo>
                    <a:pt x="365" y="60627"/>
                    <a:pt x="926" y="61949"/>
                    <a:pt x="1092" y="63007"/>
                  </a:cubicBezTo>
                  <a:cubicBezTo>
                    <a:pt x="1224" y="64428"/>
                    <a:pt x="827" y="65155"/>
                    <a:pt x="530" y="66477"/>
                  </a:cubicBezTo>
                  <a:cubicBezTo>
                    <a:pt x="1" y="68725"/>
                    <a:pt x="464" y="71171"/>
                    <a:pt x="1786" y="72923"/>
                  </a:cubicBezTo>
                  <a:cubicBezTo>
                    <a:pt x="2645" y="74080"/>
                    <a:pt x="3802" y="74906"/>
                    <a:pt x="4496" y="76063"/>
                  </a:cubicBezTo>
                  <a:cubicBezTo>
                    <a:pt x="5124" y="77220"/>
                    <a:pt x="5752" y="78112"/>
                    <a:pt x="6711" y="79038"/>
                  </a:cubicBezTo>
                  <a:cubicBezTo>
                    <a:pt x="7514" y="79841"/>
                    <a:pt x="8218" y="80124"/>
                    <a:pt x="8956" y="80124"/>
                  </a:cubicBezTo>
                  <a:cubicBezTo>
                    <a:pt x="9494" y="80124"/>
                    <a:pt x="10050" y="79974"/>
                    <a:pt x="10677" y="79765"/>
                  </a:cubicBezTo>
                  <a:cubicBezTo>
                    <a:pt x="11038" y="79623"/>
                    <a:pt x="11397" y="79576"/>
                    <a:pt x="11760" y="79576"/>
                  </a:cubicBezTo>
                  <a:cubicBezTo>
                    <a:pt x="12459" y="79576"/>
                    <a:pt x="13174" y="79750"/>
                    <a:pt x="13955" y="79750"/>
                  </a:cubicBezTo>
                  <a:cubicBezTo>
                    <a:pt x="14179" y="79750"/>
                    <a:pt x="14408" y="79736"/>
                    <a:pt x="14644" y="79699"/>
                  </a:cubicBezTo>
                  <a:cubicBezTo>
                    <a:pt x="16228" y="79409"/>
                    <a:pt x="17767" y="78109"/>
                    <a:pt x="19231" y="78109"/>
                  </a:cubicBezTo>
                  <a:cubicBezTo>
                    <a:pt x="19935" y="78109"/>
                    <a:pt x="20622" y="78410"/>
                    <a:pt x="21288" y="79269"/>
                  </a:cubicBezTo>
                  <a:cubicBezTo>
                    <a:pt x="21585" y="79600"/>
                    <a:pt x="21816" y="80261"/>
                    <a:pt x="22213" y="80426"/>
                  </a:cubicBezTo>
                  <a:cubicBezTo>
                    <a:pt x="22289" y="80446"/>
                    <a:pt x="22359" y="80455"/>
                    <a:pt x="22425" y="80455"/>
                  </a:cubicBezTo>
                  <a:cubicBezTo>
                    <a:pt x="22901" y="80455"/>
                    <a:pt x="23129" y="79988"/>
                    <a:pt x="23535" y="79930"/>
                  </a:cubicBezTo>
                  <a:cubicBezTo>
                    <a:pt x="24857" y="79930"/>
                    <a:pt x="25651" y="80922"/>
                    <a:pt x="25651" y="82244"/>
                  </a:cubicBezTo>
                  <a:lnTo>
                    <a:pt x="25651" y="82409"/>
                  </a:lnTo>
                  <a:lnTo>
                    <a:pt x="25585" y="82145"/>
                  </a:lnTo>
                  <a:lnTo>
                    <a:pt x="25585" y="82145"/>
                  </a:lnTo>
                  <a:cubicBezTo>
                    <a:pt x="25717" y="84624"/>
                    <a:pt x="23767" y="86211"/>
                    <a:pt x="25419" y="88326"/>
                  </a:cubicBezTo>
                  <a:cubicBezTo>
                    <a:pt x="26113" y="89318"/>
                    <a:pt x="27204" y="89913"/>
                    <a:pt x="27766" y="90970"/>
                  </a:cubicBezTo>
                  <a:cubicBezTo>
                    <a:pt x="28295" y="91962"/>
                    <a:pt x="28130" y="93119"/>
                    <a:pt x="28526" y="94210"/>
                  </a:cubicBezTo>
                  <a:cubicBezTo>
                    <a:pt x="28923" y="95366"/>
                    <a:pt x="28857" y="96358"/>
                    <a:pt x="29088" y="97581"/>
                  </a:cubicBezTo>
                  <a:cubicBezTo>
                    <a:pt x="29386" y="99234"/>
                    <a:pt x="29485" y="99134"/>
                    <a:pt x="28626" y="100556"/>
                  </a:cubicBezTo>
                  <a:cubicBezTo>
                    <a:pt x="26973" y="103035"/>
                    <a:pt x="27039" y="106010"/>
                    <a:pt x="28692" y="108390"/>
                  </a:cubicBezTo>
                  <a:cubicBezTo>
                    <a:pt x="29386" y="109381"/>
                    <a:pt x="30245" y="110769"/>
                    <a:pt x="30179" y="112092"/>
                  </a:cubicBezTo>
                  <a:cubicBezTo>
                    <a:pt x="30179" y="113678"/>
                    <a:pt x="29716" y="113843"/>
                    <a:pt x="30642" y="115496"/>
                  </a:cubicBezTo>
                  <a:cubicBezTo>
                    <a:pt x="31270" y="116554"/>
                    <a:pt x="31501" y="117711"/>
                    <a:pt x="31964" y="118868"/>
                  </a:cubicBezTo>
                  <a:cubicBezTo>
                    <a:pt x="32427" y="119925"/>
                    <a:pt x="33220" y="120752"/>
                    <a:pt x="33385" y="122008"/>
                  </a:cubicBezTo>
                  <a:cubicBezTo>
                    <a:pt x="33517" y="123165"/>
                    <a:pt x="32989" y="124387"/>
                    <a:pt x="34013" y="125313"/>
                  </a:cubicBezTo>
                  <a:cubicBezTo>
                    <a:pt x="34311" y="125547"/>
                    <a:pt x="34626" y="125630"/>
                    <a:pt x="34953" y="125630"/>
                  </a:cubicBezTo>
                  <a:cubicBezTo>
                    <a:pt x="35641" y="125630"/>
                    <a:pt x="36381" y="125260"/>
                    <a:pt x="37120" y="125148"/>
                  </a:cubicBezTo>
                  <a:cubicBezTo>
                    <a:pt x="38674" y="124883"/>
                    <a:pt x="40723" y="124718"/>
                    <a:pt x="42045" y="123726"/>
                  </a:cubicBezTo>
                  <a:cubicBezTo>
                    <a:pt x="42905" y="122999"/>
                    <a:pt x="43368" y="121842"/>
                    <a:pt x="44161" y="120917"/>
                  </a:cubicBezTo>
                  <a:cubicBezTo>
                    <a:pt x="45020" y="120024"/>
                    <a:pt x="45946" y="119363"/>
                    <a:pt x="46408" y="118107"/>
                  </a:cubicBezTo>
                  <a:cubicBezTo>
                    <a:pt x="46706" y="117281"/>
                    <a:pt x="46640" y="116223"/>
                    <a:pt x="46937" y="115397"/>
                  </a:cubicBezTo>
                  <a:cubicBezTo>
                    <a:pt x="47433" y="114240"/>
                    <a:pt x="48524" y="114240"/>
                    <a:pt x="49383" y="113414"/>
                  </a:cubicBezTo>
                  <a:cubicBezTo>
                    <a:pt x="50011" y="112686"/>
                    <a:pt x="50077" y="111860"/>
                    <a:pt x="49912" y="110769"/>
                  </a:cubicBezTo>
                  <a:cubicBezTo>
                    <a:pt x="49747" y="109712"/>
                    <a:pt x="49218" y="108786"/>
                    <a:pt x="49681" y="107728"/>
                  </a:cubicBezTo>
                  <a:cubicBezTo>
                    <a:pt x="50077" y="106737"/>
                    <a:pt x="51333" y="105910"/>
                    <a:pt x="52193" y="105349"/>
                  </a:cubicBezTo>
                  <a:cubicBezTo>
                    <a:pt x="53350" y="104522"/>
                    <a:pt x="54837" y="103762"/>
                    <a:pt x="55366" y="102374"/>
                  </a:cubicBezTo>
                  <a:cubicBezTo>
                    <a:pt x="55829" y="101283"/>
                    <a:pt x="55300" y="100225"/>
                    <a:pt x="55135" y="99068"/>
                  </a:cubicBezTo>
                  <a:cubicBezTo>
                    <a:pt x="55069" y="97912"/>
                    <a:pt x="55234" y="96920"/>
                    <a:pt x="54903" y="95862"/>
                  </a:cubicBezTo>
                  <a:cubicBezTo>
                    <a:pt x="54441" y="94606"/>
                    <a:pt x="54441" y="94375"/>
                    <a:pt x="54507" y="93119"/>
                  </a:cubicBezTo>
                  <a:cubicBezTo>
                    <a:pt x="54606" y="90805"/>
                    <a:pt x="53746" y="88425"/>
                    <a:pt x="56225" y="87103"/>
                  </a:cubicBezTo>
                  <a:lnTo>
                    <a:pt x="56159" y="87037"/>
                  </a:lnTo>
                  <a:cubicBezTo>
                    <a:pt x="57250" y="86211"/>
                    <a:pt x="57878" y="85120"/>
                    <a:pt x="58804" y="84293"/>
                  </a:cubicBezTo>
                  <a:cubicBezTo>
                    <a:pt x="59729" y="83467"/>
                    <a:pt x="60919" y="82806"/>
                    <a:pt x="61679" y="81814"/>
                  </a:cubicBezTo>
                  <a:cubicBezTo>
                    <a:pt x="63266" y="79930"/>
                    <a:pt x="64191" y="77055"/>
                    <a:pt x="65051" y="74642"/>
                  </a:cubicBezTo>
                  <a:cubicBezTo>
                    <a:pt x="65282" y="73815"/>
                    <a:pt x="66075" y="71766"/>
                    <a:pt x="64588" y="71502"/>
                  </a:cubicBezTo>
                  <a:cubicBezTo>
                    <a:pt x="64572" y="71500"/>
                    <a:pt x="64555" y="71499"/>
                    <a:pt x="64539" y="71499"/>
                  </a:cubicBezTo>
                  <a:cubicBezTo>
                    <a:pt x="63836" y="71499"/>
                    <a:pt x="62618" y="72826"/>
                    <a:pt x="61778" y="72923"/>
                  </a:cubicBezTo>
                  <a:cubicBezTo>
                    <a:pt x="61306" y="72962"/>
                    <a:pt x="60646" y="73013"/>
                    <a:pt x="60029" y="73013"/>
                  </a:cubicBezTo>
                  <a:cubicBezTo>
                    <a:pt x="59610" y="73013"/>
                    <a:pt x="59210" y="72990"/>
                    <a:pt x="58903" y="72923"/>
                  </a:cubicBezTo>
                  <a:cubicBezTo>
                    <a:pt x="57184" y="72592"/>
                    <a:pt x="57713" y="71766"/>
                    <a:pt x="57316" y="70444"/>
                  </a:cubicBezTo>
                  <a:cubicBezTo>
                    <a:pt x="56853" y="68692"/>
                    <a:pt x="54606" y="68527"/>
                    <a:pt x="53746" y="67139"/>
                  </a:cubicBezTo>
                  <a:cubicBezTo>
                    <a:pt x="53284" y="66477"/>
                    <a:pt x="53647" y="65420"/>
                    <a:pt x="53184" y="64593"/>
                  </a:cubicBezTo>
                  <a:cubicBezTo>
                    <a:pt x="52556" y="63668"/>
                    <a:pt x="51962" y="63668"/>
                    <a:pt x="51631" y="62511"/>
                  </a:cubicBezTo>
                  <a:cubicBezTo>
                    <a:pt x="51466" y="61685"/>
                    <a:pt x="51631" y="60792"/>
                    <a:pt x="51400" y="59966"/>
                  </a:cubicBezTo>
                  <a:cubicBezTo>
                    <a:pt x="51168" y="58809"/>
                    <a:pt x="50375" y="58478"/>
                    <a:pt x="49681" y="57652"/>
                  </a:cubicBezTo>
                  <a:cubicBezTo>
                    <a:pt x="49053" y="56727"/>
                    <a:pt x="48821" y="55834"/>
                    <a:pt x="48425" y="54776"/>
                  </a:cubicBezTo>
                  <a:cubicBezTo>
                    <a:pt x="48127" y="53851"/>
                    <a:pt x="47334" y="53025"/>
                    <a:pt x="47202" y="52033"/>
                  </a:cubicBezTo>
                  <a:cubicBezTo>
                    <a:pt x="47239" y="52022"/>
                    <a:pt x="47281" y="52016"/>
                    <a:pt x="47329" y="52016"/>
                  </a:cubicBezTo>
                  <a:cubicBezTo>
                    <a:pt x="47964" y="52016"/>
                    <a:pt x="49482" y="52986"/>
                    <a:pt x="49912" y="53355"/>
                  </a:cubicBezTo>
                  <a:cubicBezTo>
                    <a:pt x="50705" y="54182"/>
                    <a:pt x="51333" y="55900"/>
                    <a:pt x="51862" y="56991"/>
                  </a:cubicBezTo>
                  <a:cubicBezTo>
                    <a:pt x="52325" y="57884"/>
                    <a:pt x="53118" y="59040"/>
                    <a:pt x="53350" y="60032"/>
                  </a:cubicBezTo>
                  <a:cubicBezTo>
                    <a:pt x="53581" y="61288"/>
                    <a:pt x="53052" y="61784"/>
                    <a:pt x="54209" y="62610"/>
                  </a:cubicBezTo>
                  <a:cubicBezTo>
                    <a:pt x="54672" y="62941"/>
                    <a:pt x="55135" y="62941"/>
                    <a:pt x="55630" y="63437"/>
                  </a:cubicBezTo>
                  <a:cubicBezTo>
                    <a:pt x="55928" y="63767"/>
                    <a:pt x="56159" y="64329"/>
                    <a:pt x="56391" y="64726"/>
                  </a:cubicBezTo>
                  <a:cubicBezTo>
                    <a:pt x="57019" y="65717"/>
                    <a:pt x="57647" y="66709"/>
                    <a:pt x="57878" y="67965"/>
                  </a:cubicBezTo>
                  <a:cubicBezTo>
                    <a:pt x="57944" y="68857"/>
                    <a:pt x="57581" y="70014"/>
                    <a:pt x="58572" y="70345"/>
                  </a:cubicBezTo>
                  <a:cubicBezTo>
                    <a:pt x="58664" y="70373"/>
                    <a:pt x="58766" y="70386"/>
                    <a:pt x="58876" y="70386"/>
                  </a:cubicBezTo>
                  <a:cubicBezTo>
                    <a:pt x="59790" y="70386"/>
                    <a:pt x="61236" y="69501"/>
                    <a:pt x="61944" y="69353"/>
                  </a:cubicBezTo>
                  <a:cubicBezTo>
                    <a:pt x="63431" y="69023"/>
                    <a:pt x="64985" y="69287"/>
                    <a:pt x="65910" y="67965"/>
                  </a:cubicBezTo>
                  <a:cubicBezTo>
                    <a:pt x="66703" y="66973"/>
                    <a:pt x="67001" y="66312"/>
                    <a:pt x="68026" y="65486"/>
                  </a:cubicBezTo>
                  <a:cubicBezTo>
                    <a:pt x="68951" y="64825"/>
                    <a:pt x="69910" y="64065"/>
                    <a:pt x="70769" y="63271"/>
                  </a:cubicBezTo>
                  <a:cubicBezTo>
                    <a:pt x="71364" y="62676"/>
                    <a:pt x="72852" y="60958"/>
                    <a:pt x="72852" y="59966"/>
                  </a:cubicBezTo>
                  <a:cubicBezTo>
                    <a:pt x="72852" y="58478"/>
                    <a:pt x="70604" y="58148"/>
                    <a:pt x="69744" y="57388"/>
                  </a:cubicBezTo>
                  <a:cubicBezTo>
                    <a:pt x="69106" y="56774"/>
                    <a:pt x="69033" y="55849"/>
                    <a:pt x="68522" y="55849"/>
                  </a:cubicBezTo>
                  <a:cubicBezTo>
                    <a:pt x="68346" y="55849"/>
                    <a:pt x="68117" y="55959"/>
                    <a:pt x="67794" y="56231"/>
                  </a:cubicBezTo>
                  <a:cubicBezTo>
                    <a:pt x="67092" y="56904"/>
                    <a:pt x="67063" y="57939"/>
                    <a:pt x="66103" y="57939"/>
                  </a:cubicBezTo>
                  <a:cubicBezTo>
                    <a:pt x="65979" y="57939"/>
                    <a:pt x="65838" y="57922"/>
                    <a:pt x="65679" y="57884"/>
                  </a:cubicBezTo>
                  <a:cubicBezTo>
                    <a:pt x="65381" y="57817"/>
                    <a:pt x="64423" y="56991"/>
                    <a:pt x="64258" y="56661"/>
                  </a:cubicBezTo>
                  <a:cubicBezTo>
                    <a:pt x="63894" y="55999"/>
                    <a:pt x="64423" y="55669"/>
                    <a:pt x="64191" y="55008"/>
                  </a:cubicBezTo>
                  <a:cubicBezTo>
                    <a:pt x="63894" y="54413"/>
                    <a:pt x="62704" y="54347"/>
                    <a:pt x="62241" y="53851"/>
                  </a:cubicBezTo>
                  <a:cubicBezTo>
                    <a:pt x="61712" y="53355"/>
                    <a:pt x="61448" y="52430"/>
                    <a:pt x="61217" y="51802"/>
                  </a:cubicBezTo>
                  <a:lnTo>
                    <a:pt x="61084" y="51537"/>
                  </a:lnTo>
                  <a:cubicBezTo>
                    <a:pt x="61223" y="50814"/>
                    <a:pt x="61569" y="50550"/>
                    <a:pt x="61962" y="50550"/>
                  </a:cubicBezTo>
                  <a:cubicBezTo>
                    <a:pt x="62415" y="50550"/>
                    <a:pt x="62930" y="50899"/>
                    <a:pt x="63266" y="51306"/>
                  </a:cubicBezTo>
                  <a:cubicBezTo>
                    <a:pt x="64191" y="52430"/>
                    <a:pt x="64191" y="53190"/>
                    <a:pt x="65514" y="53785"/>
                  </a:cubicBezTo>
                  <a:cubicBezTo>
                    <a:pt x="66420" y="54160"/>
                    <a:pt x="67444" y="54683"/>
                    <a:pt x="68392" y="54683"/>
                  </a:cubicBezTo>
                  <a:cubicBezTo>
                    <a:pt x="68446" y="54683"/>
                    <a:pt x="68500" y="54681"/>
                    <a:pt x="68555" y="54677"/>
                  </a:cubicBezTo>
                  <a:cubicBezTo>
                    <a:pt x="68985" y="54601"/>
                    <a:pt x="69221" y="54119"/>
                    <a:pt x="69649" y="54119"/>
                  </a:cubicBezTo>
                  <a:cubicBezTo>
                    <a:pt x="69780" y="54119"/>
                    <a:pt x="69930" y="54164"/>
                    <a:pt x="70108" y="54281"/>
                  </a:cubicBezTo>
                  <a:cubicBezTo>
                    <a:pt x="70670" y="54677"/>
                    <a:pt x="70372" y="55272"/>
                    <a:pt x="70670" y="55669"/>
                  </a:cubicBezTo>
                  <a:cubicBezTo>
                    <a:pt x="71038" y="56019"/>
                    <a:pt x="71610" y="56091"/>
                    <a:pt x="72194" y="56091"/>
                  </a:cubicBezTo>
                  <a:cubicBezTo>
                    <a:pt x="72601" y="56091"/>
                    <a:pt x="73014" y="56056"/>
                    <a:pt x="73368" y="56056"/>
                  </a:cubicBezTo>
                  <a:cubicBezTo>
                    <a:pt x="73465" y="56056"/>
                    <a:pt x="73558" y="56059"/>
                    <a:pt x="73645" y="56066"/>
                  </a:cubicBezTo>
                  <a:cubicBezTo>
                    <a:pt x="74405" y="56165"/>
                    <a:pt x="75264" y="56561"/>
                    <a:pt x="75992" y="56561"/>
                  </a:cubicBezTo>
                  <a:cubicBezTo>
                    <a:pt x="76936" y="56561"/>
                    <a:pt x="77830" y="55971"/>
                    <a:pt x="78757" y="55971"/>
                  </a:cubicBezTo>
                  <a:cubicBezTo>
                    <a:pt x="79128" y="55971"/>
                    <a:pt x="79505" y="56066"/>
                    <a:pt x="79892" y="56330"/>
                  </a:cubicBezTo>
                  <a:cubicBezTo>
                    <a:pt x="80586" y="56892"/>
                    <a:pt x="80652" y="58049"/>
                    <a:pt x="81280" y="58875"/>
                  </a:cubicBezTo>
                  <a:cubicBezTo>
                    <a:pt x="81512" y="59140"/>
                    <a:pt x="81743" y="59140"/>
                    <a:pt x="81974" y="59371"/>
                  </a:cubicBezTo>
                  <a:cubicBezTo>
                    <a:pt x="82074" y="59635"/>
                    <a:pt x="81908" y="60032"/>
                    <a:pt x="81974" y="60197"/>
                  </a:cubicBezTo>
                  <a:cubicBezTo>
                    <a:pt x="82371" y="60858"/>
                    <a:pt x="82536" y="61189"/>
                    <a:pt x="83230" y="61288"/>
                  </a:cubicBezTo>
                  <a:cubicBezTo>
                    <a:pt x="83389" y="61314"/>
                    <a:pt x="83518" y="61326"/>
                    <a:pt x="83621" y="61326"/>
                  </a:cubicBezTo>
                  <a:cubicBezTo>
                    <a:pt x="84447" y="61326"/>
                    <a:pt x="83730" y="60579"/>
                    <a:pt x="84553" y="60197"/>
                  </a:cubicBezTo>
                  <a:cubicBezTo>
                    <a:pt x="84724" y="60114"/>
                    <a:pt x="84864" y="60078"/>
                    <a:pt x="84978" y="60078"/>
                  </a:cubicBezTo>
                  <a:cubicBezTo>
                    <a:pt x="85547" y="60078"/>
                    <a:pt x="85478" y="60986"/>
                    <a:pt x="85478" y="61619"/>
                  </a:cubicBezTo>
                  <a:cubicBezTo>
                    <a:pt x="85478" y="62346"/>
                    <a:pt x="85114" y="63172"/>
                    <a:pt x="85181" y="63899"/>
                  </a:cubicBezTo>
                  <a:cubicBezTo>
                    <a:pt x="85247" y="64891"/>
                    <a:pt x="85974" y="65221"/>
                    <a:pt x="86337" y="66147"/>
                  </a:cubicBezTo>
                  <a:cubicBezTo>
                    <a:pt x="86833" y="66973"/>
                    <a:pt x="86437" y="67866"/>
                    <a:pt x="86833" y="68791"/>
                  </a:cubicBezTo>
                  <a:cubicBezTo>
                    <a:pt x="87131" y="69684"/>
                    <a:pt x="87924" y="70179"/>
                    <a:pt x="88222" y="71171"/>
                  </a:cubicBezTo>
                  <a:cubicBezTo>
                    <a:pt x="88783" y="72758"/>
                    <a:pt x="89378" y="73981"/>
                    <a:pt x="90106" y="75468"/>
                  </a:cubicBezTo>
                  <a:lnTo>
                    <a:pt x="90006" y="75204"/>
                  </a:lnTo>
                  <a:lnTo>
                    <a:pt x="90006" y="75204"/>
                  </a:lnTo>
                  <a:cubicBezTo>
                    <a:pt x="90187" y="75492"/>
                    <a:pt x="90375" y="75605"/>
                    <a:pt x="90561" y="75605"/>
                  </a:cubicBezTo>
                  <a:cubicBezTo>
                    <a:pt x="91124" y="75605"/>
                    <a:pt x="91683" y="74568"/>
                    <a:pt x="92056" y="74146"/>
                  </a:cubicBezTo>
                  <a:cubicBezTo>
                    <a:pt x="92981" y="72989"/>
                    <a:pt x="92519" y="72989"/>
                    <a:pt x="92585" y="71436"/>
                  </a:cubicBezTo>
                  <a:cubicBezTo>
                    <a:pt x="92651" y="70279"/>
                    <a:pt x="92915" y="69023"/>
                    <a:pt x="92981" y="67866"/>
                  </a:cubicBezTo>
                  <a:cubicBezTo>
                    <a:pt x="93047" y="66477"/>
                    <a:pt x="93907" y="66147"/>
                    <a:pt x="94865" y="65221"/>
                  </a:cubicBezTo>
                  <a:cubicBezTo>
                    <a:pt x="95626" y="64428"/>
                    <a:pt x="96815" y="63767"/>
                    <a:pt x="97410" y="62775"/>
                  </a:cubicBezTo>
                  <a:cubicBezTo>
                    <a:pt x="98204" y="61619"/>
                    <a:pt x="98038" y="61189"/>
                    <a:pt x="99228" y="60363"/>
                  </a:cubicBezTo>
                  <a:cubicBezTo>
                    <a:pt x="99780" y="59969"/>
                    <a:pt x="100727" y="59325"/>
                    <a:pt x="101557" y="59325"/>
                  </a:cubicBezTo>
                  <a:cubicBezTo>
                    <a:pt x="101772" y="59325"/>
                    <a:pt x="101980" y="59368"/>
                    <a:pt x="102170" y="59470"/>
                  </a:cubicBezTo>
                  <a:cubicBezTo>
                    <a:pt x="102897" y="59801"/>
                    <a:pt x="102501" y="60032"/>
                    <a:pt x="102798" y="60528"/>
                  </a:cubicBezTo>
                  <a:cubicBezTo>
                    <a:pt x="103195" y="61123"/>
                    <a:pt x="103426" y="61354"/>
                    <a:pt x="103988" y="61850"/>
                  </a:cubicBezTo>
                  <a:cubicBezTo>
                    <a:pt x="104914" y="62775"/>
                    <a:pt x="105310" y="63602"/>
                    <a:pt x="105608" y="64924"/>
                  </a:cubicBezTo>
                  <a:cubicBezTo>
                    <a:pt x="105773" y="65750"/>
                    <a:pt x="105542" y="67304"/>
                    <a:pt x="106632" y="67304"/>
                  </a:cubicBezTo>
                  <a:cubicBezTo>
                    <a:pt x="107578" y="67304"/>
                    <a:pt x="107567" y="65614"/>
                    <a:pt x="108235" y="65614"/>
                  </a:cubicBezTo>
                  <a:cubicBezTo>
                    <a:pt x="108291" y="65614"/>
                    <a:pt x="108351" y="65626"/>
                    <a:pt x="108417" y="65651"/>
                  </a:cubicBezTo>
                  <a:cubicBezTo>
                    <a:pt x="108880" y="65916"/>
                    <a:pt x="109277" y="68130"/>
                    <a:pt x="109508" y="68692"/>
                  </a:cubicBezTo>
                  <a:cubicBezTo>
                    <a:pt x="110368" y="70510"/>
                    <a:pt x="110764" y="72262"/>
                    <a:pt x="110698" y="74311"/>
                  </a:cubicBezTo>
                  <a:cubicBezTo>
                    <a:pt x="110698" y="75303"/>
                    <a:pt x="110467" y="76063"/>
                    <a:pt x="110830" y="76955"/>
                  </a:cubicBezTo>
                  <a:cubicBezTo>
                    <a:pt x="111326" y="77848"/>
                    <a:pt x="112252" y="78674"/>
                    <a:pt x="112780" y="79666"/>
                  </a:cubicBezTo>
                  <a:cubicBezTo>
                    <a:pt x="113276" y="80591"/>
                    <a:pt x="113574" y="81814"/>
                    <a:pt x="114268" y="82575"/>
                  </a:cubicBezTo>
                  <a:cubicBezTo>
                    <a:pt x="114750" y="83131"/>
                    <a:pt x="115305" y="83552"/>
                    <a:pt x="115687" y="83552"/>
                  </a:cubicBezTo>
                  <a:cubicBezTo>
                    <a:pt x="115987" y="83552"/>
                    <a:pt x="116181" y="83294"/>
                    <a:pt x="116152" y="82641"/>
                  </a:cubicBezTo>
                  <a:cubicBezTo>
                    <a:pt x="116053" y="81748"/>
                    <a:pt x="115821" y="80162"/>
                    <a:pt x="115590" y="79335"/>
                  </a:cubicBezTo>
                  <a:cubicBezTo>
                    <a:pt x="115226" y="78178"/>
                    <a:pt x="113970" y="77947"/>
                    <a:pt x="113177" y="77022"/>
                  </a:cubicBezTo>
                  <a:cubicBezTo>
                    <a:pt x="111326" y="75138"/>
                    <a:pt x="111161" y="73915"/>
                    <a:pt x="111458" y="71336"/>
                  </a:cubicBezTo>
                  <a:cubicBezTo>
                    <a:pt x="111595" y="70421"/>
                    <a:pt x="111789" y="70068"/>
                    <a:pt x="112169" y="70068"/>
                  </a:cubicBezTo>
                  <a:cubicBezTo>
                    <a:pt x="112433" y="70068"/>
                    <a:pt x="112788" y="70239"/>
                    <a:pt x="113276" y="70510"/>
                  </a:cubicBezTo>
                  <a:cubicBezTo>
                    <a:pt x="114598" y="71270"/>
                    <a:pt x="114830" y="71601"/>
                    <a:pt x="115458" y="72758"/>
                  </a:cubicBezTo>
                  <a:cubicBezTo>
                    <a:pt x="115590" y="73088"/>
                    <a:pt x="116086" y="73485"/>
                    <a:pt x="116218" y="73749"/>
                  </a:cubicBezTo>
                  <a:cubicBezTo>
                    <a:pt x="116317" y="73981"/>
                    <a:pt x="116449" y="75138"/>
                    <a:pt x="116615" y="75204"/>
                  </a:cubicBezTo>
                  <a:cubicBezTo>
                    <a:pt x="116797" y="75353"/>
                    <a:pt x="116965" y="75416"/>
                    <a:pt x="117122" y="75416"/>
                  </a:cubicBezTo>
                  <a:cubicBezTo>
                    <a:pt x="117758" y="75416"/>
                    <a:pt x="118193" y="74379"/>
                    <a:pt x="118565" y="73981"/>
                  </a:cubicBezTo>
                  <a:cubicBezTo>
                    <a:pt x="119358" y="72989"/>
                    <a:pt x="120515" y="72659"/>
                    <a:pt x="120746" y="71336"/>
                  </a:cubicBezTo>
                  <a:cubicBezTo>
                    <a:pt x="120912" y="70345"/>
                    <a:pt x="120680" y="68461"/>
                    <a:pt x="120218" y="67700"/>
                  </a:cubicBezTo>
                  <a:cubicBezTo>
                    <a:pt x="119193" y="65982"/>
                    <a:pt x="115458" y="63668"/>
                    <a:pt x="117177" y="61288"/>
                  </a:cubicBezTo>
                  <a:cubicBezTo>
                    <a:pt x="117559" y="60742"/>
                    <a:pt x="118111" y="60497"/>
                    <a:pt x="118674" y="60497"/>
                  </a:cubicBezTo>
                  <a:cubicBezTo>
                    <a:pt x="119133" y="60497"/>
                    <a:pt x="119600" y="60660"/>
                    <a:pt x="119986" y="60958"/>
                  </a:cubicBezTo>
                  <a:cubicBezTo>
                    <a:pt x="120238" y="61097"/>
                    <a:pt x="120111" y="61945"/>
                    <a:pt x="120685" y="61945"/>
                  </a:cubicBezTo>
                  <a:cubicBezTo>
                    <a:pt x="120790" y="61945"/>
                    <a:pt x="120918" y="61917"/>
                    <a:pt x="121077" y="61850"/>
                  </a:cubicBezTo>
                  <a:cubicBezTo>
                    <a:pt x="121308" y="61784"/>
                    <a:pt x="121308" y="60858"/>
                    <a:pt x="121705" y="60627"/>
                  </a:cubicBezTo>
                  <a:cubicBezTo>
                    <a:pt x="122002" y="60363"/>
                    <a:pt x="122564" y="60528"/>
                    <a:pt x="122862" y="60363"/>
                  </a:cubicBezTo>
                  <a:cubicBezTo>
                    <a:pt x="123490" y="60131"/>
                    <a:pt x="123721" y="59470"/>
                    <a:pt x="124415" y="59371"/>
                  </a:cubicBezTo>
                  <a:lnTo>
                    <a:pt x="124250" y="59371"/>
                  </a:lnTo>
                  <a:cubicBezTo>
                    <a:pt x="128084" y="58710"/>
                    <a:pt x="128878" y="54016"/>
                    <a:pt x="129109" y="50711"/>
                  </a:cubicBezTo>
                  <a:cubicBezTo>
                    <a:pt x="127622" y="50645"/>
                    <a:pt x="128779" y="49885"/>
                    <a:pt x="128712" y="49157"/>
                  </a:cubicBezTo>
                  <a:cubicBezTo>
                    <a:pt x="128646" y="48562"/>
                    <a:pt x="127324" y="47240"/>
                    <a:pt x="126927" y="46744"/>
                  </a:cubicBezTo>
                  <a:cubicBezTo>
                    <a:pt x="126531" y="46249"/>
                    <a:pt x="125275" y="45191"/>
                    <a:pt x="125110" y="44596"/>
                  </a:cubicBezTo>
                  <a:cubicBezTo>
                    <a:pt x="124977" y="43604"/>
                    <a:pt x="126299" y="42943"/>
                    <a:pt x="126828" y="42381"/>
                  </a:cubicBezTo>
                  <a:cubicBezTo>
                    <a:pt x="126592" y="42125"/>
                    <a:pt x="126315" y="42043"/>
                    <a:pt x="126016" y="42043"/>
                  </a:cubicBezTo>
                  <a:cubicBezTo>
                    <a:pt x="125501" y="42043"/>
                    <a:pt x="124924" y="42286"/>
                    <a:pt x="124393" y="42286"/>
                  </a:cubicBezTo>
                  <a:cubicBezTo>
                    <a:pt x="124241" y="42286"/>
                    <a:pt x="124094" y="42267"/>
                    <a:pt x="123953" y="42216"/>
                  </a:cubicBezTo>
                  <a:cubicBezTo>
                    <a:pt x="123556" y="42051"/>
                    <a:pt x="122002" y="40828"/>
                    <a:pt x="122002" y="40398"/>
                  </a:cubicBezTo>
                  <a:cubicBezTo>
                    <a:pt x="122002" y="39847"/>
                    <a:pt x="123941" y="38248"/>
                    <a:pt x="124546" y="38248"/>
                  </a:cubicBezTo>
                  <a:cubicBezTo>
                    <a:pt x="124558" y="38248"/>
                    <a:pt x="124570" y="38248"/>
                    <a:pt x="124581" y="38250"/>
                  </a:cubicBezTo>
                  <a:cubicBezTo>
                    <a:pt x="125837" y="38514"/>
                    <a:pt x="124415" y="40167"/>
                    <a:pt x="125506" y="40563"/>
                  </a:cubicBezTo>
                  <a:cubicBezTo>
                    <a:pt x="125621" y="40606"/>
                    <a:pt x="125727" y="40625"/>
                    <a:pt x="125826" y="40625"/>
                  </a:cubicBezTo>
                  <a:cubicBezTo>
                    <a:pt x="126561" y="40625"/>
                    <a:pt x="126931" y="39596"/>
                    <a:pt x="127531" y="39596"/>
                  </a:cubicBezTo>
                  <a:cubicBezTo>
                    <a:pt x="127790" y="39596"/>
                    <a:pt x="128090" y="39787"/>
                    <a:pt x="128481" y="40332"/>
                  </a:cubicBezTo>
                  <a:cubicBezTo>
                    <a:pt x="128878" y="40828"/>
                    <a:pt x="128547" y="40993"/>
                    <a:pt x="129175" y="41555"/>
                  </a:cubicBezTo>
                  <a:cubicBezTo>
                    <a:pt x="129638" y="41952"/>
                    <a:pt x="130035" y="41886"/>
                    <a:pt x="130431" y="42547"/>
                  </a:cubicBezTo>
                  <a:cubicBezTo>
                    <a:pt x="130960" y="43439"/>
                    <a:pt x="130663" y="44265"/>
                    <a:pt x="130960" y="45092"/>
                  </a:cubicBezTo>
                  <a:cubicBezTo>
                    <a:pt x="131191" y="45852"/>
                    <a:pt x="131059" y="45852"/>
                    <a:pt x="131919" y="45852"/>
                  </a:cubicBezTo>
                  <a:cubicBezTo>
                    <a:pt x="132051" y="45852"/>
                    <a:pt x="133142" y="45422"/>
                    <a:pt x="133307" y="45356"/>
                  </a:cubicBezTo>
                  <a:cubicBezTo>
                    <a:pt x="135885" y="43307"/>
                    <a:pt x="130894" y="41654"/>
                    <a:pt x="130497" y="40002"/>
                  </a:cubicBezTo>
                  <a:cubicBezTo>
                    <a:pt x="130332" y="38911"/>
                    <a:pt x="131357" y="38580"/>
                    <a:pt x="131423" y="37522"/>
                  </a:cubicBezTo>
                  <a:cubicBezTo>
                    <a:pt x="131507" y="36681"/>
                    <a:pt x="130996" y="35482"/>
                    <a:pt x="131991" y="35482"/>
                  </a:cubicBezTo>
                  <a:cubicBezTo>
                    <a:pt x="132168" y="35482"/>
                    <a:pt x="132394" y="35520"/>
                    <a:pt x="132679" y="35605"/>
                  </a:cubicBezTo>
                  <a:cubicBezTo>
                    <a:pt x="133207" y="35761"/>
                    <a:pt x="133093" y="36441"/>
                    <a:pt x="133734" y="36441"/>
                  </a:cubicBezTo>
                  <a:cubicBezTo>
                    <a:pt x="133776" y="36441"/>
                    <a:pt x="133821" y="36438"/>
                    <a:pt x="133869" y="36432"/>
                  </a:cubicBezTo>
                  <a:cubicBezTo>
                    <a:pt x="134728" y="36366"/>
                    <a:pt x="134563" y="36035"/>
                    <a:pt x="134563" y="35275"/>
                  </a:cubicBezTo>
                  <a:cubicBezTo>
                    <a:pt x="134629" y="34779"/>
                    <a:pt x="134232" y="34217"/>
                    <a:pt x="134332" y="33622"/>
                  </a:cubicBezTo>
                  <a:cubicBezTo>
                    <a:pt x="134398" y="32961"/>
                    <a:pt x="134728" y="32564"/>
                    <a:pt x="134860" y="31969"/>
                  </a:cubicBezTo>
                  <a:cubicBezTo>
                    <a:pt x="135092" y="31077"/>
                    <a:pt x="135191" y="30085"/>
                    <a:pt x="135323" y="29094"/>
                  </a:cubicBezTo>
                  <a:cubicBezTo>
                    <a:pt x="135654" y="27772"/>
                    <a:pt x="135257" y="27706"/>
                    <a:pt x="134629" y="26549"/>
                  </a:cubicBezTo>
                  <a:cubicBezTo>
                    <a:pt x="133869" y="25293"/>
                    <a:pt x="133869" y="24632"/>
                    <a:pt x="132381" y="24136"/>
                  </a:cubicBezTo>
                  <a:cubicBezTo>
                    <a:pt x="131902" y="24020"/>
                    <a:pt x="131448" y="24020"/>
                    <a:pt x="131006" y="24020"/>
                  </a:cubicBezTo>
                  <a:cubicBezTo>
                    <a:pt x="130563" y="24020"/>
                    <a:pt x="130134" y="24020"/>
                    <a:pt x="129704" y="23904"/>
                  </a:cubicBezTo>
                  <a:cubicBezTo>
                    <a:pt x="129109" y="23739"/>
                    <a:pt x="129109" y="23574"/>
                    <a:pt x="128613" y="23309"/>
                  </a:cubicBezTo>
                  <a:cubicBezTo>
                    <a:pt x="128382" y="23144"/>
                    <a:pt x="127688" y="22814"/>
                    <a:pt x="127522" y="22648"/>
                  </a:cubicBezTo>
                  <a:cubicBezTo>
                    <a:pt x="126927" y="22252"/>
                    <a:pt x="127060" y="22814"/>
                    <a:pt x="126927" y="21921"/>
                  </a:cubicBezTo>
                  <a:cubicBezTo>
                    <a:pt x="126828" y="21491"/>
                    <a:pt x="127060" y="20665"/>
                    <a:pt x="127225" y="20268"/>
                  </a:cubicBezTo>
                  <a:cubicBezTo>
                    <a:pt x="127622" y="19442"/>
                    <a:pt x="128250" y="17955"/>
                    <a:pt x="129109" y="17624"/>
                  </a:cubicBezTo>
                  <a:cubicBezTo>
                    <a:pt x="129270" y="17557"/>
                    <a:pt x="129506" y="17534"/>
                    <a:pt x="129761" y="17534"/>
                  </a:cubicBezTo>
                  <a:cubicBezTo>
                    <a:pt x="130136" y="17534"/>
                    <a:pt x="130552" y="17585"/>
                    <a:pt x="130828" y="17624"/>
                  </a:cubicBezTo>
                  <a:cubicBezTo>
                    <a:pt x="131291" y="17723"/>
                    <a:pt x="131919" y="18219"/>
                    <a:pt x="132282" y="18219"/>
                  </a:cubicBezTo>
                  <a:cubicBezTo>
                    <a:pt x="132910" y="18219"/>
                    <a:pt x="133076" y="17723"/>
                    <a:pt x="133538" y="17558"/>
                  </a:cubicBezTo>
                  <a:cubicBezTo>
                    <a:pt x="133646" y="17537"/>
                    <a:pt x="133744" y="17528"/>
                    <a:pt x="133832" y="17528"/>
                  </a:cubicBezTo>
                  <a:cubicBezTo>
                    <a:pt x="134447" y="17528"/>
                    <a:pt x="134642" y="17976"/>
                    <a:pt x="135191" y="18120"/>
                  </a:cubicBezTo>
                  <a:cubicBezTo>
                    <a:pt x="135512" y="18235"/>
                    <a:pt x="135914" y="18397"/>
                    <a:pt x="136306" y="18397"/>
                  </a:cubicBezTo>
                  <a:cubicBezTo>
                    <a:pt x="136478" y="18397"/>
                    <a:pt x="136649" y="18366"/>
                    <a:pt x="136811" y="18285"/>
                  </a:cubicBezTo>
                  <a:cubicBezTo>
                    <a:pt x="137835" y="17955"/>
                    <a:pt x="137273" y="18054"/>
                    <a:pt x="137273" y="17294"/>
                  </a:cubicBezTo>
                  <a:cubicBezTo>
                    <a:pt x="137273" y="16823"/>
                    <a:pt x="137064" y="15284"/>
                    <a:pt x="137872" y="15284"/>
                  </a:cubicBezTo>
                  <a:cubicBezTo>
                    <a:pt x="138028" y="15284"/>
                    <a:pt x="138222" y="15342"/>
                    <a:pt x="138463" y="15476"/>
                  </a:cubicBezTo>
                  <a:cubicBezTo>
                    <a:pt x="138995" y="15805"/>
                    <a:pt x="139255" y="17044"/>
                    <a:pt x="139911" y="17044"/>
                  </a:cubicBezTo>
                  <a:cubicBezTo>
                    <a:pt x="140112" y="17044"/>
                    <a:pt x="140350" y="16927"/>
                    <a:pt x="140645" y="16633"/>
                  </a:cubicBezTo>
                  <a:cubicBezTo>
                    <a:pt x="141108" y="16302"/>
                    <a:pt x="140711" y="15476"/>
                    <a:pt x="141273" y="15145"/>
                  </a:cubicBezTo>
                  <a:cubicBezTo>
                    <a:pt x="141470" y="15005"/>
                    <a:pt x="141648" y="14944"/>
                    <a:pt x="141804" y="14944"/>
                  </a:cubicBezTo>
                  <a:cubicBezTo>
                    <a:pt x="142200" y="14944"/>
                    <a:pt x="142458" y="15333"/>
                    <a:pt x="142529" y="15806"/>
                  </a:cubicBezTo>
                  <a:cubicBezTo>
                    <a:pt x="142661" y="16566"/>
                    <a:pt x="141967" y="16798"/>
                    <a:pt x="141802" y="17393"/>
                  </a:cubicBezTo>
                  <a:cubicBezTo>
                    <a:pt x="141669" y="18120"/>
                    <a:pt x="142033" y="18550"/>
                    <a:pt x="141901" y="19211"/>
                  </a:cubicBezTo>
                  <a:cubicBezTo>
                    <a:pt x="141736" y="19872"/>
                    <a:pt x="140942" y="19442"/>
                    <a:pt x="141041" y="20335"/>
                  </a:cubicBezTo>
                  <a:cubicBezTo>
                    <a:pt x="141041" y="20830"/>
                    <a:pt x="141802" y="21425"/>
                    <a:pt x="142033" y="21756"/>
                  </a:cubicBezTo>
                  <a:cubicBezTo>
                    <a:pt x="142826" y="22814"/>
                    <a:pt x="143620" y="23904"/>
                    <a:pt x="144545" y="24797"/>
                  </a:cubicBezTo>
                  <a:cubicBezTo>
                    <a:pt x="144917" y="25200"/>
                    <a:pt x="146510" y="26969"/>
                    <a:pt x="147170" y="26969"/>
                  </a:cubicBezTo>
                  <a:cubicBezTo>
                    <a:pt x="147214" y="26969"/>
                    <a:pt x="147254" y="26962"/>
                    <a:pt x="147289" y="26945"/>
                  </a:cubicBezTo>
                  <a:cubicBezTo>
                    <a:pt x="148049" y="26615"/>
                    <a:pt x="147189" y="26053"/>
                    <a:pt x="147189" y="25722"/>
                  </a:cubicBezTo>
                  <a:cubicBezTo>
                    <a:pt x="147189" y="25458"/>
                    <a:pt x="147123" y="25293"/>
                    <a:pt x="147123" y="25061"/>
                  </a:cubicBezTo>
                  <a:cubicBezTo>
                    <a:pt x="147189" y="24632"/>
                    <a:pt x="147652" y="24632"/>
                    <a:pt x="147751" y="24400"/>
                  </a:cubicBezTo>
                  <a:cubicBezTo>
                    <a:pt x="147884" y="23805"/>
                    <a:pt x="147586" y="23475"/>
                    <a:pt x="147520" y="22814"/>
                  </a:cubicBezTo>
                  <a:cubicBezTo>
                    <a:pt x="147520" y="22648"/>
                    <a:pt x="148049" y="22582"/>
                    <a:pt x="148049" y="22086"/>
                  </a:cubicBezTo>
                  <a:cubicBezTo>
                    <a:pt x="147983" y="21756"/>
                    <a:pt x="147520" y="21491"/>
                    <a:pt x="147421" y="21260"/>
                  </a:cubicBezTo>
                  <a:cubicBezTo>
                    <a:pt x="147189" y="20764"/>
                    <a:pt x="147123" y="19938"/>
                    <a:pt x="146727" y="19607"/>
                  </a:cubicBezTo>
                  <a:cubicBezTo>
                    <a:pt x="146165" y="18847"/>
                    <a:pt x="145570" y="19277"/>
                    <a:pt x="144942" y="18847"/>
                  </a:cubicBezTo>
                  <a:cubicBezTo>
                    <a:pt x="143733" y="17988"/>
                    <a:pt x="144178" y="16792"/>
                    <a:pt x="145421" y="16792"/>
                  </a:cubicBezTo>
                  <a:cubicBezTo>
                    <a:pt x="145469" y="16792"/>
                    <a:pt x="145519" y="16794"/>
                    <a:pt x="145570" y="16798"/>
                  </a:cubicBezTo>
                  <a:cubicBezTo>
                    <a:pt x="146264" y="16864"/>
                    <a:pt x="146661" y="17360"/>
                    <a:pt x="147355" y="17360"/>
                  </a:cubicBezTo>
                  <a:cubicBezTo>
                    <a:pt x="147884" y="17294"/>
                    <a:pt x="148611" y="16798"/>
                    <a:pt x="149074" y="16633"/>
                  </a:cubicBezTo>
                  <a:lnTo>
                    <a:pt x="148974" y="16633"/>
                  </a:lnTo>
                  <a:cubicBezTo>
                    <a:pt x="149933" y="16038"/>
                    <a:pt x="149702" y="14980"/>
                    <a:pt x="150925" y="14749"/>
                  </a:cubicBezTo>
                  <a:cubicBezTo>
                    <a:pt x="151883" y="14583"/>
                    <a:pt x="153271" y="14980"/>
                    <a:pt x="151949" y="13757"/>
                  </a:cubicBezTo>
                  <a:cubicBezTo>
                    <a:pt x="151553" y="13261"/>
                    <a:pt x="148908" y="12435"/>
                    <a:pt x="150627" y="11509"/>
                  </a:cubicBezTo>
                  <a:cubicBezTo>
                    <a:pt x="150747" y="11445"/>
                    <a:pt x="150884" y="11417"/>
                    <a:pt x="151032" y="11417"/>
                  </a:cubicBezTo>
                  <a:cubicBezTo>
                    <a:pt x="152026" y="11417"/>
                    <a:pt x="153557" y="12679"/>
                    <a:pt x="154362" y="12765"/>
                  </a:cubicBezTo>
                  <a:cubicBezTo>
                    <a:pt x="154566" y="12806"/>
                    <a:pt x="154908" y="12884"/>
                    <a:pt x="155194" y="12884"/>
                  </a:cubicBezTo>
                  <a:cubicBezTo>
                    <a:pt x="155373" y="12884"/>
                    <a:pt x="155529" y="12854"/>
                    <a:pt x="155618" y="12765"/>
                  </a:cubicBezTo>
                  <a:cubicBezTo>
                    <a:pt x="156246" y="12104"/>
                    <a:pt x="155453" y="12005"/>
                    <a:pt x="155321" y="11509"/>
                  </a:cubicBezTo>
                  <a:cubicBezTo>
                    <a:pt x="154594" y="9956"/>
                    <a:pt x="154296" y="10286"/>
                    <a:pt x="152809" y="9956"/>
                  </a:cubicBezTo>
                  <a:cubicBezTo>
                    <a:pt x="150627" y="9394"/>
                    <a:pt x="148280" y="9295"/>
                    <a:pt x="146198" y="8468"/>
                  </a:cubicBezTo>
                  <a:cubicBezTo>
                    <a:pt x="144225" y="7802"/>
                    <a:pt x="141219" y="6705"/>
                    <a:pt x="138777" y="6705"/>
                  </a:cubicBezTo>
                  <a:cubicBezTo>
                    <a:pt x="138192" y="6705"/>
                    <a:pt x="137639" y="6768"/>
                    <a:pt x="137141" y="6915"/>
                  </a:cubicBezTo>
                  <a:cubicBezTo>
                    <a:pt x="137306" y="7245"/>
                    <a:pt x="137538" y="7741"/>
                    <a:pt x="137670" y="7973"/>
                  </a:cubicBezTo>
                  <a:cubicBezTo>
                    <a:pt x="137520" y="8047"/>
                    <a:pt x="137369" y="8079"/>
                    <a:pt x="137216" y="8079"/>
                  </a:cubicBezTo>
                  <a:cubicBezTo>
                    <a:pt x="136490" y="8079"/>
                    <a:pt x="135735" y="7365"/>
                    <a:pt x="135026" y="7146"/>
                  </a:cubicBezTo>
                  <a:cubicBezTo>
                    <a:pt x="134664" y="7074"/>
                    <a:pt x="134276" y="7047"/>
                    <a:pt x="133878" y="7047"/>
                  </a:cubicBezTo>
                  <a:cubicBezTo>
                    <a:pt x="133005" y="7047"/>
                    <a:pt x="132085" y="7177"/>
                    <a:pt x="131291" y="7245"/>
                  </a:cubicBezTo>
                  <a:cubicBezTo>
                    <a:pt x="129968" y="7245"/>
                    <a:pt x="129506" y="6915"/>
                    <a:pt x="128250" y="6419"/>
                  </a:cubicBezTo>
                  <a:cubicBezTo>
                    <a:pt x="127704" y="6204"/>
                    <a:pt x="127060" y="6163"/>
                    <a:pt x="126407" y="6163"/>
                  </a:cubicBezTo>
                  <a:cubicBezTo>
                    <a:pt x="125999" y="6163"/>
                    <a:pt x="125588" y="6179"/>
                    <a:pt x="125195" y="6179"/>
                  </a:cubicBezTo>
                  <a:cubicBezTo>
                    <a:pt x="124960" y="6179"/>
                    <a:pt x="124731" y="6173"/>
                    <a:pt x="124515" y="6155"/>
                  </a:cubicBezTo>
                  <a:cubicBezTo>
                    <a:pt x="122796" y="6155"/>
                    <a:pt x="122168" y="6088"/>
                    <a:pt x="120746" y="5163"/>
                  </a:cubicBezTo>
                  <a:cubicBezTo>
                    <a:pt x="119397" y="4337"/>
                    <a:pt x="118139" y="4268"/>
                    <a:pt x="116724" y="4268"/>
                  </a:cubicBezTo>
                  <a:cubicBezTo>
                    <a:pt x="116441" y="4268"/>
                    <a:pt x="116152" y="4270"/>
                    <a:pt x="115854" y="4270"/>
                  </a:cubicBezTo>
                  <a:cubicBezTo>
                    <a:pt x="115450" y="4270"/>
                    <a:pt x="114921" y="4212"/>
                    <a:pt x="114409" y="4212"/>
                  </a:cubicBezTo>
                  <a:cubicBezTo>
                    <a:pt x="113833" y="4212"/>
                    <a:pt x="113278" y="4286"/>
                    <a:pt x="112946" y="4601"/>
                  </a:cubicBezTo>
                  <a:cubicBezTo>
                    <a:pt x="112252" y="5163"/>
                    <a:pt x="113045" y="5593"/>
                    <a:pt x="111954" y="5824"/>
                  </a:cubicBezTo>
                  <a:cubicBezTo>
                    <a:pt x="111889" y="5837"/>
                    <a:pt x="111821" y="5843"/>
                    <a:pt x="111751" y="5843"/>
                  </a:cubicBezTo>
                  <a:cubicBezTo>
                    <a:pt x="111281" y="5843"/>
                    <a:pt x="110704" y="5593"/>
                    <a:pt x="110301" y="5593"/>
                  </a:cubicBezTo>
                  <a:cubicBezTo>
                    <a:pt x="109277" y="5593"/>
                    <a:pt x="109442" y="5989"/>
                    <a:pt x="108682" y="6254"/>
                  </a:cubicBezTo>
                  <a:cubicBezTo>
                    <a:pt x="108523" y="6302"/>
                    <a:pt x="108375" y="6323"/>
                    <a:pt x="108234" y="6323"/>
                  </a:cubicBezTo>
                  <a:cubicBezTo>
                    <a:pt x="107407" y="6323"/>
                    <a:pt x="106857" y="5577"/>
                    <a:pt x="106236" y="5097"/>
                  </a:cubicBezTo>
                  <a:cubicBezTo>
                    <a:pt x="104969" y="4052"/>
                    <a:pt x="102914" y="3341"/>
                    <a:pt x="101233" y="3341"/>
                  </a:cubicBezTo>
                  <a:cubicBezTo>
                    <a:pt x="101159" y="3341"/>
                    <a:pt x="101086" y="3342"/>
                    <a:pt x="101013" y="3345"/>
                  </a:cubicBezTo>
                  <a:cubicBezTo>
                    <a:pt x="100385" y="3444"/>
                    <a:pt x="99923" y="3940"/>
                    <a:pt x="99162" y="4006"/>
                  </a:cubicBezTo>
                  <a:cubicBezTo>
                    <a:pt x="99091" y="4013"/>
                    <a:pt x="99020" y="4016"/>
                    <a:pt x="98949" y="4016"/>
                  </a:cubicBezTo>
                  <a:cubicBezTo>
                    <a:pt x="97995" y="4016"/>
                    <a:pt x="97037" y="3437"/>
                    <a:pt x="96022" y="3345"/>
                  </a:cubicBezTo>
                  <a:cubicBezTo>
                    <a:pt x="95972" y="3343"/>
                    <a:pt x="95922" y="3342"/>
                    <a:pt x="95872" y="3342"/>
                  </a:cubicBezTo>
                  <a:cubicBezTo>
                    <a:pt x="94495" y="3342"/>
                    <a:pt x="92990" y="4011"/>
                    <a:pt x="91596" y="4011"/>
                  </a:cubicBezTo>
                  <a:cubicBezTo>
                    <a:pt x="91222" y="4011"/>
                    <a:pt x="90856" y="3963"/>
                    <a:pt x="90502" y="3841"/>
                  </a:cubicBezTo>
                  <a:cubicBezTo>
                    <a:pt x="90734" y="2849"/>
                    <a:pt x="92287" y="3345"/>
                    <a:pt x="92287" y="2122"/>
                  </a:cubicBezTo>
                  <a:cubicBezTo>
                    <a:pt x="92287" y="1253"/>
                    <a:pt x="91398" y="1018"/>
                    <a:pt x="90689" y="1018"/>
                  </a:cubicBezTo>
                  <a:cubicBezTo>
                    <a:pt x="90589" y="1018"/>
                    <a:pt x="90493" y="1023"/>
                    <a:pt x="90403" y="1031"/>
                  </a:cubicBezTo>
                  <a:lnTo>
                    <a:pt x="90502" y="1031"/>
                  </a:lnTo>
                  <a:cubicBezTo>
                    <a:pt x="89721" y="1031"/>
                    <a:pt x="88994" y="1304"/>
                    <a:pt x="88347" y="1304"/>
                  </a:cubicBezTo>
                  <a:cubicBezTo>
                    <a:pt x="88282" y="1304"/>
                    <a:pt x="88219" y="1302"/>
                    <a:pt x="88155" y="1296"/>
                  </a:cubicBezTo>
                  <a:cubicBezTo>
                    <a:pt x="87461" y="1197"/>
                    <a:pt x="86437" y="800"/>
                    <a:pt x="85809" y="535"/>
                  </a:cubicBezTo>
                  <a:cubicBezTo>
                    <a:pt x="85237" y="362"/>
                    <a:pt x="84778" y="1"/>
                    <a:pt x="84220"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8"/>
            <p:cNvSpPr/>
            <p:nvPr/>
          </p:nvSpPr>
          <p:spPr>
            <a:xfrm>
              <a:off x="3017925" y="1042425"/>
              <a:ext cx="3906175" cy="3157475"/>
            </a:xfrm>
            <a:custGeom>
              <a:rect b="b" l="l" r="r" t="t"/>
              <a:pathLst>
                <a:path extrusionOk="0" fill="none" h="126299" w="156247">
                  <a:moveTo>
                    <a:pt x="49350" y="44226"/>
                  </a:moveTo>
                  <a:cubicBezTo>
                    <a:pt x="49119" y="45548"/>
                    <a:pt x="49582" y="46374"/>
                    <a:pt x="49119" y="47697"/>
                  </a:cubicBezTo>
                  <a:cubicBezTo>
                    <a:pt x="48821" y="48754"/>
                    <a:pt x="48987" y="49680"/>
                    <a:pt x="48028" y="49977"/>
                  </a:cubicBezTo>
                  <a:cubicBezTo>
                    <a:pt x="46871" y="50407"/>
                    <a:pt x="46243" y="49415"/>
                    <a:pt x="45318" y="49250"/>
                  </a:cubicBezTo>
                  <a:cubicBezTo>
                    <a:pt x="44128" y="49085"/>
                    <a:pt x="43731" y="50308"/>
                    <a:pt x="42508" y="49977"/>
                  </a:cubicBezTo>
                  <a:cubicBezTo>
                    <a:pt x="41550" y="49812"/>
                    <a:pt x="40327" y="49349"/>
                    <a:pt x="39467" y="48986"/>
                  </a:cubicBezTo>
                  <a:cubicBezTo>
                    <a:pt x="38376" y="48589"/>
                    <a:pt x="37649" y="47531"/>
                    <a:pt x="36492" y="47597"/>
                  </a:cubicBezTo>
                  <a:cubicBezTo>
                    <a:pt x="34774" y="47763"/>
                    <a:pt x="35468" y="48853"/>
                    <a:pt x="35005" y="49911"/>
                  </a:cubicBezTo>
                  <a:cubicBezTo>
                    <a:pt x="34311" y="51795"/>
                    <a:pt x="33385" y="49911"/>
                    <a:pt x="32361" y="49515"/>
                  </a:cubicBezTo>
                  <a:cubicBezTo>
                    <a:pt x="31964" y="49349"/>
                    <a:pt x="31501" y="49581"/>
                    <a:pt x="31204" y="49415"/>
                  </a:cubicBezTo>
                  <a:cubicBezTo>
                    <a:pt x="30642" y="49151"/>
                    <a:pt x="30708" y="48754"/>
                    <a:pt x="30344" y="48424"/>
                  </a:cubicBezTo>
                  <a:cubicBezTo>
                    <a:pt x="29386" y="47763"/>
                    <a:pt x="28295" y="48093"/>
                    <a:pt x="27369" y="47531"/>
                  </a:cubicBezTo>
                  <a:lnTo>
                    <a:pt x="27369" y="47531"/>
                  </a:lnTo>
                  <a:cubicBezTo>
                    <a:pt x="26973" y="47201"/>
                    <a:pt x="26113" y="46870"/>
                    <a:pt x="26047" y="46275"/>
                  </a:cubicBezTo>
                  <a:cubicBezTo>
                    <a:pt x="25882" y="45614"/>
                    <a:pt x="26444" y="45548"/>
                    <a:pt x="26675" y="44953"/>
                  </a:cubicBezTo>
                  <a:cubicBezTo>
                    <a:pt x="27138" y="43466"/>
                    <a:pt x="26576" y="42639"/>
                    <a:pt x="25254" y="42639"/>
                  </a:cubicBezTo>
                  <a:cubicBezTo>
                    <a:pt x="23139" y="42639"/>
                    <a:pt x="21056" y="43300"/>
                    <a:pt x="18941" y="43466"/>
                  </a:cubicBezTo>
                  <a:cubicBezTo>
                    <a:pt x="17685" y="43565"/>
                    <a:pt x="16693" y="43631"/>
                    <a:pt x="15503" y="44292"/>
                  </a:cubicBezTo>
                  <a:cubicBezTo>
                    <a:pt x="14578" y="44788"/>
                    <a:pt x="13850" y="45449"/>
                    <a:pt x="12694" y="45218"/>
                  </a:cubicBezTo>
                  <a:cubicBezTo>
                    <a:pt x="11074" y="44887"/>
                    <a:pt x="11371" y="44623"/>
                    <a:pt x="10281" y="46044"/>
                  </a:cubicBezTo>
                  <a:cubicBezTo>
                    <a:pt x="9355" y="47267"/>
                    <a:pt x="7868" y="47763"/>
                    <a:pt x="7405" y="49349"/>
                  </a:cubicBezTo>
                  <a:cubicBezTo>
                    <a:pt x="7074" y="50308"/>
                    <a:pt x="7240" y="51465"/>
                    <a:pt x="6446" y="52291"/>
                  </a:cubicBezTo>
                  <a:cubicBezTo>
                    <a:pt x="5752" y="53051"/>
                    <a:pt x="4827" y="53778"/>
                    <a:pt x="4133" y="54539"/>
                  </a:cubicBezTo>
                  <a:cubicBezTo>
                    <a:pt x="3736" y="54869"/>
                    <a:pt x="3108" y="55200"/>
                    <a:pt x="2877" y="55696"/>
                  </a:cubicBezTo>
                  <a:cubicBezTo>
                    <a:pt x="2579" y="56191"/>
                    <a:pt x="2811" y="56687"/>
                    <a:pt x="2645" y="57084"/>
                  </a:cubicBezTo>
                  <a:cubicBezTo>
                    <a:pt x="2182" y="58241"/>
                    <a:pt x="926" y="58472"/>
                    <a:pt x="596" y="59728"/>
                  </a:cubicBezTo>
                  <a:cubicBezTo>
                    <a:pt x="365" y="60885"/>
                    <a:pt x="926" y="62207"/>
                    <a:pt x="1092" y="63265"/>
                  </a:cubicBezTo>
                  <a:cubicBezTo>
                    <a:pt x="1224" y="64686"/>
                    <a:pt x="827" y="65413"/>
                    <a:pt x="530" y="66735"/>
                  </a:cubicBezTo>
                  <a:cubicBezTo>
                    <a:pt x="1" y="68983"/>
                    <a:pt x="464" y="71429"/>
                    <a:pt x="1786" y="73181"/>
                  </a:cubicBezTo>
                  <a:cubicBezTo>
                    <a:pt x="2645" y="74338"/>
                    <a:pt x="3802" y="75164"/>
                    <a:pt x="4496" y="76321"/>
                  </a:cubicBezTo>
                  <a:cubicBezTo>
                    <a:pt x="5124" y="77478"/>
                    <a:pt x="5752" y="78370"/>
                    <a:pt x="6711" y="79296"/>
                  </a:cubicBezTo>
                  <a:cubicBezTo>
                    <a:pt x="8099" y="80684"/>
                    <a:pt x="9190" y="80519"/>
                    <a:pt x="10677" y="80023"/>
                  </a:cubicBezTo>
                  <a:cubicBezTo>
                    <a:pt x="11933" y="79527"/>
                    <a:pt x="13156" y="80188"/>
                    <a:pt x="14644" y="79957"/>
                  </a:cubicBezTo>
                  <a:cubicBezTo>
                    <a:pt x="16991" y="79527"/>
                    <a:pt x="19238" y="76883"/>
                    <a:pt x="21288" y="79527"/>
                  </a:cubicBezTo>
                  <a:cubicBezTo>
                    <a:pt x="21585" y="79858"/>
                    <a:pt x="21816" y="80519"/>
                    <a:pt x="22213" y="80684"/>
                  </a:cubicBezTo>
                  <a:cubicBezTo>
                    <a:pt x="22841" y="80849"/>
                    <a:pt x="23072" y="80254"/>
                    <a:pt x="23535" y="80188"/>
                  </a:cubicBezTo>
                  <a:cubicBezTo>
                    <a:pt x="24857" y="80188"/>
                    <a:pt x="25651" y="81180"/>
                    <a:pt x="25651" y="82502"/>
                  </a:cubicBezTo>
                  <a:lnTo>
                    <a:pt x="25651" y="82667"/>
                  </a:lnTo>
                  <a:lnTo>
                    <a:pt x="25585" y="82403"/>
                  </a:lnTo>
                  <a:cubicBezTo>
                    <a:pt x="25717" y="84882"/>
                    <a:pt x="23767" y="86469"/>
                    <a:pt x="25419" y="88584"/>
                  </a:cubicBezTo>
                  <a:cubicBezTo>
                    <a:pt x="26113" y="89576"/>
                    <a:pt x="27204" y="90171"/>
                    <a:pt x="27766" y="91228"/>
                  </a:cubicBezTo>
                  <a:cubicBezTo>
                    <a:pt x="28295" y="92220"/>
                    <a:pt x="28130" y="93377"/>
                    <a:pt x="28526" y="94468"/>
                  </a:cubicBezTo>
                  <a:cubicBezTo>
                    <a:pt x="28923" y="95624"/>
                    <a:pt x="28857" y="96616"/>
                    <a:pt x="29088" y="97839"/>
                  </a:cubicBezTo>
                  <a:cubicBezTo>
                    <a:pt x="29386" y="99492"/>
                    <a:pt x="29485" y="99392"/>
                    <a:pt x="28626" y="100814"/>
                  </a:cubicBezTo>
                  <a:cubicBezTo>
                    <a:pt x="26973" y="103293"/>
                    <a:pt x="27039" y="106268"/>
                    <a:pt x="28692" y="108648"/>
                  </a:cubicBezTo>
                  <a:cubicBezTo>
                    <a:pt x="29386" y="109639"/>
                    <a:pt x="30245" y="111027"/>
                    <a:pt x="30179" y="112350"/>
                  </a:cubicBezTo>
                  <a:cubicBezTo>
                    <a:pt x="30179" y="113936"/>
                    <a:pt x="29716" y="114101"/>
                    <a:pt x="30642" y="115754"/>
                  </a:cubicBezTo>
                  <a:cubicBezTo>
                    <a:pt x="31270" y="116812"/>
                    <a:pt x="31501" y="117969"/>
                    <a:pt x="31964" y="119126"/>
                  </a:cubicBezTo>
                  <a:cubicBezTo>
                    <a:pt x="32427" y="120183"/>
                    <a:pt x="33220" y="121010"/>
                    <a:pt x="33385" y="122266"/>
                  </a:cubicBezTo>
                  <a:cubicBezTo>
                    <a:pt x="33517" y="123423"/>
                    <a:pt x="32989" y="124645"/>
                    <a:pt x="34013" y="125571"/>
                  </a:cubicBezTo>
                  <a:cubicBezTo>
                    <a:pt x="34939" y="126298"/>
                    <a:pt x="36030" y="125571"/>
                    <a:pt x="37120" y="125406"/>
                  </a:cubicBezTo>
                  <a:cubicBezTo>
                    <a:pt x="38674" y="125141"/>
                    <a:pt x="40723" y="124976"/>
                    <a:pt x="42045" y="123984"/>
                  </a:cubicBezTo>
                  <a:cubicBezTo>
                    <a:pt x="42905" y="123257"/>
                    <a:pt x="43368" y="122100"/>
                    <a:pt x="44161" y="121175"/>
                  </a:cubicBezTo>
                  <a:cubicBezTo>
                    <a:pt x="45020" y="120282"/>
                    <a:pt x="45946" y="119621"/>
                    <a:pt x="46408" y="118365"/>
                  </a:cubicBezTo>
                  <a:cubicBezTo>
                    <a:pt x="46706" y="117539"/>
                    <a:pt x="46640" y="116481"/>
                    <a:pt x="46937" y="115655"/>
                  </a:cubicBezTo>
                  <a:cubicBezTo>
                    <a:pt x="47433" y="114498"/>
                    <a:pt x="48524" y="114498"/>
                    <a:pt x="49383" y="113672"/>
                  </a:cubicBezTo>
                  <a:cubicBezTo>
                    <a:pt x="50011" y="112944"/>
                    <a:pt x="50077" y="112118"/>
                    <a:pt x="49912" y="111027"/>
                  </a:cubicBezTo>
                  <a:cubicBezTo>
                    <a:pt x="49747" y="109970"/>
                    <a:pt x="49218" y="109044"/>
                    <a:pt x="49681" y="107986"/>
                  </a:cubicBezTo>
                  <a:cubicBezTo>
                    <a:pt x="50077" y="106995"/>
                    <a:pt x="51333" y="106168"/>
                    <a:pt x="52193" y="105607"/>
                  </a:cubicBezTo>
                  <a:cubicBezTo>
                    <a:pt x="53350" y="104780"/>
                    <a:pt x="54837" y="104020"/>
                    <a:pt x="55366" y="102632"/>
                  </a:cubicBezTo>
                  <a:cubicBezTo>
                    <a:pt x="55829" y="101541"/>
                    <a:pt x="55300" y="100483"/>
                    <a:pt x="55135" y="99326"/>
                  </a:cubicBezTo>
                  <a:cubicBezTo>
                    <a:pt x="55069" y="98170"/>
                    <a:pt x="55234" y="97178"/>
                    <a:pt x="54903" y="96120"/>
                  </a:cubicBezTo>
                  <a:cubicBezTo>
                    <a:pt x="54441" y="94864"/>
                    <a:pt x="54441" y="94633"/>
                    <a:pt x="54507" y="93377"/>
                  </a:cubicBezTo>
                  <a:cubicBezTo>
                    <a:pt x="54606" y="91063"/>
                    <a:pt x="53746" y="88683"/>
                    <a:pt x="56225" y="87361"/>
                  </a:cubicBezTo>
                  <a:lnTo>
                    <a:pt x="56159" y="87295"/>
                  </a:lnTo>
                  <a:cubicBezTo>
                    <a:pt x="57250" y="86469"/>
                    <a:pt x="57878" y="85378"/>
                    <a:pt x="58804" y="84551"/>
                  </a:cubicBezTo>
                  <a:cubicBezTo>
                    <a:pt x="59729" y="83725"/>
                    <a:pt x="60919" y="83064"/>
                    <a:pt x="61679" y="82072"/>
                  </a:cubicBezTo>
                  <a:cubicBezTo>
                    <a:pt x="63266" y="80188"/>
                    <a:pt x="64191" y="77313"/>
                    <a:pt x="65051" y="74900"/>
                  </a:cubicBezTo>
                  <a:cubicBezTo>
                    <a:pt x="65282" y="74073"/>
                    <a:pt x="66075" y="72024"/>
                    <a:pt x="64588" y="71760"/>
                  </a:cubicBezTo>
                  <a:cubicBezTo>
                    <a:pt x="63894" y="71694"/>
                    <a:pt x="62638" y="73082"/>
                    <a:pt x="61778" y="73181"/>
                  </a:cubicBezTo>
                  <a:cubicBezTo>
                    <a:pt x="60985" y="73247"/>
                    <a:pt x="59663" y="73346"/>
                    <a:pt x="58903" y="73181"/>
                  </a:cubicBezTo>
                  <a:cubicBezTo>
                    <a:pt x="57184" y="72850"/>
                    <a:pt x="57713" y="72024"/>
                    <a:pt x="57316" y="70702"/>
                  </a:cubicBezTo>
                  <a:cubicBezTo>
                    <a:pt x="56853" y="68950"/>
                    <a:pt x="54606" y="68785"/>
                    <a:pt x="53746" y="67397"/>
                  </a:cubicBezTo>
                  <a:cubicBezTo>
                    <a:pt x="53284" y="66735"/>
                    <a:pt x="53647" y="65678"/>
                    <a:pt x="53184" y="64851"/>
                  </a:cubicBezTo>
                  <a:cubicBezTo>
                    <a:pt x="52556" y="63926"/>
                    <a:pt x="51962" y="63926"/>
                    <a:pt x="51631" y="62769"/>
                  </a:cubicBezTo>
                  <a:cubicBezTo>
                    <a:pt x="51466" y="61943"/>
                    <a:pt x="51631" y="61050"/>
                    <a:pt x="51400" y="60224"/>
                  </a:cubicBezTo>
                  <a:cubicBezTo>
                    <a:pt x="51168" y="59067"/>
                    <a:pt x="50375" y="58736"/>
                    <a:pt x="49681" y="57910"/>
                  </a:cubicBezTo>
                  <a:cubicBezTo>
                    <a:pt x="49053" y="56985"/>
                    <a:pt x="48821" y="56092"/>
                    <a:pt x="48425" y="55034"/>
                  </a:cubicBezTo>
                  <a:cubicBezTo>
                    <a:pt x="48127" y="54109"/>
                    <a:pt x="47334" y="53283"/>
                    <a:pt x="47202" y="52291"/>
                  </a:cubicBezTo>
                  <a:cubicBezTo>
                    <a:pt x="47731" y="52126"/>
                    <a:pt x="49449" y="53217"/>
                    <a:pt x="49912" y="53613"/>
                  </a:cubicBezTo>
                  <a:cubicBezTo>
                    <a:pt x="50705" y="54440"/>
                    <a:pt x="51333" y="56158"/>
                    <a:pt x="51862" y="57249"/>
                  </a:cubicBezTo>
                  <a:cubicBezTo>
                    <a:pt x="52325" y="58142"/>
                    <a:pt x="53118" y="59298"/>
                    <a:pt x="53350" y="60290"/>
                  </a:cubicBezTo>
                  <a:cubicBezTo>
                    <a:pt x="53581" y="61546"/>
                    <a:pt x="53052" y="62042"/>
                    <a:pt x="54209" y="62868"/>
                  </a:cubicBezTo>
                  <a:cubicBezTo>
                    <a:pt x="54672" y="63199"/>
                    <a:pt x="55135" y="63199"/>
                    <a:pt x="55630" y="63695"/>
                  </a:cubicBezTo>
                  <a:cubicBezTo>
                    <a:pt x="55928" y="64025"/>
                    <a:pt x="56159" y="64587"/>
                    <a:pt x="56391" y="64984"/>
                  </a:cubicBezTo>
                  <a:cubicBezTo>
                    <a:pt x="57019" y="65975"/>
                    <a:pt x="57647" y="66967"/>
                    <a:pt x="57878" y="68223"/>
                  </a:cubicBezTo>
                  <a:cubicBezTo>
                    <a:pt x="57944" y="69115"/>
                    <a:pt x="57581" y="70272"/>
                    <a:pt x="58572" y="70603"/>
                  </a:cubicBezTo>
                  <a:cubicBezTo>
                    <a:pt x="59432" y="70867"/>
                    <a:pt x="61150" y="69776"/>
                    <a:pt x="61944" y="69611"/>
                  </a:cubicBezTo>
                  <a:cubicBezTo>
                    <a:pt x="63431" y="69281"/>
                    <a:pt x="64985" y="69545"/>
                    <a:pt x="65910" y="68223"/>
                  </a:cubicBezTo>
                  <a:cubicBezTo>
                    <a:pt x="66703" y="67231"/>
                    <a:pt x="67001" y="66570"/>
                    <a:pt x="68026" y="65744"/>
                  </a:cubicBezTo>
                  <a:cubicBezTo>
                    <a:pt x="68951" y="65083"/>
                    <a:pt x="69910" y="64323"/>
                    <a:pt x="70769" y="63529"/>
                  </a:cubicBezTo>
                  <a:cubicBezTo>
                    <a:pt x="71364" y="62934"/>
                    <a:pt x="72852" y="61216"/>
                    <a:pt x="72852" y="60224"/>
                  </a:cubicBezTo>
                  <a:cubicBezTo>
                    <a:pt x="72852" y="58736"/>
                    <a:pt x="70604" y="58406"/>
                    <a:pt x="69744" y="57646"/>
                  </a:cubicBezTo>
                  <a:cubicBezTo>
                    <a:pt x="68885" y="56819"/>
                    <a:pt x="69050" y="55431"/>
                    <a:pt x="67794" y="56489"/>
                  </a:cubicBezTo>
                  <a:cubicBezTo>
                    <a:pt x="67001" y="57249"/>
                    <a:pt x="67067" y="58472"/>
                    <a:pt x="65679" y="58142"/>
                  </a:cubicBezTo>
                  <a:cubicBezTo>
                    <a:pt x="65381" y="58075"/>
                    <a:pt x="64423" y="57249"/>
                    <a:pt x="64258" y="56919"/>
                  </a:cubicBezTo>
                  <a:cubicBezTo>
                    <a:pt x="63894" y="56257"/>
                    <a:pt x="64423" y="55927"/>
                    <a:pt x="64191" y="55266"/>
                  </a:cubicBezTo>
                  <a:cubicBezTo>
                    <a:pt x="63894" y="54671"/>
                    <a:pt x="62704" y="54605"/>
                    <a:pt x="62241" y="54109"/>
                  </a:cubicBezTo>
                  <a:cubicBezTo>
                    <a:pt x="61712" y="53613"/>
                    <a:pt x="61448" y="52688"/>
                    <a:pt x="61217" y="52060"/>
                  </a:cubicBezTo>
                  <a:lnTo>
                    <a:pt x="61084" y="51795"/>
                  </a:lnTo>
                  <a:cubicBezTo>
                    <a:pt x="61382" y="50242"/>
                    <a:pt x="62638" y="50804"/>
                    <a:pt x="63266" y="51564"/>
                  </a:cubicBezTo>
                  <a:cubicBezTo>
                    <a:pt x="64191" y="52688"/>
                    <a:pt x="64191" y="53448"/>
                    <a:pt x="65514" y="54043"/>
                  </a:cubicBezTo>
                  <a:cubicBezTo>
                    <a:pt x="66472" y="54440"/>
                    <a:pt x="67563" y="55001"/>
                    <a:pt x="68555" y="54935"/>
                  </a:cubicBezTo>
                  <a:cubicBezTo>
                    <a:pt x="69116" y="54836"/>
                    <a:pt x="69348" y="54043"/>
                    <a:pt x="70108" y="54539"/>
                  </a:cubicBezTo>
                  <a:cubicBezTo>
                    <a:pt x="70670" y="54935"/>
                    <a:pt x="70372" y="55530"/>
                    <a:pt x="70670" y="55927"/>
                  </a:cubicBezTo>
                  <a:cubicBezTo>
                    <a:pt x="71364" y="56588"/>
                    <a:pt x="72785" y="56257"/>
                    <a:pt x="73645" y="56324"/>
                  </a:cubicBezTo>
                  <a:cubicBezTo>
                    <a:pt x="74405" y="56423"/>
                    <a:pt x="75264" y="56819"/>
                    <a:pt x="75992" y="56819"/>
                  </a:cubicBezTo>
                  <a:cubicBezTo>
                    <a:pt x="77314" y="56819"/>
                    <a:pt x="78537" y="55663"/>
                    <a:pt x="79892" y="56588"/>
                  </a:cubicBezTo>
                  <a:cubicBezTo>
                    <a:pt x="80586" y="57150"/>
                    <a:pt x="80652" y="58307"/>
                    <a:pt x="81280" y="59133"/>
                  </a:cubicBezTo>
                  <a:cubicBezTo>
                    <a:pt x="81512" y="59398"/>
                    <a:pt x="81743" y="59398"/>
                    <a:pt x="81974" y="59629"/>
                  </a:cubicBezTo>
                  <a:cubicBezTo>
                    <a:pt x="82074" y="59893"/>
                    <a:pt x="81908" y="60290"/>
                    <a:pt x="81974" y="60455"/>
                  </a:cubicBezTo>
                  <a:cubicBezTo>
                    <a:pt x="82371" y="61116"/>
                    <a:pt x="82536" y="61447"/>
                    <a:pt x="83230" y="61546"/>
                  </a:cubicBezTo>
                  <a:cubicBezTo>
                    <a:pt x="84652" y="61777"/>
                    <a:pt x="83627" y="60885"/>
                    <a:pt x="84553" y="60455"/>
                  </a:cubicBezTo>
                  <a:cubicBezTo>
                    <a:pt x="85577" y="59959"/>
                    <a:pt x="85478" y="61116"/>
                    <a:pt x="85478" y="61877"/>
                  </a:cubicBezTo>
                  <a:cubicBezTo>
                    <a:pt x="85478" y="62604"/>
                    <a:pt x="85114" y="63430"/>
                    <a:pt x="85181" y="64157"/>
                  </a:cubicBezTo>
                  <a:cubicBezTo>
                    <a:pt x="85247" y="65149"/>
                    <a:pt x="85974" y="65479"/>
                    <a:pt x="86337" y="66405"/>
                  </a:cubicBezTo>
                  <a:cubicBezTo>
                    <a:pt x="86833" y="67231"/>
                    <a:pt x="86437" y="68124"/>
                    <a:pt x="86833" y="69049"/>
                  </a:cubicBezTo>
                  <a:cubicBezTo>
                    <a:pt x="87131" y="69942"/>
                    <a:pt x="87924" y="70437"/>
                    <a:pt x="88222" y="71429"/>
                  </a:cubicBezTo>
                  <a:cubicBezTo>
                    <a:pt x="88783" y="73016"/>
                    <a:pt x="89378" y="74239"/>
                    <a:pt x="90106" y="75726"/>
                  </a:cubicBezTo>
                  <a:lnTo>
                    <a:pt x="90006" y="75462"/>
                  </a:lnTo>
                  <a:cubicBezTo>
                    <a:pt x="90734" y="76619"/>
                    <a:pt x="91560" y="74966"/>
                    <a:pt x="92056" y="74404"/>
                  </a:cubicBezTo>
                  <a:cubicBezTo>
                    <a:pt x="92981" y="73247"/>
                    <a:pt x="92519" y="73247"/>
                    <a:pt x="92585" y="71694"/>
                  </a:cubicBezTo>
                  <a:cubicBezTo>
                    <a:pt x="92651" y="70537"/>
                    <a:pt x="92915" y="69281"/>
                    <a:pt x="92981" y="68124"/>
                  </a:cubicBezTo>
                  <a:cubicBezTo>
                    <a:pt x="93047" y="66735"/>
                    <a:pt x="93907" y="66405"/>
                    <a:pt x="94865" y="65479"/>
                  </a:cubicBezTo>
                  <a:cubicBezTo>
                    <a:pt x="95626" y="64686"/>
                    <a:pt x="96815" y="64025"/>
                    <a:pt x="97410" y="63033"/>
                  </a:cubicBezTo>
                  <a:cubicBezTo>
                    <a:pt x="98204" y="61877"/>
                    <a:pt x="98038" y="61447"/>
                    <a:pt x="99228" y="60621"/>
                  </a:cubicBezTo>
                  <a:cubicBezTo>
                    <a:pt x="99923" y="60125"/>
                    <a:pt x="101245" y="59232"/>
                    <a:pt x="102170" y="59728"/>
                  </a:cubicBezTo>
                  <a:cubicBezTo>
                    <a:pt x="102897" y="60059"/>
                    <a:pt x="102501" y="60290"/>
                    <a:pt x="102798" y="60786"/>
                  </a:cubicBezTo>
                  <a:cubicBezTo>
                    <a:pt x="103195" y="61381"/>
                    <a:pt x="103426" y="61612"/>
                    <a:pt x="103988" y="62108"/>
                  </a:cubicBezTo>
                  <a:cubicBezTo>
                    <a:pt x="104914" y="63033"/>
                    <a:pt x="105310" y="63860"/>
                    <a:pt x="105608" y="65182"/>
                  </a:cubicBezTo>
                  <a:cubicBezTo>
                    <a:pt x="105773" y="66008"/>
                    <a:pt x="105542" y="67562"/>
                    <a:pt x="106632" y="67562"/>
                  </a:cubicBezTo>
                  <a:cubicBezTo>
                    <a:pt x="107657" y="67562"/>
                    <a:pt x="107558" y="65579"/>
                    <a:pt x="108417" y="65909"/>
                  </a:cubicBezTo>
                  <a:cubicBezTo>
                    <a:pt x="108880" y="66174"/>
                    <a:pt x="109277" y="68388"/>
                    <a:pt x="109508" y="68950"/>
                  </a:cubicBezTo>
                  <a:cubicBezTo>
                    <a:pt x="110368" y="70768"/>
                    <a:pt x="110764" y="72520"/>
                    <a:pt x="110698" y="74569"/>
                  </a:cubicBezTo>
                  <a:cubicBezTo>
                    <a:pt x="110698" y="75561"/>
                    <a:pt x="110467" y="76321"/>
                    <a:pt x="110830" y="77213"/>
                  </a:cubicBezTo>
                  <a:cubicBezTo>
                    <a:pt x="111326" y="78106"/>
                    <a:pt x="112252" y="78932"/>
                    <a:pt x="112780" y="79924"/>
                  </a:cubicBezTo>
                  <a:cubicBezTo>
                    <a:pt x="113276" y="80849"/>
                    <a:pt x="113574" y="82072"/>
                    <a:pt x="114268" y="82833"/>
                  </a:cubicBezTo>
                  <a:cubicBezTo>
                    <a:pt x="115127" y="83824"/>
                    <a:pt x="116218" y="84386"/>
                    <a:pt x="116152" y="82899"/>
                  </a:cubicBezTo>
                  <a:cubicBezTo>
                    <a:pt x="116053" y="82006"/>
                    <a:pt x="115821" y="80420"/>
                    <a:pt x="115590" y="79593"/>
                  </a:cubicBezTo>
                  <a:cubicBezTo>
                    <a:pt x="115226" y="78436"/>
                    <a:pt x="113970" y="78205"/>
                    <a:pt x="113177" y="77280"/>
                  </a:cubicBezTo>
                  <a:cubicBezTo>
                    <a:pt x="111326" y="75396"/>
                    <a:pt x="111161" y="74173"/>
                    <a:pt x="111458" y="71594"/>
                  </a:cubicBezTo>
                  <a:cubicBezTo>
                    <a:pt x="111690" y="70041"/>
                    <a:pt x="112086" y="70107"/>
                    <a:pt x="113276" y="70768"/>
                  </a:cubicBezTo>
                  <a:cubicBezTo>
                    <a:pt x="114598" y="71528"/>
                    <a:pt x="114830" y="71859"/>
                    <a:pt x="115458" y="73016"/>
                  </a:cubicBezTo>
                  <a:cubicBezTo>
                    <a:pt x="115590" y="73346"/>
                    <a:pt x="116086" y="73743"/>
                    <a:pt x="116218" y="74007"/>
                  </a:cubicBezTo>
                  <a:cubicBezTo>
                    <a:pt x="116317" y="74239"/>
                    <a:pt x="116449" y="75396"/>
                    <a:pt x="116615" y="75462"/>
                  </a:cubicBezTo>
                  <a:cubicBezTo>
                    <a:pt x="117540" y="76222"/>
                    <a:pt x="118102" y="74734"/>
                    <a:pt x="118565" y="74239"/>
                  </a:cubicBezTo>
                  <a:cubicBezTo>
                    <a:pt x="119358" y="73247"/>
                    <a:pt x="120515" y="72917"/>
                    <a:pt x="120746" y="71594"/>
                  </a:cubicBezTo>
                  <a:cubicBezTo>
                    <a:pt x="120912" y="70603"/>
                    <a:pt x="120680" y="68719"/>
                    <a:pt x="120218" y="67958"/>
                  </a:cubicBezTo>
                  <a:cubicBezTo>
                    <a:pt x="119193" y="66240"/>
                    <a:pt x="115458" y="63926"/>
                    <a:pt x="117177" y="61546"/>
                  </a:cubicBezTo>
                  <a:cubicBezTo>
                    <a:pt x="117871" y="60554"/>
                    <a:pt x="119127" y="60554"/>
                    <a:pt x="119986" y="61216"/>
                  </a:cubicBezTo>
                  <a:cubicBezTo>
                    <a:pt x="120284" y="61381"/>
                    <a:pt x="120052" y="62538"/>
                    <a:pt x="121077" y="62108"/>
                  </a:cubicBezTo>
                  <a:cubicBezTo>
                    <a:pt x="121308" y="62042"/>
                    <a:pt x="121308" y="61116"/>
                    <a:pt x="121705" y="60885"/>
                  </a:cubicBezTo>
                  <a:cubicBezTo>
                    <a:pt x="122002" y="60621"/>
                    <a:pt x="122564" y="60786"/>
                    <a:pt x="122862" y="60621"/>
                  </a:cubicBezTo>
                  <a:cubicBezTo>
                    <a:pt x="123490" y="60389"/>
                    <a:pt x="123721" y="59728"/>
                    <a:pt x="124415" y="59629"/>
                  </a:cubicBezTo>
                  <a:lnTo>
                    <a:pt x="124250" y="59629"/>
                  </a:lnTo>
                  <a:cubicBezTo>
                    <a:pt x="128084" y="58968"/>
                    <a:pt x="128878" y="54274"/>
                    <a:pt x="129109" y="50969"/>
                  </a:cubicBezTo>
                  <a:cubicBezTo>
                    <a:pt x="127622" y="50903"/>
                    <a:pt x="128779" y="50143"/>
                    <a:pt x="128712" y="49415"/>
                  </a:cubicBezTo>
                  <a:cubicBezTo>
                    <a:pt x="128646" y="48820"/>
                    <a:pt x="127324" y="47498"/>
                    <a:pt x="126927" y="47002"/>
                  </a:cubicBezTo>
                  <a:cubicBezTo>
                    <a:pt x="126531" y="46507"/>
                    <a:pt x="125275" y="45449"/>
                    <a:pt x="125110" y="44854"/>
                  </a:cubicBezTo>
                  <a:cubicBezTo>
                    <a:pt x="124977" y="43862"/>
                    <a:pt x="126299" y="43201"/>
                    <a:pt x="126828" y="42639"/>
                  </a:cubicBezTo>
                  <a:cubicBezTo>
                    <a:pt x="126068" y="41813"/>
                    <a:pt x="124878" y="42805"/>
                    <a:pt x="123953" y="42474"/>
                  </a:cubicBezTo>
                  <a:cubicBezTo>
                    <a:pt x="123556" y="42309"/>
                    <a:pt x="122002" y="41086"/>
                    <a:pt x="122002" y="40656"/>
                  </a:cubicBezTo>
                  <a:cubicBezTo>
                    <a:pt x="122002" y="40094"/>
                    <a:pt x="124019" y="38442"/>
                    <a:pt x="124581" y="38508"/>
                  </a:cubicBezTo>
                  <a:cubicBezTo>
                    <a:pt x="125837" y="38772"/>
                    <a:pt x="124415" y="40425"/>
                    <a:pt x="125506" y="40821"/>
                  </a:cubicBezTo>
                  <a:cubicBezTo>
                    <a:pt x="126828" y="41317"/>
                    <a:pt x="127060" y="38607"/>
                    <a:pt x="128481" y="40590"/>
                  </a:cubicBezTo>
                  <a:cubicBezTo>
                    <a:pt x="128878" y="41086"/>
                    <a:pt x="128547" y="41251"/>
                    <a:pt x="129175" y="41813"/>
                  </a:cubicBezTo>
                  <a:cubicBezTo>
                    <a:pt x="129638" y="42210"/>
                    <a:pt x="130035" y="42144"/>
                    <a:pt x="130431" y="42805"/>
                  </a:cubicBezTo>
                  <a:cubicBezTo>
                    <a:pt x="130960" y="43697"/>
                    <a:pt x="130663" y="44523"/>
                    <a:pt x="130960" y="45350"/>
                  </a:cubicBezTo>
                  <a:cubicBezTo>
                    <a:pt x="131191" y="46110"/>
                    <a:pt x="131059" y="46110"/>
                    <a:pt x="131919" y="46110"/>
                  </a:cubicBezTo>
                  <a:cubicBezTo>
                    <a:pt x="132051" y="46110"/>
                    <a:pt x="133142" y="45680"/>
                    <a:pt x="133307" y="45614"/>
                  </a:cubicBezTo>
                  <a:cubicBezTo>
                    <a:pt x="135885" y="43565"/>
                    <a:pt x="130894" y="41912"/>
                    <a:pt x="130497" y="40260"/>
                  </a:cubicBezTo>
                  <a:cubicBezTo>
                    <a:pt x="130332" y="39169"/>
                    <a:pt x="131357" y="38838"/>
                    <a:pt x="131423" y="37780"/>
                  </a:cubicBezTo>
                  <a:cubicBezTo>
                    <a:pt x="131522" y="36789"/>
                    <a:pt x="130795" y="35301"/>
                    <a:pt x="132679" y="35863"/>
                  </a:cubicBezTo>
                  <a:cubicBezTo>
                    <a:pt x="133241" y="36029"/>
                    <a:pt x="133076" y="36789"/>
                    <a:pt x="133869" y="36690"/>
                  </a:cubicBezTo>
                  <a:cubicBezTo>
                    <a:pt x="134728" y="36624"/>
                    <a:pt x="134563" y="36293"/>
                    <a:pt x="134563" y="35533"/>
                  </a:cubicBezTo>
                  <a:cubicBezTo>
                    <a:pt x="134629" y="35037"/>
                    <a:pt x="134232" y="34475"/>
                    <a:pt x="134332" y="33880"/>
                  </a:cubicBezTo>
                  <a:cubicBezTo>
                    <a:pt x="134398" y="33219"/>
                    <a:pt x="134728" y="32822"/>
                    <a:pt x="134860" y="32227"/>
                  </a:cubicBezTo>
                  <a:cubicBezTo>
                    <a:pt x="135092" y="31335"/>
                    <a:pt x="135191" y="30343"/>
                    <a:pt x="135323" y="29352"/>
                  </a:cubicBezTo>
                  <a:cubicBezTo>
                    <a:pt x="135654" y="28030"/>
                    <a:pt x="135257" y="27964"/>
                    <a:pt x="134629" y="26807"/>
                  </a:cubicBezTo>
                  <a:cubicBezTo>
                    <a:pt x="133869" y="25551"/>
                    <a:pt x="133869" y="24890"/>
                    <a:pt x="132381" y="24394"/>
                  </a:cubicBezTo>
                  <a:cubicBezTo>
                    <a:pt x="131423" y="24162"/>
                    <a:pt x="130563" y="24394"/>
                    <a:pt x="129704" y="24162"/>
                  </a:cubicBezTo>
                  <a:cubicBezTo>
                    <a:pt x="129109" y="23997"/>
                    <a:pt x="129109" y="23832"/>
                    <a:pt x="128613" y="23567"/>
                  </a:cubicBezTo>
                  <a:cubicBezTo>
                    <a:pt x="128382" y="23402"/>
                    <a:pt x="127688" y="23072"/>
                    <a:pt x="127522" y="22906"/>
                  </a:cubicBezTo>
                  <a:cubicBezTo>
                    <a:pt x="126927" y="22510"/>
                    <a:pt x="127060" y="23072"/>
                    <a:pt x="126927" y="22179"/>
                  </a:cubicBezTo>
                  <a:cubicBezTo>
                    <a:pt x="126828" y="21749"/>
                    <a:pt x="127060" y="20923"/>
                    <a:pt x="127225" y="20526"/>
                  </a:cubicBezTo>
                  <a:cubicBezTo>
                    <a:pt x="127622" y="19700"/>
                    <a:pt x="128250" y="18213"/>
                    <a:pt x="129109" y="17882"/>
                  </a:cubicBezTo>
                  <a:cubicBezTo>
                    <a:pt x="129506" y="17717"/>
                    <a:pt x="130365" y="17816"/>
                    <a:pt x="130828" y="17882"/>
                  </a:cubicBezTo>
                  <a:cubicBezTo>
                    <a:pt x="131291" y="17981"/>
                    <a:pt x="131919" y="18477"/>
                    <a:pt x="132282" y="18477"/>
                  </a:cubicBezTo>
                  <a:cubicBezTo>
                    <a:pt x="132910" y="18477"/>
                    <a:pt x="133076" y="17981"/>
                    <a:pt x="133538" y="17816"/>
                  </a:cubicBezTo>
                  <a:cubicBezTo>
                    <a:pt x="134398" y="17651"/>
                    <a:pt x="134563" y="18213"/>
                    <a:pt x="135191" y="18378"/>
                  </a:cubicBezTo>
                  <a:cubicBezTo>
                    <a:pt x="135654" y="18543"/>
                    <a:pt x="136282" y="18808"/>
                    <a:pt x="136811" y="18543"/>
                  </a:cubicBezTo>
                  <a:cubicBezTo>
                    <a:pt x="137835" y="18213"/>
                    <a:pt x="137273" y="18312"/>
                    <a:pt x="137273" y="17552"/>
                  </a:cubicBezTo>
                  <a:cubicBezTo>
                    <a:pt x="137273" y="16990"/>
                    <a:pt x="136976" y="14907"/>
                    <a:pt x="138463" y="15734"/>
                  </a:cubicBezTo>
                  <a:cubicBezTo>
                    <a:pt x="139157" y="16163"/>
                    <a:pt x="139389" y="18147"/>
                    <a:pt x="140645" y="16891"/>
                  </a:cubicBezTo>
                  <a:cubicBezTo>
                    <a:pt x="141108" y="16560"/>
                    <a:pt x="140711" y="15734"/>
                    <a:pt x="141273" y="15403"/>
                  </a:cubicBezTo>
                  <a:cubicBezTo>
                    <a:pt x="141967" y="14907"/>
                    <a:pt x="142430" y="15403"/>
                    <a:pt x="142529" y="16064"/>
                  </a:cubicBezTo>
                  <a:cubicBezTo>
                    <a:pt x="142661" y="16824"/>
                    <a:pt x="141967" y="17056"/>
                    <a:pt x="141802" y="17651"/>
                  </a:cubicBezTo>
                  <a:cubicBezTo>
                    <a:pt x="141669" y="18378"/>
                    <a:pt x="142033" y="18808"/>
                    <a:pt x="141901" y="19469"/>
                  </a:cubicBezTo>
                  <a:cubicBezTo>
                    <a:pt x="141736" y="20130"/>
                    <a:pt x="140942" y="19700"/>
                    <a:pt x="141041" y="20593"/>
                  </a:cubicBezTo>
                  <a:cubicBezTo>
                    <a:pt x="141041" y="21088"/>
                    <a:pt x="141802" y="21683"/>
                    <a:pt x="142033" y="22014"/>
                  </a:cubicBezTo>
                  <a:cubicBezTo>
                    <a:pt x="142826" y="23072"/>
                    <a:pt x="143620" y="24162"/>
                    <a:pt x="144545" y="25055"/>
                  </a:cubicBezTo>
                  <a:cubicBezTo>
                    <a:pt x="144942" y="25485"/>
                    <a:pt x="146727" y="27468"/>
                    <a:pt x="147289" y="27203"/>
                  </a:cubicBezTo>
                  <a:cubicBezTo>
                    <a:pt x="148049" y="26873"/>
                    <a:pt x="147189" y="26311"/>
                    <a:pt x="147189" y="25980"/>
                  </a:cubicBezTo>
                  <a:cubicBezTo>
                    <a:pt x="147189" y="25716"/>
                    <a:pt x="147123" y="25551"/>
                    <a:pt x="147123" y="25319"/>
                  </a:cubicBezTo>
                  <a:cubicBezTo>
                    <a:pt x="147189" y="24890"/>
                    <a:pt x="147652" y="24890"/>
                    <a:pt x="147751" y="24658"/>
                  </a:cubicBezTo>
                  <a:cubicBezTo>
                    <a:pt x="147884" y="24063"/>
                    <a:pt x="147586" y="23733"/>
                    <a:pt x="147520" y="23072"/>
                  </a:cubicBezTo>
                  <a:cubicBezTo>
                    <a:pt x="147520" y="22906"/>
                    <a:pt x="148049" y="22840"/>
                    <a:pt x="148049" y="22344"/>
                  </a:cubicBezTo>
                  <a:cubicBezTo>
                    <a:pt x="147983" y="22014"/>
                    <a:pt x="147520" y="21749"/>
                    <a:pt x="147421" y="21518"/>
                  </a:cubicBezTo>
                  <a:cubicBezTo>
                    <a:pt x="147189" y="21022"/>
                    <a:pt x="147123" y="20196"/>
                    <a:pt x="146727" y="19865"/>
                  </a:cubicBezTo>
                  <a:cubicBezTo>
                    <a:pt x="146165" y="19105"/>
                    <a:pt x="145570" y="19535"/>
                    <a:pt x="144942" y="19105"/>
                  </a:cubicBezTo>
                  <a:cubicBezTo>
                    <a:pt x="143686" y="18213"/>
                    <a:pt x="144215" y="16957"/>
                    <a:pt x="145570" y="17056"/>
                  </a:cubicBezTo>
                  <a:cubicBezTo>
                    <a:pt x="146264" y="17122"/>
                    <a:pt x="146661" y="17618"/>
                    <a:pt x="147355" y="17618"/>
                  </a:cubicBezTo>
                  <a:cubicBezTo>
                    <a:pt x="147884" y="17552"/>
                    <a:pt x="148611" y="17056"/>
                    <a:pt x="149074" y="16891"/>
                  </a:cubicBezTo>
                  <a:lnTo>
                    <a:pt x="148974" y="16891"/>
                  </a:lnTo>
                  <a:cubicBezTo>
                    <a:pt x="149933" y="16296"/>
                    <a:pt x="149702" y="15238"/>
                    <a:pt x="150925" y="15007"/>
                  </a:cubicBezTo>
                  <a:cubicBezTo>
                    <a:pt x="151883" y="14841"/>
                    <a:pt x="153271" y="15238"/>
                    <a:pt x="151949" y="14015"/>
                  </a:cubicBezTo>
                  <a:cubicBezTo>
                    <a:pt x="151553" y="13519"/>
                    <a:pt x="148908" y="12693"/>
                    <a:pt x="150627" y="11767"/>
                  </a:cubicBezTo>
                  <a:cubicBezTo>
                    <a:pt x="151553" y="11271"/>
                    <a:pt x="153437" y="12924"/>
                    <a:pt x="154362" y="13023"/>
                  </a:cubicBezTo>
                  <a:cubicBezTo>
                    <a:pt x="154693" y="13089"/>
                    <a:pt x="155387" y="13255"/>
                    <a:pt x="155618" y="13023"/>
                  </a:cubicBezTo>
                  <a:cubicBezTo>
                    <a:pt x="156246" y="12362"/>
                    <a:pt x="155453" y="12263"/>
                    <a:pt x="155321" y="11767"/>
                  </a:cubicBezTo>
                  <a:cubicBezTo>
                    <a:pt x="154594" y="10214"/>
                    <a:pt x="154296" y="10544"/>
                    <a:pt x="152809" y="10214"/>
                  </a:cubicBezTo>
                  <a:cubicBezTo>
                    <a:pt x="150627" y="9652"/>
                    <a:pt x="148280" y="9553"/>
                    <a:pt x="146198" y="8726"/>
                  </a:cubicBezTo>
                  <a:cubicBezTo>
                    <a:pt x="143752" y="7900"/>
                    <a:pt x="139719" y="6413"/>
                    <a:pt x="137141" y="7173"/>
                  </a:cubicBezTo>
                  <a:cubicBezTo>
                    <a:pt x="137306" y="7503"/>
                    <a:pt x="137538" y="7999"/>
                    <a:pt x="137670" y="8231"/>
                  </a:cubicBezTo>
                  <a:cubicBezTo>
                    <a:pt x="136811" y="8660"/>
                    <a:pt x="135885" y="7669"/>
                    <a:pt x="135026" y="7404"/>
                  </a:cubicBezTo>
                  <a:cubicBezTo>
                    <a:pt x="133869" y="7173"/>
                    <a:pt x="132447" y="7404"/>
                    <a:pt x="131291" y="7503"/>
                  </a:cubicBezTo>
                  <a:cubicBezTo>
                    <a:pt x="129968" y="7503"/>
                    <a:pt x="129506" y="7173"/>
                    <a:pt x="128250" y="6677"/>
                  </a:cubicBezTo>
                  <a:cubicBezTo>
                    <a:pt x="127159" y="6247"/>
                    <a:pt x="125671" y="6512"/>
                    <a:pt x="124515" y="6413"/>
                  </a:cubicBezTo>
                  <a:cubicBezTo>
                    <a:pt x="122796" y="6413"/>
                    <a:pt x="122168" y="6346"/>
                    <a:pt x="120746" y="5421"/>
                  </a:cubicBezTo>
                  <a:cubicBezTo>
                    <a:pt x="119127" y="4429"/>
                    <a:pt x="117639" y="4528"/>
                    <a:pt x="115854" y="4528"/>
                  </a:cubicBezTo>
                  <a:cubicBezTo>
                    <a:pt x="114995" y="4528"/>
                    <a:pt x="113574" y="4264"/>
                    <a:pt x="112946" y="4859"/>
                  </a:cubicBezTo>
                  <a:cubicBezTo>
                    <a:pt x="112252" y="5421"/>
                    <a:pt x="113045" y="5851"/>
                    <a:pt x="111954" y="6082"/>
                  </a:cubicBezTo>
                  <a:cubicBezTo>
                    <a:pt x="111458" y="6181"/>
                    <a:pt x="110764" y="5851"/>
                    <a:pt x="110301" y="5851"/>
                  </a:cubicBezTo>
                  <a:cubicBezTo>
                    <a:pt x="109277" y="5851"/>
                    <a:pt x="109442" y="6247"/>
                    <a:pt x="108682" y="6512"/>
                  </a:cubicBezTo>
                  <a:cubicBezTo>
                    <a:pt x="107591" y="6842"/>
                    <a:pt x="106963" y="5917"/>
                    <a:pt x="106236" y="5355"/>
                  </a:cubicBezTo>
                  <a:cubicBezTo>
                    <a:pt x="104914" y="4264"/>
                    <a:pt x="102732" y="3537"/>
                    <a:pt x="101013" y="3603"/>
                  </a:cubicBezTo>
                  <a:cubicBezTo>
                    <a:pt x="100385" y="3702"/>
                    <a:pt x="99923" y="4198"/>
                    <a:pt x="99162" y="4264"/>
                  </a:cubicBezTo>
                  <a:cubicBezTo>
                    <a:pt x="98138" y="4363"/>
                    <a:pt x="97113" y="3702"/>
                    <a:pt x="96022" y="3603"/>
                  </a:cubicBezTo>
                  <a:cubicBezTo>
                    <a:pt x="94237" y="3537"/>
                    <a:pt x="92221" y="4694"/>
                    <a:pt x="90502" y="4099"/>
                  </a:cubicBezTo>
                  <a:cubicBezTo>
                    <a:pt x="90734" y="3107"/>
                    <a:pt x="92287" y="3603"/>
                    <a:pt x="92287" y="2380"/>
                  </a:cubicBezTo>
                  <a:cubicBezTo>
                    <a:pt x="92287" y="1388"/>
                    <a:pt x="91130" y="1223"/>
                    <a:pt x="90403" y="1289"/>
                  </a:cubicBezTo>
                  <a:lnTo>
                    <a:pt x="90502" y="1289"/>
                  </a:lnTo>
                  <a:cubicBezTo>
                    <a:pt x="89643" y="1289"/>
                    <a:pt x="88850" y="1620"/>
                    <a:pt x="88155" y="1554"/>
                  </a:cubicBezTo>
                  <a:cubicBezTo>
                    <a:pt x="87461" y="1455"/>
                    <a:pt x="86437" y="1058"/>
                    <a:pt x="85809" y="793"/>
                  </a:cubicBezTo>
                  <a:cubicBezTo>
                    <a:pt x="85048" y="562"/>
                    <a:pt x="84486" y="0"/>
                    <a:pt x="83627" y="397"/>
                  </a:cubicBezTo>
                  <a:cubicBezTo>
                    <a:pt x="82867" y="727"/>
                    <a:pt x="83098" y="1289"/>
                    <a:pt x="82536" y="1620"/>
                  </a:cubicBezTo>
                  <a:cubicBezTo>
                    <a:pt x="82074" y="1884"/>
                    <a:pt x="81445" y="1785"/>
                    <a:pt x="80983" y="1785"/>
                  </a:cubicBezTo>
                  <a:cubicBezTo>
                    <a:pt x="80057" y="1785"/>
                    <a:pt x="79264" y="1785"/>
                    <a:pt x="78405" y="2049"/>
                  </a:cubicBezTo>
                  <a:cubicBezTo>
                    <a:pt x="78008" y="2049"/>
                    <a:pt x="77380" y="2215"/>
                    <a:pt x="77016" y="2281"/>
                  </a:cubicBezTo>
                  <a:cubicBezTo>
                    <a:pt x="76058" y="2611"/>
                    <a:pt x="76454" y="2611"/>
                    <a:pt x="75926" y="3107"/>
                  </a:cubicBezTo>
                  <a:cubicBezTo>
                    <a:pt x="75364" y="3603"/>
                    <a:pt x="75926" y="3603"/>
                    <a:pt x="74967" y="3867"/>
                  </a:cubicBezTo>
                  <a:cubicBezTo>
                    <a:pt x="74570" y="3934"/>
                    <a:pt x="74041" y="3702"/>
                    <a:pt x="73645" y="3867"/>
                  </a:cubicBezTo>
                  <a:cubicBezTo>
                    <a:pt x="71926" y="4429"/>
                    <a:pt x="73876" y="4595"/>
                    <a:pt x="73975" y="5586"/>
                  </a:cubicBezTo>
                  <a:cubicBezTo>
                    <a:pt x="73248" y="5851"/>
                    <a:pt x="68819" y="4595"/>
                    <a:pt x="69050" y="6247"/>
                  </a:cubicBezTo>
                  <a:cubicBezTo>
                    <a:pt x="69116" y="6512"/>
                    <a:pt x="69976" y="7239"/>
                    <a:pt x="70240" y="7404"/>
                  </a:cubicBezTo>
                  <a:cubicBezTo>
                    <a:pt x="70372" y="7503"/>
                    <a:pt x="70141" y="7900"/>
                    <a:pt x="70372" y="8065"/>
                  </a:cubicBezTo>
                  <a:cubicBezTo>
                    <a:pt x="70703" y="8297"/>
                    <a:pt x="71166" y="8131"/>
                    <a:pt x="71397" y="8297"/>
                  </a:cubicBezTo>
                  <a:cubicBezTo>
                    <a:pt x="72025" y="8726"/>
                    <a:pt x="71926" y="8396"/>
                    <a:pt x="71926" y="9387"/>
                  </a:cubicBezTo>
                  <a:cubicBezTo>
                    <a:pt x="71926" y="9784"/>
                    <a:pt x="72025" y="10280"/>
                    <a:pt x="71794" y="10610"/>
                  </a:cubicBezTo>
                  <a:cubicBezTo>
                    <a:pt x="71067" y="11437"/>
                    <a:pt x="69381" y="11040"/>
                    <a:pt x="69381" y="9949"/>
                  </a:cubicBezTo>
                  <a:cubicBezTo>
                    <a:pt x="69381" y="9387"/>
                    <a:pt x="69844" y="9123"/>
                    <a:pt x="69744" y="8462"/>
                  </a:cubicBezTo>
                  <a:cubicBezTo>
                    <a:pt x="69612" y="7900"/>
                    <a:pt x="68819" y="7074"/>
                    <a:pt x="68588" y="6644"/>
                  </a:cubicBezTo>
                  <a:cubicBezTo>
                    <a:pt x="67893" y="5586"/>
                    <a:pt x="67662" y="4528"/>
                    <a:pt x="66241" y="4595"/>
                  </a:cubicBezTo>
                  <a:cubicBezTo>
                    <a:pt x="64687" y="4694"/>
                    <a:pt x="64224" y="5652"/>
                    <a:pt x="65315" y="6809"/>
                  </a:cubicBezTo>
                  <a:cubicBezTo>
                    <a:pt x="65844" y="7305"/>
                    <a:pt x="67728" y="8792"/>
                    <a:pt x="65844" y="8627"/>
                  </a:cubicBezTo>
                  <a:cubicBezTo>
                    <a:pt x="64852" y="8561"/>
                    <a:pt x="64125" y="7470"/>
                    <a:pt x="63035" y="7404"/>
                  </a:cubicBezTo>
                  <a:cubicBezTo>
                    <a:pt x="61646" y="7305"/>
                    <a:pt x="61184" y="8231"/>
                    <a:pt x="60093" y="8627"/>
                  </a:cubicBezTo>
                  <a:cubicBezTo>
                    <a:pt x="59233" y="8958"/>
                    <a:pt x="57746" y="8627"/>
                    <a:pt x="56820" y="8627"/>
                  </a:cubicBezTo>
                  <a:cubicBezTo>
                    <a:pt x="55862" y="8627"/>
                    <a:pt x="51499" y="10544"/>
                    <a:pt x="51267" y="10214"/>
                  </a:cubicBezTo>
                  <a:cubicBezTo>
                    <a:pt x="51102" y="9784"/>
                    <a:pt x="52061" y="9553"/>
                    <a:pt x="51895" y="9123"/>
                  </a:cubicBezTo>
                  <a:cubicBezTo>
                    <a:pt x="51730" y="8726"/>
                    <a:pt x="50805" y="8561"/>
                    <a:pt x="50408" y="8726"/>
                  </a:cubicBezTo>
                  <a:cubicBezTo>
                    <a:pt x="48788" y="9387"/>
                    <a:pt x="51036" y="10115"/>
                    <a:pt x="49780" y="11106"/>
                  </a:cubicBezTo>
                  <a:cubicBezTo>
                    <a:pt x="49482" y="11437"/>
                    <a:pt x="48788" y="11040"/>
                    <a:pt x="48326" y="11271"/>
                  </a:cubicBezTo>
                  <a:cubicBezTo>
                    <a:pt x="47698" y="11602"/>
                    <a:pt x="47929" y="12032"/>
                    <a:pt x="47598" y="12263"/>
                  </a:cubicBezTo>
                  <a:cubicBezTo>
                    <a:pt x="46739" y="13089"/>
                    <a:pt x="46375" y="12263"/>
                    <a:pt x="45285" y="12263"/>
                  </a:cubicBezTo>
                  <a:cubicBezTo>
                    <a:pt x="44657" y="12263"/>
                    <a:pt x="45020" y="12924"/>
                    <a:pt x="44095" y="12527"/>
                  </a:cubicBezTo>
                  <a:cubicBezTo>
                    <a:pt x="44029" y="12527"/>
                    <a:pt x="43070" y="11536"/>
                    <a:pt x="43070" y="11371"/>
                  </a:cubicBezTo>
                  <a:cubicBezTo>
                    <a:pt x="43004" y="10544"/>
                    <a:pt x="44557" y="10941"/>
                    <a:pt x="45285" y="10941"/>
                  </a:cubicBezTo>
                  <a:cubicBezTo>
                    <a:pt x="45979" y="10941"/>
                    <a:pt x="47466" y="11271"/>
                    <a:pt x="47698" y="10445"/>
                  </a:cubicBezTo>
                  <a:cubicBezTo>
                    <a:pt x="48094" y="9288"/>
                    <a:pt x="46210" y="9123"/>
                    <a:pt x="45582" y="8892"/>
                  </a:cubicBezTo>
                  <a:cubicBezTo>
                    <a:pt x="43863" y="8297"/>
                    <a:pt x="41748" y="7801"/>
                    <a:pt x="40194" y="7239"/>
                  </a:cubicBezTo>
                  <a:cubicBezTo>
                    <a:pt x="39434" y="7008"/>
                    <a:pt x="38938" y="6413"/>
                    <a:pt x="37947" y="6578"/>
                  </a:cubicBezTo>
                  <a:lnTo>
                    <a:pt x="37947" y="6512"/>
                  </a:lnTo>
                  <a:cubicBezTo>
                    <a:pt x="35666" y="6413"/>
                    <a:pt x="34046" y="7074"/>
                    <a:pt x="31865" y="7503"/>
                  </a:cubicBezTo>
                  <a:cubicBezTo>
                    <a:pt x="29915" y="7900"/>
                    <a:pt x="28725" y="10875"/>
                    <a:pt x="27237" y="12362"/>
                  </a:cubicBezTo>
                  <a:cubicBezTo>
                    <a:pt x="26543" y="13089"/>
                    <a:pt x="25552" y="13750"/>
                    <a:pt x="24593" y="14180"/>
                  </a:cubicBezTo>
                  <a:cubicBezTo>
                    <a:pt x="23271" y="14742"/>
                    <a:pt x="22345" y="14511"/>
                    <a:pt x="22015" y="16163"/>
                  </a:cubicBezTo>
                  <a:cubicBezTo>
                    <a:pt x="21883" y="16990"/>
                    <a:pt x="22114" y="18444"/>
                    <a:pt x="22709" y="19039"/>
                  </a:cubicBezTo>
                  <a:cubicBezTo>
                    <a:pt x="23667" y="19931"/>
                    <a:pt x="24428" y="18940"/>
                    <a:pt x="25287" y="18543"/>
                  </a:cubicBezTo>
                  <a:cubicBezTo>
                    <a:pt x="26543" y="17882"/>
                    <a:pt x="26940" y="18279"/>
                    <a:pt x="27403" y="19601"/>
                  </a:cubicBezTo>
                  <a:cubicBezTo>
                    <a:pt x="27568" y="20031"/>
                    <a:pt x="28031" y="22411"/>
                    <a:pt x="28196" y="22510"/>
                  </a:cubicBezTo>
                  <a:cubicBezTo>
                    <a:pt x="28824" y="23005"/>
                    <a:pt x="30774" y="21584"/>
                    <a:pt x="30906" y="21022"/>
                  </a:cubicBezTo>
                  <a:cubicBezTo>
                    <a:pt x="31138" y="20593"/>
                    <a:pt x="30840" y="19931"/>
                    <a:pt x="31072" y="19535"/>
                  </a:cubicBezTo>
                  <a:cubicBezTo>
                    <a:pt x="31303" y="18940"/>
                    <a:pt x="31931" y="18874"/>
                    <a:pt x="32162" y="18378"/>
                  </a:cubicBezTo>
                  <a:cubicBezTo>
                    <a:pt x="32856" y="16990"/>
                    <a:pt x="31138" y="16560"/>
                    <a:pt x="31534" y="15172"/>
                  </a:cubicBezTo>
                  <a:cubicBezTo>
                    <a:pt x="31931" y="13850"/>
                    <a:pt x="33319" y="14015"/>
                    <a:pt x="34046" y="13189"/>
                  </a:cubicBezTo>
                  <a:cubicBezTo>
                    <a:pt x="34740" y="12428"/>
                    <a:pt x="34807" y="11040"/>
                    <a:pt x="36063" y="11437"/>
                  </a:cubicBezTo>
                  <a:cubicBezTo>
                    <a:pt x="37715" y="11933"/>
                    <a:pt x="35897" y="13089"/>
                    <a:pt x="35269" y="13850"/>
                  </a:cubicBezTo>
                  <a:cubicBezTo>
                    <a:pt x="33881" y="15502"/>
                    <a:pt x="35038" y="17981"/>
                    <a:pt x="37087" y="17386"/>
                  </a:cubicBezTo>
                  <a:cubicBezTo>
                    <a:pt x="37781" y="17155"/>
                    <a:pt x="38872" y="16494"/>
                    <a:pt x="39665" y="16725"/>
                  </a:cubicBezTo>
                  <a:cubicBezTo>
                    <a:pt x="40988" y="17155"/>
                    <a:pt x="40360" y="18147"/>
                    <a:pt x="39269" y="18312"/>
                  </a:cubicBezTo>
                  <a:cubicBezTo>
                    <a:pt x="38641" y="18378"/>
                    <a:pt x="37451" y="17717"/>
                    <a:pt x="36988" y="18378"/>
                  </a:cubicBezTo>
                  <a:cubicBezTo>
                    <a:pt x="36459" y="19303"/>
                    <a:pt x="37616" y="19039"/>
                    <a:pt x="37550" y="19535"/>
                  </a:cubicBezTo>
                  <a:cubicBezTo>
                    <a:pt x="37319" y="20361"/>
                    <a:pt x="36856" y="20097"/>
                    <a:pt x="36294" y="20262"/>
                  </a:cubicBezTo>
                  <a:cubicBezTo>
                    <a:pt x="35666" y="20427"/>
                    <a:pt x="35501" y="19931"/>
                    <a:pt x="35038" y="20857"/>
                  </a:cubicBezTo>
                  <a:cubicBezTo>
                    <a:pt x="34906" y="21188"/>
                    <a:pt x="35137" y="21849"/>
                    <a:pt x="35038" y="22179"/>
                  </a:cubicBezTo>
                  <a:cubicBezTo>
                    <a:pt x="35038" y="22080"/>
                    <a:pt x="33947" y="23336"/>
                    <a:pt x="34112" y="23237"/>
                  </a:cubicBezTo>
                  <a:cubicBezTo>
                    <a:pt x="33088" y="23832"/>
                    <a:pt x="33716" y="23005"/>
                    <a:pt x="32856" y="22906"/>
                  </a:cubicBezTo>
                  <a:cubicBezTo>
                    <a:pt x="31766" y="22840"/>
                    <a:pt x="31072" y="24162"/>
                    <a:pt x="29981" y="24162"/>
                  </a:cubicBezTo>
                  <a:cubicBezTo>
                    <a:pt x="29187" y="24162"/>
                    <a:pt x="29287" y="23501"/>
                    <a:pt x="28725" y="23336"/>
                  </a:cubicBezTo>
                  <a:cubicBezTo>
                    <a:pt x="28031" y="23171"/>
                    <a:pt x="27634" y="23733"/>
                    <a:pt x="27006" y="23667"/>
                  </a:cubicBezTo>
                  <a:cubicBezTo>
                    <a:pt x="25056" y="23567"/>
                    <a:pt x="26080" y="22510"/>
                    <a:pt x="26146" y="21419"/>
                  </a:cubicBezTo>
                  <a:cubicBezTo>
                    <a:pt x="26312" y="19766"/>
                    <a:pt x="24692" y="20262"/>
                    <a:pt x="24461" y="21518"/>
                  </a:cubicBezTo>
                  <a:cubicBezTo>
                    <a:pt x="24295" y="22344"/>
                    <a:pt x="25452" y="23402"/>
                    <a:pt x="24692" y="24162"/>
                  </a:cubicBezTo>
                  <a:cubicBezTo>
                    <a:pt x="24229" y="24724"/>
                    <a:pt x="22577" y="24493"/>
                    <a:pt x="21783" y="25154"/>
                  </a:cubicBezTo>
                  <a:cubicBezTo>
                    <a:pt x="21089" y="25716"/>
                    <a:pt x="20461" y="26641"/>
                    <a:pt x="19701" y="27137"/>
                  </a:cubicBezTo>
                  <a:cubicBezTo>
                    <a:pt x="19304" y="27468"/>
                    <a:pt x="18842" y="27633"/>
                    <a:pt x="18511" y="27930"/>
                  </a:cubicBezTo>
                  <a:cubicBezTo>
                    <a:pt x="18214" y="28261"/>
                    <a:pt x="18048" y="29087"/>
                    <a:pt x="17586" y="29253"/>
                  </a:cubicBezTo>
                  <a:cubicBezTo>
                    <a:pt x="17024" y="29352"/>
                    <a:pt x="15404" y="27534"/>
                    <a:pt x="15702" y="29517"/>
                  </a:cubicBezTo>
                  <a:cubicBezTo>
                    <a:pt x="14941" y="29682"/>
                    <a:pt x="13619" y="29253"/>
                    <a:pt x="13355" y="30244"/>
                  </a:cubicBezTo>
                  <a:cubicBezTo>
                    <a:pt x="12991" y="31566"/>
                    <a:pt x="14214" y="31071"/>
                    <a:pt x="14842" y="31335"/>
                  </a:cubicBezTo>
                  <a:cubicBezTo>
                    <a:pt x="16098" y="31831"/>
                    <a:pt x="17420" y="34971"/>
                    <a:pt x="15470" y="35632"/>
                  </a:cubicBezTo>
                  <a:cubicBezTo>
                    <a:pt x="13983" y="36095"/>
                    <a:pt x="11570" y="34806"/>
                    <a:pt x="10016" y="35632"/>
                  </a:cubicBezTo>
                  <a:cubicBezTo>
                    <a:pt x="9091" y="36095"/>
                    <a:pt x="9454" y="37252"/>
                    <a:pt x="9388" y="38243"/>
                  </a:cubicBezTo>
                  <a:cubicBezTo>
                    <a:pt x="9223" y="39334"/>
                    <a:pt x="8760" y="39665"/>
                    <a:pt x="8297" y="40491"/>
                  </a:cubicBezTo>
                  <a:cubicBezTo>
                    <a:pt x="9785" y="41152"/>
                    <a:pt x="8000" y="42540"/>
                    <a:pt x="9851" y="42871"/>
                  </a:cubicBezTo>
                  <a:cubicBezTo>
                    <a:pt x="10942" y="43036"/>
                    <a:pt x="11900" y="42540"/>
                    <a:pt x="12363" y="43962"/>
                  </a:cubicBezTo>
                  <a:cubicBezTo>
                    <a:pt x="13222" y="42970"/>
                    <a:pt x="13619" y="43796"/>
                    <a:pt x="14611" y="43466"/>
                  </a:cubicBezTo>
                  <a:cubicBezTo>
                    <a:pt x="15404" y="43201"/>
                    <a:pt x="15073" y="42970"/>
                    <a:pt x="15702" y="42375"/>
                  </a:cubicBezTo>
                  <a:cubicBezTo>
                    <a:pt x="16098" y="41978"/>
                    <a:pt x="16891" y="41813"/>
                    <a:pt x="17123" y="41383"/>
                  </a:cubicBezTo>
                  <a:cubicBezTo>
                    <a:pt x="17255" y="40987"/>
                    <a:pt x="16891" y="40160"/>
                    <a:pt x="17123" y="39665"/>
                  </a:cubicBezTo>
                  <a:cubicBezTo>
                    <a:pt x="17255" y="39169"/>
                    <a:pt x="17751" y="38838"/>
                    <a:pt x="18114" y="38574"/>
                  </a:cubicBezTo>
                  <a:cubicBezTo>
                    <a:pt x="19370" y="37847"/>
                    <a:pt x="19470" y="38177"/>
                    <a:pt x="20065" y="36855"/>
                  </a:cubicBezTo>
                  <a:cubicBezTo>
                    <a:pt x="20560" y="35863"/>
                    <a:pt x="20395" y="35797"/>
                    <a:pt x="21651" y="35863"/>
                  </a:cubicBezTo>
                  <a:cubicBezTo>
                    <a:pt x="22114" y="35863"/>
                    <a:pt x="22742" y="36128"/>
                    <a:pt x="23205" y="35963"/>
                  </a:cubicBezTo>
                  <a:cubicBezTo>
                    <a:pt x="23436" y="35863"/>
                    <a:pt x="23370" y="35368"/>
                    <a:pt x="23502" y="35368"/>
                  </a:cubicBezTo>
                  <a:cubicBezTo>
                    <a:pt x="23899" y="35202"/>
                    <a:pt x="24130" y="35467"/>
                    <a:pt x="24461" y="35368"/>
                  </a:cubicBezTo>
                  <a:cubicBezTo>
                    <a:pt x="25452" y="35136"/>
                    <a:pt x="26312" y="34806"/>
                    <a:pt x="26940" y="36128"/>
                  </a:cubicBezTo>
                  <a:cubicBezTo>
                    <a:pt x="27171" y="36624"/>
                    <a:pt x="26874" y="37252"/>
                    <a:pt x="27237" y="37780"/>
                  </a:cubicBezTo>
                  <a:cubicBezTo>
                    <a:pt x="27502" y="37946"/>
                    <a:pt x="28493" y="38177"/>
                    <a:pt x="28725" y="38243"/>
                  </a:cubicBezTo>
                  <a:cubicBezTo>
                    <a:pt x="29187" y="38508"/>
                    <a:pt x="30377" y="38739"/>
                    <a:pt x="30675" y="39070"/>
                  </a:cubicBezTo>
                  <a:cubicBezTo>
                    <a:pt x="31138" y="39665"/>
                    <a:pt x="30840" y="40326"/>
                    <a:pt x="31005" y="40987"/>
                  </a:cubicBezTo>
                  <a:cubicBezTo>
                    <a:pt x="31700" y="43862"/>
                    <a:pt x="31633" y="39169"/>
                    <a:pt x="32856" y="39731"/>
                  </a:cubicBezTo>
                  <a:cubicBezTo>
                    <a:pt x="33484" y="38408"/>
                    <a:pt x="29121" y="36524"/>
                    <a:pt x="28592" y="35467"/>
                  </a:cubicBezTo>
                  <a:cubicBezTo>
                    <a:pt x="28031" y="34475"/>
                    <a:pt x="28196" y="32822"/>
                    <a:pt x="29518" y="33550"/>
                  </a:cubicBezTo>
                  <a:cubicBezTo>
                    <a:pt x="29981" y="33814"/>
                    <a:pt x="30212" y="34773"/>
                    <a:pt x="30609" y="35103"/>
                  </a:cubicBezTo>
                  <a:cubicBezTo>
                    <a:pt x="31072" y="35533"/>
                    <a:pt x="31534" y="35434"/>
                    <a:pt x="31997" y="35764"/>
                  </a:cubicBezTo>
                  <a:cubicBezTo>
                    <a:pt x="32790" y="36194"/>
                    <a:pt x="33815" y="37020"/>
                    <a:pt x="34179" y="37847"/>
                  </a:cubicBezTo>
                  <a:cubicBezTo>
                    <a:pt x="34344" y="38243"/>
                    <a:pt x="34344" y="38508"/>
                    <a:pt x="34443" y="38904"/>
                  </a:cubicBezTo>
                  <a:cubicBezTo>
                    <a:pt x="34575" y="39565"/>
                    <a:pt x="34509" y="39731"/>
                    <a:pt x="34807" y="40226"/>
                  </a:cubicBezTo>
                  <a:cubicBezTo>
                    <a:pt x="35038" y="40722"/>
                    <a:pt x="35600" y="41152"/>
                    <a:pt x="35765" y="41549"/>
                  </a:cubicBezTo>
                  <a:cubicBezTo>
                    <a:pt x="35897" y="41879"/>
                    <a:pt x="36129" y="43036"/>
                    <a:pt x="36393" y="43201"/>
                  </a:cubicBezTo>
                  <a:cubicBezTo>
                    <a:pt x="37319" y="44028"/>
                    <a:pt x="38178" y="42474"/>
                    <a:pt x="38178" y="41714"/>
                  </a:cubicBezTo>
                  <a:cubicBezTo>
                    <a:pt x="38178" y="41053"/>
                    <a:pt x="37550" y="40160"/>
                    <a:pt x="37781" y="39499"/>
                  </a:cubicBezTo>
                  <a:cubicBezTo>
                    <a:pt x="38112" y="38673"/>
                    <a:pt x="39434" y="38904"/>
                    <a:pt x="40194" y="38838"/>
                  </a:cubicBezTo>
                  <a:cubicBezTo>
                    <a:pt x="40591" y="39400"/>
                    <a:pt x="40194" y="39830"/>
                    <a:pt x="40294" y="40491"/>
                  </a:cubicBezTo>
                  <a:cubicBezTo>
                    <a:pt x="40360" y="41218"/>
                    <a:pt x="40822" y="41549"/>
                    <a:pt x="41153" y="42210"/>
                  </a:cubicBezTo>
                  <a:cubicBezTo>
                    <a:pt x="41384" y="42639"/>
                    <a:pt x="41517" y="43102"/>
                    <a:pt x="42012" y="43367"/>
                  </a:cubicBezTo>
                  <a:cubicBezTo>
                    <a:pt x="42244" y="43532"/>
                    <a:pt x="42541" y="43367"/>
                    <a:pt x="42872" y="43466"/>
                  </a:cubicBezTo>
                  <a:cubicBezTo>
                    <a:pt x="42872" y="43466"/>
                    <a:pt x="43632" y="43962"/>
                    <a:pt x="43566" y="43962"/>
                  </a:cubicBezTo>
                  <a:cubicBezTo>
                    <a:pt x="44194" y="44028"/>
                    <a:pt x="44260" y="43697"/>
                    <a:pt x="44954" y="43631"/>
                  </a:cubicBezTo>
                  <a:cubicBezTo>
                    <a:pt x="45582" y="43532"/>
                    <a:pt x="45979" y="44028"/>
                    <a:pt x="46607" y="44028"/>
                  </a:cubicBezTo>
                  <a:cubicBezTo>
                    <a:pt x="47466" y="43928"/>
                    <a:pt x="48722" y="42540"/>
                    <a:pt x="49416" y="43862"/>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8"/>
            <p:cNvSpPr/>
            <p:nvPr/>
          </p:nvSpPr>
          <p:spPr>
            <a:xfrm>
              <a:off x="4047550" y="1823300"/>
              <a:ext cx="323975" cy="188100"/>
            </a:xfrm>
            <a:custGeom>
              <a:rect b="b" l="l" r="r" t="t"/>
              <a:pathLst>
                <a:path extrusionOk="0" h="7524" w="12959">
                  <a:moveTo>
                    <a:pt x="8760" y="1"/>
                  </a:moveTo>
                  <a:cubicBezTo>
                    <a:pt x="8397" y="265"/>
                    <a:pt x="8297" y="563"/>
                    <a:pt x="7868" y="728"/>
                  </a:cubicBezTo>
                  <a:cubicBezTo>
                    <a:pt x="7405" y="860"/>
                    <a:pt x="6843" y="794"/>
                    <a:pt x="6380" y="992"/>
                  </a:cubicBezTo>
                  <a:cubicBezTo>
                    <a:pt x="5785" y="1323"/>
                    <a:pt x="6083" y="1654"/>
                    <a:pt x="6116" y="2215"/>
                  </a:cubicBezTo>
                  <a:cubicBezTo>
                    <a:pt x="6116" y="2617"/>
                    <a:pt x="5942" y="3048"/>
                    <a:pt x="5514" y="3048"/>
                  </a:cubicBezTo>
                  <a:cubicBezTo>
                    <a:pt x="5485" y="3048"/>
                    <a:pt x="5454" y="3046"/>
                    <a:pt x="5422" y="3042"/>
                  </a:cubicBezTo>
                  <a:cubicBezTo>
                    <a:pt x="4463" y="2877"/>
                    <a:pt x="4397" y="1323"/>
                    <a:pt x="3505" y="1059"/>
                  </a:cubicBezTo>
                  <a:cubicBezTo>
                    <a:pt x="3382" y="1028"/>
                    <a:pt x="3265" y="1013"/>
                    <a:pt x="3154" y="1013"/>
                  </a:cubicBezTo>
                  <a:cubicBezTo>
                    <a:pt x="1956" y="1013"/>
                    <a:pt x="1446" y="2702"/>
                    <a:pt x="993" y="3670"/>
                  </a:cubicBezTo>
                  <a:cubicBezTo>
                    <a:pt x="761" y="4199"/>
                    <a:pt x="298" y="4628"/>
                    <a:pt x="166" y="5190"/>
                  </a:cubicBezTo>
                  <a:cubicBezTo>
                    <a:pt x="1" y="5785"/>
                    <a:pt x="431" y="6083"/>
                    <a:pt x="761" y="6545"/>
                  </a:cubicBezTo>
                  <a:cubicBezTo>
                    <a:pt x="1018" y="6887"/>
                    <a:pt x="1323" y="7524"/>
                    <a:pt x="1784" y="7524"/>
                  </a:cubicBezTo>
                  <a:cubicBezTo>
                    <a:pt x="1857" y="7524"/>
                    <a:pt x="1935" y="7507"/>
                    <a:pt x="2017" y="7471"/>
                  </a:cubicBezTo>
                  <a:cubicBezTo>
                    <a:pt x="2216" y="7372"/>
                    <a:pt x="2282" y="7140"/>
                    <a:pt x="2579" y="7041"/>
                  </a:cubicBezTo>
                  <a:cubicBezTo>
                    <a:pt x="2653" y="7023"/>
                    <a:pt x="2726" y="7016"/>
                    <a:pt x="2798" y="7016"/>
                  </a:cubicBezTo>
                  <a:cubicBezTo>
                    <a:pt x="3022" y="7016"/>
                    <a:pt x="3239" y="7083"/>
                    <a:pt x="3462" y="7083"/>
                  </a:cubicBezTo>
                  <a:cubicBezTo>
                    <a:pt x="3552" y="7083"/>
                    <a:pt x="3643" y="7072"/>
                    <a:pt x="3736" y="7041"/>
                  </a:cubicBezTo>
                  <a:cubicBezTo>
                    <a:pt x="4034" y="6942"/>
                    <a:pt x="4232" y="6612"/>
                    <a:pt x="4463" y="6413"/>
                  </a:cubicBezTo>
                  <a:cubicBezTo>
                    <a:pt x="4794" y="6182"/>
                    <a:pt x="5190" y="6116"/>
                    <a:pt x="5587" y="6083"/>
                  </a:cubicBezTo>
                  <a:cubicBezTo>
                    <a:pt x="5670" y="6074"/>
                    <a:pt x="5753" y="6069"/>
                    <a:pt x="5836" y="6069"/>
                  </a:cubicBezTo>
                  <a:cubicBezTo>
                    <a:pt x="6650" y="6069"/>
                    <a:pt x="7479" y="6486"/>
                    <a:pt x="8198" y="6876"/>
                  </a:cubicBezTo>
                  <a:cubicBezTo>
                    <a:pt x="8771" y="7176"/>
                    <a:pt x="9254" y="7521"/>
                    <a:pt x="9851" y="7521"/>
                  </a:cubicBezTo>
                  <a:cubicBezTo>
                    <a:pt x="9977" y="7521"/>
                    <a:pt x="10109" y="7506"/>
                    <a:pt x="10248" y="7471"/>
                  </a:cubicBezTo>
                  <a:cubicBezTo>
                    <a:pt x="10810" y="7306"/>
                    <a:pt x="11735" y="7240"/>
                    <a:pt x="12132" y="6777"/>
                  </a:cubicBezTo>
                  <a:cubicBezTo>
                    <a:pt x="12958" y="5851"/>
                    <a:pt x="11669" y="4794"/>
                    <a:pt x="10975" y="4364"/>
                  </a:cubicBezTo>
                  <a:cubicBezTo>
                    <a:pt x="10413" y="4000"/>
                    <a:pt x="9752" y="3736"/>
                    <a:pt x="9157" y="3405"/>
                  </a:cubicBezTo>
                  <a:cubicBezTo>
                    <a:pt x="8826" y="3273"/>
                    <a:pt x="8165" y="3075"/>
                    <a:pt x="7967" y="2744"/>
                  </a:cubicBezTo>
                  <a:cubicBezTo>
                    <a:pt x="7603" y="1885"/>
                    <a:pt x="8661" y="2017"/>
                    <a:pt x="8992" y="1654"/>
                  </a:cubicBezTo>
                  <a:cubicBezTo>
                    <a:pt x="9421" y="1224"/>
                    <a:pt x="9487" y="34"/>
                    <a:pt x="8760" y="34"/>
                  </a:cubicBezTo>
                  <a:lnTo>
                    <a:pt x="8760" y="1"/>
                  </a:lnTo>
                  <a:close/>
                </a:path>
              </a:pathLst>
            </a:custGeom>
            <a:solidFill>
              <a:srgbClr val="EBB2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8"/>
            <p:cNvSpPr/>
            <p:nvPr/>
          </p:nvSpPr>
          <p:spPr>
            <a:xfrm>
              <a:off x="4047550" y="1823300"/>
              <a:ext cx="323975" cy="193400"/>
            </a:xfrm>
            <a:custGeom>
              <a:rect b="b" l="l" r="r" t="t"/>
              <a:pathLst>
                <a:path extrusionOk="0" fill="none" h="7736" w="12959">
                  <a:moveTo>
                    <a:pt x="8760" y="1"/>
                  </a:moveTo>
                  <a:cubicBezTo>
                    <a:pt x="8397" y="265"/>
                    <a:pt x="8297" y="563"/>
                    <a:pt x="7868" y="728"/>
                  </a:cubicBezTo>
                  <a:cubicBezTo>
                    <a:pt x="7405" y="860"/>
                    <a:pt x="6843" y="794"/>
                    <a:pt x="6380" y="992"/>
                  </a:cubicBezTo>
                  <a:cubicBezTo>
                    <a:pt x="5785" y="1323"/>
                    <a:pt x="6083" y="1654"/>
                    <a:pt x="6116" y="2215"/>
                  </a:cubicBezTo>
                  <a:cubicBezTo>
                    <a:pt x="6116" y="2645"/>
                    <a:pt x="5918" y="3108"/>
                    <a:pt x="5422" y="3042"/>
                  </a:cubicBezTo>
                  <a:cubicBezTo>
                    <a:pt x="4463" y="2877"/>
                    <a:pt x="4397" y="1323"/>
                    <a:pt x="3505" y="1059"/>
                  </a:cubicBezTo>
                  <a:cubicBezTo>
                    <a:pt x="2050" y="695"/>
                    <a:pt x="1488" y="2612"/>
                    <a:pt x="993" y="3670"/>
                  </a:cubicBezTo>
                  <a:cubicBezTo>
                    <a:pt x="761" y="4199"/>
                    <a:pt x="298" y="4628"/>
                    <a:pt x="166" y="5190"/>
                  </a:cubicBezTo>
                  <a:cubicBezTo>
                    <a:pt x="1" y="5785"/>
                    <a:pt x="431" y="6083"/>
                    <a:pt x="761" y="6545"/>
                  </a:cubicBezTo>
                  <a:cubicBezTo>
                    <a:pt x="1059" y="6942"/>
                    <a:pt x="1422" y="7735"/>
                    <a:pt x="2017" y="7471"/>
                  </a:cubicBezTo>
                  <a:cubicBezTo>
                    <a:pt x="2216" y="7372"/>
                    <a:pt x="2282" y="7140"/>
                    <a:pt x="2579" y="7041"/>
                  </a:cubicBezTo>
                  <a:cubicBezTo>
                    <a:pt x="2976" y="6942"/>
                    <a:pt x="3339" y="7173"/>
                    <a:pt x="3736" y="7041"/>
                  </a:cubicBezTo>
                  <a:cubicBezTo>
                    <a:pt x="4034" y="6942"/>
                    <a:pt x="4232" y="6612"/>
                    <a:pt x="4463" y="6413"/>
                  </a:cubicBezTo>
                  <a:cubicBezTo>
                    <a:pt x="4794" y="6182"/>
                    <a:pt x="5190" y="6116"/>
                    <a:pt x="5587" y="6083"/>
                  </a:cubicBezTo>
                  <a:cubicBezTo>
                    <a:pt x="6480" y="5984"/>
                    <a:pt x="7405" y="6446"/>
                    <a:pt x="8198" y="6876"/>
                  </a:cubicBezTo>
                  <a:cubicBezTo>
                    <a:pt x="8892" y="7240"/>
                    <a:pt x="9454" y="7669"/>
                    <a:pt x="10248" y="7471"/>
                  </a:cubicBezTo>
                  <a:cubicBezTo>
                    <a:pt x="10810" y="7306"/>
                    <a:pt x="11735" y="7240"/>
                    <a:pt x="12132" y="6777"/>
                  </a:cubicBezTo>
                  <a:cubicBezTo>
                    <a:pt x="12958" y="5851"/>
                    <a:pt x="11669" y="4794"/>
                    <a:pt x="10975" y="4364"/>
                  </a:cubicBezTo>
                  <a:cubicBezTo>
                    <a:pt x="10413" y="4000"/>
                    <a:pt x="9752" y="3736"/>
                    <a:pt x="9157" y="3405"/>
                  </a:cubicBezTo>
                  <a:cubicBezTo>
                    <a:pt x="8826" y="3273"/>
                    <a:pt x="8165" y="3075"/>
                    <a:pt x="7967" y="2744"/>
                  </a:cubicBezTo>
                  <a:cubicBezTo>
                    <a:pt x="7603" y="1885"/>
                    <a:pt x="8661" y="2017"/>
                    <a:pt x="8992" y="1654"/>
                  </a:cubicBezTo>
                  <a:cubicBezTo>
                    <a:pt x="9421" y="1224"/>
                    <a:pt x="9487" y="34"/>
                    <a:pt x="8760" y="34"/>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8"/>
            <p:cNvSpPr/>
            <p:nvPr/>
          </p:nvSpPr>
          <p:spPr>
            <a:xfrm>
              <a:off x="4464050" y="1829025"/>
              <a:ext cx="203950" cy="313600"/>
            </a:xfrm>
            <a:custGeom>
              <a:rect b="b" l="l" r="r" t="t"/>
              <a:pathLst>
                <a:path extrusionOk="0" h="12544" w="8158">
                  <a:moveTo>
                    <a:pt x="3657" y="1"/>
                  </a:moveTo>
                  <a:cubicBezTo>
                    <a:pt x="3628" y="1"/>
                    <a:pt x="3598" y="2"/>
                    <a:pt x="3570" y="3"/>
                  </a:cubicBezTo>
                  <a:lnTo>
                    <a:pt x="3438" y="36"/>
                  </a:lnTo>
                  <a:cubicBezTo>
                    <a:pt x="2479" y="36"/>
                    <a:pt x="1950" y="202"/>
                    <a:pt x="1190" y="896"/>
                  </a:cubicBezTo>
                  <a:cubicBezTo>
                    <a:pt x="826" y="1292"/>
                    <a:pt x="132" y="1854"/>
                    <a:pt x="66" y="2482"/>
                  </a:cubicBezTo>
                  <a:cubicBezTo>
                    <a:pt x="0" y="3209"/>
                    <a:pt x="826" y="4234"/>
                    <a:pt x="1223" y="4763"/>
                  </a:cubicBezTo>
                  <a:cubicBezTo>
                    <a:pt x="1587" y="5160"/>
                    <a:pt x="1884" y="5589"/>
                    <a:pt x="2215" y="6019"/>
                  </a:cubicBezTo>
                  <a:cubicBezTo>
                    <a:pt x="2446" y="6416"/>
                    <a:pt x="2975" y="6812"/>
                    <a:pt x="3140" y="7308"/>
                  </a:cubicBezTo>
                  <a:cubicBezTo>
                    <a:pt x="3272" y="7705"/>
                    <a:pt x="3239" y="8531"/>
                    <a:pt x="3140" y="8961"/>
                  </a:cubicBezTo>
                  <a:cubicBezTo>
                    <a:pt x="3008" y="9390"/>
                    <a:pt x="2677" y="9754"/>
                    <a:pt x="2644" y="10250"/>
                  </a:cubicBezTo>
                  <a:cubicBezTo>
                    <a:pt x="2611" y="11142"/>
                    <a:pt x="3206" y="11175"/>
                    <a:pt x="3867" y="11341"/>
                  </a:cubicBezTo>
                  <a:cubicBezTo>
                    <a:pt x="4562" y="11572"/>
                    <a:pt x="4991" y="12233"/>
                    <a:pt x="5751" y="12464"/>
                  </a:cubicBezTo>
                  <a:cubicBezTo>
                    <a:pt x="5933" y="12518"/>
                    <a:pt x="6106" y="12544"/>
                    <a:pt x="6268" y="12544"/>
                  </a:cubicBezTo>
                  <a:cubicBezTo>
                    <a:pt x="7500" y="12544"/>
                    <a:pt x="8157" y="11101"/>
                    <a:pt x="7602" y="9787"/>
                  </a:cubicBezTo>
                  <a:cubicBezTo>
                    <a:pt x="7239" y="8961"/>
                    <a:pt x="6247" y="8862"/>
                    <a:pt x="5917" y="8101"/>
                  </a:cubicBezTo>
                  <a:cubicBezTo>
                    <a:pt x="5692" y="7607"/>
                    <a:pt x="5956" y="7479"/>
                    <a:pt x="6283" y="7479"/>
                  </a:cubicBezTo>
                  <a:cubicBezTo>
                    <a:pt x="6437" y="7479"/>
                    <a:pt x="6605" y="7508"/>
                    <a:pt x="6743" y="7539"/>
                  </a:cubicBezTo>
                  <a:cubicBezTo>
                    <a:pt x="6848" y="7559"/>
                    <a:pt x="6943" y="7568"/>
                    <a:pt x="7029" y="7568"/>
                  </a:cubicBezTo>
                  <a:cubicBezTo>
                    <a:pt x="7533" y="7568"/>
                    <a:pt x="7682" y="7236"/>
                    <a:pt x="7371" y="6614"/>
                  </a:cubicBezTo>
                  <a:cubicBezTo>
                    <a:pt x="7007" y="5920"/>
                    <a:pt x="6346" y="5655"/>
                    <a:pt x="5685" y="5490"/>
                  </a:cubicBezTo>
                  <a:cubicBezTo>
                    <a:pt x="4826" y="5226"/>
                    <a:pt x="4066" y="4829"/>
                    <a:pt x="3504" y="4036"/>
                  </a:cubicBezTo>
                  <a:cubicBezTo>
                    <a:pt x="3107" y="3573"/>
                    <a:pt x="2876" y="2548"/>
                    <a:pt x="3702" y="2317"/>
                  </a:cubicBezTo>
                  <a:cubicBezTo>
                    <a:pt x="3760" y="2305"/>
                    <a:pt x="3816" y="2299"/>
                    <a:pt x="3871" y="2299"/>
                  </a:cubicBezTo>
                  <a:cubicBezTo>
                    <a:pt x="4147" y="2299"/>
                    <a:pt x="4394" y="2429"/>
                    <a:pt x="4660" y="2429"/>
                  </a:cubicBezTo>
                  <a:cubicBezTo>
                    <a:pt x="4766" y="2429"/>
                    <a:pt x="4876" y="2408"/>
                    <a:pt x="4991" y="2350"/>
                  </a:cubicBezTo>
                  <a:cubicBezTo>
                    <a:pt x="5454" y="2053"/>
                    <a:pt x="5454" y="1458"/>
                    <a:pt x="5289" y="962"/>
                  </a:cubicBezTo>
                  <a:cubicBezTo>
                    <a:pt x="5099" y="331"/>
                    <a:pt x="4278" y="1"/>
                    <a:pt x="3657" y="1"/>
                  </a:cubicBezTo>
                  <a:close/>
                </a:path>
              </a:pathLst>
            </a:custGeom>
            <a:solidFill>
              <a:srgbClr val="EBB2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8"/>
            <p:cNvSpPr/>
            <p:nvPr/>
          </p:nvSpPr>
          <p:spPr>
            <a:xfrm>
              <a:off x="4464050" y="1828275"/>
              <a:ext cx="205775" cy="323950"/>
            </a:xfrm>
            <a:custGeom>
              <a:rect b="b" l="l" r="r" t="t"/>
              <a:pathLst>
                <a:path extrusionOk="0" fill="none" h="12958" w="8231">
                  <a:moveTo>
                    <a:pt x="3438" y="66"/>
                  </a:moveTo>
                  <a:cubicBezTo>
                    <a:pt x="2479" y="66"/>
                    <a:pt x="1950" y="232"/>
                    <a:pt x="1190" y="926"/>
                  </a:cubicBezTo>
                  <a:cubicBezTo>
                    <a:pt x="826" y="1322"/>
                    <a:pt x="132" y="1884"/>
                    <a:pt x="66" y="2512"/>
                  </a:cubicBezTo>
                  <a:cubicBezTo>
                    <a:pt x="0" y="3239"/>
                    <a:pt x="826" y="4264"/>
                    <a:pt x="1223" y="4793"/>
                  </a:cubicBezTo>
                  <a:cubicBezTo>
                    <a:pt x="1587" y="5190"/>
                    <a:pt x="1884" y="5619"/>
                    <a:pt x="2215" y="6049"/>
                  </a:cubicBezTo>
                  <a:cubicBezTo>
                    <a:pt x="2446" y="6446"/>
                    <a:pt x="2975" y="6842"/>
                    <a:pt x="3140" y="7338"/>
                  </a:cubicBezTo>
                  <a:cubicBezTo>
                    <a:pt x="3272" y="7735"/>
                    <a:pt x="3239" y="8561"/>
                    <a:pt x="3140" y="8991"/>
                  </a:cubicBezTo>
                  <a:cubicBezTo>
                    <a:pt x="3008" y="9420"/>
                    <a:pt x="2677" y="9784"/>
                    <a:pt x="2644" y="10280"/>
                  </a:cubicBezTo>
                  <a:cubicBezTo>
                    <a:pt x="2611" y="11172"/>
                    <a:pt x="3206" y="11205"/>
                    <a:pt x="3867" y="11371"/>
                  </a:cubicBezTo>
                  <a:cubicBezTo>
                    <a:pt x="4562" y="11602"/>
                    <a:pt x="4991" y="12263"/>
                    <a:pt x="5751" y="12494"/>
                  </a:cubicBezTo>
                  <a:cubicBezTo>
                    <a:pt x="7305" y="12957"/>
                    <a:pt x="8230" y="11305"/>
                    <a:pt x="7602" y="9817"/>
                  </a:cubicBezTo>
                  <a:cubicBezTo>
                    <a:pt x="7239" y="8991"/>
                    <a:pt x="6247" y="8892"/>
                    <a:pt x="5917" y="8131"/>
                  </a:cubicBezTo>
                  <a:cubicBezTo>
                    <a:pt x="5586" y="7404"/>
                    <a:pt x="6313" y="7470"/>
                    <a:pt x="6743" y="7569"/>
                  </a:cubicBezTo>
                  <a:cubicBezTo>
                    <a:pt x="7470" y="7702"/>
                    <a:pt x="7735" y="7371"/>
                    <a:pt x="7371" y="6644"/>
                  </a:cubicBezTo>
                  <a:cubicBezTo>
                    <a:pt x="7007" y="5950"/>
                    <a:pt x="6346" y="5685"/>
                    <a:pt x="5685" y="5520"/>
                  </a:cubicBezTo>
                  <a:cubicBezTo>
                    <a:pt x="4826" y="5256"/>
                    <a:pt x="4066" y="4859"/>
                    <a:pt x="3504" y="4066"/>
                  </a:cubicBezTo>
                  <a:cubicBezTo>
                    <a:pt x="3107" y="3603"/>
                    <a:pt x="2876" y="2578"/>
                    <a:pt x="3702" y="2347"/>
                  </a:cubicBezTo>
                  <a:cubicBezTo>
                    <a:pt x="4165" y="2248"/>
                    <a:pt x="4528" y="2611"/>
                    <a:pt x="4991" y="2380"/>
                  </a:cubicBezTo>
                  <a:cubicBezTo>
                    <a:pt x="5454" y="2083"/>
                    <a:pt x="5454" y="1488"/>
                    <a:pt x="5289" y="992"/>
                  </a:cubicBezTo>
                  <a:cubicBezTo>
                    <a:pt x="5090" y="331"/>
                    <a:pt x="4198" y="0"/>
                    <a:pt x="3570" y="3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8"/>
            <p:cNvSpPr/>
            <p:nvPr/>
          </p:nvSpPr>
          <p:spPr>
            <a:xfrm>
              <a:off x="3342700" y="1512400"/>
              <a:ext cx="152050" cy="239200"/>
            </a:xfrm>
            <a:custGeom>
              <a:rect b="b" l="l" r="r" t="t"/>
              <a:pathLst>
                <a:path extrusionOk="0" h="9568" w="6082">
                  <a:moveTo>
                    <a:pt x="1571" y="1"/>
                  </a:moveTo>
                  <a:cubicBezTo>
                    <a:pt x="1308" y="1"/>
                    <a:pt x="1048" y="55"/>
                    <a:pt x="926" y="141"/>
                  </a:cubicBezTo>
                  <a:cubicBezTo>
                    <a:pt x="132" y="571"/>
                    <a:pt x="0" y="2289"/>
                    <a:pt x="298" y="3083"/>
                  </a:cubicBezTo>
                  <a:cubicBezTo>
                    <a:pt x="562" y="3711"/>
                    <a:pt x="1454" y="4074"/>
                    <a:pt x="1950" y="4405"/>
                  </a:cubicBezTo>
                  <a:cubicBezTo>
                    <a:pt x="2215" y="4603"/>
                    <a:pt x="2744" y="5429"/>
                    <a:pt x="2479" y="5793"/>
                  </a:cubicBezTo>
                  <a:cubicBezTo>
                    <a:pt x="2382" y="5926"/>
                    <a:pt x="2246" y="5953"/>
                    <a:pt x="2097" y="5953"/>
                  </a:cubicBezTo>
                  <a:cubicBezTo>
                    <a:pt x="1996" y="5953"/>
                    <a:pt x="1890" y="5941"/>
                    <a:pt x="1786" y="5941"/>
                  </a:cubicBezTo>
                  <a:cubicBezTo>
                    <a:pt x="1624" y="5941"/>
                    <a:pt x="1470" y="5970"/>
                    <a:pt x="1355" y="6124"/>
                  </a:cubicBezTo>
                  <a:cubicBezTo>
                    <a:pt x="1025" y="6520"/>
                    <a:pt x="893" y="7280"/>
                    <a:pt x="1256" y="7578"/>
                  </a:cubicBezTo>
                  <a:cubicBezTo>
                    <a:pt x="1454" y="7743"/>
                    <a:pt x="1752" y="7578"/>
                    <a:pt x="1719" y="7975"/>
                  </a:cubicBezTo>
                  <a:cubicBezTo>
                    <a:pt x="1686" y="8239"/>
                    <a:pt x="1256" y="8206"/>
                    <a:pt x="1091" y="8305"/>
                  </a:cubicBezTo>
                  <a:cubicBezTo>
                    <a:pt x="694" y="8437"/>
                    <a:pt x="364" y="8735"/>
                    <a:pt x="496" y="9264"/>
                  </a:cubicBezTo>
                  <a:cubicBezTo>
                    <a:pt x="561" y="9485"/>
                    <a:pt x="661" y="9568"/>
                    <a:pt x="782" y="9568"/>
                  </a:cubicBezTo>
                  <a:cubicBezTo>
                    <a:pt x="1094" y="9568"/>
                    <a:pt x="1541" y="9019"/>
                    <a:pt x="1851" y="8900"/>
                  </a:cubicBezTo>
                  <a:cubicBezTo>
                    <a:pt x="1993" y="8843"/>
                    <a:pt x="2129" y="8822"/>
                    <a:pt x="2262" y="8822"/>
                  </a:cubicBezTo>
                  <a:cubicBezTo>
                    <a:pt x="2687" y="8822"/>
                    <a:pt x="3073" y="9046"/>
                    <a:pt x="3496" y="9046"/>
                  </a:cubicBezTo>
                  <a:cubicBezTo>
                    <a:pt x="3553" y="9046"/>
                    <a:pt x="3611" y="9042"/>
                    <a:pt x="3669" y="9032"/>
                  </a:cubicBezTo>
                  <a:cubicBezTo>
                    <a:pt x="4000" y="8999"/>
                    <a:pt x="4066" y="8735"/>
                    <a:pt x="4297" y="8603"/>
                  </a:cubicBezTo>
                  <a:cubicBezTo>
                    <a:pt x="4398" y="8530"/>
                    <a:pt x="4499" y="8515"/>
                    <a:pt x="4603" y="8515"/>
                  </a:cubicBezTo>
                  <a:cubicBezTo>
                    <a:pt x="4681" y="8515"/>
                    <a:pt x="4760" y="8524"/>
                    <a:pt x="4842" y="8524"/>
                  </a:cubicBezTo>
                  <a:cubicBezTo>
                    <a:pt x="4901" y="8524"/>
                    <a:pt x="4962" y="8519"/>
                    <a:pt x="5024" y="8503"/>
                  </a:cubicBezTo>
                  <a:cubicBezTo>
                    <a:pt x="5586" y="8371"/>
                    <a:pt x="5289" y="7875"/>
                    <a:pt x="5586" y="7413"/>
                  </a:cubicBezTo>
                  <a:cubicBezTo>
                    <a:pt x="5751" y="7181"/>
                    <a:pt x="6049" y="7181"/>
                    <a:pt x="6049" y="6884"/>
                  </a:cubicBezTo>
                  <a:cubicBezTo>
                    <a:pt x="6082" y="6553"/>
                    <a:pt x="5785" y="6289"/>
                    <a:pt x="5586" y="6124"/>
                  </a:cubicBezTo>
                  <a:cubicBezTo>
                    <a:pt x="5355" y="5958"/>
                    <a:pt x="5057" y="5892"/>
                    <a:pt x="4859" y="5661"/>
                  </a:cubicBezTo>
                  <a:cubicBezTo>
                    <a:pt x="4595" y="5429"/>
                    <a:pt x="4495" y="5033"/>
                    <a:pt x="4297" y="4735"/>
                  </a:cubicBezTo>
                  <a:cubicBezTo>
                    <a:pt x="3967" y="4240"/>
                    <a:pt x="3041" y="3777"/>
                    <a:pt x="2975" y="3116"/>
                  </a:cubicBezTo>
                  <a:cubicBezTo>
                    <a:pt x="2843" y="2355"/>
                    <a:pt x="3603" y="2620"/>
                    <a:pt x="3834" y="2124"/>
                  </a:cubicBezTo>
                  <a:cubicBezTo>
                    <a:pt x="4209" y="1349"/>
                    <a:pt x="3413" y="1255"/>
                    <a:pt x="2830" y="1255"/>
                  </a:cubicBezTo>
                  <a:cubicBezTo>
                    <a:pt x="2642" y="1255"/>
                    <a:pt x="2477" y="1265"/>
                    <a:pt x="2380" y="1265"/>
                  </a:cubicBezTo>
                  <a:lnTo>
                    <a:pt x="2281" y="1232"/>
                  </a:lnTo>
                  <a:cubicBezTo>
                    <a:pt x="2149" y="1232"/>
                    <a:pt x="1851" y="1199"/>
                    <a:pt x="1818" y="1033"/>
                  </a:cubicBezTo>
                  <a:cubicBezTo>
                    <a:pt x="1752" y="703"/>
                    <a:pt x="2182" y="736"/>
                    <a:pt x="2281" y="571"/>
                  </a:cubicBezTo>
                  <a:cubicBezTo>
                    <a:pt x="2468" y="155"/>
                    <a:pt x="2015" y="1"/>
                    <a:pt x="157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8"/>
            <p:cNvSpPr/>
            <p:nvPr/>
          </p:nvSpPr>
          <p:spPr>
            <a:xfrm>
              <a:off x="3342700" y="1510125"/>
              <a:ext cx="152050" cy="253700"/>
            </a:xfrm>
            <a:custGeom>
              <a:rect b="b" l="l" r="r" t="t"/>
              <a:pathLst>
                <a:path extrusionOk="0" fill="none" h="10148" w="6082">
                  <a:moveTo>
                    <a:pt x="2281" y="1323"/>
                  </a:moveTo>
                  <a:cubicBezTo>
                    <a:pt x="2149" y="1323"/>
                    <a:pt x="1851" y="1290"/>
                    <a:pt x="1818" y="1124"/>
                  </a:cubicBezTo>
                  <a:cubicBezTo>
                    <a:pt x="1752" y="794"/>
                    <a:pt x="2182" y="827"/>
                    <a:pt x="2281" y="662"/>
                  </a:cubicBezTo>
                  <a:cubicBezTo>
                    <a:pt x="2578" y="1"/>
                    <a:pt x="1256" y="1"/>
                    <a:pt x="926" y="232"/>
                  </a:cubicBezTo>
                  <a:cubicBezTo>
                    <a:pt x="132" y="662"/>
                    <a:pt x="0" y="2380"/>
                    <a:pt x="298" y="3174"/>
                  </a:cubicBezTo>
                  <a:cubicBezTo>
                    <a:pt x="562" y="3802"/>
                    <a:pt x="1454" y="4165"/>
                    <a:pt x="1950" y="4496"/>
                  </a:cubicBezTo>
                  <a:cubicBezTo>
                    <a:pt x="2215" y="4694"/>
                    <a:pt x="2744" y="5520"/>
                    <a:pt x="2479" y="5884"/>
                  </a:cubicBezTo>
                  <a:cubicBezTo>
                    <a:pt x="2215" y="6248"/>
                    <a:pt x="1653" y="5818"/>
                    <a:pt x="1355" y="6215"/>
                  </a:cubicBezTo>
                  <a:cubicBezTo>
                    <a:pt x="1025" y="6611"/>
                    <a:pt x="893" y="7371"/>
                    <a:pt x="1256" y="7669"/>
                  </a:cubicBezTo>
                  <a:cubicBezTo>
                    <a:pt x="1454" y="7834"/>
                    <a:pt x="1752" y="7669"/>
                    <a:pt x="1719" y="8066"/>
                  </a:cubicBezTo>
                  <a:cubicBezTo>
                    <a:pt x="1686" y="8330"/>
                    <a:pt x="1256" y="8297"/>
                    <a:pt x="1091" y="8396"/>
                  </a:cubicBezTo>
                  <a:cubicBezTo>
                    <a:pt x="694" y="8528"/>
                    <a:pt x="364" y="8826"/>
                    <a:pt x="496" y="9355"/>
                  </a:cubicBezTo>
                  <a:cubicBezTo>
                    <a:pt x="727" y="10148"/>
                    <a:pt x="1421" y="9156"/>
                    <a:pt x="1851" y="8991"/>
                  </a:cubicBezTo>
                  <a:cubicBezTo>
                    <a:pt x="2512" y="8727"/>
                    <a:pt x="3041" y="9222"/>
                    <a:pt x="3669" y="9123"/>
                  </a:cubicBezTo>
                  <a:cubicBezTo>
                    <a:pt x="4000" y="9090"/>
                    <a:pt x="4066" y="8826"/>
                    <a:pt x="4297" y="8694"/>
                  </a:cubicBezTo>
                  <a:cubicBezTo>
                    <a:pt x="4528" y="8528"/>
                    <a:pt x="4760" y="8661"/>
                    <a:pt x="5024" y="8594"/>
                  </a:cubicBezTo>
                  <a:cubicBezTo>
                    <a:pt x="5586" y="8462"/>
                    <a:pt x="5289" y="7966"/>
                    <a:pt x="5586" y="7504"/>
                  </a:cubicBezTo>
                  <a:cubicBezTo>
                    <a:pt x="5751" y="7272"/>
                    <a:pt x="6049" y="7272"/>
                    <a:pt x="6049" y="6975"/>
                  </a:cubicBezTo>
                  <a:cubicBezTo>
                    <a:pt x="6082" y="6644"/>
                    <a:pt x="5785" y="6380"/>
                    <a:pt x="5586" y="6215"/>
                  </a:cubicBezTo>
                  <a:cubicBezTo>
                    <a:pt x="5355" y="6049"/>
                    <a:pt x="5057" y="5983"/>
                    <a:pt x="4859" y="5752"/>
                  </a:cubicBezTo>
                  <a:cubicBezTo>
                    <a:pt x="4595" y="5520"/>
                    <a:pt x="4495" y="5124"/>
                    <a:pt x="4297" y="4826"/>
                  </a:cubicBezTo>
                  <a:cubicBezTo>
                    <a:pt x="3967" y="4331"/>
                    <a:pt x="3041" y="3868"/>
                    <a:pt x="2975" y="3207"/>
                  </a:cubicBezTo>
                  <a:cubicBezTo>
                    <a:pt x="2843" y="2446"/>
                    <a:pt x="3603" y="2711"/>
                    <a:pt x="3834" y="2215"/>
                  </a:cubicBezTo>
                  <a:cubicBezTo>
                    <a:pt x="4330" y="1190"/>
                    <a:pt x="2777" y="1356"/>
                    <a:pt x="2380" y="1356"/>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8"/>
            <p:cNvSpPr/>
            <p:nvPr/>
          </p:nvSpPr>
          <p:spPr>
            <a:xfrm>
              <a:off x="3243525" y="1602325"/>
              <a:ext cx="109925" cy="112525"/>
            </a:xfrm>
            <a:custGeom>
              <a:rect b="b" l="l" r="r" t="t"/>
              <a:pathLst>
                <a:path extrusionOk="0" h="4501" w="4397">
                  <a:moveTo>
                    <a:pt x="3074" y="1"/>
                  </a:moveTo>
                  <a:cubicBezTo>
                    <a:pt x="2892" y="1"/>
                    <a:pt x="2687" y="71"/>
                    <a:pt x="2414" y="180"/>
                  </a:cubicBezTo>
                  <a:cubicBezTo>
                    <a:pt x="1852" y="444"/>
                    <a:pt x="1918" y="1006"/>
                    <a:pt x="1356" y="1072"/>
                  </a:cubicBezTo>
                  <a:cubicBezTo>
                    <a:pt x="794" y="1171"/>
                    <a:pt x="364" y="1105"/>
                    <a:pt x="364" y="1899"/>
                  </a:cubicBezTo>
                  <a:cubicBezTo>
                    <a:pt x="364" y="2361"/>
                    <a:pt x="959" y="2560"/>
                    <a:pt x="827" y="2989"/>
                  </a:cubicBezTo>
                  <a:cubicBezTo>
                    <a:pt x="662" y="3452"/>
                    <a:pt x="1" y="3287"/>
                    <a:pt x="100" y="3948"/>
                  </a:cubicBezTo>
                  <a:cubicBezTo>
                    <a:pt x="174" y="4359"/>
                    <a:pt x="381" y="4501"/>
                    <a:pt x="647" y="4501"/>
                  </a:cubicBezTo>
                  <a:cubicBezTo>
                    <a:pt x="1214" y="4501"/>
                    <a:pt x="2043" y="3850"/>
                    <a:pt x="2381" y="3783"/>
                  </a:cubicBezTo>
                  <a:cubicBezTo>
                    <a:pt x="2876" y="3683"/>
                    <a:pt x="3306" y="3816"/>
                    <a:pt x="3603" y="3254"/>
                  </a:cubicBezTo>
                  <a:cubicBezTo>
                    <a:pt x="3835" y="2824"/>
                    <a:pt x="3504" y="2394"/>
                    <a:pt x="3670" y="1932"/>
                  </a:cubicBezTo>
                  <a:cubicBezTo>
                    <a:pt x="3901" y="1238"/>
                    <a:pt x="4397" y="1204"/>
                    <a:pt x="3835" y="510"/>
                  </a:cubicBezTo>
                  <a:cubicBezTo>
                    <a:pt x="3544" y="142"/>
                    <a:pt x="3333" y="1"/>
                    <a:pt x="307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8"/>
            <p:cNvSpPr/>
            <p:nvPr/>
          </p:nvSpPr>
          <p:spPr>
            <a:xfrm>
              <a:off x="3243525" y="1599375"/>
              <a:ext cx="109925" cy="133875"/>
            </a:xfrm>
            <a:custGeom>
              <a:rect b="b" l="l" r="r" t="t"/>
              <a:pathLst>
                <a:path extrusionOk="0" fill="none" h="5355" w="4397">
                  <a:moveTo>
                    <a:pt x="2414" y="298"/>
                  </a:moveTo>
                  <a:cubicBezTo>
                    <a:pt x="1852" y="562"/>
                    <a:pt x="1918" y="1124"/>
                    <a:pt x="1356" y="1190"/>
                  </a:cubicBezTo>
                  <a:cubicBezTo>
                    <a:pt x="794" y="1289"/>
                    <a:pt x="364" y="1223"/>
                    <a:pt x="364" y="2017"/>
                  </a:cubicBezTo>
                  <a:cubicBezTo>
                    <a:pt x="364" y="2479"/>
                    <a:pt x="959" y="2678"/>
                    <a:pt x="827" y="3107"/>
                  </a:cubicBezTo>
                  <a:cubicBezTo>
                    <a:pt x="662" y="3570"/>
                    <a:pt x="1" y="3405"/>
                    <a:pt x="100" y="4066"/>
                  </a:cubicBezTo>
                  <a:cubicBezTo>
                    <a:pt x="331" y="5355"/>
                    <a:pt x="1885" y="4000"/>
                    <a:pt x="2381" y="3901"/>
                  </a:cubicBezTo>
                  <a:cubicBezTo>
                    <a:pt x="2876" y="3801"/>
                    <a:pt x="3306" y="3934"/>
                    <a:pt x="3603" y="3372"/>
                  </a:cubicBezTo>
                  <a:cubicBezTo>
                    <a:pt x="3835" y="2942"/>
                    <a:pt x="3504" y="2512"/>
                    <a:pt x="3670" y="2050"/>
                  </a:cubicBezTo>
                  <a:cubicBezTo>
                    <a:pt x="3901" y="1356"/>
                    <a:pt x="4397" y="1322"/>
                    <a:pt x="3835" y="628"/>
                  </a:cubicBezTo>
                  <a:cubicBezTo>
                    <a:pt x="3339" y="0"/>
                    <a:pt x="3075" y="33"/>
                    <a:pt x="2414" y="298"/>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8"/>
            <p:cNvSpPr/>
            <p:nvPr/>
          </p:nvSpPr>
          <p:spPr>
            <a:xfrm>
              <a:off x="3622825" y="2001675"/>
              <a:ext cx="44650" cy="62150"/>
            </a:xfrm>
            <a:custGeom>
              <a:rect b="b" l="l" r="r" t="t"/>
              <a:pathLst>
                <a:path extrusionOk="0" h="2486" w="1786">
                  <a:moveTo>
                    <a:pt x="1109" y="0"/>
                  </a:moveTo>
                  <a:cubicBezTo>
                    <a:pt x="1072" y="0"/>
                    <a:pt x="1033" y="2"/>
                    <a:pt x="992" y="5"/>
                  </a:cubicBezTo>
                  <a:lnTo>
                    <a:pt x="860" y="5"/>
                  </a:lnTo>
                  <a:cubicBezTo>
                    <a:pt x="33" y="5"/>
                    <a:pt x="133" y="633"/>
                    <a:pt x="66" y="1295"/>
                  </a:cubicBezTo>
                  <a:cubicBezTo>
                    <a:pt x="2" y="1968"/>
                    <a:pt x="0" y="2486"/>
                    <a:pt x="785" y="2486"/>
                  </a:cubicBezTo>
                  <a:cubicBezTo>
                    <a:pt x="809" y="2486"/>
                    <a:pt x="834" y="2485"/>
                    <a:pt x="860" y="2484"/>
                  </a:cubicBezTo>
                  <a:cubicBezTo>
                    <a:pt x="1719" y="2451"/>
                    <a:pt x="1785" y="1923"/>
                    <a:pt x="1785" y="1129"/>
                  </a:cubicBezTo>
                  <a:cubicBezTo>
                    <a:pt x="1785" y="535"/>
                    <a:pt x="1756" y="0"/>
                    <a:pt x="1109"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8"/>
            <p:cNvSpPr/>
            <p:nvPr/>
          </p:nvSpPr>
          <p:spPr>
            <a:xfrm>
              <a:off x="3622825" y="2000150"/>
              <a:ext cx="44650" cy="64475"/>
            </a:xfrm>
            <a:custGeom>
              <a:rect b="b" l="l" r="r" t="t"/>
              <a:pathLst>
                <a:path extrusionOk="0" fill="none" h="2579" w="1786">
                  <a:moveTo>
                    <a:pt x="860" y="66"/>
                  </a:moveTo>
                  <a:cubicBezTo>
                    <a:pt x="33" y="66"/>
                    <a:pt x="133" y="694"/>
                    <a:pt x="66" y="1356"/>
                  </a:cubicBezTo>
                  <a:cubicBezTo>
                    <a:pt x="0" y="2050"/>
                    <a:pt x="0" y="2579"/>
                    <a:pt x="860" y="2545"/>
                  </a:cubicBezTo>
                  <a:cubicBezTo>
                    <a:pt x="1719" y="2512"/>
                    <a:pt x="1785" y="1984"/>
                    <a:pt x="1785" y="1190"/>
                  </a:cubicBezTo>
                  <a:cubicBezTo>
                    <a:pt x="1785" y="562"/>
                    <a:pt x="1752" y="0"/>
                    <a:pt x="992" y="66"/>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8"/>
            <p:cNvSpPr/>
            <p:nvPr/>
          </p:nvSpPr>
          <p:spPr>
            <a:xfrm>
              <a:off x="3620400" y="1955975"/>
              <a:ext cx="46075" cy="27425"/>
            </a:xfrm>
            <a:custGeom>
              <a:rect b="b" l="l" r="r" t="t"/>
              <a:pathLst>
                <a:path extrusionOk="0" h="1097" w="1843">
                  <a:moveTo>
                    <a:pt x="977" y="1"/>
                  </a:moveTo>
                  <a:cubicBezTo>
                    <a:pt x="937" y="1"/>
                    <a:pt x="898" y="5"/>
                    <a:pt x="858" y="15"/>
                  </a:cubicBezTo>
                  <a:lnTo>
                    <a:pt x="791" y="49"/>
                  </a:lnTo>
                  <a:cubicBezTo>
                    <a:pt x="0" y="162"/>
                    <a:pt x="441" y="1096"/>
                    <a:pt x="1040" y="1096"/>
                  </a:cubicBezTo>
                  <a:cubicBezTo>
                    <a:pt x="1142" y="1096"/>
                    <a:pt x="1248" y="1069"/>
                    <a:pt x="1353" y="1007"/>
                  </a:cubicBezTo>
                  <a:cubicBezTo>
                    <a:pt x="1842" y="702"/>
                    <a:pt x="1456" y="1"/>
                    <a:pt x="977"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8"/>
            <p:cNvSpPr/>
            <p:nvPr/>
          </p:nvSpPr>
          <p:spPr>
            <a:xfrm>
              <a:off x="3617025" y="1953050"/>
              <a:ext cx="50450" cy="38850"/>
            </a:xfrm>
            <a:custGeom>
              <a:rect b="b" l="l" r="r" t="t"/>
              <a:pathLst>
                <a:path extrusionOk="0" fill="none" h="1554" w="2018">
                  <a:moveTo>
                    <a:pt x="926" y="166"/>
                  </a:moveTo>
                  <a:cubicBezTo>
                    <a:pt x="1" y="298"/>
                    <a:pt x="761" y="1554"/>
                    <a:pt x="1488" y="1124"/>
                  </a:cubicBezTo>
                  <a:cubicBezTo>
                    <a:pt x="2017" y="794"/>
                    <a:pt x="1521" y="0"/>
                    <a:pt x="993" y="132"/>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8"/>
            <p:cNvSpPr/>
            <p:nvPr/>
          </p:nvSpPr>
          <p:spPr>
            <a:xfrm>
              <a:off x="3720250" y="2082525"/>
              <a:ext cx="67250" cy="49650"/>
            </a:xfrm>
            <a:custGeom>
              <a:rect b="b" l="l" r="r" t="t"/>
              <a:pathLst>
                <a:path extrusionOk="0" h="1986" w="2690">
                  <a:moveTo>
                    <a:pt x="799" y="0"/>
                  </a:moveTo>
                  <a:cubicBezTo>
                    <a:pt x="372" y="0"/>
                    <a:pt x="1" y="107"/>
                    <a:pt x="37" y="573"/>
                  </a:cubicBezTo>
                  <a:cubicBezTo>
                    <a:pt x="70" y="969"/>
                    <a:pt x="268" y="1002"/>
                    <a:pt x="599" y="1135"/>
                  </a:cubicBezTo>
                  <a:cubicBezTo>
                    <a:pt x="1028" y="1267"/>
                    <a:pt x="929" y="1333"/>
                    <a:pt x="1227" y="1630"/>
                  </a:cubicBezTo>
                  <a:cubicBezTo>
                    <a:pt x="1437" y="1883"/>
                    <a:pt x="1627" y="1986"/>
                    <a:pt x="1789" y="1986"/>
                  </a:cubicBezTo>
                  <a:cubicBezTo>
                    <a:pt x="2497" y="1986"/>
                    <a:pt x="2690" y="37"/>
                    <a:pt x="1842" y="37"/>
                  </a:cubicBezTo>
                  <a:cubicBezTo>
                    <a:pt x="1814" y="37"/>
                    <a:pt x="1785" y="39"/>
                    <a:pt x="1756" y="44"/>
                  </a:cubicBezTo>
                  <a:lnTo>
                    <a:pt x="1789" y="77"/>
                  </a:lnTo>
                  <a:cubicBezTo>
                    <a:pt x="1561" y="77"/>
                    <a:pt x="1160" y="0"/>
                    <a:pt x="799"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8"/>
            <p:cNvSpPr/>
            <p:nvPr/>
          </p:nvSpPr>
          <p:spPr>
            <a:xfrm>
              <a:off x="3719500" y="2075350"/>
              <a:ext cx="73575" cy="82650"/>
            </a:xfrm>
            <a:custGeom>
              <a:rect b="b" l="l" r="r" t="t"/>
              <a:pathLst>
                <a:path extrusionOk="0" fill="none" h="3306" w="2943">
                  <a:moveTo>
                    <a:pt x="1819" y="364"/>
                  </a:moveTo>
                  <a:cubicBezTo>
                    <a:pt x="1323" y="364"/>
                    <a:pt x="1" y="0"/>
                    <a:pt x="67" y="860"/>
                  </a:cubicBezTo>
                  <a:cubicBezTo>
                    <a:pt x="100" y="1256"/>
                    <a:pt x="298" y="1289"/>
                    <a:pt x="629" y="1422"/>
                  </a:cubicBezTo>
                  <a:cubicBezTo>
                    <a:pt x="1058" y="1554"/>
                    <a:pt x="959" y="1620"/>
                    <a:pt x="1257" y="1917"/>
                  </a:cubicBezTo>
                  <a:cubicBezTo>
                    <a:pt x="2414" y="3306"/>
                    <a:pt x="2942" y="165"/>
                    <a:pt x="1786" y="33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8"/>
            <p:cNvSpPr/>
            <p:nvPr/>
          </p:nvSpPr>
          <p:spPr>
            <a:xfrm>
              <a:off x="4163250" y="2170125"/>
              <a:ext cx="47950" cy="27400"/>
            </a:xfrm>
            <a:custGeom>
              <a:rect b="b" l="l" r="r" t="t"/>
              <a:pathLst>
                <a:path extrusionOk="0" h="1096" w="1918">
                  <a:moveTo>
                    <a:pt x="820" y="1"/>
                  </a:moveTo>
                  <a:cubicBezTo>
                    <a:pt x="541" y="1"/>
                    <a:pt x="214" y="81"/>
                    <a:pt x="133" y="407"/>
                  </a:cubicBezTo>
                  <a:cubicBezTo>
                    <a:pt x="1" y="1002"/>
                    <a:pt x="695" y="837"/>
                    <a:pt x="1025" y="936"/>
                  </a:cubicBezTo>
                  <a:cubicBezTo>
                    <a:pt x="1204" y="972"/>
                    <a:pt x="1403" y="1095"/>
                    <a:pt x="1558" y="1095"/>
                  </a:cubicBezTo>
                  <a:cubicBezTo>
                    <a:pt x="1689" y="1095"/>
                    <a:pt x="1788" y="1007"/>
                    <a:pt x="1818" y="705"/>
                  </a:cubicBezTo>
                  <a:cubicBezTo>
                    <a:pt x="1918" y="209"/>
                    <a:pt x="1488" y="143"/>
                    <a:pt x="1124" y="10"/>
                  </a:cubicBezTo>
                  <a:lnTo>
                    <a:pt x="992" y="10"/>
                  </a:lnTo>
                  <a:cubicBezTo>
                    <a:pt x="939" y="4"/>
                    <a:pt x="881" y="1"/>
                    <a:pt x="820"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8"/>
            <p:cNvSpPr/>
            <p:nvPr/>
          </p:nvSpPr>
          <p:spPr>
            <a:xfrm>
              <a:off x="4163250" y="2169550"/>
              <a:ext cx="47950" cy="34725"/>
            </a:xfrm>
            <a:custGeom>
              <a:rect b="b" l="l" r="r" t="t"/>
              <a:pathLst>
                <a:path extrusionOk="0" fill="none" h="1389" w="1918">
                  <a:moveTo>
                    <a:pt x="992" y="33"/>
                  </a:moveTo>
                  <a:cubicBezTo>
                    <a:pt x="695" y="0"/>
                    <a:pt x="232" y="33"/>
                    <a:pt x="133" y="430"/>
                  </a:cubicBezTo>
                  <a:cubicBezTo>
                    <a:pt x="1" y="1025"/>
                    <a:pt x="695" y="860"/>
                    <a:pt x="1025" y="959"/>
                  </a:cubicBezTo>
                  <a:cubicBezTo>
                    <a:pt x="1356" y="1025"/>
                    <a:pt x="1752" y="1389"/>
                    <a:pt x="1818" y="728"/>
                  </a:cubicBezTo>
                  <a:cubicBezTo>
                    <a:pt x="1918" y="232"/>
                    <a:pt x="1488" y="166"/>
                    <a:pt x="1124" y="3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8"/>
            <p:cNvSpPr/>
            <p:nvPr/>
          </p:nvSpPr>
          <p:spPr>
            <a:xfrm>
              <a:off x="5332525" y="2915725"/>
              <a:ext cx="66950" cy="93725"/>
            </a:xfrm>
            <a:custGeom>
              <a:rect b="b" l="l" r="r" t="t"/>
              <a:pathLst>
                <a:path extrusionOk="0" h="3749" w="2678">
                  <a:moveTo>
                    <a:pt x="992" y="1"/>
                  </a:moveTo>
                  <a:lnTo>
                    <a:pt x="992" y="34"/>
                  </a:lnTo>
                  <a:cubicBezTo>
                    <a:pt x="1" y="67"/>
                    <a:pt x="397" y="1620"/>
                    <a:pt x="331" y="2248"/>
                  </a:cubicBezTo>
                  <a:cubicBezTo>
                    <a:pt x="298" y="2678"/>
                    <a:pt x="133" y="3009"/>
                    <a:pt x="430" y="3372"/>
                  </a:cubicBezTo>
                  <a:cubicBezTo>
                    <a:pt x="632" y="3599"/>
                    <a:pt x="910" y="3749"/>
                    <a:pt x="1177" y="3749"/>
                  </a:cubicBezTo>
                  <a:cubicBezTo>
                    <a:pt x="1261" y="3749"/>
                    <a:pt x="1343" y="3734"/>
                    <a:pt x="1422" y="3703"/>
                  </a:cubicBezTo>
                  <a:cubicBezTo>
                    <a:pt x="1686" y="3604"/>
                    <a:pt x="2116" y="3174"/>
                    <a:pt x="2314" y="2976"/>
                  </a:cubicBezTo>
                  <a:cubicBezTo>
                    <a:pt x="2678" y="2546"/>
                    <a:pt x="2579" y="2215"/>
                    <a:pt x="2347" y="1753"/>
                  </a:cubicBezTo>
                  <a:cubicBezTo>
                    <a:pt x="2083" y="1191"/>
                    <a:pt x="1653" y="67"/>
                    <a:pt x="992"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8"/>
            <p:cNvSpPr/>
            <p:nvPr/>
          </p:nvSpPr>
          <p:spPr>
            <a:xfrm>
              <a:off x="5332525" y="2915725"/>
              <a:ext cx="66950" cy="95900"/>
            </a:xfrm>
            <a:custGeom>
              <a:rect b="b" l="l" r="r" t="t"/>
              <a:pathLst>
                <a:path extrusionOk="0" fill="none" h="3836" w="2678">
                  <a:moveTo>
                    <a:pt x="992" y="34"/>
                  </a:moveTo>
                  <a:cubicBezTo>
                    <a:pt x="1" y="67"/>
                    <a:pt x="397" y="1620"/>
                    <a:pt x="331" y="2248"/>
                  </a:cubicBezTo>
                  <a:cubicBezTo>
                    <a:pt x="298" y="2678"/>
                    <a:pt x="133" y="3009"/>
                    <a:pt x="430" y="3372"/>
                  </a:cubicBezTo>
                  <a:cubicBezTo>
                    <a:pt x="695" y="3670"/>
                    <a:pt x="1091" y="3835"/>
                    <a:pt x="1422" y="3703"/>
                  </a:cubicBezTo>
                  <a:cubicBezTo>
                    <a:pt x="1686" y="3604"/>
                    <a:pt x="2116" y="3174"/>
                    <a:pt x="2314" y="2976"/>
                  </a:cubicBezTo>
                  <a:cubicBezTo>
                    <a:pt x="2678" y="2546"/>
                    <a:pt x="2579" y="2215"/>
                    <a:pt x="2347" y="1753"/>
                  </a:cubicBezTo>
                  <a:cubicBezTo>
                    <a:pt x="2083" y="1191"/>
                    <a:pt x="1653" y="67"/>
                    <a:pt x="992" y="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8"/>
            <p:cNvSpPr/>
            <p:nvPr/>
          </p:nvSpPr>
          <p:spPr>
            <a:xfrm>
              <a:off x="5702725" y="3027600"/>
              <a:ext cx="268600" cy="317700"/>
            </a:xfrm>
            <a:custGeom>
              <a:rect b="b" l="l" r="r" t="t"/>
              <a:pathLst>
                <a:path extrusionOk="0" h="12708" w="10744">
                  <a:moveTo>
                    <a:pt x="1381" y="1"/>
                  </a:moveTo>
                  <a:cubicBezTo>
                    <a:pt x="956" y="1"/>
                    <a:pt x="595" y="101"/>
                    <a:pt x="463" y="352"/>
                  </a:cubicBezTo>
                  <a:cubicBezTo>
                    <a:pt x="1" y="1310"/>
                    <a:pt x="1720" y="1938"/>
                    <a:pt x="2215" y="2302"/>
                  </a:cubicBezTo>
                  <a:cubicBezTo>
                    <a:pt x="2876" y="2864"/>
                    <a:pt x="3769" y="3723"/>
                    <a:pt x="4000" y="4616"/>
                  </a:cubicBezTo>
                  <a:cubicBezTo>
                    <a:pt x="4232" y="5475"/>
                    <a:pt x="3736" y="5971"/>
                    <a:pt x="4298" y="6764"/>
                  </a:cubicBezTo>
                  <a:cubicBezTo>
                    <a:pt x="4959" y="7623"/>
                    <a:pt x="5620" y="8351"/>
                    <a:pt x="6182" y="9276"/>
                  </a:cubicBezTo>
                  <a:cubicBezTo>
                    <a:pt x="6744" y="10202"/>
                    <a:pt x="7405" y="11259"/>
                    <a:pt x="8231" y="11953"/>
                  </a:cubicBezTo>
                  <a:cubicBezTo>
                    <a:pt x="8524" y="12188"/>
                    <a:pt x="9155" y="12708"/>
                    <a:pt x="9640" y="12708"/>
                  </a:cubicBezTo>
                  <a:cubicBezTo>
                    <a:pt x="9702" y="12708"/>
                    <a:pt x="9761" y="12699"/>
                    <a:pt x="9818" y="12681"/>
                  </a:cubicBezTo>
                  <a:cubicBezTo>
                    <a:pt x="10380" y="12482"/>
                    <a:pt x="10413" y="11821"/>
                    <a:pt x="10413" y="11325"/>
                  </a:cubicBezTo>
                  <a:cubicBezTo>
                    <a:pt x="10413" y="10598"/>
                    <a:pt x="10743" y="9243"/>
                    <a:pt x="10380" y="8648"/>
                  </a:cubicBezTo>
                  <a:cubicBezTo>
                    <a:pt x="9983" y="8086"/>
                    <a:pt x="9091" y="8152"/>
                    <a:pt x="8727" y="7557"/>
                  </a:cubicBezTo>
                  <a:cubicBezTo>
                    <a:pt x="8363" y="6929"/>
                    <a:pt x="8727" y="6235"/>
                    <a:pt x="8165" y="5673"/>
                  </a:cubicBezTo>
                  <a:cubicBezTo>
                    <a:pt x="7438" y="4913"/>
                    <a:pt x="6545" y="4384"/>
                    <a:pt x="5818" y="3657"/>
                  </a:cubicBezTo>
                  <a:cubicBezTo>
                    <a:pt x="5772" y="3611"/>
                    <a:pt x="5709" y="3548"/>
                    <a:pt x="5653" y="3492"/>
                  </a:cubicBezTo>
                  <a:cubicBezTo>
                    <a:pt x="5091" y="2996"/>
                    <a:pt x="4595" y="2599"/>
                    <a:pt x="4165" y="1971"/>
                  </a:cubicBezTo>
                  <a:cubicBezTo>
                    <a:pt x="3868" y="1575"/>
                    <a:pt x="3670" y="1013"/>
                    <a:pt x="3339" y="649"/>
                  </a:cubicBezTo>
                  <a:cubicBezTo>
                    <a:pt x="3086" y="312"/>
                    <a:pt x="2132" y="1"/>
                    <a:pt x="138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8"/>
            <p:cNvSpPr/>
            <p:nvPr/>
          </p:nvSpPr>
          <p:spPr>
            <a:xfrm>
              <a:off x="5702725" y="3019025"/>
              <a:ext cx="268600" cy="329725"/>
            </a:xfrm>
            <a:custGeom>
              <a:rect b="b" l="l" r="r" t="t"/>
              <a:pathLst>
                <a:path extrusionOk="0" fill="none" h="13189" w="10744">
                  <a:moveTo>
                    <a:pt x="5653" y="3835"/>
                  </a:moveTo>
                  <a:cubicBezTo>
                    <a:pt x="5091" y="3339"/>
                    <a:pt x="4595" y="2942"/>
                    <a:pt x="4165" y="2314"/>
                  </a:cubicBezTo>
                  <a:cubicBezTo>
                    <a:pt x="3868" y="1918"/>
                    <a:pt x="3670" y="1356"/>
                    <a:pt x="3339" y="992"/>
                  </a:cubicBezTo>
                  <a:cubicBezTo>
                    <a:pt x="2942" y="463"/>
                    <a:pt x="827" y="0"/>
                    <a:pt x="463" y="695"/>
                  </a:cubicBezTo>
                  <a:cubicBezTo>
                    <a:pt x="1" y="1653"/>
                    <a:pt x="1720" y="2281"/>
                    <a:pt x="2215" y="2645"/>
                  </a:cubicBezTo>
                  <a:cubicBezTo>
                    <a:pt x="2876" y="3207"/>
                    <a:pt x="3769" y="4066"/>
                    <a:pt x="4000" y="4959"/>
                  </a:cubicBezTo>
                  <a:cubicBezTo>
                    <a:pt x="4232" y="5818"/>
                    <a:pt x="3736" y="6314"/>
                    <a:pt x="4298" y="7107"/>
                  </a:cubicBezTo>
                  <a:cubicBezTo>
                    <a:pt x="4959" y="7966"/>
                    <a:pt x="5620" y="8694"/>
                    <a:pt x="6182" y="9619"/>
                  </a:cubicBezTo>
                  <a:cubicBezTo>
                    <a:pt x="6744" y="10545"/>
                    <a:pt x="7405" y="11602"/>
                    <a:pt x="8231" y="12296"/>
                  </a:cubicBezTo>
                  <a:cubicBezTo>
                    <a:pt x="8562" y="12561"/>
                    <a:pt x="9322" y="13189"/>
                    <a:pt x="9818" y="13024"/>
                  </a:cubicBezTo>
                  <a:cubicBezTo>
                    <a:pt x="10380" y="12825"/>
                    <a:pt x="10413" y="12164"/>
                    <a:pt x="10413" y="11668"/>
                  </a:cubicBezTo>
                  <a:cubicBezTo>
                    <a:pt x="10413" y="10941"/>
                    <a:pt x="10743" y="9586"/>
                    <a:pt x="10380" y="8991"/>
                  </a:cubicBezTo>
                  <a:cubicBezTo>
                    <a:pt x="9983" y="8429"/>
                    <a:pt x="9091" y="8495"/>
                    <a:pt x="8727" y="7900"/>
                  </a:cubicBezTo>
                  <a:cubicBezTo>
                    <a:pt x="8363" y="7272"/>
                    <a:pt x="8727" y="6578"/>
                    <a:pt x="8165" y="6016"/>
                  </a:cubicBezTo>
                  <a:cubicBezTo>
                    <a:pt x="7438" y="5256"/>
                    <a:pt x="6545" y="4727"/>
                    <a:pt x="5818" y="4000"/>
                  </a:cubicBezTo>
                  <a:cubicBezTo>
                    <a:pt x="5752" y="3934"/>
                    <a:pt x="5653" y="3835"/>
                    <a:pt x="5587" y="3769"/>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8"/>
            <p:cNvSpPr/>
            <p:nvPr/>
          </p:nvSpPr>
          <p:spPr>
            <a:xfrm>
              <a:off x="5954775" y="3351125"/>
              <a:ext cx="237625" cy="81650"/>
            </a:xfrm>
            <a:custGeom>
              <a:rect b="b" l="l" r="r" t="t"/>
              <a:pathLst>
                <a:path extrusionOk="0" h="3266" w="9505">
                  <a:moveTo>
                    <a:pt x="1319" y="1"/>
                  </a:moveTo>
                  <a:cubicBezTo>
                    <a:pt x="1156" y="1"/>
                    <a:pt x="986" y="40"/>
                    <a:pt x="793" y="136"/>
                  </a:cubicBezTo>
                  <a:cubicBezTo>
                    <a:pt x="529" y="302"/>
                    <a:pt x="0" y="731"/>
                    <a:pt x="66" y="1095"/>
                  </a:cubicBezTo>
                  <a:cubicBezTo>
                    <a:pt x="231" y="1657"/>
                    <a:pt x="1322" y="1657"/>
                    <a:pt x="1752" y="1921"/>
                  </a:cubicBezTo>
                  <a:cubicBezTo>
                    <a:pt x="2237" y="2186"/>
                    <a:pt x="2575" y="2215"/>
                    <a:pt x="2991" y="2215"/>
                  </a:cubicBezTo>
                  <a:cubicBezTo>
                    <a:pt x="3110" y="2215"/>
                    <a:pt x="3235" y="2213"/>
                    <a:pt x="3372" y="2213"/>
                  </a:cubicBezTo>
                  <a:cubicBezTo>
                    <a:pt x="3475" y="2213"/>
                    <a:pt x="3584" y="2214"/>
                    <a:pt x="3702" y="2219"/>
                  </a:cubicBezTo>
                  <a:cubicBezTo>
                    <a:pt x="4363" y="2252"/>
                    <a:pt x="4661" y="2681"/>
                    <a:pt x="5256" y="2913"/>
                  </a:cubicBezTo>
                  <a:cubicBezTo>
                    <a:pt x="6016" y="3177"/>
                    <a:pt x="6941" y="3045"/>
                    <a:pt x="7735" y="3177"/>
                  </a:cubicBezTo>
                  <a:cubicBezTo>
                    <a:pt x="7911" y="3204"/>
                    <a:pt x="8256" y="3265"/>
                    <a:pt x="8586" y="3265"/>
                  </a:cubicBezTo>
                  <a:cubicBezTo>
                    <a:pt x="9060" y="3265"/>
                    <a:pt x="9504" y="3141"/>
                    <a:pt x="9387" y="2615"/>
                  </a:cubicBezTo>
                  <a:cubicBezTo>
                    <a:pt x="9222" y="2020"/>
                    <a:pt x="8363" y="2252"/>
                    <a:pt x="7999" y="1921"/>
                  </a:cubicBezTo>
                  <a:cubicBezTo>
                    <a:pt x="7801" y="1723"/>
                    <a:pt x="7801" y="1326"/>
                    <a:pt x="7602" y="1128"/>
                  </a:cubicBezTo>
                  <a:cubicBezTo>
                    <a:pt x="7338" y="963"/>
                    <a:pt x="6875" y="897"/>
                    <a:pt x="6578" y="897"/>
                  </a:cubicBezTo>
                  <a:cubicBezTo>
                    <a:pt x="6379" y="897"/>
                    <a:pt x="6148" y="954"/>
                    <a:pt x="5929" y="954"/>
                  </a:cubicBezTo>
                  <a:cubicBezTo>
                    <a:pt x="5710" y="954"/>
                    <a:pt x="5504" y="897"/>
                    <a:pt x="5355" y="665"/>
                  </a:cubicBezTo>
                  <a:lnTo>
                    <a:pt x="5256" y="665"/>
                  </a:lnTo>
                  <a:cubicBezTo>
                    <a:pt x="5198" y="655"/>
                    <a:pt x="5143" y="650"/>
                    <a:pt x="5090" y="650"/>
                  </a:cubicBezTo>
                  <a:cubicBezTo>
                    <a:pt x="4636" y="650"/>
                    <a:pt x="4371" y="996"/>
                    <a:pt x="3867" y="996"/>
                  </a:cubicBezTo>
                  <a:cubicBezTo>
                    <a:pt x="3339" y="996"/>
                    <a:pt x="2677" y="500"/>
                    <a:pt x="2182" y="268"/>
                  </a:cubicBezTo>
                  <a:cubicBezTo>
                    <a:pt x="1866" y="121"/>
                    <a:pt x="1604" y="1"/>
                    <a:pt x="1319"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8"/>
            <p:cNvSpPr/>
            <p:nvPr/>
          </p:nvSpPr>
          <p:spPr>
            <a:xfrm>
              <a:off x="5954775" y="3347900"/>
              <a:ext cx="239650" cy="90925"/>
            </a:xfrm>
            <a:custGeom>
              <a:rect b="b" l="l" r="r" t="t"/>
              <a:pathLst>
                <a:path extrusionOk="0" fill="none" h="3637" w="9586">
                  <a:moveTo>
                    <a:pt x="5256" y="794"/>
                  </a:moveTo>
                  <a:cubicBezTo>
                    <a:pt x="4694" y="695"/>
                    <a:pt x="4429" y="1125"/>
                    <a:pt x="3867" y="1125"/>
                  </a:cubicBezTo>
                  <a:cubicBezTo>
                    <a:pt x="3339" y="1125"/>
                    <a:pt x="2677" y="629"/>
                    <a:pt x="2182" y="397"/>
                  </a:cubicBezTo>
                  <a:cubicBezTo>
                    <a:pt x="1686" y="166"/>
                    <a:pt x="1322" y="1"/>
                    <a:pt x="793" y="265"/>
                  </a:cubicBezTo>
                  <a:cubicBezTo>
                    <a:pt x="529" y="431"/>
                    <a:pt x="0" y="860"/>
                    <a:pt x="66" y="1224"/>
                  </a:cubicBezTo>
                  <a:cubicBezTo>
                    <a:pt x="231" y="1786"/>
                    <a:pt x="1322" y="1786"/>
                    <a:pt x="1752" y="2050"/>
                  </a:cubicBezTo>
                  <a:cubicBezTo>
                    <a:pt x="2479" y="2447"/>
                    <a:pt x="2876" y="2315"/>
                    <a:pt x="3702" y="2348"/>
                  </a:cubicBezTo>
                  <a:cubicBezTo>
                    <a:pt x="4363" y="2381"/>
                    <a:pt x="4661" y="2810"/>
                    <a:pt x="5256" y="3042"/>
                  </a:cubicBezTo>
                  <a:cubicBezTo>
                    <a:pt x="6016" y="3306"/>
                    <a:pt x="6941" y="3174"/>
                    <a:pt x="7735" y="3306"/>
                  </a:cubicBezTo>
                  <a:cubicBezTo>
                    <a:pt x="8164" y="3372"/>
                    <a:pt x="9586" y="3637"/>
                    <a:pt x="9387" y="2744"/>
                  </a:cubicBezTo>
                  <a:cubicBezTo>
                    <a:pt x="9222" y="2149"/>
                    <a:pt x="8363" y="2381"/>
                    <a:pt x="7999" y="2050"/>
                  </a:cubicBezTo>
                  <a:cubicBezTo>
                    <a:pt x="7801" y="1852"/>
                    <a:pt x="7801" y="1455"/>
                    <a:pt x="7602" y="1257"/>
                  </a:cubicBezTo>
                  <a:cubicBezTo>
                    <a:pt x="7338" y="1092"/>
                    <a:pt x="6875" y="1026"/>
                    <a:pt x="6578" y="1026"/>
                  </a:cubicBezTo>
                  <a:cubicBezTo>
                    <a:pt x="6181" y="1026"/>
                    <a:pt x="5652" y="1257"/>
                    <a:pt x="5355" y="794"/>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8"/>
            <p:cNvSpPr/>
            <p:nvPr/>
          </p:nvSpPr>
          <p:spPr>
            <a:xfrm>
              <a:off x="6030800" y="2988225"/>
              <a:ext cx="255350" cy="311250"/>
            </a:xfrm>
            <a:custGeom>
              <a:rect b="b" l="l" r="r" t="t"/>
              <a:pathLst>
                <a:path extrusionOk="0" h="12450" w="10214">
                  <a:moveTo>
                    <a:pt x="7557" y="1"/>
                  </a:moveTo>
                  <a:cubicBezTo>
                    <a:pt x="7016" y="1"/>
                    <a:pt x="6777" y="890"/>
                    <a:pt x="6512" y="1332"/>
                  </a:cubicBezTo>
                  <a:cubicBezTo>
                    <a:pt x="5983" y="2290"/>
                    <a:pt x="4925" y="2522"/>
                    <a:pt x="4231" y="3249"/>
                  </a:cubicBezTo>
                  <a:cubicBezTo>
                    <a:pt x="3702" y="3745"/>
                    <a:pt x="3405" y="4373"/>
                    <a:pt x="2843" y="4901"/>
                  </a:cubicBezTo>
                  <a:cubicBezTo>
                    <a:pt x="2484" y="5171"/>
                    <a:pt x="2179" y="5440"/>
                    <a:pt x="1733" y="5440"/>
                  </a:cubicBezTo>
                  <a:cubicBezTo>
                    <a:pt x="1686" y="5440"/>
                    <a:pt x="1637" y="5437"/>
                    <a:pt x="1587" y="5430"/>
                  </a:cubicBezTo>
                  <a:cubicBezTo>
                    <a:pt x="1343" y="5406"/>
                    <a:pt x="1167" y="5368"/>
                    <a:pt x="1025" y="5368"/>
                  </a:cubicBezTo>
                  <a:cubicBezTo>
                    <a:pt x="781" y="5368"/>
                    <a:pt x="638" y="5479"/>
                    <a:pt x="430" y="5959"/>
                  </a:cubicBezTo>
                  <a:cubicBezTo>
                    <a:pt x="99" y="6686"/>
                    <a:pt x="0" y="7645"/>
                    <a:pt x="463" y="8306"/>
                  </a:cubicBezTo>
                  <a:cubicBezTo>
                    <a:pt x="727" y="8670"/>
                    <a:pt x="1157" y="8868"/>
                    <a:pt x="1355" y="9265"/>
                  </a:cubicBezTo>
                  <a:cubicBezTo>
                    <a:pt x="1587" y="9661"/>
                    <a:pt x="1454" y="10058"/>
                    <a:pt x="1554" y="10454"/>
                  </a:cubicBezTo>
                  <a:cubicBezTo>
                    <a:pt x="1686" y="11380"/>
                    <a:pt x="2248" y="11116"/>
                    <a:pt x="2843" y="11314"/>
                  </a:cubicBezTo>
                  <a:cubicBezTo>
                    <a:pt x="3140" y="11446"/>
                    <a:pt x="3338" y="11777"/>
                    <a:pt x="3636" y="11909"/>
                  </a:cubicBezTo>
                  <a:cubicBezTo>
                    <a:pt x="3776" y="11973"/>
                    <a:pt x="3874" y="11999"/>
                    <a:pt x="3954" y="11999"/>
                  </a:cubicBezTo>
                  <a:cubicBezTo>
                    <a:pt x="4119" y="11999"/>
                    <a:pt x="4206" y="11888"/>
                    <a:pt x="4429" y="11777"/>
                  </a:cubicBezTo>
                  <a:cubicBezTo>
                    <a:pt x="4581" y="11706"/>
                    <a:pt x="4705" y="11673"/>
                    <a:pt x="4822" y="11673"/>
                  </a:cubicBezTo>
                  <a:cubicBezTo>
                    <a:pt x="5037" y="11673"/>
                    <a:pt x="5233" y="11783"/>
                    <a:pt x="5553" y="11975"/>
                  </a:cubicBezTo>
                  <a:cubicBezTo>
                    <a:pt x="5887" y="12197"/>
                    <a:pt x="6236" y="12450"/>
                    <a:pt x="6600" y="12450"/>
                  </a:cubicBezTo>
                  <a:cubicBezTo>
                    <a:pt x="6776" y="12450"/>
                    <a:pt x="6956" y="12391"/>
                    <a:pt x="7140" y="12239"/>
                  </a:cubicBezTo>
                  <a:cubicBezTo>
                    <a:pt x="7635" y="11810"/>
                    <a:pt x="7503" y="10917"/>
                    <a:pt x="7503" y="10289"/>
                  </a:cubicBezTo>
                  <a:cubicBezTo>
                    <a:pt x="7503" y="9562"/>
                    <a:pt x="7635" y="9231"/>
                    <a:pt x="8164" y="8802"/>
                  </a:cubicBezTo>
                  <a:cubicBezTo>
                    <a:pt x="8660" y="8438"/>
                    <a:pt x="8759" y="8306"/>
                    <a:pt x="8892" y="7711"/>
                  </a:cubicBezTo>
                  <a:cubicBezTo>
                    <a:pt x="8925" y="7281"/>
                    <a:pt x="9123" y="7017"/>
                    <a:pt x="9453" y="6885"/>
                  </a:cubicBezTo>
                  <a:cubicBezTo>
                    <a:pt x="9784" y="6752"/>
                    <a:pt x="9850" y="6852"/>
                    <a:pt x="9949" y="6389"/>
                  </a:cubicBezTo>
                  <a:cubicBezTo>
                    <a:pt x="10015" y="6025"/>
                    <a:pt x="9850" y="5629"/>
                    <a:pt x="9685" y="5265"/>
                  </a:cubicBezTo>
                  <a:cubicBezTo>
                    <a:pt x="9387" y="4538"/>
                    <a:pt x="8693" y="3678"/>
                    <a:pt x="9222" y="2885"/>
                  </a:cubicBezTo>
                  <a:cubicBezTo>
                    <a:pt x="9520" y="2489"/>
                    <a:pt x="10214" y="2356"/>
                    <a:pt x="10148" y="1695"/>
                  </a:cubicBezTo>
                  <a:cubicBezTo>
                    <a:pt x="10081" y="1067"/>
                    <a:pt x="9520" y="1232"/>
                    <a:pt x="9123" y="1067"/>
                  </a:cubicBezTo>
                  <a:lnTo>
                    <a:pt x="9090" y="1034"/>
                  </a:lnTo>
                  <a:cubicBezTo>
                    <a:pt x="8627" y="803"/>
                    <a:pt x="8230" y="175"/>
                    <a:pt x="7768" y="43"/>
                  </a:cubicBezTo>
                  <a:cubicBezTo>
                    <a:pt x="7692" y="14"/>
                    <a:pt x="7622" y="1"/>
                    <a:pt x="7557"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8"/>
            <p:cNvSpPr/>
            <p:nvPr/>
          </p:nvSpPr>
          <p:spPr>
            <a:xfrm>
              <a:off x="6030800" y="2982675"/>
              <a:ext cx="255350" cy="323125"/>
            </a:xfrm>
            <a:custGeom>
              <a:rect b="b" l="l" r="r" t="t"/>
              <a:pathLst>
                <a:path extrusionOk="0" fill="none" h="12925" w="10214">
                  <a:moveTo>
                    <a:pt x="9090" y="1256"/>
                  </a:moveTo>
                  <a:cubicBezTo>
                    <a:pt x="8627" y="1025"/>
                    <a:pt x="8230" y="397"/>
                    <a:pt x="7768" y="265"/>
                  </a:cubicBezTo>
                  <a:cubicBezTo>
                    <a:pt x="7074" y="0"/>
                    <a:pt x="6809" y="1058"/>
                    <a:pt x="6512" y="1554"/>
                  </a:cubicBezTo>
                  <a:cubicBezTo>
                    <a:pt x="5983" y="2512"/>
                    <a:pt x="4925" y="2744"/>
                    <a:pt x="4231" y="3471"/>
                  </a:cubicBezTo>
                  <a:cubicBezTo>
                    <a:pt x="3702" y="3967"/>
                    <a:pt x="3405" y="4595"/>
                    <a:pt x="2843" y="5123"/>
                  </a:cubicBezTo>
                  <a:cubicBezTo>
                    <a:pt x="2446" y="5421"/>
                    <a:pt x="2116" y="5718"/>
                    <a:pt x="1587" y="5652"/>
                  </a:cubicBezTo>
                  <a:cubicBezTo>
                    <a:pt x="926" y="5586"/>
                    <a:pt x="760" y="5421"/>
                    <a:pt x="430" y="6181"/>
                  </a:cubicBezTo>
                  <a:cubicBezTo>
                    <a:pt x="99" y="6908"/>
                    <a:pt x="0" y="7867"/>
                    <a:pt x="463" y="8528"/>
                  </a:cubicBezTo>
                  <a:cubicBezTo>
                    <a:pt x="727" y="8892"/>
                    <a:pt x="1157" y="9090"/>
                    <a:pt x="1355" y="9487"/>
                  </a:cubicBezTo>
                  <a:cubicBezTo>
                    <a:pt x="1587" y="9883"/>
                    <a:pt x="1454" y="10280"/>
                    <a:pt x="1554" y="10676"/>
                  </a:cubicBezTo>
                  <a:cubicBezTo>
                    <a:pt x="1686" y="11602"/>
                    <a:pt x="2248" y="11338"/>
                    <a:pt x="2843" y="11536"/>
                  </a:cubicBezTo>
                  <a:cubicBezTo>
                    <a:pt x="3140" y="11668"/>
                    <a:pt x="3338" y="11999"/>
                    <a:pt x="3636" y="12131"/>
                  </a:cubicBezTo>
                  <a:cubicBezTo>
                    <a:pt x="4066" y="12329"/>
                    <a:pt x="4099" y="12164"/>
                    <a:pt x="4429" y="11999"/>
                  </a:cubicBezTo>
                  <a:cubicBezTo>
                    <a:pt x="4859" y="11800"/>
                    <a:pt x="5057" y="11899"/>
                    <a:pt x="5553" y="12197"/>
                  </a:cubicBezTo>
                  <a:cubicBezTo>
                    <a:pt x="6049" y="12527"/>
                    <a:pt x="6578" y="12924"/>
                    <a:pt x="7140" y="12461"/>
                  </a:cubicBezTo>
                  <a:cubicBezTo>
                    <a:pt x="7635" y="12032"/>
                    <a:pt x="7503" y="11139"/>
                    <a:pt x="7503" y="10511"/>
                  </a:cubicBezTo>
                  <a:cubicBezTo>
                    <a:pt x="7503" y="9784"/>
                    <a:pt x="7635" y="9453"/>
                    <a:pt x="8164" y="9024"/>
                  </a:cubicBezTo>
                  <a:cubicBezTo>
                    <a:pt x="8660" y="8660"/>
                    <a:pt x="8759" y="8528"/>
                    <a:pt x="8892" y="7933"/>
                  </a:cubicBezTo>
                  <a:cubicBezTo>
                    <a:pt x="8925" y="7503"/>
                    <a:pt x="9123" y="7239"/>
                    <a:pt x="9453" y="7107"/>
                  </a:cubicBezTo>
                  <a:cubicBezTo>
                    <a:pt x="9784" y="6974"/>
                    <a:pt x="9850" y="7074"/>
                    <a:pt x="9949" y="6611"/>
                  </a:cubicBezTo>
                  <a:cubicBezTo>
                    <a:pt x="10015" y="6247"/>
                    <a:pt x="9850" y="5851"/>
                    <a:pt x="9685" y="5487"/>
                  </a:cubicBezTo>
                  <a:cubicBezTo>
                    <a:pt x="9387" y="4760"/>
                    <a:pt x="8693" y="3900"/>
                    <a:pt x="9222" y="3107"/>
                  </a:cubicBezTo>
                  <a:cubicBezTo>
                    <a:pt x="9520" y="2711"/>
                    <a:pt x="10214" y="2578"/>
                    <a:pt x="10148" y="1917"/>
                  </a:cubicBezTo>
                  <a:cubicBezTo>
                    <a:pt x="10081" y="1289"/>
                    <a:pt x="9520" y="1454"/>
                    <a:pt x="9123" y="1289"/>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8"/>
            <p:cNvSpPr/>
            <p:nvPr/>
          </p:nvSpPr>
          <p:spPr>
            <a:xfrm>
              <a:off x="5991950" y="2612650"/>
              <a:ext cx="60125" cy="42800"/>
            </a:xfrm>
            <a:custGeom>
              <a:rect b="b" l="l" r="r" t="t"/>
              <a:pathLst>
                <a:path extrusionOk="0" h="1712" w="2405">
                  <a:moveTo>
                    <a:pt x="643" y="0"/>
                  </a:moveTo>
                  <a:cubicBezTo>
                    <a:pt x="310" y="0"/>
                    <a:pt x="52" y="139"/>
                    <a:pt x="34" y="621"/>
                  </a:cubicBezTo>
                  <a:cubicBezTo>
                    <a:pt x="1" y="1381"/>
                    <a:pt x="529" y="1712"/>
                    <a:pt x="1190" y="1712"/>
                  </a:cubicBezTo>
                  <a:cubicBezTo>
                    <a:pt x="1554" y="1712"/>
                    <a:pt x="2182" y="1381"/>
                    <a:pt x="2281" y="985"/>
                  </a:cubicBezTo>
                  <a:cubicBezTo>
                    <a:pt x="2405" y="583"/>
                    <a:pt x="1979" y="152"/>
                    <a:pt x="1599" y="152"/>
                  </a:cubicBezTo>
                  <a:cubicBezTo>
                    <a:pt x="1573" y="152"/>
                    <a:pt x="1547" y="154"/>
                    <a:pt x="1521" y="158"/>
                  </a:cubicBezTo>
                  <a:lnTo>
                    <a:pt x="1488" y="158"/>
                  </a:lnTo>
                  <a:cubicBezTo>
                    <a:pt x="1212" y="86"/>
                    <a:pt x="904" y="0"/>
                    <a:pt x="643"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8"/>
            <p:cNvSpPr/>
            <p:nvPr/>
          </p:nvSpPr>
          <p:spPr>
            <a:xfrm>
              <a:off x="5991950" y="2606675"/>
              <a:ext cx="60350" cy="48775"/>
            </a:xfrm>
            <a:custGeom>
              <a:rect b="b" l="l" r="r" t="t"/>
              <a:pathLst>
                <a:path extrusionOk="0" fill="none" h="1951" w="2414">
                  <a:moveTo>
                    <a:pt x="1488" y="397"/>
                  </a:moveTo>
                  <a:cubicBezTo>
                    <a:pt x="860" y="232"/>
                    <a:pt x="67" y="1"/>
                    <a:pt x="34" y="860"/>
                  </a:cubicBezTo>
                  <a:cubicBezTo>
                    <a:pt x="1" y="1620"/>
                    <a:pt x="529" y="1951"/>
                    <a:pt x="1190" y="1951"/>
                  </a:cubicBezTo>
                  <a:cubicBezTo>
                    <a:pt x="1554" y="1951"/>
                    <a:pt x="2182" y="1620"/>
                    <a:pt x="2281" y="1224"/>
                  </a:cubicBezTo>
                  <a:cubicBezTo>
                    <a:pt x="2413" y="794"/>
                    <a:pt x="1918" y="331"/>
                    <a:pt x="1521" y="397"/>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8"/>
            <p:cNvSpPr/>
            <p:nvPr/>
          </p:nvSpPr>
          <p:spPr>
            <a:xfrm>
              <a:off x="6234075" y="2459150"/>
              <a:ext cx="61175" cy="84700"/>
            </a:xfrm>
            <a:custGeom>
              <a:rect b="b" l="l" r="r" t="t"/>
              <a:pathLst>
                <a:path extrusionOk="0" h="3388" w="2447">
                  <a:moveTo>
                    <a:pt x="1572" y="0"/>
                  </a:moveTo>
                  <a:cubicBezTo>
                    <a:pt x="881" y="0"/>
                    <a:pt x="998" y="912"/>
                    <a:pt x="661" y="1340"/>
                  </a:cubicBezTo>
                  <a:cubicBezTo>
                    <a:pt x="397" y="1638"/>
                    <a:pt x="0" y="1572"/>
                    <a:pt x="166" y="2101"/>
                  </a:cubicBezTo>
                  <a:cubicBezTo>
                    <a:pt x="265" y="2431"/>
                    <a:pt x="661" y="2629"/>
                    <a:pt x="860" y="2927"/>
                  </a:cubicBezTo>
                  <a:cubicBezTo>
                    <a:pt x="1032" y="3148"/>
                    <a:pt x="1167" y="3387"/>
                    <a:pt x="1415" y="3387"/>
                  </a:cubicBezTo>
                  <a:cubicBezTo>
                    <a:pt x="1501" y="3387"/>
                    <a:pt x="1600" y="3358"/>
                    <a:pt x="1719" y="3290"/>
                  </a:cubicBezTo>
                  <a:cubicBezTo>
                    <a:pt x="2149" y="3026"/>
                    <a:pt x="2017" y="2398"/>
                    <a:pt x="2050" y="1935"/>
                  </a:cubicBezTo>
                  <a:cubicBezTo>
                    <a:pt x="2083" y="1109"/>
                    <a:pt x="2446" y="845"/>
                    <a:pt x="1851" y="117"/>
                  </a:cubicBezTo>
                  <a:lnTo>
                    <a:pt x="1752" y="18"/>
                  </a:lnTo>
                  <a:cubicBezTo>
                    <a:pt x="1687" y="6"/>
                    <a:pt x="1627" y="0"/>
                    <a:pt x="1572"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8"/>
            <p:cNvSpPr/>
            <p:nvPr/>
          </p:nvSpPr>
          <p:spPr>
            <a:xfrm>
              <a:off x="6234075" y="2455450"/>
              <a:ext cx="61175" cy="92575"/>
            </a:xfrm>
            <a:custGeom>
              <a:rect b="b" l="l" r="r" t="t"/>
              <a:pathLst>
                <a:path extrusionOk="0" fill="none" h="3703" w="2447">
                  <a:moveTo>
                    <a:pt x="1752" y="166"/>
                  </a:moveTo>
                  <a:cubicBezTo>
                    <a:pt x="860" y="1"/>
                    <a:pt x="1025" y="1026"/>
                    <a:pt x="661" y="1488"/>
                  </a:cubicBezTo>
                  <a:cubicBezTo>
                    <a:pt x="397" y="1786"/>
                    <a:pt x="0" y="1720"/>
                    <a:pt x="166" y="2249"/>
                  </a:cubicBezTo>
                  <a:cubicBezTo>
                    <a:pt x="265" y="2579"/>
                    <a:pt x="661" y="2777"/>
                    <a:pt x="860" y="3075"/>
                  </a:cubicBezTo>
                  <a:cubicBezTo>
                    <a:pt x="1091" y="3372"/>
                    <a:pt x="1256" y="3703"/>
                    <a:pt x="1719" y="3438"/>
                  </a:cubicBezTo>
                  <a:cubicBezTo>
                    <a:pt x="2149" y="3174"/>
                    <a:pt x="2017" y="2546"/>
                    <a:pt x="2050" y="2083"/>
                  </a:cubicBezTo>
                  <a:cubicBezTo>
                    <a:pt x="2083" y="1257"/>
                    <a:pt x="2446" y="993"/>
                    <a:pt x="1851" y="265"/>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8"/>
            <p:cNvSpPr/>
            <p:nvPr/>
          </p:nvSpPr>
          <p:spPr>
            <a:xfrm>
              <a:off x="6392725" y="1996850"/>
              <a:ext cx="220650" cy="293250"/>
            </a:xfrm>
            <a:custGeom>
              <a:rect b="b" l="l" r="r" t="t"/>
              <a:pathLst>
                <a:path extrusionOk="0" h="11730" w="8826">
                  <a:moveTo>
                    <a:pt x="6347" y="0"/>
                  </a:moveTo>
                  <a:lnTo>
                    <a:pt x="6347" y="66"/>
                  </a:lnTo>
                  <a:cubicBezTo>
                    <a:pt x="6320" y="63"/>
                    <a:pt x="6295" y="62"/>
                    <a:pt x="6270" y="62"/>
                  </a:cubicBezTo>
                  <a:cubicBezTo>
                    <a:pt x="5749" y="62"/>
                    <a:pt x="5728" y="712"/>
                    <a:pt x="5917" y="1091"/>
                  </a:cubicBezTo>
                  <a:cubicBezTo>
                    <a:pt x="6182" y="1653"/>
                    <a:pt x="6446" y="1917"/>
                    <a:pt x="6446" y="2611"/>
                  </a:cubicBezTo>
                  <a:cubicBezTo>
                    <a:pt x="6446" y="3140"/>
                    <a:pt x="6479" y="3867"/>
                    <a:pt x="6149" y="4363"/>
                  </a:cubicBezTo>
                  <a:cubicBezTo>
                    <a:pt x="5785" y="4892"/>
                    <a:pt x="5058" y="4958"/>
                    <a:pt x="4727" y="5487"/>
                  </a:cubicBezTo>
                  <a:cubicBezTo>
                    <a:pt x="4397" y="6148"/>
                    <a:pt x="4694" y="6280"/>
                    <a:pt x="3934" y="6446"/>
                  </a:cubicBezTo>
                  <a:cubicBezTo>
                    <a:pt x="3372" y="6545"/>
                    <a:pt x="2975" y="6611"/>
                    <a:pt x="2380" y="6644"/>
                  </a:cubicBezTo>
                  <a:cubicBezTo>
                    <a:pt x="1686" y="6677"/>
                    <a:pt x="1257" y="7107"/>
                    <a:pt x="1124" y="7834"/>
                  </a:cubicBezTo>
                  <a:cubicBezTo>
                    <a:pt x="1091" y="7999"/>
                    <a:pt x="1158" y="8396"/>
                    <a:pt x="1058" y="8528"/>
                  </a:cubicBezTo>
                  <a:cubicBezTo>
                    <a:pt x="982" y="8665"/>
                    <a:pt x="907" y="8690"/>
                    <a:pt x="828" y="8690"/>
                  </a:cubicBezTo>
                  <a:cubicBezTo>
                    <a:pt x="782" y="8690"/>
                    <a:pt x="734" y="8681"/>
                    <a:pt x="686" y="8681"/>
                  </a:cubicBezTo>
                  <a:cubicBezTo>
                    <a:pt x="636" y="8681"/>
                    <a:pt x="584" y="8690"/>
                    <a:pt x="529" y="8726"/>
                  </a:cubicBezTo>
                  <a:cubicBezTo>
                    <a:pt x="133" y="8958"/>
                    <a:pt x="1" y="9553"/>
                    <a:pt x="199" y="9982"/>
                  </a:cubicBezTo>
                  <a:cubicBezTo>
                    <a:pt x="496" y="10544"/>
                    <a:pt x="1124" y="10544"/>
                    <a:pt x="1422" y="11139"/>
                  </a:cubicBezTo>
                  <a:cubicBezTo>
                    <a:pt x="1558" y="11469"/>
                    <a:pt x="1750" y="11730"/>
                    <a:pt x="1959" y="11730"/>
                  </a:cubicBezTo>
                  <a:cubicBezTo>
                    <a:pt x="2107" y="11730"/>
                    <a:pt x="2263" y="11600"/>
                    <a:pt x="2414" y="11271"/>
                  </a:cubicBezTo>
                  <a:cubicBezTo>
                    <a:pt x="2678" y="10610"/>
                    <a:pt x="2182" y="9553"/>
                    <a:pt x="3075" y="9255"/>
                  </a:cubicBezTo>
                  <a:cubicBezTo>
                    <a:pt x="3152" y="9222"/>
                    <a:pt x="3233" y="9215"/>
                    <a:pt x="3315" y="9215"/>
                  </a:cubicBezTo>
                  <a:cubicBezTo>
                    <a:pt x="3380" y="9215"/>
                    <a:pt x="3447" y="9219"/>
                    <a:pt x="3513" y="9219"/>
                  </a:cubicBezTo>
                  <a:cubicBezTo>
                    <a:pt x="3611" y="9219"/>
                    <a:pt x="3709" y="9209"/>
                    <a:pt x="3802" y="9156"/>
                  </a:cubicBezTo>
                  <a:cubicBezTo>
                    <a:pt x="4165" y="8958"/>
                    <a:pt x="4099" y="8594"/>
                    <a:pt x="4298" y="8297"/>
                  </a:cubicBezTo>
                  <a:cubicBezTo>
                    <a:pt x="4455" y="8044"/>
                    <a:pt x="4600" y="7956"/>
                    <a:pt x="4742" y="7956"/>
                  </a:cubicBezTo>
                  <a:cubicBezTo>
                    <a:pt x="5045" y="7956"/>
                    <a:pt x="5336" y="8361"/>
                    <a:pt x="5719" y="8429"/>
                  </a:cubicBezTo>
                  <a:cubicBezTo>
                    <a:pt x="5775" y="8443"/>
                    <a:pt x="5829" y="8450"/>
                    <a:pt x="5880" y="8450"/>
                  </a:cubicBezTo>
                  <a:cubicBezTo>
                    <a:pt x="6070" y="8450"/>
                    <a:pt x="6231" y="8360"/>
                    <a:pt x="6413" y="8230"/>
                  </a:cubicBezTo>
                  <a:cubicBezTo>
                    <a:pt x="6942" y="7900"/>
                    <a:pt x="7372" y="7602"/>
                    <a:pt x="7967" y="7371"/>
                  </a:cubicBezTo>
                  <a:cubicBezTo>
                    <a:pt x="8495" y="7173"/>
                    <a:pt x="8793" y="6908"/>
                    <a:pt x="8793" y="6247"/>
                  </a:cubicBezTo>
                  <a:cubicBezTo>
                    <a:pt x="8826" y="5586"/>
                    <a:pt x="8661" y="4859"/>
                    <a:pt x="8529" y="4231"/>
                  </a:cubicBezTo>
                  <a:cubicBezTo>
                    <a:pt x="8462" y="3934"/>
                    <a:pt x="8330" y="3603"/>
                    <a:pt x="8264" y="3305"/>
                  </a:cubicBezTo>
                  <a:cubicBezTo>
                    <a:pt x="8198" y="2810"/>
                    <a:pt x="8297" y="2314"/>
                    <a:pt x="8231" y="1818"/>
                  </a:cubicBezTo>
                  <a:cubicBezTo>
                    <a:pt x="8099" y="1157"/>
                    <a:pt x="7008" y="132"/>
                    <a:pt x="6347"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8"/>
            <p:cNvSpPr/>
            <p:nvPr/>
          </p:nvSpPr>
          <p:spPr>
            <a:xfrm>
              <a:off x="6392725" y="1996850"/>
              <a:ext cx="220650" cy="301625"/>
            </a:xfrm>
            <a:custGeom>
              <a:rect b="b" l="l" r="r" t="t"/>
              <a:pathLst>
                <a:path extrusionOk="0" fill="none" h="12065" w="8826">
                  <a:moveTo>
                    <a:pt x="6347" y="66"/>
                  </a:moveTo>
                  <a:cubicBezTo>
                    <a:pt x="5752" y="0"/>
                    <a:pt x="5719" y="694"/>
                    <a:pt x="5917" y="1091"/>
                  </a:cubicBezTo>
                  <a:cubicBezTo>
                    <a:pt x="6182" y="1653"/>
                    <a:pt x="6446" y="1917"/>
                    <a:pt x="6446" y="2611"/>
                  </a:cubicBezTo>
                  <a:cubicBezTo>
                    <a:pt x="6446" y="3140"/>
                    <a:pt x="6479" y="3867"/>
                    <a:pt x="6149" y="4363"/>
                  </a:cubicBezTo>
                  <a:cubicBezTo>
                    <a:pt x="5785" y="4892"/>
                    <a:pt x="5058" y="4958"/>
                    <a:pt x="4727" y="5487"/>
                  </a:cubicBezTo>
                  <a:cubicBezTo>
                    <a:pt x="4397" y="6148"/>
                    <a:pt x="4694" y="6280"/>
                    <a:pt x="3934" y="6446"/>
                  </a:cubicBezTo>
                  <a:cubicBezTo>
                    <a:pt x="3372" y="6545"/>
                    <a:pt x="2975" y="6611"/>
                    <a:pt x="2380" y="6644"/>
                  </a:cubicBezTo>
                  <a:cubicBezTo>
                    <a:pt x="1686" y="6677"/>
                    <a:pt x="1257" y="7107"/>
                    <a:pt x="1124" y="7834"/>
                  </a:cubicBezTo>
                  <a:cubicBezTo>
                    <a:pt x="1091" y="7999"/>
                    <a:pt x="1158" y="8396"/>
                    <a:pt x="1058" y="8528"/>
                  </a:cubicBezTo>
                  <a:cubicBezTo>
                    <a:pt x="893" y="8825"/>
                    <a:pt x="728" y="8594"/>
                    <a:pt x="529" y="8726"/>
                  </a:cubicBezTo>
                  <a:cubicBezTo>
                    <a:pt x="133" y="8958"/>
                    <a:pt x="1" y="9553"/>
                    <a:pt x="199" y="9982"/>
                  </a:cubicBezTo>
                  <a:cubicBezTo>
                    <a:pt x="496" y="10544"/>
                    <a:pt x="1124" y="10544"/>
                    <a:pt x="1422" y="11139"/>
                  </a:cubicBezTo>
                  <a:cubicBezTo>
                    <a:pt x="1653" y="11701"/>
                    <a:pt x="2050" y="12065"/>
                    <a:pt x="2414" y="11271"/>
                  </a:cubicBezTo>
                  <a:cubicBezTo>
                    <a:pt x="2678" y="10610"/>
                    <a:pt x="2182" y="9553"/>
                    <a:pt x="3075" y="9255"/>
                  </a:cubicBezTo>
                  <a:cubicBezTo>
                    <a:pt x="3306" y="9156"/>
                    <a:pt x="3570" y="9288"/>
                    <a:pt x="3802" y="9156"/>
                  </a:cubicBezTo>
                  <a:cubicBezTo>
                    <a:pt x="4165" y="8958"/>
                    <a:pt x="4099" y="8594"/>
                    <a:pt x="4298" y="8297"/>
                  </a:cubicBezTo>
                  <a:cubicBezTo>
                    <a:pt x="4793" y="7503"/>
                    <a:pt x="5157" y="8330"/>
                    <a:pt x="5719" y="8429"/>
                  </a:cubicBezTo>
                  <a:cubicBezTo>
                    <a:pt x="5983" y="8495"/>
                    <a:pt x="6182" y="8396"/>
                    <a:pt x="6413" y="8230"/>
                  </a:cubicBezTo>
                  <a:cubicBezTo>
                    <a:pt x="6942" y="7900"/>
                    <a:pt x="7372" y="7602"/>
                    <a:pt x="7967" y="7371"/>
                  </a:cubicBezTo>
                  <a:cubicBezTo>
                    <a:pt x="8495" y="7173"/>
                    <a:pt x="8793" y="6908"/>
                    <a:pt x="8793" y="6247"/>
                  </a:cubicBezTo>
                  <a:cubicBezTo>
                    <a:pt x="8826" y="5586"/>
                    <a:pt x="8661" y="4859"/>
                    <a:pt x="8529" y="4231"/>
                  </a:cubicBezTo>
                  <a:cubicBezTo>
                    <a:pt x="8462" y="3934"/>
                    <a:pt x="8330" y="3603"/>
                    <a:pt x="8264" y="3305"/>
                  </a:cubicBezTo>
                  <a:cubicBezTo>
                    <a:pt x="8198" y="2810"/>
                    <a:pt x="8297" y="2314"/>
                    <a:pt x="8231" y="1818"/>
                  </a:cubicBezTo>
                  <a:cubicBezTo>
                    <a:pt x="8099" y="1157"/>
                    <a:pt x="7008" y="132"/>
                    <a:pt x="6347"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8"/>
            <p:cNvSpPr/>
            <p:nvPr/>
          </p:nvSpPr>
          <p:spPr>
            <a:xfrm>
              <a:off x="6491075" y="1887000"/>
              <a:ext cx="123150" cy="93925"/>
            </a:xfrm>
            <a:custGeom>
              <a:rect b="b" l="l" r="r" t="t"/>
              <a:pathLst>
                <a:path extrusionOk="0" h="3757" w="4926">
                  <a:moveTo>
                    <a:pt x="871" y="1"/>
                  </a:moveTo>
                  <a:cubicBezTo>
                    <a:pt x="641" y="1"/>
                    <a:pt x="490" y="156"/>
                    <a:pt x="529" y="626"/>
                  </a:cubicBezTo>
                  <a:cubicBezTo>
                    <a:pt x="595" y="1188"/>
                    <a:pt x="992" y="1618"/>
                    <a:pt x="562" y="2080"/>
                  </a:cubicBezTo>
                  <a:cubicBezTo>
                    <a:pt x="331" y="2279"/>
                    <a:pt x="0" y="2180"/>
                    <a:pt x="33" y="2675"/>
                  </a:cubicBezTo>
                  <a:cubicBezTo>
                    <a:pt x="66" y="3105"/>
                    <a:pt x="496" y="3237"/>
                    <a:pt x="793" y="3469"/>
                  </a:cubicBezTo>
                  <a:cubicBezTo>
                    <a:pt x="994" y="3594"/>
                    <a:pt x="1175" y="3757"/>
                    <a:pt x="1409" y="3757"/>
                  </a:cubicBezTo>
                  <a:cubicBezTo>
                    <a:pt x="1484" y="3757"/>
                    <a:pt x="1564" y="3740"/>
                    <a:pt x="1653" y="3700"/>
                  </a:cubicBezTo>
                  <a:cubicBezTo>
                    <a:pt x="1851" y="3601"/>
                    <a:pt x="1917" y="3237"/>
                    <a:pt x="2115" y="3171"/>
                  </a:cubicBezTo>
                  <a:cubicBezTo>
                    <a:pt x="2187" y="3140"/>
                    <a:pt x="2256" y="3127"/>
                    <a:pt x="2322" y="3127"/>
                  </a:cubicBezTo>
                  <a:cubicBezTo>
                    <a:pt x="2664" y="3127"/>
                    <a:pt x="2947" y="3473"/>
                    <a:pt x="3283" y="3473"/>
                  </a:cubicBezTo>
                  <a:cubicBezTo>
                    <a:pt x="3364" y="3473"/>
                    <a:pt x="3448" y="3452"/>
                    <a:pt x="3537" y="3403"/>
                  </a:cubicBezTo>
                  <a:cubicBezTo>
                    <a:pt x="3735" y="3270"/>
                    <a:pt x="3768" y="2973"/>
                    <a:pt x="3966" y="2808"/>
                  </a:cubicBezTo>
                  <a:cubicBezTo>
                    <a:pt x="4132" y="2708"/>
                    <a:pt x="4396" y="2708"/>
                    <a:pt x="4528" y="2576"/>
                  </a:cubicBezTo>
                  <a:cubicBezTo>
                    <a:pt x="4925" y="2246"/>
                    <a:pt x="4760" y="1717"/>
                    <a:pt x="4495" y="1386"/>
                  </a:cubicBezTo>
                  <a:cubicBezTo>
                    <a:pt x="4214" y="1004"/>
                    <a:pt x="3957" y="977"/>
                    <a:pt x="3665" y="977"/>
                  </a:cubicBezTo>
                  <a:cubicBezTo>
                    <a:pt x="3616" y="977"/>
                    <a:pt x="3566" y="978"/>
                    <a:pt x="3515" y="978"/>
                  </a:cubicBezTo>
                  <a:cubicBezTo>
                    <a:pt x="3369" y="978"/>
                    <a:pt x="3214" y="971"/>
                    <a:pt x="3041" y="923"/>
                  </a:cubicBezTo>
                  <a:cubicBezTo>
                    <a:pt x="2743" y="824"/>
                    <a:pt x="2512" y="560"/>
                    <a:pt x="2182" y="527"/>
                  </a:cubicBezTo>
                  <a:lnTo>
                    <a:pt x="2082" y="527"/>
                  </a:lnTo>
                  <a:cubicBezTo>
                    <a:pt x="1762" y="367"/>
                    <a:pt x="1224" y="1"/>
                    <a:pt x="87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8"/>
            <p:cNvSpPr/>
            <p:nvPr/>
          </p:nvSpPr>
          <p:spPr>
            <a:xfrm>
              <a:off x="6491075" y="1872900"/>
              <a:ext cx="123150" cy="110750"/>
            </a:xfrm>
            <a:custGeom>
              <a:rect b="b" l="l" r="r" t="t"/>
              <a:pathLst>
                <a:path extrusionOk="0" fill="none" h="4430" w="4926">
                  <a:moveTo>
                    <a:pt x="2082" y="1091"/>
                  </a:moveTo>
                  <a:cubicBezTo>
                    <a:pt x="1554" y="826"/>
                    <a:pt x="430" y="0"/>
                    <a:pt x="529" y="1190"/>
                  </a:cubicBezTo>
                  <a:cubicBezTo>
                    <a:pt x="595" y="1752"/>
                    <a:pt x="992" y="2182"/>
                    <a:pt x="562" y="2644"/>
                  </a:cubicBezTo>
                  <a:cubicBezTo>
                    <a:pt x="331" y="2843"/>
                    <a:pt x="0" y="2744"/>
                    <a:pt x="33" y="3239"/>
                  </a:cubicBezTo>
                  <a:cubicBezTo>
                    <a:pt x="66" y="3669"/>
                    <a:pt x="496" y="3801"/>
                    <a:pt x="793" y="4033"/>
                  </a:cubicBezTo>
                  <a:cubicBezTo>
                    <a:pt x="1058" y="4198"/>
                    <a:pt x="1289" y="4429"/>
                    <a:pt x="1653" y="4264"/>
                  </a:cubicBezTo>
                  <a:cubicBezTo>
                    <a:pt x="1851" y="4165"/>
                    <a:pt x="1917" y="3801"/>
                    <a:pt x="2115" y="3735"/>
                  </a:cubicBezTo>
                  <a:cubicBezTo>
                    <a:pt x="2644" y="3504"/>
                    <a:pt x="3008" y="4264"/>
                    <a:pt x="3537" y="3967"/>
                  </a:cubicBezTo>
                  <a:cubicBezTo>
                    <a:pt x="3735" y="3834"/>
                    <a:pt x="3768" y="3537"/>
                    <a:pt x="3966" y="3372"/>
                  </a:cubicBezTo>
                  <a:cubicBezTo>
                    <a:pt x="4132" y="3272"/>
                    <a:pt x="4396" y="3272"/>
                    <a:pt x="4528" y="3140"/>
                  </a:cubicBezTo>
                  <a:cubicBezTo>
                    <a:pt x="4925" y="2810"/>
                    <a:pt x="4760" y="2281"/>
                    <a:pt x="4495" y="1950"/>
                  </a:cubicBezTo>
                  <a:cubicBezTo>
                    <a:pt x="4033" y="1322"/>
                    <a:pt x="3636" y="1653"/>
                    <a:pt x="3041" y="1487"/>
                  </a:cubicBezTo>
                  <a:cubicBezTo>
                    <a:pt x="2743" y="1388"/>
                    <a:pt x="2512" y="1124"/>
                    <a:pt x="2182" y="109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8"/>
            <p:cNvSpPr/>
            <p:nvPr/>
          </p:nvSpPr>
          <p:spPr>
            <a:xfrm>
              <a:off x="6368775" y="1647600"/>
              <a:ext cx="130575" cy="206475"/>
            </a:xfrm>
            <a:custGeom>
              <a:rect b="b" l="l" r="r" t="t"/>
              <a:pathLst>
                <a:path extrusionOk="0" h="8259" w="5223">
                  <a:moveTo>
                    <a:pt x="341" y="0"/>
                  </a:moveTo>
                  <a:cubicBezTo>
                    <a:pt x="229" y="0"/>
                    <a:pt x="143" y="55"/>
                    <a:pt x="99" y="187"/>
                  </a:cubicBezTo>
                  <a:cubicBezTo>
                    <a:pt x="0" y="550"/>
                    <a:pt x="661" y="980"/>
                    <a:pt x="859" y="1145"/>
                  </a:cubicBezTo>
                  <a:cubicBezTo>
                    <a:pt x="1124" y="1443"/>
                    <a:pt x="1289" y="1641"/>
                    <a:pt x="1487" y="2038"/>
                  </a:cubicBezTo>
                  <a:cubicBezTo>
                    <a:pt x="1884" y="2798"/>
                    <a:pt x="2082" y="3426"/>
                    <a:pt x="2182" y="4252"/>
                  </a:cubicBezTo>
                  <a:cubicBezTo>
                    <a:pt x="2281" y="5046"/>
                    <a:pt x="2909" y="5475"/>
                    <a:pt x="3239" y="6136"/>
                  </a:cubicBezTo>
                  <a:cubicBezTo>
                    <a:pt x="3504" y="6764"/>
                    <a:pt x="3636" y="7690"/>
                    <a:pt x="4231" y="8087"/>
                  </a:cubicBezTo>
                  <a:cubicBezTo>
                    <a:pt x="4411" y="8203"/>
                    <a:pt x="4570" y="8258"/>
                    <a:pt x="4705" y="8258"/>
                  </a:cubicBezTo>
                  <a:cubicBezTo>
                    <a:pt x="4992" y="8258"/>
                    <a:pt x="5167" y="8007"/>
                    <a:pt x="5190" y="7558"/>
                  </a:cubicBezTo>
                  <a:cubicBezTo>
                    <a:pt x="5223" y="6797"/>
                    <a:pt x="4661" y="6632"/>
                    <a:pt x="4396" y="6037"/>
                  </a:cubicBezTo>
                  <a:cubicBezTo>
                    <a:pt x="4198" y="5508"/>
                    <a:pt x="4462" y="4913"/>
                    <a:pt x="4231" y="4418"/>
                  </a:cubicBezTo>
                  <a:cubicBezTo>
                    <a:pt x="4000" y="3889"/>
                    <a:pt x="3305" y="3790"/>
                    <a:pt x="3008" y="3327"/>
                  </a:cubicBezTo>
                  <a:cubicBezTo>
                    <a:pt x="2744" y="2930"/>
                    <a:pt x="2909" y="2434"/>
                    <a:pt x="2710" y="2005"/>
                  </a:cubicBezTo>
                  <a:cubicBezTo>
                    <a:pt x="2578" y="1674"/>
                    <a:pt x="2215" y="1311"/>
                    <a:pt x="1950" y="1145"/>
                  </a:cubicBezTo>
                  <a:cubicBezTo>
                    <a:pt x="1763" y="985"/>
                    <a:pt x="817" y="0"/>
                    <a:pt x="341"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8"/>
            <p:cNvSpPr/>
            <p:nvPr/>
          </p:nvSpPr>
          <p:spPr>
            <a:xfrm>
              <a:off x="6368775" y="1634900"/>
              <a:ext cx="130575" cy="223975"/>
            </a:xfrm>
            <a:custGeom>
              <a:rect b="b" l="l" r="r" t="t"/>
              <a:pathLst>
                <a:path extrusionOk="0" fill="none" h="8959" w="5223">
                  <a:moveTo>
                    <a:pt x="1950" y="1653"/>
                  </a:moveTo>
                  <a:cubicBezTo>
                    <a:pt x="1719" y="1455"/>
                    <a:pt x="331" y="1"/>
                    <a:pt x="99" y="695"/>
                  </a:cubicBezTo>
                  <a:cubicBezTo>
                    <a:pt x="0" y="1058"/>
                    <a:pt x="661" y="1488"/>
                    <a:pt x="859" y="1653"/>
                  </a:cubicBezTo>
                  <a:cubicBezTo>
                    <a:pt x="1124" y="1951"/>
                    <a:pt x="1289" y="2149"/>
                    <a:pt x="1487" y="2546"/>
                  </a:cubicBezTo>
                  <a:cubicBezTo>
                    <a:pt x="1884" y="3306"/>
                    <a:pt x="2082" y="3934"/>
                    <a:pt x="2182" y="4760"/>
                  </a:cubicBezTo>
                  <a:cubicBezTo>
                    <a:pt x="2281" y="5554"/>
                    <a:pt x="2909" y="5983"/>
                    <a:pt x="3239" y="6644"/>
                  </a:cubicBezTo>
                  <a:cubicBezTo>
                    <a:pt x="3504" y="7272"/>
                    <a:pt x="3636" y="8198"/>
                    <a:pt x="4231" y="8595"/>
                  </a:cubicBezTo>
                  <a:cubicBezTo>
                    <a:pt x="4793" y="8958"/>
                    <a:pt x="5156" y="8727"/>
                    <a:pt x="5190" y="8066"/>
                  </a:cubicBezTo>
                  <a:cubicBezTo>
                    <a:pt x="5223" y="7305"/>
                    <a:pt x="4661" y="7140"/>
                    <a:pt x="4396" y="6545"/>
                  </a:cubicBezTo>
                  <a:cubicBezTo>
                    <a:pt x="4198" y="6016"/>
                    <a:pt x="4462" y="5421"/>
                    <a:pt x="4231" y="4926"/>
                  </a:cubicBezTo>
                  <a:cubicBezTo>
                    <a:pt x="4000" y="4397"/>
                    <a:pt x="3305" y="4298"/>
                    <a:pt x="3008" y="3835"/>
                  </a:cubicBezTo>
                  <a:cubicBezTo>
                    <a:pt x="2744" y="3438"/>
                    <a:pt x="2909" y="2942"/>
                    <a:pt x="2710" y="2513"/>
                  </a:cubicBezTo>
                  <a:cubicBezTo>
                    <a:pt x="2578" y="2182"/>
                    <a:pt x="2215" y="1819"/>
                    <a:pt x="1950" y="165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8"/>
            <p:cNvSpPr/>
            <p:nvPr/>
          </p:nvSpPr>
          <p:spPr>
            <a:xfrm>
              <a:off x="3048500" y="1315100"/>
              <a:ext cx="200850" cy="84225"/>
            </a:xfrm>
            <a:custGeom>
              <a:rect b="b" l="l" r="r" t="t"/>
              <a:pathLst>
                <a:path extrusionOk="0" h="3369" w="8034">
                  <a:moveTo>
                    <a:pt x="6407" y="0"/>
                  </a:moveTo>
                  <a:cubicBezTo>
                    <a:pt x="6226" y="0"/>
                    <a:pt x="6056" y="41"/>
                    <a:pt x="5918" y="133"/>
                  </a:cubicBezTo>
                  <a:lnTo>
                    <a:pt x="5918" y="166"/>
                  </a:lnTo>
                  <a:cubicBezTo>
                    <a:pt x="5846" y="147"/>
                    <a:pt x="5775" y="139"/>
                    <a:pt x="5704" y="139"/>
                  </a:cubicBezTo>
                  <a:cubicBezTo>
                    <a:pt x="5299" y="139"/>
                    <a:pt x="4895" y="399"/>
                    <a:pt x="4490" y="399"/>
                  </a:cubicBezTo>
                  <a:cubicBezTo>
                    <a:pt x="4470" y="399"/>
                    <a:pt x="4450" y="399"/>
                    <a:pt x="4430" y="397"/>
                  </a:cubicBezTo>
                  <a:cubicBezTo>
                    <a:pt x="3835" y="397"/>
                    <a:pt x="3306" y="530"/>
                    <a:pt x="2711" y="596"/>
                  </a:cubicBezTo>
                  <a:cubicBezTo>
                    <a:pt x="2692" y="597"/>
                    <a:pt x="2673" y="598"/>
                    <a:pt x="2654" y="598"/>
                  </a:cubicBezTo>
                  <a:cubicBezTo>
                    <a:pt x="2123" y="598"/>
                    <a:pt x="1578" y="6"/>
                    <a:pt x="1059" y="6"/>
                  </a:cubicBezTo>
                  <a:cubicBezTo>
                    <a:pt x="821" y="6"/>
                    <a:pt x="588" y="131"/>
                    <a:pt x="365" y="497"/>
                  </a:cubicBezTo>
                  <a:cubicBezTo>
                    <a:pt x="1" y="1191"/>
                    <a:pt x="629" y="959"/>
                    <a:pt x="993" y="1224"/>
                  </a:cubicBezTo>
                  <a:cubicBezTo>
                    <a:pt x="1455" y="1554"/>
                    <a:pt x="1026" y="1885"/>
                    <a:pt x="1092" y="2381"/>
                  </a:cubicBezTo>
                  <a:cubicBezTo>
                    <a:pt x="1209" y="2889"/>
                    <a:pt x="1603" y="2992"/>
                    <a:pt x="2022" y="2992"/>
                  </a:cubicBezTo>
                  <a:cubicBezTo>
                    <a:pt x="2312" y="2992"/>
                    <a:pt x="2614" y="2943"/>
                    <a:pt x="2844" y="2943"/>
                  </a:cubicBezTo>
                  <a:cubicBezTo>
                    <a:pt x="3237" y="2969"/>
                    <a:pt x="3547" y="3369"/>
                    <a:pt x="3922" y="3369"/>
                  </a:cubicBezTo>
                  <a:cubicBezTo>
                    <a:pt x="4020" y="3369"/>
                    <a:pt x="4122" y="3342"/>
                    <a:pt x="4232" y="3273"/>
                  </a:cubicBezTo>
                  <a:cubicBezTo>
                    <a:pt x="4529" y="3075"/>
                    <a:pt x="4662" y="2711"/>
                    <a:pt x="4992" y="2513"/>
                  </a:cubicBezTo>
                  <a:cubicBezTo>
                    <a:pt x="5356" y="2348"/>
                    <a:pt x="5719" y="2315"/>
                    <a:pt x="6116" y="2215"/>
                  </a:cubicBezTo>
                  <a:cubicBezTo>
                    <a:pt x="6513" y="2116"/>
                    <a:pt x="7372" y="1753"/>
                    <a:pt x="7636" y="1356"/>
                  </a:cubicBezTo>
                  <a:cubicBezTo>
                    <a:pt x="8034" y="667"/>
                    <a:pt x="7136" y="0"/>
                    <a:pt x="6407"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8"/>
            <p:cNvSpPr/>
            <p:nvPr/>
          </p:nvSpPr>
          <p:spPr>
            <a:xfrm>
              <a:off x="3048500" y="1297750"/>
              <a:ext cx="203325" cy="107450"/>
            </a:xfrm>
            <a:custGeom>
              <a:rect b="b" l="l" r="r" t="t"/>
              <a:pathLst>
                <a:path extrusionOk="0" fill="none" h="4298" w="8133">
                  <a:moveTo>
                    <a:pt x="5918" y="860"/>
                  </a:moveTo>
                  <a:cubicBezTo>
                    <a:pt x="5422" y="728"/>
                    <a:pt x="4926" y="1125"/>
                    <a:pt x="4430" y="1091"/>
                  </a:cubicBezTo>
                  <a:cubicBezTo>
                    <a:pt x="3835" y="1091"/>
                    <a:pt x="3306" y="1224"/>
                    <a:pt x="2711" y="1290"/>
                  </a:cubicBezTo>
                  <a:cubicBezTo>
                    <a:pt x="1918" y="1356"/>
                    <a:pt x="1092" y="1"/>
                    <a:pt x="365" y="1191"/>
                  </a:cubicBezTo>
                  <a:cubicBezTo>
                    <a:pt x="1" y="1885"/>
                    <a:pt x="629" y="1653"/>
                    <a:pt x="993" y="1918"/>
                  </a:cubicBezTo>
                  <a:cubicBezTo>
                    <a:pt x="1455" y="2248"/>
                    <a:pt x="1026" y="2579"/>
                    <a:pt x="1092" y="3075"/>
                  </a:cubicBezTo>
                  <a:cubicBezTo>
                    <a:pt x="1290" y="3934"/>
                    <a:pt x="2282" y="3637"/>
                    <a:pt x="2844" y="3637"/>
                  </a:cubicBezTo>
                  <a:cubicBezTo>
                    <a:pt x="3339" y="3670"/>
                    <a:pt x="3703" y="4298"/>
                    <a:pt x="4232" y="3967"/>
                  </a:cubicBezTo>
                  <a:cubicBezTo>
                    <a:pt x="4529" y="3769"/>
                    <a:pt x="4662" y="3405"/>
                    <a:pt x="4992" y="3207"/>
                  </a:cubicBezTo>
                  <a:cubicBezTo>
                    <a:pt x="5356" y="3042"/>
                    <a:pt x="5719" y="3009"/>
                    <a:pt x="6116" y="2909"/>
                  </a:cubicBezTo>
                  <a:cubicBezTo>
                    <a:pt x="6513" y="2810"/>
                    <a:pt x="7372" y="2447"/>
                    <a:pt x="7636" y="2050"/>
                  </a:cubicBezTo>
                  <a:cubicBezTo>
                    <a:pt x="8132" y="1191"/>
                    <a:pt x="6612" y="364"/>
                    <a:pt x="5918" y="827"/>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8"/>
            <p:cNvSpPr/>
            <p:nvPr/>
          </p:nvSpPr>
          <p:spPr>
            <a:xfrm>
              <a:off x="4430975" y="3542100"/>
              <a:ext cx="205800" cy="381075"/>
            </a:xfrm>
            <a:custGeom>
              <a:rect b="b" l="l" r="r" t="t"/>
              <a:pathLst>
                <a:path extrusionOk="0" h="15243" w="8232">
                  <a:moveTo>
                    <a:pt x="7174" y="0"/>
                  </a:moveTo>
                  <a:lnTo>
                    <a:pt x="7008" y="67"/>
                  </a:lnTo>
                  <a:cubicBezTo>
                    <a:pt x="5785" y="67"/>
                    <a:pt x="5422" y="3041"/>
                    <a:pt x="4199" y="3636"/>
                  </a:cubicBezTo>
                  <a:cubicBezTo>
                    <a:pt x="3505" y="3967"/>
                    <a:pt x="2976" y="3769"/>
                    <a:pt x="2315" y="4264"/>
                  </a:cubicBezTo>
                  <a:cubicBezTo>
                    <a:pt x="1521" y="4826"/>
                    <a:pt x="1389" y="5454"/>
                    <a:pt x="1389" y="6446"/>
                  </a:cubicBezTo>
                  <a:cubicBezTo>
                    <a:pt x="1389" y="7537"/>
                    <a:pt x="1621" y="8528"/>
                    <a:pt x="1092" y="9454"/>
                  </a:cubicBezTo>
                  <a:cubicBezTo>
                    <a:pt x="563" y="10445"/>
                    <a:pt x="1" y="11007"/>
                    <a:pt x="265" y="12263"/>
                  </a:cubicBezTo>
                  <a:cubicBezTo>
                    <a:pt x="587" y="13651"/>
                    <a:pt x="1225" y="15243"/>
                    <a:pt x="2332" y="15243"/>
                  </a:cubicBezTo>
                  <a:cubicBezTo>
                    <a:pt x="2702" y="15243"/>
                    <a:pt x="3124" y="15065"/>
                    <a:pt x="3604" y="14643"/>
                  </a:cubicBezTo>
                  <a:cubicBezTo>
                    <a:pt x="4199" y="14147"/>
                    <a:pt x="4298" y="13850"/>
                    <a:pt x="4496" y="13123"/>
                  </a:cubicBezTo>
                  <a:cubicBezTo>
                    <a:pt x="4728" y="12131"/>
                    <a:pt x="5124" y="11635"/>
                    <a:pt x="5653" y="10710"/>
                  </a:cubicBezTo>
                  <a:cubicBezTo>
                    <a:pt x="6413" y="9322"/>
                    <a:pt x="6083" y="7603"/>
                    <a:pt x="6612" y="6115"/>
                  </a:cubicBezTo>
                  <a:cubicBezTo>
                    <a:pt x="6876" y="5388"/>
                    <a:pt x="7008" y="4330"/>
                    <a:pt x="7405" y="3702"/>
                  </a:cubicBezTo>
                  <a:cubicBezTo>
                    <a:pt x="7769" y="3074"/>
                    <a:pt x="8231" y="3471"/>
                    <a:pt x="8165" y="2413"/>
                  </a:cubicBezTo>
                  <a:cubicBezTo>
                    <a:pt x="8132" y="1719"/>
                    <a:pt x="7868" y="67"/>
                    <a:pt x="7174"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8"/>
            <p:cNvSpPr/>
            <p:nvPr/>
          </p:nvSpPr>
          <p:spPr>
            <a:xfrm>
              <a:off x="4430975" y="3542100"/>
              <a:ext cx="205800" cy="408225"/>
            </a:xfrm>
            <a:custGeom>
              <a:rect b="b" l="l" r="r" t="t"/>
              <a:pathLst>
                <a:path extrusionOk="0" fill="none" h="16329" w="8232">
                  <a:moveTo>
                    <a:pt x="7008" y="67"/>
                  </a:moveTo>
                  <a:cubicBezTo>
                    <a:pt x="5785" y="67"/>
                    <a:pt x="5422" y="3041"/>
                    <a:pt x="4199" y="3636"/>
                  </a:cubicBezTo>
                  <a:cubicBezTo>
                    <a:pt x="3505" y="3967"/>
                    <a:pt x="2976" y="3769"/>
                    <a:pt x="2315" y="4264"/>
                  </a:cubicBezTo>
                  <a:cubicBezTo>
                    <a:pt x="1521" y="4826"/>
                    <a:pt x="1389" y="5454"/>
                    <a:pt x="1389" y="6446"/>
                  </a:cubicBezTo>
                  <a:cubicBezTo>
                    <a:pt x="1389" y="7537"/>
                    <a:pt x="1621" y="8528"/>
                    <a:pt x="1092" y="9454"/>
                  </a:cubicBezTo>
                  <a:cubicBezTo>
                    <a:pt x="563" y="10445"/>
                    <a:pt x="1" y="11007"/>
                    <a:pt x="265" y="12263"/>
                  </a:cubicBezTo>
                  <a:cubicBezTo>
                    <a:pt x="695" y="14114"/>
                    <a:pt x="1687" y="16329"/>
                    <a:pt x="3604" y="14643"/>
                  </a:cubicBezTo>
                  <a:cubicBezTo>
                    <a:pt x="4199" y="14147"/>
                    <a:pt x="4298" y="13850"/>
                    <a:pt x="4496" y="13123"/>
                  </a:cubicBezTo>
                  <a:cubicBezTo>
                    <a:pt x="4728" y="12131"/>
                    <a:pt x="5124" y="11635"/>
                    <a:pt x="5653" y="10710"/>
                  </a:cubicBezTo>
                  <a:cubicBezTo>
                    <a:pt x="6413" y="9322"/>
                    <a:pt x="6083" y="7603"/>
                    <a:pt x="6612" y="6115"/>
                  </a:cubicBezTo>
                  <a:cubicBezTo>
                    <a:pt x="6876" y="5388"/>
                    <a:pt x="7008" y="4330"/>
                    <a:pt x="7405" y="3702"/>
                  </a:cubicBezTo>
                  <a:cubicBezTo>
                    <a:pt x="7769" y="3074"/>
                    <a:pt x="8231" y="3471"/>
                    <a:pt x="8165" y="2413"/>
                  </a:cubicBezTo>
                  <a:cubicBezTo>
                    <a:pt x="8132" y="1719"/>
                    <a:pt x="7868" y="67"/>
                    <a:pt x="7174"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8"/>
            <p:cNvSpPr/>
            <p:nvPr/>
          </p:nvSpPr>
          <p:spPr>
            <a:xfrm>
              <a:off x="6566175" y="3194200"/>
              <a:ext cx="486825" cy="293950"/>
            </a:xfrm>
            <a:custGeom>
              <a:rect b="b" l="l" r="r" t="t"/>
              <a:pathLst>
                <a:path extrusionOk="0" h="11758" w="19473">
                  <a:moveTo>
                    <a:pt x="2195" y="1"/>
                  </a:moveTo>
                  <a:cubicBezTo>
                    <a:pt x="1155" y="1"/>
                    <a:pt x="0" y="766"/>
                    <a:pt x="863" y="1654"/>
                  </a:cubicBezTo>
                  <a:cubicBezTo>
                    <a:pt x="1260" y="2149"/>
                    <a:pt x="3144" y="1720"/>
                    <a:pt x="2714" y="2447"/>
                  </a:cubicBezTo>
                  <a:cubicBezTo>
                    <a:pt x="2417" y="2976"/>
                    <a:pt x="1260" y="2513"/>
                    <a:pt x="1624" y="3835"/>
                  </a:cubicBezTo>
                  <a:cubicBezTo>
                    <a:pt x="1756" y="4288"/>
                    <a:pt x="2093" y="4342"/>
                    <a:pt x="2512" y="4342"/>
                  </a:cubicBezTo>
                  <a:cubicBezTo>
                    <a:pt x="2643" y="4342"/>
                    <a:pt x="2782" y="4337"/>
                    <a:pt x="2925" y="4337"/>
                  </a:cubicBezTo>
                  <a:cubicBezTo>
                    <a:pt x="3125" y="4337"/>
                    <a:pt x="3334" y="4347"/>
                    <a:pt x="3541" y="4397"/>
                  </a:cubicBezTo>
                  <a:cubicBezTo>
                    <a:pt x="4532" y="4694"/>
                    <a:pt x="5226" y="4992"/>
                    <a:pt x="6119" y="5686"/>
                  </a:cubicBezTo>
                  <a:cubicBezTo>
                    <a:pt x="6714" y="6116"/>
                    <a:pt x="7705" y="6810"/>
                    <a:pt x="7276" y="7802"/>
                  </a:cubicBezTo>
                  <a:cubicBezTo>
                    <a:pt x="7110" y="8231"/>
                    <a:pt x="5491" y="8826"/>
                    <a:pt x="6516" y="9454"/>
                  </a:cubicBezTo>
                  <a:cubicBezTo>
                    <a:pt x="6630" y="9519"/>
                    <a:pt x="6744" y="9545"/>
                    <a:pt x="6859" y="9545"/>
                  </a:cubicBezTo>
                  <a:cubicBezTo>
                    <a:pt x="7309" y="9545"/>
                    <a:pt x="7769" y="9152"/>
                    <a:pt x="8279" y="9152"/>
                  </a:cubicBezTo>
                  <a:cubicBezTo>
                    <a:pt x="8507" y="9152"/>
                    <a:pt x="8744" y="9229"/>
                    <a:pt x="8995" y="9454"/>
                  </a:cubicBezTo>
                  <a:cubicBezTo>
                    <a:pt x="9292" y="9719"/>
                    <a:pt x="9226" y="10082"/>
                    <a:pt x="9689" y="10248"/>
                  </a:cubicBezTo>
                  <a:cubicBezTo>
                    <a:pt x="9804" y="10281"/>
                    <a:pt x="10085" y="10297"/>
                    <a:pt x="10366" y="10297"/>
                  </a:cubicBezTo>
                  <a:cubicBezTo>
                    <a:pt x="10647" y="10297"/>
                    <a:pt x="10928" y="10281"/>
                    <a:pt x="11044" y="10248"/>
                  </a:cubicBezTo>
                  <a:cubicBezTo>
                    <a:pt x="11903" y="9950"/>
                    <a:pt x="12036" y="8529"/>
                    <a:pt x="13126" y="8397"/>
                  </a:cubicBezTo>
                  <a:cubicBezTo>
                    <a:pt x="13161" y="8394"/>
                    <a:pt x="13195" y="8393"/>
                    <a:pt x="13228" y="8393"/>
                  </a:cubicBezTo>
                  <a:cubicBezTo>
                    <a:pt x="14204" y="8393"/>
                    <a:pt x="14496" y="9313"/>
                    <a:pt x="14911" y="10016"/>
                  </a:cubicBezTo>
                  <a:cubicBezTo>
                    <a:pt x="15308" y="10743"/>
                    <a:pt x="15704" y="11570"/>
                    <a:pt x="16597" y="11570"/>
                  </a:cubicBezTo>
                  <a:cubicBezTo>
                    <a:pt x="16618" y="11576"/>
                    <a:pt x="16639" y="11578"/>
                    <a:pt x="16660" y="11578"/>
                  </a:cubicBezTo>
                  <a:cubicBezTo>
                    <a:pt x="16871" y="11578"/>
                    <a:pt x="17093" y="11305"/>
                    <a:pt x="17423" y="11305"/>
                  </a:cubicBezTo>
                  <a:cubicBezTo>
                    <a:pt x="17686" y="11364"/>
                    <a:pt x="17975" y="11757"/>
                    <a:pt x="18243" y="11757"/>
                  </a:cubicBezTo>
                  <a:cubicBezTo>
                    <a:pt x="18279" y="11757"/>
                    <a:pt x="18314" y="11750"/>
                    <a:pt x="18349" y="11735"/>
                  </a:cubicBezTo>
                  <a:cubicBezTo>
                    <a:pt x="19473" y="11305"/>
                    <a:pt x="16266" y="8826"/>
                    <a:pt x="15771" y="8231"/>
                  </a:cubicBezTo>
                  <a:lnTo>
                    <a:pt x="15837" y="8231"/>
                  </a:lnTo>
                  <a:cubicBezTo>
                    <a:pt x="16167" y="8231"/>
                    <a:pt x="16927" y="7074"/>
                    <a:pt x="16002" y="6413"/>
                  </a:cubicBezTo>
                  <a:cubicBezTo>
                    <a:pt x="15473" y="6050"/>
                    <a:pt x="15440" y="6116"/>
                    <a:pt x="14977" y="5851"/>
                  </a:cubicBezTo>
                  <a:cubicBezTo>
                    <a:pt x="14085" y="5422"/>
                    <a:pt x="14019" y="4694"/>
                    <a:pt x="13490" y="3967"/>
                  </a:cubicBezTo>
                  <a:cubicBezTo>
                    <a:pt x="12399" y="2579"/>
                    <a:pt x="10912" y="2976"/>
                    <a:pt x="9457" y="2414"/>
                  </a:cubicBezTo>
                  <a:lnTo>
                    <a:pt x="9391" y="2348"/>
                  </a:lnTo>
                  <a:cubicBezTo>
                    <a:pt x="8481" y="1791"/>
                    <a:pt x="7780" y="1327"/>
                    <a:pt x="7070" y="1327"/>
                  </a:cubicBezTo>
                  <a:cubicBezTo>
                    <a:pt x="6517" y="1327"/>
                    <a:pt x="5959" y="1609"/>
                    <a:pt x="5293" y="2348"/>
                  </a:cubicBezTo>
                  <a:cubicBezTo>
                    <a:pt x="4696" y="3040"/>
                    <a:pt x="4339" y="3308"/>
                    <a:pt x="4119" y="3308"/>
                  </a:cubicBezTo>
                  <a:cubicBezTo>
                    <a:pt x="3498" y="3308"/>
                    <a:pt x="3967" y="1170"/>
                    <a:pt x="3210" y="364"/>
                  </a:cubicBezTo>
                  <a:cubicBezTo>
                    <a:pt x="2965" y="110"/>
                    <a:pt x="2588" y="1"/>
                    <a:pt x="2195"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8"/>
            <p:cNvSpPr/>
            <p:nvPr/>
          </p:nvSpPr>
          <p:spPr>
            <a:xfrm>
              <a:off x="6558000" y="3180150"/>
              <a:ext cx="495000" cy="310750"/>
            </a:xfrm>
            <a:custGeom>
              <a:rect b="b" l="l" r="r" t="t"/>
              <a:pathLst>
                <a:path extrusionOk="0" fill="none" h="12430" w="19800">
                  <a:moveTo>
                    <a:pt x="9784" y="2976"/>
                  </a:moveTo>
                  <a:cubicBezTo>
                    <a:pt x="11239" y="3538"/>
                    <a:pt x="12726" y="3141"/>
                    <a:pt x="13817" y="4529"/>
                  </a:cubicBezTo>
                  <a:cubicBezTo>
                    <a:pt x="14346" y="5256"/>
                    <a:pt x="14412" y="5984"/>
                    <a:pt x="15304" y="6413"/>
                  </a:cubicBezTo>
                  <a:cubicBezTo>
                    <a:pt x="15767" y="6678"/>
                    <a:pt x="15800" y="6612"/>
                    <a:pt x="16329" y="6975"/>
                  </a:cubicBezTo>
                  <a:cubicBezTo>
                    <a:pt x="17254" y="7636"/>
                    <a:pt x="16494" y="8793"/>
                    <a:pt x="16164" y="8793"/>
                  </a:cubicBezTo>
                  <a:lnTo>
                    <a:pt x="16098" y="8793"/>
                  </a:lnTo>
                  <a:cubicBezTo>
                    <a:pt x="16593" y="9388"/>
                    <a:pt x="19800" y="11867"/>
                    <a:pt x="18676" y="12297"/>
                  </a:cubicBezTo>
                  <a:cubicBezTo>
                    <a:pt x="18378" y="12429"/>
                    <a:pt x="18048" y="11933"/>
                    <a:pt x="17750" y="11867"/>
                  </a:cubicBezTo>
                  <a:cubicBezTo>
                    <a:pt x="17387" y="11867"/>
                    <a:pt x="17155" y="12198"/>
                    <a:pt x="16924" y="12132"/>
                  </a:cubicBezTo>
                  <a:cubicBezTo>
                    <a:pt x="16031" y="12132"/>
                    <a:pt x="15635" y="11305"/>
                    <a:pt x="15238" y="10578"/>
                  </a:cubicBezTo>
                  <a:cubicBezTo>
                    <a:pt x="14808" y="9851"/>
                    <a:pt x="14511" y="8892"/>
                    <a:pt x="13453" y="8959"/>
                  </a:cubicBezTo>
                  <a:cubicBezTo>
                    <a:pt x="12363" y="9091"/>
                    <a:pt x="12230" y="10512"/>
                    <a:pt x="11371" y="10810"/>
                  </a:cubicBezTo>
                  <a:cubicBezTo>
                    <a:pt x="11140" y="10876"/>
                    <a:pt x="10247" y="10876"/>
                    <a:pt x="10016" y="10810"/>
                  </a:cubicBezTo>
                  <a:cubicBezTo>
                    <a:pt x="9553" y="10644"/>
                    <a:pt x="9619" y="10281"/>
                    <a:pt x="9322" y="10016"/>
                  </a:cubicBezTo>
                  <a:cubicBezTo>
                    <a:pt x="8363" y="9157"/>
                    <a:pt x="7603" y="10446"/>
                    <a:pt x="6843" y="10016"/>
                  </a:cubicBezTo>
                  <a:cubicBezTo>
                    <a:pt x="5818" y="9388"/>
                    <a:pt x="7437" y="8793"/>
                    <a:pt x="7603" y="8364"/>
                  </a:cubicBezTo>
                  <a:cubicBezTo>
                    <a:pt x="8032" y="7372"/>
                    <a:pt x="7041" y="6678"/>
                    <a:pt x="6446" y="6248"/>
                  </a:cubicBezTo>
                  <a:cubicBezTo>
                    <a:pt x="5553" y="5554"/>
                    <a:pt x="4859" y="5256"/>
                    <a:pt x="3868" y="4959"/>
                  </a:cubicBezTo>
                  <a:cubicBezTo>
                    <a:pt x="3041" y="4761"/>
                    <a:pt x="2182" y="5190"/>
                    <a:pt x="1951" y="4397"/>
                  </a:cubicBezTo>
                  <a:cubicBezTo>
                    <a:pt x="1587" y="3075"/>
                    <a:pt x="2744" y="3538"/>
                    <a:pt x="3041" y="3009"/>
                  </a:cubicBezTo>
                  <a:cubicBezTo>
                    <a:pt x="3471" y="2282"/>
                    <a:pt x="1587" y="2711"/>
                    <a:pt x="1190" y="2216"/>
                  </a:cubicBezTo>
                  <a:cubicBezTo>
                    <a:pt x="0" y="993"/>
                    <a:pt x="2645" y="1"/>
                    <a:pt x="3537" y="926"/>
                  </a:cubicBezTo>
                  <a:cubicBezTo>
                    <a:pt x="4562" y="2017"/>
                    <a:pt x="3339" y="5554"/>
                    <a:pt x="5620" y="2910"/>
                  </a:cubicBezTo>
                  <a:cubicBezTo>
                    <a:pt x="7140" y="1224"/>
                    <a:pt x="8099" y="1918"/>
                    <a:pt x="9718" y="291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8"/>
            <p:cNvSpPr/>
            <p:nvPr/>
          </p:nvSpPr>
          <p:spPr>
            <a:xfrm>
              <a:off x="6045075" y="3503250"/>
              <a:ext cx="965775" cy="794250"/>
            </a:xfrm>
            <a:custGeom>
              <a:rect b="b" l="l" r="r" t="t"/>
              <a:pathLst>
                <a:path extrusionOk="0" h="31770" w="38631">
                  <a:moveTo>
                    <a:pt x="31723" y="1"/>
                  </a:moveTo>
                  <a:lnTo>
                    <a:pt x="31491" y="67"/>
                  </a:lnTo>
                  <a:cubicBezTo>
                    <a:pt x="30202" y="728"/>
                    <a:pt x="29971" y="3637"/>
                    <a:pt x="29607" y="4959"/>
                  </a:cubicBezTo>
                  <a:cubicBezTo>
                    <a:pt x="29442" y="5752"/>
                    <a:pt x="29144" y="6876"/>
                    <a:pt x="28318" y="7041"/>
                  </a:cubicBezTo>
                  <a:cubicBezTo>
                    <a:pt x="28212" y="7067"/>
                    <a:pt x="28109" y="7079"/>
                    <a:pt x="28009" y="7079"/>
                  </a:cubicBezTo>
                  <a:cubicBezTo>
                    <a:pt x="27086" y="7079"/>
                    <a:pt x="26432" y="6058"/>
                    <a:pt x="25806" y="5521"/>
                  </a:cubicBezTo>
                  <a:cubicBezTo>
                    <a:pt x="25178" y="4959"/>
                    <a:pt x="24286" y="4463"/>
                    <a:pt x="24682" y="3405"/>
                  </a:cubicBezTo>
                  <a:cubicBezTo>
                    <a:pt x="24947" y="2777"/>
                    <a:pt x="26037" y="2149"/>
                    <a:pt x="25905" y="1422"/>
                  </a:cubicBezTo>
                  <a:cubicBezTo>
                    <a:pt x="25829" y="997"/>
                    <a:pt x="25467" y="900"/>
                    <a:pt x="25036" y="900"/>
                  </a:cubicBezTo>
                  <a:cubicBezTo>
                    <a:pt x="24675" y="900"/>
                    <a:pt x="24265" y="968"/>
                    <a:pt x="23938" y="968"/>
                  </a:cubicBezTo>
                  <a:cubicBezTo>
                    <a:pt x="23806" y="968"/>
                    <a:pt x="23688" y="957"/>
                    <a:pt x="23591" y="926"/>
                  </a:cubicBezTo>
                  <a:cubicBezTo>
                    <a:pt x="23089" y="776"/>
                    <a:pt x="22663" y="243"/>
                    <a:pt x="22182" y="243"/>
                  </a:cubicBezTo>
                  <a:cubicBezTo>
                    <a:pt x="22031" y="243"/>
                    <a:pt x="21874" y="296"/>
                    <a:pt x="21707" y="431"/>
                  </a:cubicBezTo>
                  <a:cubicBezTo>
                    <a:pt x="21476" y="629"/>
                    <a:pt x="21773" y="1125"/>
                    <a:pt x="21542" y="1290"/>
                  </a:cubicBezTo>
                  <a:cubicBezTo>
                    <a:pt x="21461" y="1382"/>
                    <a:pt x="21381" y="1410"/>
                    <a:pt x="21300" y="1410"/>
                  </a:cubicBezTo>
                  <a:cubicBezTo>
                    <a:pt x="21177" y="1410"/>
                    <a:pt x="21053" y="1345"/>
                    <a:pt x="20930" y="1345"/>
                  </a:cubicBezTo>
                  <a:cubicBezTo>
                    <a:pt x="20903" y="1345"/>
                    <a:pt x="20875" y="1348"/>
                    <a:pt x="20848" y="1356"/>
                  </a:cubicBezTo>
                  <a:cubicBezTo>
                    <a:pt x="20088" y="1554"/>
                    <a:pt x="19889" y="1356"/>
                    <a:pt x="19360" y="2282"/>
                  </a:cubicBezTo>
                  <a:cubicBezTo>
                    <a:pt x="18964" y="3021"/>
                    <a:pt x="18758" y="4520"/>
                    <a:pt x="18000" y="4520"/>
                  </a:cubicBezTo>
                  <a:cubicBezTo>
                    <a:pt x="17809" y="4520"/>
                    <a:pt x="17584" y="4425"/>
                    <a:pt x="17311" y="4199"/>
                  </a:cubicBezTo>
                  <a:cubicBezTo>
                    <a:pt x="16782" y="3769"/>
                    <a:pt x="17047" y="3339"/>
                    <a:pt x="16286" y="3207"/>
                  </a:cubicBezTo>
                  <a:cubicBezTo>
                    <a:pt x="16229" y="3199"/>
                    <a:pt x="16173" y="3196"/>
                    <a:pt x="16118" y="3196"/>
                  </a:cubicBezTo>
                  <a:cubicBezTo>
                    <a:pt x="15477" y="3196"/>
                    <a:pt x="14999" y="3704"/>
                    <a:pt x="14634" y="4100"/>
                  </a:cubicBezTo>
                  <a:cubicBezTo>
                    <a:pt x="14237" y="4529"/>
                    <a:pt x="13774" y="4827"/>
                    <a:pt x="13345" y="5190"/>
                  </a:cubicBezTo>
                  <a:cubicBezTo>
                    <a:pt x="12948" y="5686"/>
                    <a:pt x="12882" y="6380"/>
                    <a:pt x="12584" y="6876"/>
                  </a:cubicBezTo>
                  <a:cubicBezTo>
                    <a:pt x="12285" y="6596"/>
                    <a:pt x="12045" y="6479"/>
                    <a:pt x="11845" y="6479"/>
                  </a:cubicBezTo>
                  <a:cubicBezTo>
                    <a:pt x="11031" y="6479"/>
                    <a:pt x="10895" y="8427"/>
                    <a:pt x="10205" y="9223"/>
                  </a:cubicBezTo>
                  <a:cubicBezTo>
                    <a:pt x="9444" y="10016"/>
                    <a:pt x="9081" y="10148"/>
                    <a:pt x="8023" y="10215"/>
                  </a:cubicBezTo>
                  <a:cubicBezTo>
                    <a:pt x="6866" y="10281"/>
                    <a:pt x="6503" y="11008"/>
                    <a:pt x="5445" y="11140"/>
                  </a:cubicBezTo>
                  <a:cubicBezTo>
                    <a:pt x="3858" y="11272"/>
                    <a:pt x="3594" y="10975"/>
                    <a:pt x="2999" y="12495"/>
                  </a:cubicBezTo>
                  <a:cubicBezTo>
                    <a:pt x="2701" y="13322"/>
                    <a:pt x="2007" y="13917"/>
                    <a:pt x="1710" y="14743"/>
                  </a:cubicBezTo>
                  <a:cubicBezTo>
                    <a:pt x="1578" y="15239"/>
                    <a:pt x="1743" y="15668"/>
                    <a:pt x="1710" y="16164"/>
                  </a:cubicBezTo>
                  <a:cubicBezTo>
                    <a:pt x="1578" y="16660"/>
                    <a:pt x="1412" y="16759"/>
                    <a:pt x="1181" y="17222"/>
                  </a:cubicBezTo>
                  <a:cubicBezTo>
                    <a:pt x="520" y="18313"/>
                    <a:pt x="1049" y="18643"/>
                    <a:pt x="1280" y="19866"/>
                  </a:cubicBezTo>
                  <a:cubicBezTo>
                    <a:pt x="1412" y="20659"/>
                    <a:pt x="1247" y="21552"/>
                    <a:pt x="1346" y="22345"/>
                  </a:cubicBezTo>
                  <a:cubicBezTo>
                    <a:pt x="1412" y="22907"/>
                    <a:pt x="1941" y="23700"/>
                    <a:pt x="1809" y="24328"/>
                  </a:cubicBezTo>
                  <a:cubicBezTo>
                    <a:pt x="1578" y="25254"/>
                    <a:pt x="189" y="25122"/>
                    <a:pt x="57" y="26378"/>
                  </a:cubicBezTo>
                  <a:cubicBezTo>
                    <a:pt x="1" y="27243"/>
                    <a:pt x="430" y="27528"/>
                    <a:pt x="1057" y="27528"/>
                  </a:cubicBezTo>
                  <a:cubicBezTo>
                    <a:pt x="2262" y="27528"/>
                    <a:pt x="4200" y="26477"/>
                    <a:pt x="4831" y="26477"/>
                  </a:cubicBezTo>
                  <a:cubicBezTo>
                    <a:pt x="4837" y="26477"/>
                    <a:pt x="4844" y="26477"/>
                    <a:pt x="4850" y="26477"/>
                  </a:cubicBezTo>
                  <a:cubicBezTo>
                    <a:pt x="5517" y="26526"/>
                    <a:pt x="6111" y="26779"/>
                    <a:pt x="6741" y="26779"/>
                  </a:cubicBezTo>
                  <a:cubicBezTo>
                    <a:pt x="6953" y="26779"/>
                    <a:pt x="7170" y="26750"/>
                    <a:pt x="7395" y="26675"/>
                  </a:cubicBezTo>
                  <a:cubicBezTo>
                    <a:pt x="8420" y="26378"/>
                    <a:pt x="8949" y="25551"/>
                    <a:pt x="10138" y="25320"/>
                  </a:cubicBezTo>
                  <a:cubicBezTo>
                    <a:pt x="12002" y="24892"/>
                    <a:pt x="13502" y="23274"/>
                    <a:pt x="15294" y="23274"/>
                  </a:cubicBezTo>
                  <a:cubicBezTo>
                    <a:pt x="15854" y="23274"/>
                    <a:pt x="16443" y="23431"/>
                    <a:pt x="17080" y="23833"/>
                  </a:cubicBezTo>
                  <a:cubicBezTo>
                    <a:pt x="17443" y="24064"/>
                    <a:pt x="18204" y="24626"/>
                    <a:pt x="18501" y="24956"/>
                  </a:cubicBezTo>
                  <a:cubicBezTo>
                    <a:pt x="19030" y="25452"/>
                    <a:pt x="18732" y="25618"/>
                    <a:pt x="18865" y="26246"/>
                  </a:cubicBezTo>
                  <a:cubicBezTo>
                    <a:pt x="19011" y="26873"/>
                    <a:pt x="19191" y="27074"/>
                    <a:pt x="19400" y="27074"/>
                  </a:cubicBezTo>
                  <a:cubicBezTo>
                    <a:pt x="19772" y="27074"/>
                    <a:pt x="20238" y="26441"/>
                    <a:pt x="20781" y="26441"/>
                  </a:cubicBezTo>
                  <a:cubicBezTo>
                    <a:pt x="20899" y="26441"/>
                    <a:pt x="21021" y="26471"/>
                    <a:pt x="21145" y="26543"/>
                  </a:cubicBezTo>
                  <a:cubicBezTo>
                    <a:pt x="21443" y="26807"/>
                    <a:pt x="21608" y="28791"/>
                    <a:pt x="21707" y="29220"/>
                  </a:cubicBezTo>
                  <a:cubicBezTo>
                    <a:pt x="21906" y="30311"/>
                    <a:pt x="21178" y="31137"/>
                    <a:pt x="22435" y="31501"/>
                  </a:cubicBezTo>
                  <a:cubicBezTo>
                    <a:pt x="22963" y="31633"/>
                    <a:pt x="23691" y="31567"/>
                    <a:pt x="24219" y="31633"/>
                  </a:cubicBezTo>
                  <a:cubicBezTo>
                    <a:pt x="24400" y="31633"/>
                    <a:pt x="24662" y="31770"/>
                    <a:pt x="24832" y="31770"/>
                  </a:cubicBezTo>
                  <a:cubicBezTo>
                    <a:pt x="24849" y="31770"/>
                    <a:pt x="24865" y="31769"/>
                    <a:pt x="24880" y="31766"/>
                  </a:cubicBezTo>
                  <a:cubicBezTo>
                    <a:pt x="25112" y="31699"/>
                    <a:pt x="25244" y="31303"/>
                    <a:pt x="25343" y="31303"/>
                  </a:cubicBezTo>
                  <a:cubicBezTo>
                    <a:pt x="25447" y="31284"/>
                    <a:pt x="25548" y="31276"/>
                    <a:pt x="25647" y="31276"/>
                  </a:cubicBezTo>
                  <a:cubicBezTo>
                    <a:pt x="26159" y="31276"/>
                    <a:pt x="26618" y="31491"/>
                    <a:pt x="27116" y="31491"/>
                  </a:cubicBezTo>
                  <a:cubicBezTo>
                    <a:pt x="27350" y="31491"/>
                    <a:pt x="27594" y="31443"/>
                    <a:pt x="27855" y="31303"/>
                  </a:cubicBezTo>
                  <a:cubicBezTo>
                    <a:pt x="28285" y="31137"/>
                    <a:pt x="28516" y="30807"/>
                    <a:pt x="28979" y="30708"/>
                  </a:cubicBezTo>
                  <a:cubicBezTo>
                    <a:pt x="29142" y="30672"/>
                    <a:pt x="29285" y="30663"/>
                    <a:pt x="29419" y="30663"/>
                  </a:cubicBezTo>
                  <a:cubicBezTo>
                    <a:pt x="29550" y="30663"/>
                    <a:pt x="29672" y="30671"/>
                    <a:pt x="29796" y="30671"/>
                  </a:cubicBezTo>
                  <a:cubicBezTo>
                    <a:pt x="30009" y="30671"/>
                    <a:pt x="30227" y="30646"/>
                    <a:pt x="30500" y="30509"/>
                  </a:cubicBezTo>
                  <a:cubicBezTo>
                    <a:pt x="32020" y="29782"/>
                    <a:pt x="31128" y="28526"/>
                    <a:pt x="32185" y="27535"/>
                  </a:cubicBezTo>
                  <a:cubicBezTo>
                    <a:pt x="32615" y="27105"/>
                    <a:pt x="33474" y="26907"/>
                    <a:pt x="33772" y="26378"/>
                  </a:cubicBezTo>
                  <a:cubicBezTo>
                    <a:pt x="34003" y="25816"/>
                    <a:pt x="33673" y="25485"/>
                    <a:pt x="34136" y="24956"/>
                  </a:cubicBezTo>
                  <a:cubicBezTo>
                    <a:pt x="34929" y="23899"/>
                    <a:pt x="35689" y="23998"/>
                    <a:pt x="36185" y="22709"/>
                  </a:cubicBezTo>
                  <a:cubicBezTo>
                    <a:pt x="36945" y="20560"/>
                    <a:pt x="38631" y="19370"/>
                    <a:pt x="38499" y="16759"/>
                  </a:cubicBezTo>
                  <a:cubicBezTo>
                    <a:pt x="38466" y="15239"/>
                    <a:pt x="37573" y="15040"/>
                    <a:pt x="37044" y="13817"/>
                  </a:cubicBezTo>
                  <a:cubicBezTo>
                    <a:pt x="36879" y="13421"/>
                    <a:pt x="36978" y="12925"/>
                    <a:pt x="36813" y="12627"/>
                  </a:cubicBezTo>
                  <a:cubicBezTo>
                    <a:pt x="36515" y="11999"/>
                    <a:pt x="36185" y="11999"/>
                    <a:pt x="35887" y="11272"/>
                  </a:cubicBezTo>
                  <a:cubicBezTo>
                    <a:pt x="35755" y="10843"/>
                    <a:pt x="35755" y="10281"/>
                    <a:pt x="35524" y="9851"/>
                  </a:cubicBezTo>
                  <a:cubicBezTo>
                    <a:pt x="35226" y="9355"/>
                    <a:pt x="34664" y="9058"/>
                    <a:pt x="34301" y="8595"/>
                  </a:cubicBezTo>
                  <a:cubicBezTo>
                    <a:pt x="33474" y="7669"/>
                    <a:pt x="33772" y="6579"/>
                    <a:pt x="33673" y="5323"/>
                  </a:cubicBezTo>
                  <a:cubicBezTo>
                    <a:pt x="33607" y="4959"/>
                    <a:pt x="33673" y="4033"/>
                    <a:pt x="33408" y="3670"/>
                  </a:cubicBezTo>
                  <a:cubicBezTo>
                    <a:pt x="33111" y="3174"/>
                    <a:pt x="32417" y="3240"/>
                    <a:pt x="32119" y="2744"/>
                  </a:cubicBezTo>
                  <a:cubicBezTo>
                    <a:pt x="31723" y="2050"/>
                    <a:pt x="32417" y="199"/>
                    <a:pt x="31723"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8"/>
            <p:cNvSpPr/>
            <p:nvPr/>
          </p:nvSpPr>
          <p:spPr>
            <a:xfrm>
              <a:off x="6042350" y="3499950"/>
              <a:ext cx="968500" cy="798275"/>
            </a:xfrm>
            <a:custGeom>
              <a:rect b="b" l="l" r="r" t="t"/>
              <a:pathLst>
                <a:path extrusionOk="0" fill="none" h="31931" w="38740">
                  <a:moveTo>
                    <a:pt x="31600" y="199"/>
                  </a:moveTo>
                  <a:cubicBezTo>
                    <a:pt x="30311" y="860"/>
                    <a:pt x="30080" y="3769"/>
                    <a:pt x="29716" y="5091"/>
                  </a:cubicBezTo>
                  <a:cubicBezTo>
                    <a:pt x="29551" y="5884"/>
                    <a:pt x="29253" y="7008"/>
                    <a:pt x="28427" y="7173"/>
                  </a:cubicBezTo>
                  <a:cubicBezTo>
                    <a:pt x="27336" y="7438"/>
                    <a:pt x="26609" y="6248"/>
                    <a:pt x="25915" y="5653"/>
                  </a:cubicBezTo>
                  <a:cubicBezTo>
                    <a:pt x="25287" y="5091"/>
                    <a:pt x="24395" y="4595"/>
                    <a:pt x="24791" y="3537"/>
                  </a:cubicBezTo>
                  <a:cubicBezTo>
                    <a:pt x="25056" y="2909"/>
                    <a:pt x="26146" y="2281"/>
                    <a:pt x="26014" y="1554"/>
                  </a:cubicBezTo>
                  <a:cubicBezTo>
                    <a:pt x="25849" y="629"/>
                    <a:pt x="24328" y="1257"/>
                    <a:pt x="23700" y="1058"/>
                  </a:cubicBezTo>
                  <a:cubicBezTo>
                    <a:pt x="23039" y="860"/>
                    <a:pt x="22510" y="1"/>
                    <a:pt x="21816" y="563"/>
                  </a:cubicBezTo>
                  <a:cubicBezTo>
                    <a:pt x="21585" y="761"/>
                    <a:pt x="21882" y="1257"/>
                    <a:pt x="21651" y="1422"/>
                  </a:cubicBezTo>
                  <a:cubicBezTo>
                    <a:pt x="21420" y="1686"/>
                    <a:pt x="21188" y="1422"/>
                    <a:pt x="20957" y="1488"/>
                  </a:cubicBezTo>
                  <a:cubicBezTo>
                    <a:pt x="20197" y="1686"/>
                    <a:pt x="19998" y="1488"/>
                    <a:pt x="19469" y="2414"/>
                  </a:cubicBezTo>
                  <a:cubicBezTo>
                    <a:pt x="18974" y="3339"/>
                    <a:pt x="18775" y="5455"/>
                    <a:pt x="17420" y="4331"/>
                  </a:cubicBezTo>
                  <a:cubicBezTo>
                    <a:pt x="16891" y="3901"/>
                    <a:pt x="17156" y="3471"/>
                    <a:pt x="16395" y="3339"/>
                  </a:cubicBezTo>
                  <a:cubicBezTo>
                    <a:pt x="15668" y="3240"/>
                    <a:pt x="15139" y="3802"/>
                    <a:pt x="14743" y="4232"/>
                  </a:cubicBezTo>
                  <a:cubicBezTo>
                    <a:pt x="14346" y="4661"/>
                    <a:pt x="13883" y="4959"/>
                    <a:pt x="13454" y="5322"/>
                  </a:cubicBezTo>
                  <a:cubicBezTo>
                    <a:pt x="13057" y="5818"/>
                    <a:pt x="12991" y="6512"/>
                    <a:pt x="12693" y="7008"/>
                  </a:cubicBezTo>
                  <a:cubicBezTo>
                    <a:pt x="11173" y="5587"/>
                    <a:pt x="11173" y="8363"/>
                    <a:pt x="10314" y="9355"/>
                  </a:cubicBezTo>
                  <a:cubicBezTo>
                    <a:pt x="9553" y="10148"/>
                    <a:pt x="9190" y="10280"/>
                    <a:pt x="8132" y="10347"/>
                  </a:cubicBezTo>
                  <a:cubicBezTo>
                    <a:pt x="6975" y="10413"/>
                    <a:pt x="6612" y="11140"/>
                    <a:pt x="5554" y="11272"/>
                  </a:cubicBezTo>
                  <a:cubicBezTo>
                    <a:pt x="3967" y="11404"/>
                    <a:pt x="3703" y="11107"/>
                    <a:pt x="3108" y="12627"/>
                  </a:cubicBezTo>
                  <a:cubicBezTo>
                    <a:pt x="2810" y="13454"/>
                    <a:pt x="2116" y="14049"/>
                    <a:pt x="1819" y="14875"/>
                  </a:cubicBezTo>
                  <a:cubicBezTo>
                    <a:pt x="1687" y="15371"/>
                    <a:pt x="1852" y="15800"/>
                    <a:pt x="1819" y="16296"/>
                  </a:cubicBezTo>
                  <a:cubicBezTo>
                    <a:pt x="1687" y="16792"/>
                    <a:pt x="1521" y="16891"/>
                    <a:pt x="1290" y="17354"/>
                  </a:cubicBezTo>
                  <a:cubicBezTo>
                    <a:pt x="629" y="18445"/>
                    <a:pt x="1158" y="18775"/>
                    <a:pt x="1389" y="19998"/>
                  </a:cubicBezTo>
                  <a:cubicBezTo>
                    <a:pt x="1521" y="20791"/>
                    <a:pt x="1356" y="21684"/>
                    <a:pt x="1455" y="22477"/>
                  </a:cubicBezTo>
                  <a:cubicBezTo>
                    <a:pt x="1521" y="23039"/>
                    <a:pt x="2050" y="23832"/>
                    <a:pt x="1918" y="24460"/>
                  </a:cubicBezTo>
                  <a:cubicBezTo>
                    <a:pt x="1687" y="25386"/>
                    <a:pt x="298" y="25254"/>
                    <a:pt x="166" y="26510"/>
                  </a:cubicBezTo>
                  <a:cubicBezTo>
                    <a:pt x="1" y="29055"/>
                    <a:pt x="4033" y="26576"/>
                    <a:pt x="4959" y="26609"/>
                  </a:cubicBezTo>
                  <a:cubicBezTo>
                    <a:pt x="5851" y="26675"/>
                    <a:pt x="6612" y="27105"/>
                    <a:pt x="7504" y="26807"/>
                  </a:cubicBezTo>
                  <a:cubicBezTo>
                    <a:pt x="8529" y="26510"/>
                    <a:pt x="9058" y="25683"/>
                    <a:pt x="10247" y="25452"/>
                  </a:cubicBezTo>
                  <a:cubicBezTo>
                    <a:pt x="12693" y="24890"/>
                    <a:pt x="14511" y="22279"/>
                    <a:pt x="17189" y="23965"/>
                  </a:cubicBezTo>
                  <a:cubicBezTo>
                    <a:pt x="17552" y="24196"/>
                    <a:pt x="18313" y="24758"/>
                    <a:pt x="18610" y="25088"/>
                  </a:cubicBezTo>
                  <a:cubicBezTo>
                    <a:pt x="19139" y="25584"/>
                    <a:pt x="18841" y="25750"/>
                    <a:pt x="18974" y="26378"/>
                  </a:cubicBezTo>
                  <a:cubicBezTo>
                    <a:pt x="19436" y="28361"/>
                    <a:pt x="20230" y="26080"/>
                    <a:pt x="21254" y="26675"/>
                  </a:cubicBezTo>
                  <a:cubicBezTo>
                    <a:pt x="21552" y="26939"/>
                    <a:pt x="21717" y="28923"/>
                    <a:pt x="21816" y="29352"/>
                  </a:cubicBezTo>
                  <a:cubicBezTo>
                    <a:pt x="22015" y="30443"/>
                    <a:pt x="21287" y="31269"/>
                    <a:pt x="22544" y="31633"/>
                  </a:cubicBezTo>
                  <a:cubicBezTo>
                    <a:pt x="23072" y="31765"/>
                    <a:pt x="23800" y="31699"/>
                    <a:pt x="24328" y="31765"/>
                  </a:cubicBezTo>
                  <a:cubicBezTo>
                    <a:pt x="24527" y="31765"/>
                    <a:pt x="24824" y="31931"/>
                    <a:pt x="24989" y="31898"/>
                  </a:cubicBezTo>
                  <a:cubicBezTo>
                    <a:pt x="25221" y="31831"/>
                    <a:pt x="25353" y="31435"/>
                    <a:pt x="25452" y="31435"/>
                  </a:cubicBezTo>
                  <a:cubicBezTo>
                    <a:pt x="26345" y="31269"/>
                    <a:pt x="27039" y="31931"/>
                    <a:pt x="27964" y="31435"/>
                  </a:cubicBezTo>
                  <a:cubicBezTo>
                    <a:pt x="28394" y="31269"/>
                    <a:pt x="28625" y="30939"/>
                    <a:pt x="29088" y="30840"/>
                  </a:cubicBezTo>
                  <a:cubicBezTo>
                    <a:pt x="29683" y="30708"/>
                    <a:pt x="30014" y="30939"/>
                    <a:pt x="30609" y="30641"/>
                  </a:cubicBezTo>
                  <a:cubicBezTo>
                    <a:pt x="32129" y="29914"/>
                    <a:pt x="31237" y="28658"/>
                    <a:pt x="32294" y="27667"/>
                  </a:cubicBezTo>
                  <a:cubicBezTo>
                    <a:pt x="32724" y="27237"/>
                    <a:pt x="33583" y="27039"/>
                    <a:pt x="33881" y="26510"/>
                  </a:cubicBezTo>
                  <a:cubicBezTo>
                    <a:pt x="34112" y="25948"/>
                    <a:pt x="33782" y="25617"/>
                    <a:pt x="34245" y="25088"/>
                  </a:cubicBezTo>
                  <a:cubicBezTo>
                    <a:pt x="35038" y="24031"/>
                    <a:pt x="35798" y="24130"/>
                    <a:pt x="36294" y="22841"/>
                  </a:cubicBezTo>
                  <a:cubicBezTo>
                    <a:pt x="37054" y="20692"/>
                    <a:pt x="38740" y="19502"/>
                    <a:pt x="38608" y="16891"/>
                  </a:cubicBezTo>
                  <a:cubicBezTo>
                    <a:pt x="38575" y="15371"/>
                    <a:pt x="37682" y="15172"/>
                    <a:pt x="37153" y="13949"/>
                  </a:cubicBezTo>
                  <a:cubicBezTo>
                    <a:pt x="36988" y="13553"/>
                    <a:pt x="37087" y="13057"/>
                    <a:pt x="36922" y="12759"/>
                  </a:cubicBezTo>
                  <a:cubicBezTo>
                    <a:pt x="36624" y="12131"/>
                    <a:pt x="36294" y="12131"/>
                    <a:pt x="35996" y="11404"/>
                  </a:cubicBezTo>
                  <a:cubicBezTo>
                    <a:pt x="35864" y="10975"/>
                    <a:pt x="35864" y="10413"/>
                    <a:pt x="35633" y="9983"/>
                  </a:cubicBezTo>
                  <a:cubicBezTo>
                    <a:pt x="35335" y="9487"/>
                    <a:pt x="34773" y="9190"/>
                    <a:pt x="34410" y="8727"/>
                  </a:cubicBezTo>
                  <a:cubicBezTo>
                    <a:pt x="33583" y="7801"/>
                    <a:pt x="33881" y="6711"/>
                    <a:pt x="33782" y="5455"/>
                  </a:cubicBezTo>
                  <a:cubicBezTo>
                    <a:pt x="33716" y="5091"/>
                    <a:pt x="33782" y="4165"/>
                    <a:pt x="33517" y="3802"/>
                  </a:cubicBezTo>
                  <a:cubicBezTo>
                    <a:pt x="33220" y="3306"/>
                    <a:pt x="32526" y="3372"/>
                    <a:pt x="32228" y="2876"/>
                  </a:cubicBezTo>
                  <a:cubicBezTo>
                    <a:pt x="31832" y="2182"/>
                    <a:pt x="32526" y="331"/>
                    <a:pt x="31832" y="13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8"/>
            <p:cNvSpPr/>
            <p:nvPr/>
          </p:nvSpPr>
          <p:spPr>
            <a:xfrm>
              <a:off x="6607175" y="4349450"/>
              <a:ext cx="107650" cy="89850"/>
            </a:xfrm>
            <a:custGeom>
              <a:rect b="b" l="l" r="r" t="t"/>
              <a:pathLst>
                <a:path extrusionOk="0" h="3594" w="4306">
                  <a:moveTo>
                    <a:pt x="1534" y="1"/>
                  </a:moveTo>
                  <a:cubicBezTo>
                    <a:pt x="1401" y="1"/>
                    <a:pt x="1263" y="52"/>
                    <a:pt x="1107" y="198"/>
                  </a:cubicBezTo>
                  <a:cubicBezTo>
                    <a:pt x="810" y="496"/>
                    <a:pt x="975" y="1355"/>
                    <a:pt x="876" y="1785"/>
                  </a:cubicBezTo>
                  <a:cubicBezTo>
                    <a:pt x="660" y="2434"/>
                    <a:pt x="0" y="3593"/>
                    <a:pt x="675" y="3593"/>
                  </a:cubicBezTo>
                  <a:cubicBezTo>
                    <a:pt x="824" y="3593"/>
                    <a:pt x="1039" y="3536"/>
                    <a:pt x="1339" y="3404"/>
                  </a:cubicBezTo>
                  <a:cubicBezTo>
                    <a:pt x="1636" y="3272"/>
                    <a:pt x="1868" y="2909"/>
                    <a:pt x="2099" y="2776"/>
                  </a:cubicBezTo>
                  <a:cubicBezTo>
                    <a:pt x="2248" y="2710"/>
                    <a:pt x="2421" y="2710"/>
                    <a:pt x="2587" y="2710"/>
                  </a:cubicBezTo>
                  <a:cubicBezTo>
                    <a:pt x="2752" y="2710"/>
                    <a:pt x="2909" y="2710"/>
                    <a:pt x="3025" y="2644"/>
                  </a:cubicBezTo>
                  <a:cubicBezTo>
                    <a:pt x="3421" y="2413"/>
                    <a:pt x="3785" y="1653"/>
                    <a:pt x="4016" y="1157"/>
                  </a:cubicBezTo>
                  <a:cubicBezTo>
                    <a:pt x="4305" y="416"/>
                    <a:pt x="4179" y="248"/>
                    <a:pt x="3849" y="248"/>
                  </a:cubicBezTo>
                  <a:cubicBezTo>
                    <a:pt x="3576" y="248"/>
                    <a:pt x="3162" y="363"/>
                    <a:pt x="2727" y="363"/>
                  </a:cubicBezTo>
                  <a:lnTo>
                    <a:pt x="2562" y="297"/>
                  </a:lnTo>
                  <a:cubicBezTo>
                    <a:pt x="2142" y="297"/>
                    <a:pt x="1854" y="1"/>
                    <a:pt x="153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8"/>
            <p:cNvSpPr/>
            <p:nvPr/>
          </p:nvSpPr>
          <p:spPr>
            <a:xfrm>
              <a:off x="6599325" y="4342000"/>
              <a:ext cx="121475" cy="110750"/>
            </a:xfrm>
            <a:custGeom>
              <a:rect b="b" l="l" r="r" t="t"/>
              <a:pathLst>
                <a:path extrusionOk="0" fill="none" h="4430" w="4859">
                  <a:moveTo>
                    <a:pt x="2876" y="595"/>
                  </a:moveTo>
                  <a:cubicBezTo>
                    <a:pt x="2281" y="595"/>
                    <a:pt x="1950" y="0"/>
                    <a:pt x="1421" y="496"/>
                  </a:cubicBezTo>
                  <a:cubicBezTo>
                    <a:pt x="1124" y="794"/>
                    <a:pt x="1289" y="1653"/>
                    <a:pt x="1190" y="2083"/>
                  </a:cubicBezTo>
                  <a:cubicBezTo>
                    <a:pt x="926" y="2876"/>
                    <a:pt x="0" y="4430"/>
                    <a:pt x="1653" y="3702"/>
                  </a:cubicBezTo>
                  <a:cubicBezTo>
                    <a:pt x="1950" y="3570"/>
                    <a:pt x="2182" y="3207"/>
                    <a:pt x="2413" y="3074"/>
                  </a:cubicBezTo>
                  <a:cubicBezTo>
                    <a:pt x="2710" y="2942"/>
                    <a:pt x="3107" y="3074"/>
                    <a:pt x="3339" y="2942"/>
                  </a:cubicBezTo>
                  <a:cubicBezTo>
                    <a:pt x="3735" y="2711"/>
                    <a:pt x="4099" y="1951"/>
                    <a:pt x="4330" y="1455"/>
                  </a:cubicBezTo>
                  <a:cubicBezTo>
                    <a:pt x="4859" y="100"/>
                    <a:pt x="4000" y="661"/>
                    <a:pt x="3041" y="66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8"/>
            <p:cNvSpPr/>
            <p:nvPr/>
          </p:nvSpPr>
          <p:spPr>
            <a:xfrm>
              <a:off x="7176100" y="4177525"/>
              <a:ext cx="141325" cy="192075"/>
            </a:xfrm>
            <a:custGeom>
              <a:rect b="b" l="l" r="r" t="t"/>
              <a:pathLst>
                <a:path extrusionOk="0" h="7683" w="5653">
                  <a:moveTo>
                    <a:pt x="2941" y="1"/>
                  </a:moveTo>
                  <a:cubicBezTo>
                    <a:pt x="1998" y="1"/>
                    <a:pt x="2576" y="2719"/>
                    <a:pt x="2380" y="3274"/>
                  </a:cubicBezTo>
                  <a:cubicBezTo>
                    <a:pt x="2050" y="4464"/>
                    <a:pt x="463" y="4200"/>
                    <a:pt x="166" y="5191"/>
                  </a:cubicBezTo>
                  <a:cubicBezTo>
                    <a:pt x="1" y="5951"/>
                    <a:pt x="695" y="5819"/>
                    <a:pt x="827" y="6381"/>
                  </a:cubicBezTo>
                  <a:cubicBezTo>
                    <a:pt x="860" y="6811"/>
                    <a:pt x="463" y="7108"/>
                    <a:pt x="463" y="7571"/>
                  </a:cubicBezTo>
                  <a:cubicBezTo>
                    <a:pt x="675" y="7648"/>
                    <a:pt x="862" y="7682"/>
                    <a:pt x="1030" y="7682"/>
                  </a:cubicBezTo>
                  <a:cubicBezTo>
                    <a:pt x="2301" y="7682"/>
                    <a:pt x="2451" y="5703"/>
                    <a:pt x="3736" y="5323"/>
                  </a:cubicBezTo>
                  <a:cubicBezTo>
                    <a:pt x="4331" y="5158"/>
                    <a:pt x="5653" y="4894"/>
                    <a:pt x="5488" y="3836"/>
                  </a:cubicBezTo>
                  <a:cubicBezTo>
                    <a:pt x="5420" y="3454"/>
                    <a:pt x="5123" y="3393"/>
                    <a:pt x="4805" y="3393"/>
                  </a:cubicBezTo>
                  <a:cubicBezTo>
                    <a:pt x="4656" y="3393"/>
                    <a:pt x="4501" y="3406"/>
                    <a:pt x="4364" y="3406"/>
                  </a:cubicBezTo>
                  <a:cubicBezTo>
                    <a:pt x="4364" y="3043"/>
                    <a:pt x="4364" y="2679"/>
                    <a:pt x="4099" y="2481"/>
                  </a:cubicBezTo>
                  <a:lnTo>
                    <a:pt x="3901" y="2481"/>
                  </a:lnTo>
                  <a:cubicBezTo>
                    <a:pt x="3108" y="2216"/>
                    <a:pt x="4265" y="68"/>
                    <a:pt x="2975" y="2"/>
                  </a:cubicBezTo>
                  <a:cubicBezTo>
                    <a:pt x="2964" y="1"/>
                    <a:pt x="2952" y="1"/>
                    <a:pt x="294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8"/>
            <p:cNvSpPr/>
            <p:nvPr/>
          </p:nvSpPr>
          <p:spPr>
            <a:xfrm>
              <a:off x="7176100" y="4175900"/>
              <a:ext cx="141325" cy="207450"/>
            </a:xfrm>
            <a:custGeom>
              <a:rect b="b" l="l" r="r" t="t"/>
              <a:pathLst>
                <a:path extrusionOk="0" fill="none" h="8298" w="5653">
                  <a:moveTo>
                    <a:pt x="3901" y="2546"/>
                  </a:moveTo>
                  <a:cubicBezTo>
                    <a:pt x="3108" y="2281"/>
                    <a:pt x="4265" y="133"/>
                    <a:pt x="2975" y="67"/>
                  </a:cubicBezTo>
                  <a:cubicBezTo>
                    <a:pt x="1984" y="1"/>
                    <a:pt x="2579" y="2777"/>
                    <a:pt x="2380" y="3339"/>
                  </a:cubicBezTo>
                  <a:cubicBezTo>
                    <a:pt x="2050" y="4529"/>
                    <a:pt x="463" y="4265"/>
                    <a:pt x="166" y="5256"/>
                  </a:cubicBezTo>
                  <a:cubicBezTo>
                    <a:pt x="1" y="6016"/>
                    <a:pt x="695" y="5884"/>
                    <a:pt x="827" y="6446"/>
                  </a:cubicBezTo>
                  <a:cubicBezTo>
                    <a:pt x="860" y="6876"/>
                    <a:pt x="463" y="7173"/>
                    <a:pt x="463" y="7636"/>
                  </a:cubicBezTo>
                  <a:cubicBezTo>
                    <a:pt x="2281" y="8297"/>
                    <a:pt x="2281" y="5818"/>
                    <a:pt x="3736" y="5388"/>
                  </a:cubicBezTo>
                  <a:cubicBezTo>
                    <a:pt x="4331" y="5223"/>
                    <a:pt x="5653" y="4959"/>
                    <a:pt x="5488" y="3901"/>
                  </a:cubicBezTo>
                  <a:cubicBezTo>
                    <a:pt x="5388" y="3339"/>
                    <a:pt x="4793" y="3471"/>
                    <a:pt x="4364" y="3471"/>
                  </a:cubicBezTo>
                  <a:cubicBezTo>
                    <a:pt x="4364" y="3108"/>
                    <a:pt x="4364" y="2744"/>
                    <a:pt x="4099" y="2546"/>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8"/>
            <p:cNvSpPr/>
            <p:nvPr/>
          </p:nvSpPr>
          <p:spPr>
            <a:xfrm>
              <a:off x="6884400" y="4356975"/>
              <a:ext cx="301650" cy="160500"/>
            </a:xfrm>
            <a:custGeom>
              <a:rect b="b" l="l" r="r" t="t"/>
              <a:pathLst>
                <a:path extrusionOk="0" h="6420" w="12066">
                  <a:moveTo>
                    <a:pt x="9659" y="1"/>
                  </a:moveTo>
                  <a:cubicBezTo>
                    <a:pt x="8225" y="1"/>
                    <a:pt x="7782" y="2080"/>
                    <a:pt x="6446" y="2806"/>
                  </a:cubicBezTo>
                  <a:cubicBezTo>
                    <a:pt x="5521" y="3302"/>
                    <a:pt x="4628" y="2905"/>
                    <a:pt x="3637" y="3599"/>
                  </a:cubicBezTo>
                  <a:cubicBezTo>
                    <a:pt x="2843" y="4227"/>
                    <a:pt x="1951" y="4789"/>
                    <a:pt x="1124" y="5318"/>
                  </a:cubicBezTo>
                  <a:cubicBezTo>
                    <a:pt x="133" y="5880"/>
                    <a:pt x="1" y="6244"/>
                    <a:pt x="1191" y="6376"/>
                  </a:cubicBezTo>
                  <a:cubicBezTo>
                    <a:pt x="1449" y="6404"/>
                    <a:pt x="1676" y="6420"/>
                    <a:pt x="1882" y="6420"/>
                  </a:cubicBezTo>
                  <a:cubicBezTo>
                    <a:pt x="2654" y="6420"/>
                    <a:pt x="3138" y="6194"/>
                    <a:pt x="3868" y="5516"/>
                  </a:cubicBezTo>
                  <a:cubicBezTo>
                    <a:pt x="4298" y="5153"/>
                    <a:pt x="4760" y="4591"/>
                    <a:pt x="5223" y="4326"/>
                  </a:cubicBezTo>
                  <a:cubicBezTo>
                    <a:pt x="5752" y="3963"/>
                    <a:pt x="5983" y="4095"/>
                    <a:pt x="6512" y="3963"/>
                  </a:cubicBezTo>
                  <a:cubicBezTo>
                    <a:pt x="7405" y="3764"/>
                    <a:pt x="7934" y="3103"/>
                    <a:pt x="8727" y="2674"/>
                  </a:cubicBezTo>
                  <a:cubicBezTo>
                    <a:pt x="9157" y="2409"/>
                    <a:pt x="12065" y="360"/>
                    <a:pt x="10446" y="129"/>
                  </a:cubicBezTo>
                  <a:lnTo>
                    <a:pt x="10313" y="129"/>
                  </a:lnTo>
                  <a:cubicBezTo>
                    <a:pt x="10073" y="40"/>
                    <a:pt x="9856" y="1"/>
                    <a:pt x="9659"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8"/>
            <p:cNvSpPr/>
            <p:nvPr/>
          </p:nvSpPr>
          <p:spPr>
            <a:xfrm>
              <a:off x="6884400" y="4342000"/>
              <a:ext cx="301650" cy="177675"/>
            </a:xfrm>
            <a:custGeom>
              <a:rect b="b" l="l" r="r" t="t"/>
              <a:pathLst>
                <a:path extrusionOk="0" fill="none" h="7107" w="12066">
                  <a:moveTo>
                    <a:pt x="10313" y="728"/>
                  </a:moveTo>
                  <a:cubicBezTo>
                    <a:pt x="8330" y="0"/>
                    <a:pt x="7967" y="2579"/>
                    <a:pt x="6446" y="3405"/>
                  </a:cubicBezTo>
                  <a:cubicBezTo>
                    <a:pt x="5521" y="3901"/>
                    <a:pt x="4628" y="3504"/>
                    <a:pt x="3637" y="4198"/>
                  </a:cubicBezTo>
                  <a:cubicBezTo>
                    <a:pt x="2843" y="4826"/>
                    <a:pt x="1951" y="5388"/>
                    <a:pt x="1124" y="5917"/>
                  </a:cubicBezTo>
                  <a:cubicBezTo>
                    <a:pt x="133" y="6479"/>
                    <a:pt x="1" y="6843"/>
                    <a:pt x="1191" y="6975"/>
                  </a:cubicBezTo>
                  <a:cubicBezTo>
                    <a:pt x="2414" y="7107"/>
                    <a:pt x="2942" y="6975"/>
                    <a:pt x="3868" y="6115"/>
                  </a:cubicBezTo>
                  <a:cubicBezTo>
                    <a:pt x="4298" y="5752"/>
                    <a:pt x="4760" y="5190"/>
                    <a:pt x="5223" y="4925"/>
                  </a:cubicBezTo>
                  <a:cubicBezTo>
                    <a:pt x="5752" y="4562"/>
                    <a:pt x="5983" y="4694"/>
                    <a:pt x="6512" y="4562"/>
                  </a:cubicBezTo>
                  <a:cubicBezTo>
                    <a:pt x="7405" y="4363"/>
                    <a:pt x="7934" y="3702"/>
                    <a:pt x="8727" y="3273"/>
                  </a:cubicBezTo>
                  <a:cubicBezTo>
                    <a:pt x="9157" y="3008"/>
                    <a:pt x="12065" y="959"/>
                    <a:pt x="10446" y="728"/>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8"/>
            <p:cNvSpPr/>
            <p:nvPr/>
          </p:nvSpPr>
          <p:spPr>
            <a:xfrm>
              <a:off x="6257200" y="2648975"/>
              <a:ext cx="81850" cy="134850"/>
            </a:xfrm>
            <a:custGeom>
              <a:rect b="b" l="l" r="r" t="t"/>
              <a:pathLst>
                <a:path extrusionOk="0" h="5394" w="3274">
                  <a:moveTo>
                    <a:pt x="1688" y="0"/>
                  </a:moveTo>
                  <a:cubicBezTo>
                    <a:pt x="1184" y="0"/>
                    <a:pt x="875" y="329"/>
                    <a:pt x="761" y="755"/>
                  </a:cubicBezTo>
                  <a:cubicBezTo>
                    <a:pt x="662" y="1250"/>
                    <a:pt x="1059" y="1746"/>
                    <a:pt x="827" y="2308"/>
                  </a:cubicBezTo>
                  <a:cubicBezTo>
                    <a:pt x="596" y="3002"/>
                    <a:pt x="1" y="3168"/>
                    <a:pt x="364" y="3994"/>
                  </a:cubicBezTo>
                  <a:cubicBezTo>
                    <a:pt x="530" y="4291"/>
                    <a:pt x="1521" y="5217"/>
                    <a:pt x="1819" y="5349"/>
                  </a:cubicBezTo>
                  <a:cubicBezTo>
                    <a:pt x="1927" y="5379"/>
                    <a:pt x="2037" y="5394"/>
                    <a:pt x="2140" y="5394"/>
                  </a:cubicBezTo>
                  <a:cubicBezTo>
                    <a:pt x="2602" y="5394"/>
                    <a:pt x="2933" y="5097"/>
                    <a:pt x="2447" y="4556"/>
                  </a:cubicBezTo>
                  <a:lnTo>
                    <a:pt x="2414" y="4358"/>
                  </a:lnTo>
                  <a:cubicBezTo>
                    <a:pt x="2579" y="3002"/>
                    <a:pt x="3273" y="2176"/>
                    <a:pt x="2744" y="1019"/>
                  </a:cubicBezTo>
                  <a:cubicBezTo>
                    <a:pt x="2447" y="391"/>
                    <a:pt x="2579" y="160"/>
                    <a:pt x="1951" y="28"/>
                  </a:cubicBezTo>
                  <a:cubicBezTo>
                    <a:pt x="1858" y="9"/>
                    <a:pt x="1770" y="0"/>
                    <a:pt x="1688"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8"/>
            <p:cNvSpPr/>
            <p:nvPr/>
          </p:nvSpPr>
          <p:spPr>
            <a:xfrm>
              <a:off x="6257200" y="2646350"/>
              <a:ext cx="81850" cy="140500"/>
            </a:xfrm>
            <a:custGeom>
              <a:rect b="b" l="l" r="r" t="t"/>
              <a:pathLst>
                <a:path extrusionOk="0" fill="none" h="5620" w="3274">
                  <a:moveTo>
                    <a:pt x="2414" y="4463"/>
                  </a:moveTo>
                  <a:cubicBezTo>
                    <a:pt x="2579" y="3107"/>
                    <a:pt x="3273" y="2281"/>
                    <a:pt x="2744" y="1124"/>
                  </a:cubicBezTo>
                  <a:cubicBezTo>
                    <a:pt x="2447" y="496"/>
                    <a:pt x="2579" y="265"/>
                    <a:pt x="1951" y="133"/>
                  </a:cubicBezTo>
                  <a:cubicBezTo>
                    <a:pt x="1290" y="0"/>
                    <a:pt x="893" y="364"/>
                    <a:pt x="761" y="860"/>
                  </a:cubicBezTo>
                  <a:cubicBezTo>
                    <a:pt x="662" y="1355"/>
                    <a:pt x="1059" y="1851"/>
                    <a:pt x="827" y="2413"/>
                  </a:cubicBezTo>
                  <a:cubicBezTo>
                    <a:pt x="596" y="3107"/>
                    <a:pt x="1" y="3273"/>
                    <a:pt x="364" y="4099"/>
                  </a:cubicBezTo>
                  <a:cubicBezTo>
                    <a:pt x="530" y="4396"/>
                    <a:pt x="1521" y="5322"/>
                    <a:pt x="1819" y="5454"/>
                  </a:cubicBezTo>
                  <a:cubicBezTo>
                    <a:pt x="2414" y="5619"/>
                    <a:pt x="3042" y="5322"/>
                    <a:pt x="2447" y="466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8"/>
            <p:cNvSpPr/>
            <p:nvPr/>
          </p:nvSpPr>
          <p:spPr>
            <a:xfrm>
              <a:off x="6283150" y="3134225"/>
              <a:ext cx="154375" cy="55600"/>
            </a:xfrm>
            <a:custGeom>
              <a:rect b="b" l="l" r="r" t="t"/>
              <a:pathLst>
                <a:path extrusionOk="0" h="2224" w="6175">
                  <a:moveTo>
                    <a:pt x="5701" y="1"/>
                  </a:moveTo>
                  <a:cubicBezTo>
                    <a:pt x="5601" y="1"/>
                    <a:pt x="5482" y="46"/>
                    <a:pt x="5342" y="152"/>
                  </a:cubicBezTo>
                  <a:lnTo>
                    <a:pt x="5243" y="218"/>
                  </a:lnTo>
                  <a:cubicBezTo>
                    <a:pt x="4895" y="495"/>
                    <a:pt x="4511" y="570"/>
                    <a:pt x="4117" y="570"/>
                  </a:cubicBezTo>
                  <a:cubicBezTo>
                    <a:pt x="3642" y="570"/>
                    <a:pt x="3151" y="461"/>
                    <a:pt x="2685" y="461"/>
                  </a:cubicBezTo>
                  <a:cubicBezTo>
                    <a:pt x="2473" y="461"/>
                    <a:pt x="2267" y="483"/>
                    <a:pt x="2070" y="549"/>
                  </a:cubicBezTo>
                  <a:cubicBezTo>
                    <a:pt x="1483" y="765"/>
                    <a:pt x="0" y="2224"/>
                    <a:pt x="998" y="2224"/>
                  </a:cubicBezTo>
                  <a:cubicBezTo>
                    <a:pt x="1067" y="2224"/>
                    <a:pt x="1149" y="2217"/>
                    <a:pt x="1244" y="2202"/>
                  </a:cubicBezTo>
                  <a:cubicBezTo>
                    <a:pt x="1810" y="2076"/>
                    <a:pt x="1927" y="1470"/>
                    <a:pt x="2566" y="1470"/>
                  </a:cubicBezTo>
                  <a:cubicBezTo>
                    <a:pt x="2597" y="1470"/>
                    <a:pt x="2630" y="1471"/>
                    <a:pt x="2665" y="1474"/>
                  </a:cubicBezTo>
                  <a:cubicBezTo>
                    <a:pt x="3301" y="1527"/>
                    <a:pt x="3661" y="2005"/>
                    <a:pt x="4255" y="2005"/>
                  </a:cubicBezTo>
                  <a:cubicBezTo>
                    <a:pt x="4402" y="2005"/>
                    <a:pt x="4564" y="1976"/>
                    <a:pt x="4747" y="1904"/>
                  </a:cubicBezTo>
                  <a:cubicBezTo>
                    <a:pt x="5012" y="1838"/>
                    <a:pt x="5772" y="1276"/>
                    <a:pt x="5937" y="1078"/>
                  </a:cubicBezTo>
                  <a:cubicBezTo>
                    <a:pt x="6175" y="708"/>
                    <a:pt x="6096" y="1"/>
                    <a:pt x="570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8"/>
            <p:cNvSpPr/>
            <p:nvPr/>
          </p:nvSpPr>
          <p:spPr>
            <a:xfrm>
              <a:off x="6277875" y="3124800"/>
              <a:ext cx="161150" cy="70250"/>
            </a:xfrm>
            <a:custGeom>
              <a:rect b="b" l="l" r="r" t="t"/>
              <a:pathLst>
                <a:path extrusionOk="0" fill="none" h="2810" w="6446">
                  <a:moveTo>
                    <a:pt x="5454" y="595"/>
                  </a:moveTo>
                  <a:cubicBezTo>
                    <a:pt x="4495" y="1356"/>
                    <a:pt x="3272" y="595"/>
                    <a:pt x="2281" y="926"/>
                  </a:cubicBezTo>
                  <a:cubicBezTo>
                    <a:pt x="1653" y="1157"/>
                    <a:pt x="0" y="2810"/>
                    <a:pt x="1455" y="2579"/>
                  </a:cubicBezTo>
                  <a:cubicBezTo>
                    <a:pt x="2049" y="2446"/>
                    <a:pt x="2149" y="1785"/>
                    <a:pt x="2876" y="1851"/>
                  </a:cubicBezTo>
                  <a:cubicBezTo>
                    <a:pt x="3669" y="1917"/>
                    <a:pt x="4033" y="2645"/>
                    <a:pt x="4958" y="2281"/>
                  </a:cubicBezTo>
                  <a:cubicBezTo>
                    <a:pt x="5223" y="2215"/>
                    <a:pt x="5983" y="1653"/>
                    <a:pt x="6148" y="1455"/>
                  </a:cubicBezTo>
                  <a:cubicBezTo>
                    <a:pt x="6446" y="992"/>
                    <a:pt x="6247" y="0"/>
                    <a:pt x="5553" y="529"/>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8"/>
            <p:cNvSpPr/>
            <p:nvPr/>
          </p:nvSpPr>
          <p:spPr>
            <a:xfrm>
              <a:off x="6272075" y="3204725"/>
              <a:ext cx="111850" cy="141125"/>
            </a:xfrm>
            <a:custGeom>
              <a:rect b="b" l="l" r="r" t="t"/>
              <a:pathLst>
                <a:path extrusionOk="0" h="5645" w="4474">
                  <a:moveTo>
                    <a:pt x="1656" y="1"/>
                  </a:moveTo>
                  <a:cubicBezTo>
                    <a:pt x="981" y="1"/>
                    <a:pt x="850" y="1321"/>
                    <a:pt x="629" y="1794"/>
                  </a:cubicBezTo>
                  <a:cubicBezTo>
                    <a:pt x="397" y="2290"/>
                    <a:pt x="1" y="2290"/>
                    <a:pt x="100" y="2918"/>
                  </a:cubicBezTo>
                  <a:cubicBezTo>
                    <a:pt x="166" y="3150"/>
                    <a:pt x="695" y="3546"/>
                    <a:pt x="827" y="3910"/>
                  </a:cubicBezTo>
                  <a:cubicBezTo>
                    <a:pt x="904" y="4296"/>
                    <a:pt x="861" y="5644"/>
                    <a:pt x="1213" y="5644"/>
                  </a:cubicBezTo>
                  <a:cubicBezTo>
                    <a:pt x="1313" y="5644"/>
                    <a:pt x="1445" y="5536"/>
                    <a:pt x="1620" y="5265"/>
                  </a:cubicBezTo>
                  <a:cubicBezTo>
                    <a:pt x="2083" y="4505"/>
                    <a:pt x="1819" y="3084"/>
                    <a:pt x="1852" y="2356"/>
                  </a:cubicBezTo>
                  <a:cubicBezTo>
                    <a:pt x="1869" y="2355"/>
                    <a:pt x="1885" y="2355"/>
                    <a:pt x="1901" y="2355"/>
                  </a:cubicBezTo>
                  <a:cubicBezTo>
                    <a:pt x="2792" y="2355"/>
                    <a:pt x="2298" y="4146"/>
                    <a:pt x="3207" y="4406"/>
                  </a:cubicBezTo>
                  <a:cubicBezTo>
                    <a:pt x="3361" y="4451"/>
                    <a:pt x="3488" y="4472"/>
                    <a:pt x="3593" y="4472"/>
                  </a:cubicBezTo>
                  <a:cubicBezTo>
                    <a:pt x="4474" y="4472"/>
                    <a:pt x="3718" y="2998"/>
                    <a:pt x="3571" y="2555"/>
                  </a:cubicBezTo>
                  <a:cubicBezTo>
                    <a:pt x="3504" y="2290"/>
                    <a:pt x="3372" y="1662"/>
                    <a:pt x="3438" y="1431"/>
                  </a:cubicBezTo>
                  <a:cubicBezTo>
                    <a:pt x="3571" y="1067"/>
                    <a:pt x="4265" y="803"/>
                    <a:pt x="4166" y="373"/>
                  </a:cubicBezTo>
                  <a:cubicBezTo>
                    <a:pt x="4069" y="107"/>
                    <a:pt x="3669" y="71"/>
                    <a:pt x="3372" y="71"/>
                  </a:cubicBezTo>
                  <a:cubicBezTo>
                    <a:pt x="3264" y="71"/>
                    <a:pt x="3170" y="76"/>
                    <a:pt x="3108" y="76"/>
                  </a:cubicBezTo>
                  <a:cubicBezTo>
                    <a:pt x="2799" y="76"/>
                    <a:pt x="2608" y="208"/>
                    <a:pt x="2349" y="208"/>
                  </a:cubicBezTo>
                  <a:cubicBezTo>
                    <a:pt x="2219" y="208"/>
                    <a:pt x="2072" y="175"/>
                    <a:pt x="1885" y="76"/>
                  </a:cubicBezTo>
                  <a:lnTo>
                    <a:pt x="1753" y="10"/>
                  </a:lnTo>
                  <a:cubicBezTo>
                    <a:pt x="1719" y="4"/>
                    <a:pt x="1687" y="1"/>
                    <a:pt x="1656"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8"/>
            <p:cNvSpPr/>
            <p:nvPr/>
          </p:nvSpPr>
          <p:spPr>
            <a:xfrm>
              <a:off x="6272075" y="3201650"/>
              <a:ext cx="116550" cy="165300"/>
            </a:xfrm>
            <a:custGeom>
              <a:rect b="b" l="l" r="r" t="t"/>
              <a:pathLst>
                <a:path extrusionOk="0" fill="none" h="6612" w="4662">
                  <a:moveTo>
                    <a:pt x="1852" y="2479"/>
                  </a:moveTo>
                  <a:cubicBezTo>
                    <a:pt x="2810" y="2413"/>
                    <a:pt x="2281" y="4264"/>
                    <a:pt x="3207" y="4529"/>
                  </a:cubicBezTo>
                  <a:cubicBezTo>
                    <a:pt x="4661" y="4958"/>
                    <a:pt x="3736" y="3174"/>
                    <a:pt x="3571" y="2678"/>
                  </a:cubicBezTo>
                  <a:cubicBezTo>
                    <a:pt x="3504" y="2413"/>
                    <a:pt x="3372" y="1785"/>
                    <a:pt x="3438" y="1554"/>
                  </a:cubicBezTo>
                  <a:cubicBezTo>
                    <a:pt x="3571" y="1190"/>
                    <a:pt x="4265" y="926"/>
                    <a:pt x="4166" y="496"/>
                  </a:cubicBezTo>
                  <a:cubicBezTo>
                    <a:pt x="4033" y="133"/>
                    <a:pt x="3339" y="199"/>
                    <a:pt x="3108" y="199"/>
                  </a:cubicBezTo>
                  <a:cubicBezTo>
                    <a:pt x="2645" y="199"/>
                    <a:pt x="2447" y="496"/>
                    <a:pt x="1885" y="199"/>
                  </a:cubicBezTo>
                  <a:lnTo>
                    <a:pt x="1753" y="133"/>
                  </a:lnTo>
                  <a:cubicBezTo>
                    <a:pt x="992" y="0"/>
                    <a:pt x="860" y="1422"/>
                    <a:pt x="629" y="1917"/>
                  </a:cubicBezTo>
                  <a:cubicBezTo>
                    <a:pt x="397" y="2413"/>
                    <a:pt x="1" y="2413"/>
                    <a:pt x="100" y="3041"/>
                  </a:cubicBezTo>
                  <a:cubicBezTo>
                    <a:pt x="166" y="3273"/>
                    <a:pt x="695" y="3669"/>
                    <a:pt x="827" y="4033"/>
                  </a:cubicBezTo>
                  <a:cubicBezTo>
                    <a:pt x="926" y="4529"/>
                    <a:pt x="827" y="6611"/>
                    <a:pt x="1620" y="5388"/>
                  </a:cubicBezTo>
                  <a:cubicBezTo>
                    <a:pt x="2083" y="4628"/>
                    <a:pt x="1819" y="3207"/>
                    <a:pt x="1852" y="2479"/>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8"/>
            <p:cNvSpPr/>
            <p:nvPr/>
          </p:nvSpPr>
          <p:spPr>
            <a:xfrm>
              <a:off x="6339025" y="2907825"/>
              <a:ext cx="123150" cy="112550"/>
            </a:xfrm>
            <a:custGeom>
              <a:rect b="b" l="l" r="r" t="t"/>
              <a:pathLst>
                <a:path extrusionOk="0" h="4502" w="4926">
                  <a:moveTo>
                    <a:pt x="3833" y="1"/>
                  </a:moveTo>
                  <a:cubicBezTo>
                    <a:pt x="3405" y="1"/>
                    <a:pt x="3613" y="618"/>
                    <a:pt x="3239" y="912"/>
                  </a:cubicBezTo>
                  <a:cubicBezTo>
                    <a:pt x="3044" y="1065"/>
                    <a:pt x="2826" y="1101"/>
                    <a:pt x="2598" y="1101"/>
                  </a:cubicBezTo>
                  <a:cubicBezTo>
                    <a:pt x="2400" y="1101"/>
                    <a:pt x="2194" y="1074"/>
                    <a:pt x="1992" y="1074"/>
                  </a:cubicBezTo>
                  <a:cubicBezTo>
                    <a:pt x="1877" y="1074"/>
                    <a:pt x="1764" y="1082"/>
                    <a:pt x="1653" y="1110"/>
                  </a:cubicBezTo>
                  <a:cubicBezTo>
                    <a:pt x="1256" y="1242"/>
                    <a:pt x="0" y="1969"/>
                    <a:pt x="463" y="2531"/>
                  </a:cubicBezTo>
                  <a:cubicBezTo>
                    <a:pt x="585" y="2669"/>
                    <a:pt x="729" y="2714"/>
                    <a:pt x="886" y="2714"/>
                  </a:cubicBezTo>
                  <a:cubicBezTo>
                    <a:pt x="1167" y="2714"/>
                    <a:pt x="1492" y="2572"/>
                    <a:pt x="1813" y="2572"/>
                  </a:cubicBezTo>
                  <a:cubicBezTo>
                    <a:pt x="2043" y="2572"/>
                    <a:pt x="2271" y="2645"/>
                    <a:pt x="2479" y="2895"/>
                  </a:cubicBezTo>
                  <a:cubicBezTo>
                    <a:pt x="2942" y="3457"/>
                    <a:pt x="2578" y="3953"/>
                    <a:pt x="3339" y="4316"/>
                  </a:cubicBezTo>
                  <a:cubicBezTo>
                    <a:pt x="3564" y="4444"/>
                    <a:pt x="3728" y="4501"/>
                    <a:pt x="3854" y="4501"/>
                  </a:cubicBezTo>
                  <a:cubicBezTo>
                    <a:pt x="4153" y="4501"/>
                    <a:pt x="4234" y="4177"/>
                    <a:pt x="4396" y="3688"/>
                  </a:cubicBezTo>
                  <a:cubicBezTo>
                    <a:pt x="4462" y="3523"/>
                    <a:pt x="4628" y="2829"/>
                    <a:pt x="4694" y="2763"/>
                  </a:cubicBezTo>
                  <a:cubicBezTo>
                    <a:pt x="4760" y="2333"/>
                    <a:pt x="4859" y="2399"/>
                    <a:pt x="4793" y="1903"/>
                  </a:cubicBezTo>
                  <a:cubicBezTo>
                    <a:pt x="4760" y="1672"/>
                    <a:pt x="4495" y="1176"/>
                    <a:pt x="4396" y="846"/>
                  </a:cubicBezTo>
                  <a:cubicBezTo>
                    <a:pt x="4330" y="482"/>
                    <a:pt x="4925" y="350"/>
                    <a:pt x="4330" y="118"/>
                  </a:cubicBezTo>
                  <a:lnTo>
                    <a:pt x="4264" y="118"/>
                  </a:lnTo>
                  <a:cubicBezTo>
                    <a:pt x="4073" y="36"/>
                    <a:pt x="3935" y="1"/>
                    <a:pt x="3833"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8"/>
            <p:cNvSpPr/>
            <p:nvPr/>
          </p:nvSpPr>
          <p:spPr>
            <a:xfrm>
              <a:off x="6339025" y="2900025"/>
              <a:ext cx="123150" cy="126450"/>
            </a:xfrm>
            <a:custGeom>
              <a:rect b="b" l="l" r="r" t="t"/>
              <a:pathLst>
                <a:path extrusionOk="0" fill="none" h="5058" w="4926">
                  <a:moveTo>
                    <a:pt x="4264" y="430"/>
                  </a:moveTo>
                  <a:cubicBezTo>
                    <a:pt x="3272" y="1"/>
                    <a:pt x="3702" y="860"/>
                    <a:pt x="3239" y="1224"/>
                  </a:cubicBezTo>
                  <a:cubicBezTo>
                    <a:pt x="2777" y="1587"/>
                    <a:pt x="2182" y="1290"/>
                    <a:pt x="1653" y="1422"/>
                  </a:cubicBezTo>
                  <a:cubicBezTo>
                    <a:pt x="1256" y="1554"/>
                    <a:pt x="0" y="2281"/>
                    <a:pt x="463" y="2843"/>
                  </a:cubicBezTo>
                  <a:cubicBezTo>
                    <a:pt x="959" y="3405"/>
                    <a:pt x="1818" y="2414"/>
                    <a:pt x="2479" y="3207"/>
                  </a:cubicBezTo>
                  <a:cubicBezTo>
                    <a:pt x="2942" y="3769"/>
                    <a:pt x="2578" y="4265"/>
                    <a:pt x="3339" y="4628"/>
                  </a:cubicBezTo>
                  <a:cubicBezTo>
                    <a:pt x="4099" y="5058"/>
                    <a:pt x="4165" y="4694"/>
                    <a:pt x="4396" y="4000"/>
                  </a:cubicBezTo>
                  <a:cubicBezTo>
                    <a:pt x="4462" y="3835"/>
                    <a:pt x="4628" y="3141"/>
                    <a:pt x="4694" y="3075"/>
                  </a:cubicBezTo>
                  <a:cubicBezTo>
                    <a:pt x="4760" y="2645"/>
                    <a:pt x="4859" y="2711"/>
                    <a:pt x="4793" y="2215"/>
                  </a:cubicBezTo>
                  <a:cubicBezTo>
                    <a:pt x="4760" y="1984"/>
                    <a:pt x="4495" y="1488"/>
                    <a:pt x="4396" y="1158"/>
                  </a:cubicBezTo>
                  <a:cubicBezTo>
                    <a:pt x="4330" y="794"/>
                    <a:pt x="4925" y="662"/>
                    <a:pt x="4330" y="43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8"/>
            <p:cNvSpPr/>
            <p:nvPr/>
          </p:nvSpPr>
          <p:spPr>
            <a:xfrm>
              <a:off x="6418350" y="3414550"/>
              <a:ext cx="59175" cy="37550"/>
            </a:xfrm>
            <a:custGeom>
              <a:rect b="b" l="l" r="r" t="t"/>
              <a:pathLst>
                <a:path extrusionOk="0" h="1502" w="2367">
                  <a:moveTo>
                    <a:pt x="1323" y="1"/>
                  </a:moveTo>
                  <a:cubicBezTo>
                    <a:pt x="1272" y="1"/>
                    <a:pt x="1216" y="5"/>
                    <a:pt x="1157" y="12"/>
                  </a:cubicBezTo>
                  <a:lnTo>
                    <a:pt x="1091" y="12"/>
                  </a:lnTo>
                  <a:cubicBezTo>
                    <a:pt x="397" y="12"/>
                    <a:pt x="0" y="1434"/>
                    <a:pt x="926" y="1500"/>
                  </a:cubicBezTo>
                  <a:cubicBezTo>
                    <a:pt x="943" y="1501"/>
                    <a:pt x="959" y="1501"/>
                    <a:pt x="976" y="1501"/>
                  </a:cubicBezTo>
                  <a:cubicBezTo>
                    <a:pt x="1801" y="1501"/>
                    <a:pt x="2367" y="1"/>
                    <a:pt x="1323"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8"/>
            <p:cNvSpPr/>
            <p:nvPr/>
          </p:nvSpPr>
          <p:spPr>
            <a:xfrm>
              <a:off x="6418350" y="3410700"/>
              <a:ext cx="61175" cy="43000"/>
            </a:xfrm>
            <a:custGeom>
              <a:rect b="b" l="l" r="r" t="t"/>
              <a:pathLst>
                <a:path extrusionOk="0" fill="none" h="1720" w="2447">
                  <a:moveTo>
                    <a:pt x="1091" y="166"/>
                  </a:moveTo>
                  <a:cubicBezTo>
                    <a:pt x="397" y="166"/>
                    <a:pt x="0" y="1588"/>
                    <a:pt x="926" y="1654"/>
                  </a:cubicBezTo>
                  <a:cubicBezTo>
                    <a:pt x="1818" y="1720"/>
                    <a:pt x="2446" y="1"/>
                    <a:pt x="1157" y="166"/>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8"/>
            <p:cNvSpPr/>
            <p:nvPr/>
          </p:nvSpPr>
          <p:spPr>
            <a:xfrm>
              <a:off x="6447275" y="3266925"/>
              <a:ext cx="46075" cy="29400"/>
            </a:xfrm>
            <a:custGeom>
              <a:rect b="b" l="l" r="r" t="t"/>
              <a:pathLst>
                <a:path extrusionOk="0" h="1176" w="1843">
                  <a:moveTo>
                    <a:pt x="1157" y="1"/>
                  </a:moveTo>
                  <a:lnTo>
                    <a:pt x="992" y="67"/>
                  </a:lnTo>
                  <a:cubicBezTo>
                    <a:pt x="165" y="232"/>
                    <a:pt x="0" y="794"/>
                    <a:pt x="760" y="1091"/>
                  </a:cubicBezTo>
                  <a:cubicBezTo>
                    <a:pt x="904" y="1150"/>
                    <a:pt x="1030" y="1175"/>
                    <a:pt x="1140" y="1175"/>
                  </a:cubicBezTo>
                  <a:cubicBezTo>
                    <a:pt x="1837" y="1175"/>
                    <a:pt x="1843" y="143"/>
                    <a:pt x="1157"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8"/>
            <p:cNvSpPr/>
            <p:nvPr/>
          </p:nvSpPr>
          <p:spPr>
            <a:xfrm>
              <a:off x="6447275" y="3266925"/>
              <a:ext cx="48775" cy="38050"/>
            </a:xfrm>
            <a:custGeom>
              <a:rect b="b" l="l" r="r" t="t"/>
              <a:pathLst>
                <a:path extrusionOk="0" fill="none" h="1522" w="1951">
                  <a:moveTo>
                    <a:pt x="992" y="67"/>
                  </a:moveTo>
                  <a:cubicBezTo>
                    <a:pt x="165" y="232"/>
                    <a:pt x="0" y="794"/>
                    <a:pt x="760" y="1091"/>
                  </a:cubicBezTo>
                  <a:cubicBezTo>
                    <a:pt x="1818" y="1521"/>
                    <a:pt x="1950" y="166"/>
                    <a:pt x="1157" y="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8"/>
            <p:cNvSpPr/>
            <p:nvPr/>
          </p:nvSpPr>
          <p:spPr>
            <a:xfrm>
              <a:off x="6364725" y="3450925"/>
              <a:ext cx="52650" cy="37750"/>
            </a:xfrm>
            <a:custGeom>
              <a:rect b="b" l="l" r="r" t="t"/>
              <a:pathLst>
                <a:path extrusionOk="0" h="1510" w="2106">
                  <a:moveTo>
                    <a:pt x="1229" y="0"/>
                  </a:moveTo>
                  <a:cubicBezTo>
                    <a:pt x="580" y="0"/>
                    <a:pt x="1" y="1070"/>
                    <a:pt x="327" y="1367"/>
                  </a:cubicBezTo>
                  <a:cubicBezTo>
                    <a:pt x="479" y="1466"/>
                    <a:pt x="647" y="1510"/>
                    <a:pt x="813" y="1510"/>
                  </a:cubicBezTo>
                  <a:cubicBezTo>
                    <a:pt x="1476" y="1510"/>
                    <a:pt x="2106" y="811"/>
                    <a:pt x="1550" y="177"/>
                  </a:cubicBezTo>
                  <a:lnTo>
                    <a:pt x="1451" y="45"/>
                  </a:lnTo>
                  <a:cubicBezTo>
                    <a:pt x="1377" y="14"/>
                    <a:pt x="1302" y="0"/>
                    <a:pt x="1229"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8"/>
            <p:cNvSpPr/>
            <p:nvPr/>
          </p:nvSpPr>
          <p:spPr>
            <a:xfrm>
              <a:off x="6363800" y="3444600"/>
              <a:ext cx="57050" cy="52900"/>
            </a:xfrm>
            <a:custGeom>
              <a:rect b="b" l="l" r="r" t="t"/>
              <a:pathLst>
                <a:path extrusionOk="0" fill="none" h="2116" w="2282">
                  <a:moveTo>
                    <a:pt x="1488" y="298"/>
                  </a:moveTo>
                  <a:cubicBezTo>
                    <a:pt x="761" y="0"/>
                    <a:pt x="1" y="1289"/>
                    <a:pt x="364" y="1620"/>
                  </a:cubicBezTo>
                  <a:cubicBezTo>
                    <a:pt x="1125" y="2116"/>
                    <a:pt x="2281" y="1223"/>
                    <a:pt x="1587" y="43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8"/>
            <p:cNvSpPr/>
            <p:nvPr/>
          </p:nvSpPr>
          <p:spPr>
            <a:xfrm>
              <a:off x="6335400" y="2864500"/>
              <a:ext cx="73875" cy="47950"/>
            </a:xfrm>
            <a:custGeom>
              <a:rect b="b" l="l" r="r" t="t"/>
              <a:pathLst>
                <a:path extrusionOk="0" h="1918" w="2955">
                  <a:moveTo>
                    <a:pt x="1798" y="0"/>
                  </a:moveTo>
                  <a:lnTo>
                    <a:pt x="1798" y="67"/>
                  </a:lnTo>
                  <a:cubicBezTo>
                    <a:pt x="1790" y="65"/>
                    <a:pt x="1781" y="65"/>
                    <a:pt x="1773" y="65"/>
                  </a:cubicBezTo>
                  <a:cubicBezTo>
                    <a:pt x="1288" y="65"/>
                    <a:pt x="0" y="1853"/>
                    <a:pt x="1137" y="1918"/>
                  </a:cubicBezTo>
                  <a:cubicBezTo>
                    <a:pt x="2029" y="1918"/>
                    <a:pt x="2955" y="496"/>
                    <a:pt x="1798"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p:nvPr/>
          </p:nvSpPr>
          <p:spPr>
            <a:xfrm>
              <a:off x="6334875" y="2864500"/>
              <a:ext cx="74400" cy="47950"/>
            </a:xfrm>
            <a:custGeom>
              <a:rect b="b" l="l" r="r" t="t"/>
              <a:pathLst>
                <a:path extrusionOk="0" fill="none" h="1918" w="2976">
                  <a:moveTo>
                    <a:pt x="1819" y="67"/>
                  </a:moveTo>
                  <a:cubicBezTo>
                    <a:pt x="1356" y="0"/>
                    <a:pt x="1" y="1851"/>
                    <a:pt x="1158" y="1918"/>
                  </a:cubicBezTo>
                  <a:cubicBezTo>
                    <a:pt x="2050" y="1918"/>
                    <a:pt x="2976" y="496"/>
                    <a:pt x="1819"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8"/>
            <p:cNvSpPr/>
            <p:nvPr/>
          </p:nvSpPr>
          <p:spPr>
            <a:xfrm>
              <a:off x="6344175" y="2773925"/>
              <a:ext cx="55750" cy="38275"/>
            </a:xfrm>
            <a:custGeom>
              <a:rect b="b" l="l" r="r" t="t"/>
              <a:pathLst>
                <a:path extrusionOk="0" h="1531" w="2230">
                  <a:moveTo>
                    <a:pt x="558" y="0"/>
                  </a:moveTo>
                  <a:cubicBezTo>
                    <a:pt x="1" y="0"/>
                    <a:pt x="95" y="1080"/>
                    <a:pt x="918" y="1409"/>
                  </a:cubicBezTo>
                  <a:cubicBezTo>
                    <a:pt x="1126" y="1494"/>
                    <a:pt x="1297" y="1530"/>
                    <a:pt x="1433" y="1530"/>
                  </a:cubicBezTo>
                  <a:cubicBezTo>
                    <a:pt x="2230" y="1530"/>
                    <a:pt x="1855" y="283"/>
                    <a:pt x="1069" y="283"/>
                  </a:cubicBezTo>
                  <a:cubicBezTo>
                    <a:pt x="1052" y="283"/>
                    <a:pt x="1035" y="284"/>
                    <a:pt x="1017" y="285"/>
                  </a:cubicBezTo>
                  <a:lnTo>
                    <a:pt x="984" y="153"/>
                  </a:lnTo>
                  <a:cubicBezTo>
                    <a:pt x="815" y="46"/>
                    <a:pt x="673" y="0"/>
                    <a:pt x="558"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p:nvPr/>
          </p:nvSpPr>
          <p:spPr>
            <a:xfrm>
              <a:off x="6342325" y="2762025"/>
              <a:ext cx="61175" cy="62000"/>
            </a:xfrm>
            <a:custGeom>
              <a:rect b="b" l="l" r="r" t="t"/>
              <a:pathLst>
                <a:path extrusionOk="0" fill="none" h="2480" w="2447">
                  <a:moveTo>
                    <a:pt x="1058" y="629"/>
                  </a:moveTo>
                  <a:cubicBezTo>
                    <a:pt x="66" y="1"/>
                    <a:pt x="0" y="1488"/>
                    <a:pt x="992" y="1885"/>
                  </a:cubicBezTo>
                  <a:cubicBezTo>
                    <a:pt x="2446" y="2480"/>
                    <a:pt x="2050" y="695"/>
                    <a:pt x="1091" y="76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6215800" y="3422125"/>
              <a:ext cx="48650" cy="30775"/>
            </a:xfrm>
            <a:custGeom>
              <a:rect b="b" l="l" r="r" t="t"/>
              <a:pathLst>
                <a:path extrusionOk="0" h="1231" w="1946">
                  <a:moveTo>
                    <a:pt x="689" y="0"/>
                  </a:moveTo>
                  <a:cubicBezTo>
                    <a:pt x="333" y="0"/>
                    <a:pt x="37" y="212"/>
                    <a:pt x="37" y="635"/>
                  </a:cubicBezTo>
                  <a:cubicBezTo>
                    <a:pt x="0" y="1061"/>
                    <a:pt x="150" y="1155"/>
                    <a:pt x="359" y="1155"/>
                  </a:cubicBezTo>
                  <a:cubicBezTo>
                    <a:pt x="523" y="1155"/>
                    <a:pt x="722" y="1097"/>
                    <a:pt x="897" y="1097"/>
                  </a:cubicBezTo>
                  <a:cubicBezTo>
                    <a:pt x="1172" y="1115"/>
                    <a:pt x="1402" y="1230"/>
                    <a:pt x="1574" y="1230"/>
                  </a:cubicBezTo>
                  <a:cubicBezTo>
                    <a:pt x="1732" y="1230"/>
                    <a:pt x="1841" y="1132"/>
                    <a:pt x="1888" y="767"/>
                  </a:cubicBezTo>
                  <a:cubicBezTo>
                    <a:pt x="1945" y="223"/>
                    <a:pt x="1556" y="26"/>
                    <a:pt x="1108" y="26"/>
                  </a:cubicBezTo>
                  <a:cubicBezTo>
                    <a:pt x="1054" y="26"/>
                    <a:pt x="999" y="29"/>
                    <a:pt x="944" y="34"/>
                  </a:cubicBezTo>
                  <a:lnTo>
                    <a:pt x="944" y="34"/>
                  </a:lnTo>
                  <a:cubicBezTo>
                    <a:pt x="857" y="12"/>
                    <a:pt x="771" y="0"/>
                    <a:pt x="689"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a:off x="6215075" y="3419800"/>
              <a:ext cx="49600" cy="40525"/>
            </a:xfrm>
            <a:custGeom>
              <a:rect b="b" l="l" r="r" t="t"/>
              <a:pathLst>
                <a:path extrusionOk="0" fill="none" h="1621" w="1984">
                  <a:moveTo>
                    <a:pt x="992" y="133"/>
                  </a:moveTo>
                  <a:cubicBezTo>
                    <a:pt x="529" y="1"/>
                    <a:pt x="66" y="199"/>
                    <a:pt x="66" y="728"/>
                  </a:cubicBezTo>
                  <a:cubicBezTo>
                    <a:pt x="0" y="1488"/>
                    <a:pt x="529" y="1190"/>
                    <a:pt x="926" y="1190"/>
                  </a:cubicBezTo>
                  <a:cubicBezTo>
                    <a:pt x="1454" y="1224"/>
                    <a:pt x="1818" y="1620"/>
                    <a:pt x="1917" y="860"/>
                  </a:cubicBezTo>
                  <a:cubicBezTo>
                    <a:pt x="1983" y="232"/>
                    <a:pt x="1454" y="67"/>
                    <a:pt x="926" y="13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p:nvPr/>
          </p:nvSpPr>
          <p:spPr>
            <a:xfrm>
              <a:off x="6978600" y="3306600"/>
              <a:ext cx="114075" cy="58475"/>
            </a:xfrm>
            <a:custGeom>
              <a:rect b="b" l="l" r="r" t="t"/>
              <a:pathLst>
                <a:path extrusionOk="0" h="2339" w="4563">
                  <a:moveTo>
                    <a:pt x="3604" y="0"/>
                  </a:moveTo>
                  <a:cubicBezTo>
                    <a:pt x="2843" y="265"/>
                    <a:pt x="2678" y="1124"/>
                    <a:pt x="1852" y="1355"/>
                  </a:cubicBezTo>
                  <a:cubicBezTo>
                    <a:pt x="1290" y="1554"/>
                    <a:pt x="1" y="1752"/>
                    <a:pt x="1290" y="2248"/>
                  </a:cubicBezTo>
                  <a:cubicBezTo>
                    <a:pt x="1488" y="2297"/>
                    <a:pt x="1943" y="2339"/>
                    <a:pt x="2389" y="2339"/>
                  </a:cubicBezTo>
                  <a:cubicBezTo>
                    <a:pt x="2835" y="2339"/>
                    <a:pt x="3273" y="2297"/>
                    <a:pt x="3438" y="2182"/>
                  </a:cubicBezTo>
                  <a:cubicBezTo>
                    <a:pt x="3967" y="1752"/>
                    <a:pt x="4562" y="198"/>
                    <a:pt x="3670"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8"/>
            <p:cNvSpPr/>
            <p:nvPr/>
          </p:nvSpPr>
          <p:spPr>
            <a:xfrm>
              <a:off x="6978600" y="3306600"/>
              <a:ext cx="114075" cy="60350"/>
            </a:xfrm>
            <a:custGeom>
              <a:rect b="b" l="l" r="r" t="t"/>
              <a:pathLst>
                <a:path extrusionOk="0" fill="none" h="2414" w="4563">
                  <a:moveTo>
                    <a:pt x="3604" y="0"/>
                  </a:moveTo>
                  <a:cubicBezTo>
                    <a:pt x="2843" y="265"/>
                    <a:pt x="2678" y="1124"/>
                    <a:pt x="1852" y="1355"/>
                  </a:cubicBezTo>
                  <a:cubicBezTo>
                    <a:pt x="1290" y="1554"/>
                    <a:pt x="1" y="1752"/>
                    <a:pt x="1290" y="2248"/>
                  </a:cubicBezTo>
                  <a:cubicBezTo>
                    <a:pt x="1687" y="2347"/>
                    <a:pt x="3108" y="2413"/>
                    <a:pt x="3438" y="2182"/>
                  </a:cubicBezTo>
                  <a:cubicBezTo>
                    <a:pt x="3967" y="1752"/>
                    <a:pt x="4562" y="198"/>
                    <a:pt x="3670"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p:nvPr/>
          </p:nvSpPr>
          <p:spPr>
            <a:xfrm>
              <a:off x="2394050" y="937675"/>
              <a:ext cx="935825" cy="534400"/>
            </a:xfrm>
            <a:custGeom>
              <a:rect b="b" l="l" r="r" t="t"/>
              <a:pathLst>
                <a:path extrusionOk="0" h="21376" w="37433">
                  <a:moveTo>
                    <a:pt x="28934" y="1"/>
                  </a:moveTo>
                  <a:cubicBezTo>
                    <a:pt x="27143" y="1"/>
                    <a:pt x="25316" y="158"/>
                    <a:pt x="23601" y="158"/>
                  </a:cubicBezTo>
                  <a:cubicBezTo>
                    <a:pt x="22179" y="158"/>
                    <a:pt x="21089" y="290"/>
                    <a:pt x="19800" y="653"/>
                  </a:cubicBezTo>
                  <a:lnTo>
                    <a:pt x="19667" y="720"/>
                  </a:lnTo>
                  <a:cubicBezTo>
                    <a:pt x="18510" y="852"/>
                    <a:pt x="17453" y="1083"/>
                    <a:pt x="16263" y="1083"/>
                  </a:cubicBezTo>
                  <a:cubicBezTo>
                    <a:pt x="15671" y="1070"/>
                    <a:pt x="15134" y="1042"/>
                    <a:pt x="14619" y="1042"/>
                  </a:cubicBezTo>
                  <a:cubicBezTo>
                    <a:pt x="13811" y="1042"/>
                    <a:pt x="13058" y="1111"/>
                    <a:pt x="12230" y="1414"/>
                  </a:cubicBezTo>
                  <a:cubicBezTo>
                    <a:pt x="11239" y="1711"/>
                    <a:pt x="10313" y="1546"/>
                    <a:pt x="9322" y="1711"/>
                  </a:cubicBezTo>
                  <a:cubicBezTo>
                    <a:pt x="8132" y="1909"/>
                    <a:pt x="7504" y="2703"/>
                    <a:pt x="6578" y="3199"/>
                  </a:cubicBezTo>
                  <a:cubicBezTo>
                    <a:pt x="5454" y="3760"/>
                    <a:pt x="0" y="3000"/>
                    <a:pt x="430" y="5050"/>
                  </a:cubicBezTo>
                  <a:cubicBezTo>
                    <a:pt x="609" y="5989"/>
                    <a:pt x="1347" y="6243"/>
                    <a:pt x="2284" y="6243"/>
                  </a:cubicBezTo>
                  <a:cubicBezTo>
                    <a:pt x="3393" y="6243"/>
                    <a:pt x="4781" y="5885"/>
                    <a:pt x="5843" y="5885"/>
                  </a:cubicBezTo>
                  <a:cubicBezTo>
                    <a:pt x="6535" y="5885"/>
                    <a:pt x="7088" y="6037"/>
                    <a:pt x="7338" y="6537"/>
                  </a:cubicBezTo>
                  <a:cubicBezTo>
                    <a:pt x="7603" y="7231"/>
                    <a:pt x="7041" y="8652"/>
                    <a:pt x="7140" y="9446"/>
                  </a:cubicBezTo>
                  <a:cubicBezTo>
                    <a:pt x="7272" y="10140"/>
                    <a:pt x="6842" y="9875"/>
                    <a:pt x="7437" y="10239"/>
                  </a:cubicBezTo>
                  <a:cubicBezTo>
                    <a:pt x="7559" y="10320"/>
                    <a:pt x="7707" y="10336"/>
                    <a:pt x="7860" y="10336"/>
                  </a:cubicBezTo>
                  <a:cubicBezTo>
                    <a:pt x="7957" y="10336"/>
                    <a:pt x="8055" y="10330"/>
                    <a:pt x="8152" y="10330"/>
                  </a:cubicBezTo>
                  <a:cubicBezTo>
                    <a:pt x="8404" y="10330"/>
                    <a:pt x="8644" y="10371"/>
                    <a:pt x="8793" y="10669"/>
                  </a:cubicBezTo>
                  <a:cubicBezTo>
                    <a:pt x="9024" y="11363"/>
                    <a:pt x="8495" y="10999"/>
                    <a:pt x="8264" y="11231"/>
                  </a:cubicBezTo>
                  <a:cubicBezTo>
                    <a:pt x="7834" y="11627"/>
                    <a:pt x="7966" y="11363"/>
                    <a:pt x="7669" y="11991"/>
                  </a:cubicBezTo>
                  <a:cubicBezTo>
                    <a:pt x="7437" y="12487"/>
                    <a:pt x="7735" y="12553"/>
                    <a:pt x="7272" y="12982"/>
                  </a:cubicBezTo>
                  <a:cubicBezTo>
                    <a:pt x="6975" y="13280"/>
                    <a:pt x="6380" y="13346"/>
                    <a:pt x="6082" y="13776"/>
                  </a:cubicBezTo>
                  <a:cubicBezTo>
                    <a:pt x="4859" y="15263"/>
                    <a:pt x="5752" y="18238"/>
                    <a:pt x="6512" y="19725"/>
                  </a:cubicBezTo>
                  <a:cubicBezTo>
                    <a:pt x="7041" y="20717"/>
                    <a:pt x="7603" y="20353"/>
                    <a:pt x="8594" y="20783"/>
                  </a:cubicBezTo>
                  <a:cubicBezTo>
                    <a:pt x="9028" y="20928"/>
                    <a:pt x="9108" y="21375"/>
                    <a:pt x="9629" y="21375"/>
                  </a:cubicBezTo>
                  <a:cubicBezTo>
                    <a:pt x="9704" y="21375"/>
                    <a:pt x="9788" y="21366"/>
                    <a:pt x="9883" y="21345"/>
                  </a:cubicBezTo>
                  <a:cubicBezTo>
                    <a:pt x="10412" y="21213"/>
                    <a:pt x="10710" y="20651"/>
                    <a:pt x="11007" y="20155"/>
                  </a:cubicBezTo>
                  <a:cubicBezTo>
                    <a:pt x="11173" y="19725"/>
                    <a:pt x="11239" y="19362"/>
                    <a:pt x="11668" y="19031"/>
                  </a:cubicBezTo>
                  <a:cubicBezTo>
                    <a:pt x="12065" y="18734"/>
                    <a:pt x="12462" y="18833"/>
                    <a:pt x="12891" y="18403"/>
                  </a:cubicBezTo>
                  <a:cubicBezTo>
                    <a:pt x="13519" y="17676"/>
                    <a:pt x="13453" y="16618"/>
                    <a:pt x="14478" y="16056"/>
                  </a:cubicBezTo>
                  <a:cubicBezTo>
                    <a:pt x="14813" y="15853"/>
                    <a:pt x="15126" y="15788"/>
                    <a:pt x="15436" y="15788"/>
                  </a:cubicBezTo>
                  <a:cubicBezTo>
                    <a:pt x="15984" y="15788"/>
                    <a:pt x="16522" y="15990"/>
                    <a:pt x="17155" y="15990"/>
                  </a:cubicBezTo>
                  <a:cubicBezTo>
                    <a:pt x="18048" y="15957"/>
                    <a:pt x="18676" y="15131"/>
                    <a:pt x="19436" y="14767"/>
                  </a:cubicBezTo>
                  <a:cubicBezTo>
                    <a:pt x="20130" y="14404"/>
                    <a:pt x="20593" y="13710"/>
                    <a:pt x="21320" y="13346"/>
                  </a:cubicBezTo>
                  <a:cubicBezTo>
                    <a:pt x="21518" y="13242"/>
                    <a:pt x="21726" y="13209"/>
                    <a:pt x="21942" y="13209"/>
                  </a:cubicBezTo>
                  <a:cubicBezTo>
                    <a:pt x="22350" y="13209"/>
                    <a:pt x="22784" y="13329"/>
                    <a:pt x="23225" y="13329"/>
                  </a:cubicBezTo>
                  <a:cubicBezTo>
                    <a:pt x="23372" y="13329"/>
                    <a:pt x="23519" y="13315"/>
                    <a:pt x="23667" y="13280"/>
                  </a:cubicBezTo>
                  <a:cubicBezTo>
                    <a:pt x="24427" y="13148"/>
                    <a:pt x="25286" y="12718"/>
                    <a:pt x="26113" y="12487"/>
                  </a:cubicBezTo>
                  <a:cubicBezTo>
                    <a:pt x="26708" y="12288"/>
                    <a:pt x="27270" y="12156"/>
                    <a:pt x="27501" y="11495"/>
                  </a:cubicBezTo>
                  <a:cubicBezTo>
                    <a:pt x="27270" y="11363"/>
                    <a:pt x="26344" y="11164"/>
                    <a:pt x="26278" y="10999"/>
                  </a:cubicBezTo>
                  <a:cubicBezTo>
                    <a:pt x="26047" y="10503"/>
                    <a:pt x="26576" y="10239"/>
                    <a:pt x="26939" y="10239"/>
                  </a:cubicBezTo>
                  <a:cubicBezTo>
                    <a:pt x="27368" y="10239"/>
                    <a:pt x="27892" y="11104"/>
                    <a:pt x="28323" y="11104"/>
                  </a:cubicBezTo>
                  <a:cubicBezTo>
                    <a:pt x="28457" y="11104"/>
                    <a:pt x="28581" y="11020"/>
                    <a:pt x="28691" y="10801"/>
                  </a:cubicBezTo>
                  <a:cubicBezTo>
                    <a:pt x="29220" y="9809"/>
                    <a:pt x="27270" y="9313"/>
                    <a:pt x="27931" y="8652"/>
                  </a:cubicBezTo>
                  <a:cubicBezTo>
                    <a:pt x="28327" y="8256"/>
                    <a:pt x="29617" y="8586"/>
                    <a:pt x="30212" y="8190"/>
                  </a:cubicBezTo>
                  <a:cubicBezTo>
                    <a:pt x="30608" y="7958"/>
                    <a:pt x="30972" y="7396"/>
                    <a:pt x="31269" y="6967"/>
                  </a:cubicBezTo>
                  <a:cubicBezTo>
                    <a:pt x="31567" y="6471"/>
                    <a:pt x="31501" y="5909"/>
                    <a:pt x="31732" y="5545"/>
                  </a:cubicBezTo>
                  <a:cubicBezTo>
                    <a:pt x="31897" y="5248"/>
                    <a:pt x="32492" y="5182"/>
                    <a:pt x="32624" y="4851"/>
                  </a:cubicBezTo>
                  <a:cubicBezTo>
                    <a:pt x="32856" y="4355"/>
                    <a:pt x="32360" y="4124"/>
                    <a:pt x="32558" y="3694"/>
                  </a:cubicBezTo>
                  <a:cubicBezTo>
                    <a:pt x="33087" y="2504"/>
                    <a:pt x="37285" y="2637"/>
                    <a:pt x="37417" y="1645"/>
                  </a:cubicBezTo>
                  <a:cubicBezTo>
                    <a:pt x="37432" y="1086"/>
                    <a:pt x="36744" y="935"/>
                    <a:pt x="35938" y="935"/>
                  </a:cubicBezTo>
                  <a:cubicBezTo>
                    <a:pt x="34980" y="935"/>
                    <a:pt x="33855" y="1149"/>
                    <a:pt x="33550" y="1149"/>
                  </a:cubicBezTo>
                  <a:cubicBezTo>
                    <a:pt x="32195" y="1083"/>
                    <a:pt x="31434" y="158"/>
                    <a:pt x="30079" y="25"/>
                  </a:cubicBezTo>
                  <a:cubicBezTo>
                    <a:pt x="29700" y="8"/>
                    <a:pt x="29318" y="1"/>
                    <a:pt x="2893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8"/>
            <p:cNvSpPr/>
            <p:nvPr/>
          </p:nvSpPr>
          <p:spPr>
            <a:xfrm>
              <a:off x="2394050" y="935825"/>
              <a:ext cx="936275" cy="539625"/>
            </a:xfrm>
            <a:custGeom>
              <a:rect b="b" l="l" r="r" t="t"/>
              <a:pathLst>
                <a:path extrusionOk="0" fill="none" h="21585" w="37451">
                  <a:moveTo>
                    <a:pt x="19667" y="794"/>
                  </a:moveTo>
                  <a:cubicBezTo>
                    <a:pt x="18510" y="926"/>
                    <a:pt x="17453" y="1157"/>
                    <a:pt x="16263" y="1157"/>
                  </a:cubicBezTo>
                  <a:cubicBezTo>
                    <a:pt x="14742" y="1124"/>
                    <a:pt x="13585" y="992"/>
                    <a:pt x="12230" y="1488"/>
                  </a:cubicBezTo>
                  <a:cubicBezTo>
                    <a:pt x="11239" y="1785"/>
                    <a:pt x="10313" y="1620"/>
                    <a:pt x="9322" y="1785"/>
                  </a:cubicBezTo>
                  <a:cubicBezTo>
                    <a:pt x="8132" y="1983"/>
                    <a:pt x="7504" y="2777"/>
                    <a:pt x="6578" y="3273"/>
                  </a:cubicBezTo>
                  <a:cubicBezTo>
                    <a:pt x="5454" y="3834"/>
                    <a:pt x="0" y="3074"/>
                    <a:pt x="430" y="5124"/>
                  </a:cubicBezTo>
                  <a:cubicBezTo>
                    <a:pt x="959" y="7900"/>
                    <a:pt x="6380" y="4694"/>
                    <a:pt x="7338" y="6611"/>
                  </a:cubicBezTo>
                  <a:cubicBezTo>
                    <a:pt x="7603" y="7305"/>
                    <a:pt x="7041" y="8726"/>
                    <a:pt x="7140" y="9520"/>
                  </a:cubicBezTo>
                  <a:cubicBezTo>
                    <a:pt x="7272" y="10214"/>
                    <a:pt x="6842" y="9949"/>
                    <a:pt x="7437" y="10313"/>
                  </a:cubicBezTo>
                  <a:cubicBezTo>
                    <a:pt x="7834" y="10577"/>
                    <a:pt x="8495" y="10148"/>
                    <a:pt x="8793" y="10743"/>
                  </a:cubicBezTo>
                  <a:cubicBezTo>
                    <a:pt x="9024" y="11437"/>
                    <a:pt x="8495" y="11073"/>
                    <a:pt x="8264" y="11305"/>
                  </a:cubicBezTo>
                  <a:cubicBezTo>
                    <a:pt x="7834" y="11701"/>
                    <a:pt x="7966" y="11437"/>
                    <a:pt x="7669" y="12065"/>
                  </a:cubicBezTo>
                  <a:cubicBezTo>
                    <a:pt x="7437" y="12561"/>
                    <a:pt x="7735" y="12627"/>
                    <a:pt x="7272" y="13056"/>
                  </a:cubicBezTo>
                  <a:cubicBezTo>
                    <a:pt x="6975" y="13354"/>
                    <a:pt x="6380" y="13420"/>
                    <a:pt x="6082" y="13850"/>
                  </a:cubicBezTo>
                  <a:cubicBezTo>
                    <a:pt x="4859" y="15337"/>
                    <a:pt x="5752" y="18312"/>
                    <a:pt x="6512" y="19799"/>
                  </a:cubicBezTo>
                  <a:cubicBezTo>
                    <a:pt x="7041" y="20791"/>
                    <a:pt x="7603" y="20427"/>
                    <a:pt x="8594" y="20857"/>
                  </a:cubicBezTo>
                  <a:cubicBezTo>
                    <a:pt x="9090" y="21022"/>
                    <a:pt x="9123" y="21584"/>
                    <a:pt x="9883" y="21419"/>
                  </a:cubicBezTo>
                  <a:cubicBezTo>
                    <a:pt x="10412" y="21287"/>
                    <a:pt x="10710" y="20725"/>
                    <a:pt x="11007" y="20229"/>
                  </a:cubicBezTo>
                  <a:cubicBezTo>
                    <a:pt x="11173" y="19799"/>
                    <a:pt x="11239" y="19436"/>
                    <a:pt x="11668" y="19105"/>
                  </a:cubicBezTo>
                  <a:cubicBezTo>
                    <a:pt x="12065" y="18808"/>
                    <a:pt x="12462" y="18907"/>
                    <a:pt x="12891" y="18477"/>
                  </a:cubicBezTo>
                  <a:cubicBezTo>
                    <a:pt x="13519" y="17750"/>
                    <a:pt x="13453" y="16692"/>
                    <a:pt x="14478" y="16130"/>
                  </a:cubicBezTo>
                  <a:cubicBezTo>
                    <a:pt x="15403" y="15568"/>
                    <a:pt x="16164" y="16064"/>
                    <a:pt x="17155" y="16064"/>
                  </a:cubicBezTo>
                  <a:cubicBezTo>
                    <a:pt x="18048" y="16031"/>
                    <a:pt x="18676" y="15205"/>
                    <a:pt x="19436" y="14841"/>
                  </a:cubicBezTo>
                  <a:cubicBezTo>
                    <a:pt x="20130" y="14478"/>
                    <a:pt x="20593" y="13784"/>
                    <a:pt x="21320" y="13420"/>
                  </a:cubicBezTo>
                  <a:cubicBezTo>
                    <a:pt x="22014" y="13056"/>
                    <a:pt x="22841" y="13552"/>
                    <a:pt x="23667" y="13354"/>
                  </a:cubicBezTo>
                  <a:cubicBezTo>
                    <a:pt x="24427" y="13222"/>
                    <a:pt x="25286" y="12792"/>
                    <a:pt x="26113" y="12561"/>
                  </a:cubicBezTo>
                  <a:cubicBezTo>
                    <a:pt x="26708" y="12362"/>
                    <a:pt x="27270" y="12230"/>
                    <a:pt x="27501" y="11569"/>
                  </a:cubicBezTo>
                  <a:cubicBezTo>
                    <a:pt x="27270" y="11437"/>
                    <a:pt x="26344" y="11238"/>
                    <a:pt x="26278" y="11073"/>
                  </a:cubicBezTo>
                  <a:cubicBezTo>
                    <a:pt x="26047" y="10577"/>
                    <a:pt x="26576" y="10313"/>
                    <a:pt x="26939" y="10313"/>
                  </a:cubicBezTo>
                  <a:cubicBezTo>
                    <a:pt x="27501" y="10313"/>
                    <a:pt x="28228" y="11800"/>
                    <a:pt x="28691" y="10875"/>
                  </a:cubicBezTo>
                  <a:cubicBezTo>
                    <a:pt x="29220" y="9883"/>
                    <a:pt x="27270" y="9387"/>
                    <a:pt x="27931" y="8726"/>
                  </a:cubicBezTo>
                  <a:cubicBezTo>
                    <a:pt x="28327" y="8330"/>
                    <a:pt x="29617" y="8660"/>
                    <a:pt x="30212" y="8264"/>
                  </a:cubicBezTo>
                  <a:cubicBezTo>
                    <a:pt x="30608" y="8032"/>
                    <a:pt x="30972" y="7470"/>
                    <a:pt x="31269" y="7041"/>
                  </a:cubicBezTo>
                  <a:cubicBezTo>
                    <a:pt x="31567" y="6545"/>
                    <a:pt x="31501" y="5983"/>
                    <a:pt x="31732" y="5619"/>
                  </a:cubicBezTo>
                  <a:cubicBezTo>
                    <a:pt x="31897" y="5322"/>
                    <a:pt x="32492" y="5256"/>
                    <a:pt x="32624" y="4925"/>
                  </a:cubicBezTo>
                  <a:cubicBezTo>
                    <a:pt x="32856" y="4429"/>
                    <a:pt x="32360" y="4198"/>
                    <a:pt x="32558" y="3768"/>
                  </a:cubicBezTo>
                  <a:cubicBezTo>
                    <a:pt x="33087" y="2578"/>
                    <a:pt x="37285" y="2711"/>
                    <a:pt x="37417" y="1719"/>
                  </a:cubicBezTo>
                  <a:cubicBezTo>
                    <a:pt x="37450" y="496"/>
                    <a:pt x="34112" y="1223"/>
                    <a:pt x="33550" y="1223"/>
                  </a:cubicBezTo>
                  <a:cubicBezTo>
                    <a:pt x="32195" y="1157"/>
                    <a:pt x="31434" y="232"/>
                    <a:pt x="30079" y="99"/>
                  </a:cubicBezTo>
                  <a:cubicBezTo>
                    <a:pt x="27931" y="0"/>
                    <a:pt x="25683" y="232"/>
                    <a:pt x="23601" y="232"/>
                  </a:cubicBezTo>
                  <a:cubicBezTo>
                    <a:pt x="22179" y="232"/>
                    <a:pt x="21089" y="364"/>
                    <a:pt x="19800" y="727"/>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a:off x="2024675" y="950225"/>
              <a:ext cx="574325" cy="181575"/>
            </a:xfrm>
            <a:custGeom>
              <a:rect b="b" l="l" r="r" t="t"/>
              <a:pathLst>
                <a:path extrusionOk="0" h="7263" w="22973">
                  <a:moveTo>
                    <a:pt x="21354" y="1"/>
                  </a:moveTo>
                  <a:cubicBezTo>
                    <a:pt x="20904" y="1"/>
                    <a:pt x="20442" y="85"/>
                    <a:pt x="20064" y="85"/>
                  </a:cubicBezTo>
                  <a:lnTo>
                    <a:pt x="20064" y="151"/>
                  </a:lnTo>
                  <a:cubicBezTo>
                    <a:pt x="18798" y="310"/>
                    <a:pt x="17763" y="742"/>
                    <a:pt x="16557" y="742"/>
                  </a:cubicBezTo>
                  <a:cubicBezTo>
                    <a:pt x="16252" y="742"/>
                    <a:pt x="15935" y="714"/>
                    <a:pt x="15602" y="647"/>
                  </a:cubicBezTo>
                  <a:cubicBezTo>
                    <a:pt x="14528" y="487"/>
                    <a:pt x="13485" y="232"/>
                    <a:pt x="12431" y="232"/>
                  </a:cubicBezTo>
                  <a:cubicBezTo>
                    <a:pt x="11960" y="232"/>
                    <a:pt x="11487" y="283"/>
                    <a:pt x="11007" y="416"/>
                  </a:cubicBezTo>
                  <a:cubicBezTo>
                    <a:pt x="10660" y="506"/>
                    <a:pt x="10218" y="516"/>
                    <a:pt x="9767" y="516"/>
                  </a:cubicBezTo>
                  <a:cubicBezTo>
                    <a:pt x="9638" y="516"/>
                    <a:pt x="9508" y="515"/>
                    <a:pt x="9379" y="515"/>
                  </a:cubicBezTo>
                  <a:cubicBezTo>
                    <a:pt x="8801" y="515"/>
                    <a:pt x="8247" y="532"/>
                    <a:pt x="7900" y="713"/>
                  </a:cubicBezTo>
                  <a:cubicBezTo>
                    <a:pt x="6314" y="1573"/>
                    <a:pt x="8726" y="1474"/>
                    <a:pt x="8991" y="1705"/>
                  </a:cubicBezTo>
                  <a:cubicBezTo>
                    <a:pt x="10247" y="2697"/>
                    <a:pt x="7603" y="3688"/>
                    <a:pt x="6909" y="3754"/>
                  </a:cubicBezTo>
                  <a:cubicBezTo>
                    <a:pt x="5785" y="3886"/>
                    <a:pt x="4793" y="3688"/>
                    <a:pt x="4132" y="4680"/>
                  </a:cubicBezTo>
                  <a:cubicBezTo>
                    <a:pt x="3901" y="4977"/>
                    <a:pt x="4198" y="5242"/>
                    <a:pt x="3901" y="5473"/>
                  </a:cubicBezTo>
                  <a:cubicBezTo>
                    <a:pt x="3781" y="5592"/>
                    <a:pt x="3606" y="5634"/>
                    <a:pt x="3413" y="5634"/>
                  </a:cubicBezTo>
                  <a:cubicBezTo>
                    <a:pt x="3073" y="5634"/>
                    <a:pt x="2679" y="5503"/>
                    <a:pt x="2446" y="5440"/>
                  </a:cubicBezTo>
                  <a:cubicBezTo>
                    <a:pt x="2022" y="5278"/>
                    <a:pt x="1635" y="4957"/>
                    <a:pt x="1263" y="4957"/>
                  </a:cubicBezTo>
                  <a:cubicBezTo>
                    <a:pt x="1025" y="4957"/>
                    <a:pt x="794" y="5087"/>
                    <a:pt x="562" y="5473"/>
                  </a:cubicBezTo>
                  <a:cubicBezTo>
                    <a:pt x="0" y="6531"/>
                    <a:pt x="926" y="6663"/>
                    <a:pt x="1620" y="6795"/>
                  </a:cubicBezTo>
                  <a:cubicBezTo>
                    <a:pt x="2568" y="6935"/>
                    <a:pt x="3092" y="7262"/>
                    <a:pt x="3888" y="7262"/>
                  </a:cubicBezTo>
                  <a:cubicBezTo>
                    <a:pt x="4036" y="7262"/>
                    <a:pt x="4193" y="7251"/>
                    <a:pt x="4363" y="7225"/>
                  </a:cubicBezTo>
                  <a:cubicBezTo>
                    <a:pt x="5024" y="7093"/>
                    <a:pt x="6611" y="7225"/>
                    <a:pt x="7008" y="6531"/>
                  </a:cubicBezTo>
                  <a:cubicBezTo>
                    <a:pt x="7768" y="5440"/>
                    <a:pt x="6115" y="5737"/>
                    <a:pt x="5553" y="5605"/>
                  </a:cubicBezTo>
                  <a:cubicBezTo>
                    <a:pt x="5599" y="4948"/>
                    <a:pt x="6204" y="4793"/>
                    <a:pt x="6925" y="4793"/>
                  </a:cubicBezTo>
                  <a:cubicBezTo>
                    <a:pt x="7572" y="4793"/>
                    <a:pt x="8313" y="4917"/>
                    <a:pt x="8830" y="4917"/>
                  </a:cubicBezTo>
                  <a:cubicBezTo>
                    <a:pt x="8983" y="4917"/>
                    <a:pt x="9117" y="4907"/>
                    <a:pt x="9222" y="4878"/>
                  </a:cubicBezTo>
                  <a:cubicBezTo>
                    <a:pt x="10115" y="4614"/>
                    <a:pt x="10941" y="3886"/>
                    <a:pt x="11800" y="3490"/>
                  </a:cubicBezTo>
                  <a:cubicBezTo>
                    <a:pt x="13552" y="2763"/>
                    <a:pt x="15304" y="2763"/>
                    <a:pt x="17122" y="2399"/>
                  </a:cubicBezTo>
                  <a:cubicBezTo>
                    <a:pt x="17949" y="2201"/>
                    <a:pt x="18709" y="1771"/>
                    <a:pt x="19601" y="1573"/>
                  </a:cubicBezTo>
                  <a:cubicBezTo>
                    <a:pt x="20361" y="1407"/>
                    <a:pt x="21221" y="1573"/>
                    <a:pt x="21981" y="1275"/>
                  </a:cubicBezTo>
                  <a:cubicBezTo>
                    <a:pt x="22973" y="912"/>
                    <a:pt x="22940" y="284"/>
                    <a:pt x="21882" y="52"/>
                  </a:cubicBezTo>
                  <a:cubicBezTo>
                    <a:pt x="21712" y="14"/>
                    <a:pt x="21534" y="1"/>
                    <a:pt x="2135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8"/>
            <p:cNvSpPr/>
            <p:nvPr/>
          </p:nvSpPr>
          <p:spPr>
            <a:xfrm>
              <a:off x="2024675" y="948225"/>
              <a:ext cx="574325" cy="186775"/>
            </a:xfrm>
            <a:custGeom>
              <a:rect b="b" l="l" r="r" t="t"/>
              <a:pathLst>
                <a:path extrusionOk="0" fill="none" h="7471" w="22973">
                  <a:moveTo>
                    <a:pt x="20064" y="231"/>
                  </a:moveTo>
                  <a:cubicBezTo>
                    <a:pt x="18477" y="430"/>
                    <a:pt x="17254" y="1058"/>
                    <a:pt x="15602" y="727"/>
                  </a:cubicBezTo>
                  <a:cubicBezTo>
                    <a:pt x="14048" y="496"/>
                    <a:pt x="12561" y="66"/>
                    <a:pt x="11007" y="496"/>
                  </a:cubicBezTo>
                  <a:cubicBezTo>
                    <a:pt x="10115" y="727"/>
                    <a:pt x="8594" y="430"/>
                    <a:pt x="7900" y="793"/>
                  </a:cubicBezTo>
                  <a:cubicBezTo>
                    <a:pt x="6314" y="1653"/>
                    <a:pt x="8726" y="1554"/>
                    <a:pt x="8991" y="1785"/>
                  </a:cubicBezTo>
                  <a:cubicBezTo>
                    <a:pt x="10247" y="2777"/>
                    <a:pt x="7603" y="3768"/>
                    <a:pt x="6909" y="3834"/>
                  </a:cubicBezTo>
                  <a:cubicBezTo>
                    <a:pt x="5785" y="3966"/>
                    <a:pt x="4793" y="3768"/>
                    <a:pt x="4132" y="4760"/>
                  </a:cubicBezTo>
                  <a:cubicBezTo>
                    <a:pt x="3901" y="5057"/>
                    <a:pt x="4198" y="5322"/>
                    <a:pt x="3901" y="5553"/>
                  </a:cubicBezTo>
                  <a:cubicBezTo>
                    <a:pt x="3570" y="5884"/>
                    <a:pt x="2810" y="5619"/>
                    <a:pt x="2446" y="5520"/>
                  </a:cubicBezTo>
                  <a:cubicBezTo>
                    <a:pt x="1752" y="5256"/>
                    <a:pt x="1157" y="4561"/>
                    <a:pt x="562" y="5553"/>
                  </a:cubicBezTo>
                  <a:cubicBezTo>
                    <a:pt x="0" y="6611"/>
                    <a:pt x="926" y="6743"/>
                    <a:pt x="1620" y="6875"/>
                  </a:cubicBezTo>
                  <a:cubicBezTo>
                    <a:pt x="2744" y="7040"/>
                    <a:pt x="3273" y="7470"/>
                    <a:pt x="4363" y="7305"/>
                  </a:cubicBezTo>
                  <a:cubicBezTo>
                    <a:pt x="5024" y="7173"/>
                    <a:pt x="6611" y="7305"/>
                    <a:pt x="7008" y="6611"/>
                  </a:cubicBezTo>
                  <a:cubicBezTo>
                    <a:pt x="7768" y="5520"/>
                    <a:pt x="6115" y="5817"/>
                    <a:pt x="5553" y="5685"/>
                  </a:cubicBezTo>
                  <a:cubicBezTo>
                    <a:pt x="5652" y="4264"/>
                    <a:pt x="8363" y="5189"/>
                    <a:pt x="9222" y="4958"/>
                  </a:cubicBezTo>
                  <a:cubicBezTo>
                    <a:pt x="10115" y="4694"/>
                    <a:pt x="10941" y="3966"/>
                    <a:pt x="11800" y="3570"/>
                  </a:cubicBezTo>
                  <a:cubicBezTo>
                    <a:pt x="13552" y="2843"/>
                    <a:pt x="15304" y="2843"/>
                    <a:pt x="17122" y="2479"/>
                  </a:cubicBezTo>
                  <a:cubicBezTo>
                    <a:pt x="17949" y="2281"/>
                    <a:pt x="18709" y="1851"/>
                    <a:pt x="19601" y="1653"/>
                  </a:cubicBezTo>
                  <a:cubicBezTo>
                    <a:pt x="20361" y="1487"/>
                    <a:pt x="21221" y="1653"/>
                    <a:pt x="21981" y="1355"/>
                  </a:cubicBezTo>
                  <a:cubicBezTo>
                    <a:pt x="22973" y="992"/>
                    <a:pt x="22940" y="364"/>
                    <a:pt x="21882" y="132"/>
                  </a:cubicBezTo>
                  <a:cubicBezTo>
                    <a:pt x="21287" y="0"/>
                    <a:pt x="20593" y="165"/>
                    <a:pt x="20064" y="165"/>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1977575" y="1145300"/>
              <a:ext cx="400800" cy="284825"/>
            </a:xfrm>
            <a:custGeom>
              <a:rect b="b" l="l" r="r" t="t"/>
              <a:pathLst>
                <a:path extrusionOk="0" h="11393" w="16032">
                  <a:moveTo>
                    <a:pt x="2576" y="0"/>
                  </a:moveTo>
                  <a:cubicBezTo>
                    <a:pt x="2150" y="0"/>
                    <a:pt x="1776" y="315"/>
                    <a:pt x="1455" y="579"/>
                  </a:cubicBezTo>
                  <a:cubicBezTo>
                    <a:pt x="926" y="942"/>
                    <a:pt x="0" y="1769"/>
                    <a:pt x="0" y="2496"/>
                  </a:cubicBezTo>
                  <a:cubicBezTo>
                    <a:pt x="32" y="3151"/>
                    <a:pt x="459" y="3335"/>
                    <a:pt x="984" y="3335"/>
                  </a:cubicBezTo>
                  <a:cubicBezTo>
                    <a:pt x="1545" y="3335"/>
                    <a:pt x="2218" y="3126"/>
                    <a:pt x="2645" y="3058"/>
                  </a:cubicBezTo>
                  <a:cubicBezTo>
                    <a:pt x="3225" y="2968"/>
                    <a:pt x="3920" y="2872"/>
                    <a:pt x="4611" y="2872"/>
                  </a:cubicBezTo>
                  <a:cubicBezTo>
                    <a:pt x="5454" y="2872"/>
                    <a:pt x="6291" y="3015"/>
                    <a:pt x="6908" y="3487"/>
                  </a:cubicBezTo>
                  <a:cubicBezTo>
                    <a:pt x="7536" y="3983"/>
                    <a:pt x="8363" y="4744"/>
                    <a:pt x="8131" y="5669"/>
                  </a:cubicBezTo>
                  <a:cubicBezTo>
                    <a:pt x="8032" y="6099"/>
                    <a:pt x="7206" y="7586"/>
                    <a:pt x="6842" y="7751"/>
                  </a:cubicBezTo>
                  <a:cubicBezTo>
                    <a:pt x="6669" y="7832"/>
                    <a:pt x="6479" y="7862"/>
                    <a:pt x="6278" y="7862"/>
                  </a:cubicBezTo>
                  <a:cubicBezTo>
                    <a:pt x="5630" y="7862"/>
                    <a:pt x="4874" y="7543"/>
                    <a:pt x="4241" y="7543"/>
                  </a:cubicBezTo>
                  <a:cubicBezTo>
                    <a:pt x="4021" y="7543"/>
                    <a:pt x="3816" y="7581"/>
                    <a:pt x="3636" y="7685"/>
                  </a:cubicBezTo>
                  <a:cubicBezTo>
                    <a:pt x="2347" y="8446"/>
                    <a:pt x="4396" y="8743"/>
                    <a:pt x="4991" y="8743"/>
                  </a:cubicBezTo>
                  <a:cubicBezTo>
                    <a:pt x="6314" y="8809"/>
                    <a:pt x="6743" y="9007"/>
                    <a:pt x="7371" y="10164"/>
                  </a:cubicBezTo>
                  <a:cubicBezTo>
                    <a:pt x="7669" y="10792"/>
                    <a:pt x="7570" y="11024"/>
                    <a:pt x="8363" y="11288"/>
                  </a:cubicBezTo>
                  <a:cubicBezTo>
                    <a:pt x="8503" y="11328"/>
                    <a:pt x="8827" y="11393"/>
                    <a:pt x="9096" y="11393"/>
                  </a:cubicBezTo>
                  <a:cubicBezTo>
                    <a:pt x="9270" y="11393"/>
                    <a:pt x="9422" y="11366"/>
                    <a:pt x="9487" y="11288"/>
                  </a:cubicBezTo>
                  <a:cubicBezTo>
                    <a:pt x="10057" y="10777"/>
                    <a:pt x="8717" y="9393"/>
                    <a:pt x="9709" y="9393"/>
                  </a:cubicBezTo>
                  <a:cubicBezTo>
                    <a:pt x="9808" y="9393"/>
                    <a:pt x="9931" y="9407"/>
                    <a:pt x="10082" y="9437"/>
                  </a:cubicBezTo>
                  <a:cubicBezTo>
                    <a:pt x="10592" y="9486"/>
                    <a:pt x="11013" y="10089"/>
                    <a:pt x="11516" y="10089"/>
                  </a:cubicBezTo>
                  <a:cubicBezTo>
                    <a:pt x="11697" y="10089"/>
                    <a:pt x="11888" y="10011"/>
                    <a:pt x="12098" y="9801"/>
                  </a:cubicBezTo>
                  <a:cubicBezTo>
                    <a:pt x="13354" y="8677"/>
                    <a:pt x="11106" y="8082"/>
                    <a:pt x="11305" y="7156"/>
                  </a:cubicBezTo>
                  <a:cubicBezTo>
                    <a:pt x="11386" y="6736"/>
                    <a:pt x="11649" y="6588"/>
                    <a:pt x="11971" y="6588"/>
                  </a:cubicBezTo>
                  <a:cubicBezTo>
                    <a:pt x="12561" y="6588"/>
                    <a:pt x="13350" y="7086"/>
                    <a:pt x="13585" y="7322"/>
                  </a:cubicBezTo>
                  <a:cubicBezTo>
                    <a:pt x="13931" y="7646"/>
                    <a:pt x="14051" y="7942"/>
                    <a:pt x="14332" y="7942"/>
                  </a:cubicBezTo>
                  <a:cubicBezTo>
                    <a:pt x="14481" y="7942"/>
                    <a:pt x="14676" y="7858"/>
                    <a:pt x="14974" y="7652"/>
                  </a:cubicBezTo>
                  <a:cubicBezTo>
                    <a:pt x="15436" y="7322"/>
                    <a:pt x="16031" y="6462"/>
                    <a:pt x="15932" y="5768"/>
                  </a:cubicBezTo>
                  <a:cubicBezTo>
                    <a:pt x="15668" y="4843"/>
                    <a:pt x="14907" y="5041"/>
                    <a:pt x="14279" y="4843"/>
                  </a:cubicBezTo>
                  <a:cubicBezTo>
                    <a:pt x="12164" y="4347"/>
                    <a:pt x="14643" y="3124"/>
                    <a:pt x="13156" y="1868"/>
                  </a:cubicBezTo>
                  <a:cubicBezTo>
                    <a:pt x="12816" y="1601"/>
                    <a:pt x="11375" y="1175"/>
                    <a:pt x="10513" y="1175"/>
                  </a:cubicBezTo>
                  <a:cubicBezTo>
                    <a:pt x="10199" y="1175"/>
                    <a:pt x="9963" y="1231"/>
                    <a:pt x="9883" y="1372"/>
                  </a:cubicBezTo>
                  <a:lnTo>
                    <a:pt x="9850" y="1405"/>
                  </a:lnTo>
                  <a:cubicBezTo>
                    <a:pt x="9410" y="1405"/>
                    <a:pt x="8881" y="1479"/>
                    <a:pt x="8401" y="1479"/>
                  </a:cubicBezTo>
                  <a:cubicBezTo>
                    <a:pt x="8161" y="1479"/>
                    <a:pt x="7933" y="1460"/>
                    <a:pt x="7735" y="1405"/>
                  </a:cubicBezTo>
                  <a:cubicBezTo>
                    <a:pt x="7206" y="1273"/>
                    <a:pt x="7041" y="843"/>
                    <a:pt x="6611" y="579"/>
                  </a:cubicBezTo>
                  <a:cubicBezTo>
                    <a:pt x="6301" y="393"/>
                    <a:pt x="6033" y="314"/>
                    <a:pt x="5777" y="314"/>
                  </a:cubicBezTo>
                  <a:cubicBezTo>
                    <a:pt x="5351" y="314"/>
                    <a:pt x="4958" y="533"/>
                    <a:pt x="4462" y="843"/>
                  </a:cubicBezTo>
                  <a:cubicBezTo>
                    <a:pt x="4244" y="999"/>
                    <a:pt x="3760" y="1510"/>
                    <a:pt x="3400" y="1510"/>
                  </a:cubicBezTo>
                  <a:cubicBezTo>
                    <a:pt x="3379" y="1510"/>
                    <a:pt x="3359" y="1508"/>
                    <a:pt x="3339" y="1504"/>
                  </a:cubicBezTo>
                  <a:cubicBezTo>
                    <a:pt x="2711" y="1339"/>
                    <a:pt x="3339" y="1008"/>
                    <a:pt x="3273" y="645"/>
                  </a:cubicBezTo>
                  <a:cubicBezTo>
                    <a:pt x="3107" y="149"/>
                    <a:pt x="3405" y="149"/>
                    <a:pt x="2744" y="17"/>
                  </a:cubicBezTo>
                  <a:cubicBezTo>
                    <a:pt x="2687" y="5"/>
                    <a:pt x="2631" y="0"/>
                    <a:pt x="2576"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1977575" y="1143225"/>
              <a:ext cx="400800" cy="289250"/>
            </a:xfrm>
            <a:custGeom>
              <a:rect b="b" l="l" r="r" t="t"/>
              <a:pathLst>
                <a:path extrusionOk="0" fill="none" h="11570" w="16032">
                  <a:moveTo>
                    <a:pt x="9850" y="1488"/>
                  </a:moveTo>
                  <a:cubicBezTo>
                    <a:pt x="9189" y="1488"/>
                    <a:pt x="8330" y="1653"/>
                    <a:pt x="7735" y="1488"/>
                  </a:cubicBezTo>
                  <a:cubicBezTo>
                    <a:pt x="7206" y="1356"/>
                    <a:pt x="7041" y="926"/>
                    <a:pt x="6611" y="662"/>
                  </a:cubicBezTo>
                  <a:cubicBezTo>
                    <a:pt x="5785" y="166"/>
                    <a:pt x="5256" y="430"/>
                    <a:pt x="4462" y="926"/>
                  </a:cubicBezTo>
                  <a:cubicBezTo>
                    <a:pt x="4231" y="1091"/>
                    <a:pt x="3702" y="1653"/>
                    <a:pt x="3339" y="1587"/>
                  </a:cubicBezTo>
                  <a:cubicBezTo>
                    <a:pt x="2711" y="1422"/>
                    <a:pt x="3339" y="1091"/>
                    <a:pt x="3273" y="728"/>
                  </a:cubicBezTo>
                  <a:cubicBezTo>
                    <a:pt x="3107" y="232"/>
                    <a:pt x="3405" y="232"/>
                    <a:pt x="2744" y="100"/>
                  </a:cubicBezTo>
                  <a:cubicBezTo>
                    <a:pt x="2248" y="1"/>
                    <a:pt x="1818" y="364"/>
                    <a:pt x="1455" y="662"/>
                  </a:cubicBezTo>
                  <a:cubicBezTo>
                    <a:pt x="926" y="1025"/>
                    <a:pt x="0" y="1852"/>
                    <a:pt x="0" y="2579"/>
                  </a:cubicBezTo>
                  <a:cubicBezTo>
                    <a:pt x="66" y="3934"/>
                    <a:pt x="1818" y="3273"/>
                    <a:pt x="2645" y="3141"/>
                  </a:cubicBezTo>
                  <a:cubicBezTo>
                    <a:pt x="3934" y="2942"/>
                    <a:pt x="5785" y="2711"/>
                    <a:pt x="6908" y="3570"/>
                  </a:cubicBezTo>
                  <a:cubicBezTo>
                    <a:pt x="7536" y="4066"/>
                    <a:pt x="8363" y="4827"/>
                    <a:pt x="8131" y="5752"/>
                  </a:cubicBezTo>
                  <a:cubicBezTo>
                    <a:pt x="8032" y="6182"/>
                    <a:pt x="7206" y="7669"/>
                    <a:pt x="6842" y="7834"/>
                  </a:cubicBezTo>
                  <a:cubicBezTo>
                    <a:pt x="5917" y="8264"/>
                    <a:pt x="4496" y="7272"/>
                    <a:pt x="3636" y="7768"/>
                  </a:cubicBezTo>
                  <a:cubicBezTo>
                    <a:pt x="2347" y="8529"/>
                    <a:pt x="4396" y="8826"/>
                    <a:pt x="4991" y="8826"/>
                  </a:cubicBezTo>
                  <a:cubicBezTo>
                    <a:pt x="6314" y="8892"/>
                    <a:pt x="6743" y="9090"/>
                    <a:pt x="7371" y="10247"/>
                  </a:cubicBezTo>
                  <a:cubicBezTo>
                    <a:pt x="7669" y="10875"/>
                    <a:pt x="7570" y="11107"/>
                    <a:pt x="8363" y="11371"/>
                  </a:cubicBezTo>
                  <a:cubicBezTo>
                    <a:pt x="8594" y="11437"/>
                    <a:pt x="9321" y="11569"/>
                    <a:pt x="9487" y="11371"/>
                  </a:cubicBezTo>
                  <a:cubicBezTo>
                    <a:pt x="10115" y="10809"/>
                    <a:pt x="8429" y="9190"/>
                    <a:pt x="10082" y="9520"/>
                  </a:cubicBezTo>
                  <a:cubicBezTo>
                    <a:pt x="10776" y="9586"/>
                    <a:pt x="11305" y="10677"/>
                    <a:pt x="12098" y="9884"/>
                  </a:cubicBezTo>
                  <a:cubicBezTo>
                    <a:pt x="13354" y="8760"/>
                    <a:pt x="11106" y="8165"/>
                    <a:pt x="11305" y="7239"/>
                  </a:cubicBezTo>
                  <a:cubicBezTo>
                    <a:pt x="11536" y="6050"/>
                    <a:pt x="13222" y="7041"/>
                    <a:pt x="13585" y="7405"/>
                  </a:cubicBezTo>
                  <a:cubicBezTo>
                    <a:pt x="14114" y="7901"/>
                    <a:pt x="14114" y="8330"/>
                    <a:pt x="14974" y="7735"/>
                  </a:cubicBezTo>
                  <a:cubicBezTo>
                    <a:pt x="15436" y="7405"/>
                    <a:pt x="16031" y="6545"/>
                    <a:pt x="15932" y="5851"/>
                  </a:cubicBezTo>
                  <a:cubicBezTo>
                    <a:pt x="15668" y="4926"/>
                    <a:pt x="14907" y="5124"/>
                    <a:pt x="14279" y="4926"/>
                  </a:cubicBezTo>
                  <a:cubicBezTo>
                    <a:pt x="12164" y="4430"/>
                    <a:pt x="14643" y="3207"/>
                    <a:pt x="13156" y="1951"/>
                  </a:cubicBezTo>
                  <a:cubicBezTo>
                    <a:pt x="12693" y="1587"/>
                    <a:pt x="10181" y="926"/>
                    <a:pt x="9883" y="1455"/>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p:nvPr/>
          </p:nvSpPr>
          <p:spPr>
            <a:xfrm>
              <a:off x="2053700" y="981750"/>
              <a:ext cx="162675" cy="50650"/>
            </a:xfrm>
            <a:custGeom>
              <a:rect b="b" l="l" r="r" t="t"/>
              <a:pathLst>
                <a:path extrusionOk="0" h="2026" w="6507">
                  <a:moveTo>
                    <a:pt x="4507" y="1"/>
                  </a:moveTo>
                  <a:cubicBezTo>
                    <a:pt x="4408" y="1"/>
                    <a:pt x="4324" y="25"/>
                    <a:pt x="4260" y="80"/>
                  </a:cubicBezTo>
                  <a:lnTo>
                    <a:pt x="4227" y="80"/>
                  </a:lnTo>
                  <a:cubicBezTo>
                    <a:pt x="3632" y="213"/>
                    <a:pt x="3335" y="576"/>
                    <a:pt x="2872" y="774"/>
                  </a:cubicBezTo>
                  <a:cubicBezTo>
                    <a:pt x="2754" y="823"/>
                    <a:pt x="2608" y="838"/>
                    <a:pt x="2453" y="838"/>
                  </a:cubicBezTo>
                  <a:cubicBezTo>
                    <a:pt x="2238" y="838"/>
                    <a:pt x="2006" y="811"/>
                    <a:pt x="1808" y="811"/>
                  </a:cubicBezTo>
                  <a:cubicBezTo>
                    <a:pt x="1664" y="811"/>
                    <a:pt x="1539" y="825"/>
                    <a:pt x="1451" y="874"/>
                  </a:cubicBezTo>
                  <a:cubicBezTo>
                    <a:pt x="1" y="1670"/>
                    <a:pt x="1827" y="2025"/>
                    <a:pt x="2787" y="2025"/>
                  </a:cubicBezTo>
                  <a:cubicBezTo>
                    <a:pt x="2943" y="2025"/>
                    <a:pt x="3077" y="2016"/>
                    <a:pt x="3169" y="1997"/>
                  </a:cubicBezTo>
                  <a:cubicBezTo>
                    <a:pt x="3271" y="1985"/>
                    <a:pt x="3438" y="1982"/>
                    <a:pt x="3645" y="1982"/>
                  </a:cubicBezTo>
                  <a:cubicBezTo>
                    <a:pt x="3828" y="1982"/>
                    <a:pt x="4041" y="1984"/>
                    <a:pt x="4265" y="1984"/>
                  </a:cubicBezTo>
                  <a:cubicBezTo>
                    <a:pt x="5115" y="1984"/>
                    <a:pt x="6128" y="1951"/>
                    <a:pt x="6276" y="1634"/>
                  </a:cubicBezTo>
                  <a:cubicBezTo>
                    <a:pt x="6507" y="1144"/>
                    <a:pt x="5180" y="1"/>
                    <a:pt x="4507"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8"/>
            <p:cNvSpPr/>
            <p:nvPr/>
          </p:nvSpPr>
          <p:spPr>
            <a:xfrm>
              <a:off x="2047800" y="973000"/>
              <a:ext cx="169425" cy="62000"/>
            </a:xfrm>
            <a:custGeom>
              <a:rect b="b" l="l" r="r" t="t"/>
              <a:pathLst>
                <a:path extrusionOk="0" fill="none" h="2480" w="6777">
                  <a:moveTo>
                    <a:pt x="4463" y="430"/>
                  </a:moveTo>
                  <a:cubicBezTo>
                    <a:pt x="3868" y="563"/>
                    <a:pt x="3571" y="926"/>
                    <a:pt x="3108" y="1124"/>
                  </a:cubicBezTo>
                  <a:cubicBezTo>
                    <a:pt x="2711" y="1290"/>
                    <a:pt x="1984" y="1058"/>
                    <a:pt x="1687" y="1224"/>
                  </a:cubicBezTo>
                  <a:cubicBezTo>
                    <a:pt x="1" y="2149"/>
                    <a:pt x="2744" y="2480"/>
                    <a:pt x="3405" y="2347"/>
                  </a:cubicBezTo>
                  <a:cubicBezTo>
                    <a:pt x="3934" y="2281"/>
                    <a:pt x="6281" y="2480"/>
                    <a:pt x="6512" y="1984"/>
                  </a:cubicBezTo>
                  <a:cubicBezTo>
                    <a:pt x="6777" y="1422"/>
                    <a:pt x="4992" y="1"/>
                    <a:pt x="4496" y="43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1890725" y="1330950"/>
              <a:ext cx="92075" cy="63000"/>
            </a:xfrm>
            <a:custGeom>
              <a:rect b="b" l="l" r="r" t="t"/>
              <a:pathLst>
                <a:path extrusionOk="0" h="2520" w="3683">
                  <a:moveTo>
                    <a:pt x="2157" y="1"/>
                  </a:moveTo>
                  <a:cubicBezTo>
                    <a:pt x="2051" y="1"/>
                    <a:pt x="1949" y="30"/>
                    <a:pt x="1855" y="94"/>
                  </a:cubicBezTo>
                  <a:lnTo>
                    <a:pt x="1788" y="160"/>
                  </a:lnTo>
                  <a:cubicBezTo>
                    <a:pt x="1127" y="160"/>
                    <a:pt x="1194" y="524"/>
                    <a:pt x="896" y="821"/>
                  </a:cubicBezTo>
                  <a:cubicBezTo>
                    <a:pt x="863" y="953"/>
                    <a:pt x="136" y="1780"/>
                    <a:pt x="136" y="1813"/>
                  </a:cubicBezTo>
                  <a:cubicBezTo>
                    <a:pt x="0" y="2356"/>
                    <a:pt x="154" y="2520"/>
                    <a:pt x="420" y="2520"/>
                  </a:cubicBezTo>
                  <a:cubicBezTo>
                    <a:pt x="801" y="2520"/>
                    <a:pt x="1411" y="2182"/>
                    <a:pt x="1722" y="2143"/>
                  </a:cubicBezTo>
                  <a:cubicBezTo>
                    <a:pt x="1748" y="2141"/>
                    <a:pt x="1774" y="2140"/>
                    <a:pt x="1801" y="2140"/>
                  </a:cubicBezTo>
                  <a:cubicBezTo>
                    <a:pt x="2159" y="2140"/>
                    <a:pt x="2676" y="2341"/>
                    <a:pt x="3068" y="2341"/>
                  </a:cubicBezTo>
                  <a:cubicBezTo>
                    <a:pt x="3429" y="2341"/>
                    <a:pt x="3683" y="2170"/>
                    <a:pt x="3606" y="1515"/>
                  </a:cubicBezTo>
                  <a:cubicBezTo>
                    <a:pt x="3494" y="925"/>
                    <a:pt x="2761" y="1"/>
                    <a:pt x="2157"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8"/>
            <p:cNvSpPr/>
            <p:nvPr/>
          </p:nvSpPr>
          <p:spPr>
            <a:xfrm>
              <a:off x="1885850" y="1322550"/>
              <a:ext cx="99175" cy="86775"/>
            </a:xfrm>
            <a:custGeom>
              <a:rect b="b" l="l" r="r" t="t"/>
              <a:pathLst>
                <a:path extrusionOk="0" fill="none" h="3471" w="3967">
                  <a:moveTo>
                    <a:pt x="1983" y="496"/>
                  </a:moveTo>
                  <a:cubicBezTo>
                    <a:pt x="1322" y="496"/>
                    <a:pt x="1389" y="860"/>
                    <a:pt x="1091" y="1157"/>
                  </a:cubicBezTo>
                  <a:cubicBezTo>
                    <a:pt x="1058" y="1289"/>
                    <a:pt x="331" y="2116"/>
                    <a:pt x="331" y="2149"/>
                  </a:cubicBezTo>
                  <a:cubicBezTo>
                    <a:pt x="0" y="3471"/>
                    <a:pt x="1389" y="2545"/>
                    <a:pt x="1917" y="2479"/>
                  </a:cubicBezTo>
                  <a:cubicBezTo>
                    <a:pt x="2578" y="2413"/>
                    <a:pt x="3967" y="3273"/>
                    <a:pt x="3801" y="1851"/>
                  </a:cubicBezTo>
                  <a:cubicBezTo>
                    <a:pt x="3669" y="1157"/>
                    <a:pt x="2678" y="0"/>
                    <a:pt x="2050" y="43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8"/>
            <p:cNvSpPr/>
            <p:nvPr/>
          </p:nvSpPr>
          <p:spPr>
            <a:xfrm>
              <a:off x="1595125" y="1074925"/>
              <a:ext cx="239500" cy="52750"/>
            </a:xfrm>
            <a:custGeom>
              <a:rect b="b" l="l" r="r" t="t"/>
              <a:pathLst>
                <a:path extrusionOk="0" h="2110" w="9580">
                  <a:moveTo>
                    <a:pt x="3823" y="0"/>
                  </a:moveTo>
                  <a:cubicBezTo>
                    <a:pt x="2348" y="0"/>
                    <a:pt x="0" y="1299"/>
                    <a:pt x="1614" y="1873"/>
                  </a:cubicBezTo>
                  <a:cubicBezTo>
                    <a:pt x="1815" y="1938"/>
                    <a:pt x="2031" y="1962"/>
                    <a:pt x="2256" y="1962"/>
                  </a:cubicBezTo>
                  <a:cubicBezTo>
                    <a:pt x="2903" y="1962"/>
                    <a:pt x="3626" y="1764"/>
                    <a:pt x="4313" y="1764"/>
                  </a:cubicBezTo>
                  <a:cubicBezTo>
                    <a:pt x="4485" y="1764"/>
                    <a:pt x="4655" y="1776"/>
                    <a:pt x="4820" y="1807"/>
                  </a:cubicBezTo>
                  <a:cubicBezTo>
                    <a:pt x="5388" y="1931"/>
                    <a:pt x="5771" y="2109"/>
                    <a:pt x="6259" y="2109"/>
                  </a:cubicBezTo>
                  <a:cubicBezTo>
                    <a:pt x="6425" y="2109"/>
                    <a:pt x="6603" y="2089"/>
                    <a:pt x="6803" y="2039"/>
                  </a:cubicBezTo>
                  <a:cubicBezTo>
                    <a:pt x="7167" y="1972"/>
                    <a:pt x="8687" y="1873"/>
                    <a:pt x="8919" y="1609"/>
                  </a:cubicBezTo>
                  <a:cubicBezTo>
                    <a:pt x="9580" y="915"/>
                    <a:pt x="8522" y="551"/>
                    <a:pt x="7993" y="551"/>
                  </a:cubicBezTo>
                  <a:lnTo>
                    <a:pt x="8093" y="551"/>
                  </a:lnTo>
                  <a:cubicBezTo>
                    <a:pt x="7947" y="515"/>
                    <a:pt x="7818" y="499"/>
                    <a:pt x="7702" y="499"/>
                  </a:cubicBezTo>
                  <a:cubicBezTo>
                    <a:pt x="7081" y="499"/>
                    <a:pt x="6816" y="956"/>
                    <a:pt x="6175" y="1179"/>
                  </a:cubicBezTo>
                  <a:cubicBezTo>
                    <a:pt x="6015" y="1222"/>
                    <a:pt x="5882" y="1240"/>
                    <a:pt x="5769" y="1240"/>
                  </a:cubicBezTo>
                  <a:cubicBezTo>
                    <a:pt x="5091" y="1240"/>
                    <a:pt x="5156" y="556"/>
                    <a:pt x="4589" y="188"/>
                  </a:cubicBezTo>
                  <a:cubicBezTo>
                    <a:pt x="4401" y="56"/>
                    <a:pt x="4131" y="0"/>
                    <a:pt x="3823"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8"/>
            <p:cNvSpPr/>
            <p:nvPr/>
          </p:nvSpPr>
          <p:spPr>
            <a:xfrm>
              <a:off x="1586700" y="1060600"/>
              <a:ext cx="247925" cy="70250"/>
            </a:xfrm>
            <a:custGeom>
              <a:rect b="b" l="l" r="r" t="t"/>
              <a:pathLst>
                <a:path extrusionOk="0" fill="none" h="2810" w="9917">
                  <a:moveTo>
                    <a:pt x="8430" y="1124"/>
                  </a:moveTo>
                  <a:cubicBezTo>
                    <a:pt x="7504" y="893"/>
                    <a:pt x="7273" y="1488"/>
                    <a:pt x="6512" y="1752"/>
                  </a:cubicBezTo>
                  <a:cubicBezTo>
                    <a:pt x="5389" y="2050"/>
                    <a:pt x="5587" y="1190"/>
                    <a:pt x="4926" y="761"/>
                  </a:cubicBezTo>
                  <a:cubicBezTo>
                    <a:pt x="3835" y="0"/>
                    <a:pt x="1" y="1752"/>
                    <a:pt x="1951" y="2446"/>
                  </a:cubicBezTo>
                  <a:cubicBezTo>
                    <a:pt x="2876" y="2744"/>
                    <a:pt x="4099" y="2182"/>
                    <a:pt x="5157" y="2380"/>
                  </a:cubicBezTo>
                  <a:cubicBezTo>
                    <a:pt x="5917" y="2545"/>
                    <a:pt x="6347" y="2810"/>
                    <a:pt x="7140" y="2612"/>
                  </a:cubicBezTo>
                  <a:cubicBezTo>
                    <a:pt x="7504" y="2545"/>
                    <a:pt x="9024" y="2446"/>
                    <a:pt x="9256" y="2182"/>
                  </a:cubicBezTo>
                  <a:cubicBezTo>
                    <a:pt x="9917" y="1488"/>
                    <a:pt x="8859" y="1124"/>
                    <a:pt x="8330" y="1124"/>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8"/>
            <p:cNvSpPr/>
            <p:nvPr/>
          </p:nvSpPr>
          <p:spPr>
            <a:xfrm>
              <a:off x="1860225" y="1071350"/>
              <a:ext cx="88450" cy="43875"/>
            </a:xfrm>
            <a:custGeom>
              <a:rect b="b" l="l" r="r" t="t"/>
              <a:pathLst>
                <a:path extrusionOk="0" h="1755" w="3538">
                  <a:moveTo>
                    <a:pt x="3475" y="738"/>
                  </a:moveTo>
                  <a:cubicBezTo>
                    <a:pt x="3474" y="745"/>
                    <a:pt x="3472" y="753"/>
                    <a:pt x="3471" y="760"/>
                  </a:cubicBezTo>
                  <a:cubicBezTo>
                    <a:pt x="3475" y="748"/>
                    <a:pt x="3476" y="740"/>
                    <a:pt x="3475" y="738"/>
                  </a:cubicBezTo>
                  <a:close/>
                  <a:moveTo>
                    <a:pt x="3008" y="1554"/>
                  </a:moveTo>
                  <a:cubicBezTo>
                    <a:pt x="3002" y="1557"/>
                    <a:pt x="2996" y="1560"/>
                    <a:pt x="2990" y="1563"/>
                  </a:cubicBezTo>
                  <a:lnTo>
                    <a:pt x="2990" y="1563"/>
                  </a:lnTo>
                  <a:cubicBezTo>
                    <a:pt x="2995" y="1562"/>
                    <a:pt x="3001" y="1559"/>
                    <a:pt x="3008" y="1554"/>
                  </a:cubicBezTo>
                  <a:close/>
                  <a:moveTo>
                    <a:pt x="2942" y="0"/>
                  </a:moveTo>
                  <a:lnTo>
                    <a:pt x="3174" y="132"/>
                  </a:lnTo>
                  <a:cubicBezTo>
                    <a:pt x="2182" y="132"/>
                    <a:pt x="2182" y="198"/>
                    <a:pt x="1422" y="694"/>
                  </a:cubicBezTo>
                  <a:cubicBezTo>
                    <a:pt x="794" y="1058"/>
                    <a:pt x="1" y="1256"/>
                    <a:pt x="1058" y="1686"/>
                  </a:cubicBezTo>
                  <a:cubicBezTo>
                    <a:pt x="1211" y="1733"/>
                    <a:pt x="1454" y="1755"/>
                    <a:pt x="1721" y="1755"/>
                  </a:cubicBezTo>
                  <a:cubicBezTo>
                    <a:pt x="2196" y="1755"/>
                    <a:pt x="2744" y="1685"/>
                    <a:pt x="2990" y="1563"/>
                  </a:cubicBezTo>
                  <a:lnTo>
                    <a:pt x="2990" y="1563"/>
                  </a:lnTo>
                  <a:cubicBezTo>
                    <a:pt x="2987" y="1564"/>
                    <a:pt x="2985" y="1564"/>
                    <a:pt x="2984" y="1564"/>
                  </a:cubicBezTo>
                  <a:cubicBezTo>
                    <a:pt x="2897" y="1564"/>
                    <a:pt x="3428" y="737"/>
                    <a:pt x="3473" y="737"/>
                  </a:cubicBezTo>
                  <a:cubicBezTo>
                    <a:pt x="3473" y="737"/>
                    <a:pt x="3474" y="737"/>
                    <a:pt x="3475" y="738"/>
                  </a:cubicBezTo>
                  <a:lnTo>
                    <a:pt x="3475" y="738"/>
                  </a:lnTo>
                  <a:cubicBezTo>
                    <a:pt x="3537" y="319"/>
                    <a:pt x="3527" y="0"/>
                    <a:pt x="2942"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8"/>
            <p:cNvSpPr/>
            <p:nvPr/>
          </p:nvSpPr>
          <p:spPr>
            <a:xfrm>
              <a:off x="1860225" y="1071350"/>
              <a:ext cx="88450" cy="45450"/>
            </a:xfrm>
            <a:custGeom>
              <a:rect b="b" l="l" r="r" t="t"/>
              <a:pathLst>
                <a:path extrusionOk="0" fill="none" h="1818" w="3538">
                  <a:moveTo>
                    <a:pt x="3174" y="132"/>
                  </a:moveTo>
                  <a:cubicBezTo>
                    <a:pt x="2182" y="132"/>
                    <a:pt x="2182" y="198"/>
                    <a:pt x="1422" y="694"/>
                  </a:cubicBezTo>
                  <a:cubicBezTo>
                    <a:pt x="794" y="1058"/>
                    <a:pt x="1" y="1256"/>
                    <a:pt x="1058" y="1686"/>
                  </a:cubicBezTo>
                  <a:cubicBezTo>
                    <a:pt x="1488" y="1818"/>
                    <a:pt x="2645" y="1752"/>
                    <a:pt x="3008" y="1554"/>
                  </a:cubicBezTo>
                  <a:cubicBezTo>
                    <a:pt x="2810" y="1686"/>
                    <a:pt x="3537" y="562"/>
                    <a:pt x="3471" y="760"/>
                  </a:cubicBezTo>
                  <a:cubicBezTo>
                    <a:pt x="3537" y="331"/>
                    <a:pt x="3537" y="0"/>
                    <a:pt x="2942"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8"/>
            <p:cNvSpPr/>
            <p:nvPr/>
          </p:nvSpPr>
          <p:spPr>
            <a:xfrm>
              <a:off x="1784200" y="1132875"/>
              <a:ext cx="108275" cy="68875"/>
            </a:xfrm>
            <a:custGeom>
              <a:rect b="b" l="l" r="r" t="t"/>
              <a:pathLst>
                <a:path extrusionOk="0" h="2755" w="4331">
                  <a:moveTo>
                    <a:pt x="2917" y="1"/>
                  </a:moveTo>
                  <a:cubicBezTo>
                    <a:pt x="2177" y="1"/>
                    <a:pt x="1920" y="612"/>
                    <a:pt x="1191" y="977"/>
                  </a:cubicBezTo>
                  <a:cubicBezTo>
                    <a:pt x="1075" y="1018"/>
                    <a:pt x="961" y="1026"/>
                    <a:pt x="853" y="1026"/>
                  </a:cubicBezTo>
                  <a:cubicBezTo>
                    <a:pt x="781" y="1026"/>
                    <a:pt x="712" y="1023"/>
                    <a:pt x="646" y="1023"/>
                  </a:cubicBezTo>
                  <a:cubicBezTo>
                    <a:pt x="416" y="1023"/>
                    <a:pt x="229" y="1067"/>
                    <a:pt x="133" y="1472"/>
                  </a:cubicBezTo>
                  <a:cubicBezTo>
                    <a:pt x="1" y="2001"/>
                    <a:pt x="496" y="2133"/>
                    <a:pt x="827" y="2398"/>
                  </a:cubicBezTo>
                  <a:cubicBezTo>
                    <a:pt x="1168" y="2653"/>
                    <a:pt x="1398" y="2755"/>
                    <a:pt x="1588" y="2755"/>
                  </a:cubicBezTo>
                  <a:cubicBezTo>
                    <a:pt x="1987" y="2755"/>
                    <a:pt x="2204" y="2306"/>
                    <a:pt x="2876" y="1902"/>
                  </a:cubicBezTo>
                  <a:cubicBezTo>
                    <a:pt x="3240" y="1704"/>
                    <a:pt x="3637" y="1836"/>
                    <a:pt x="3934" y="1505"/>
                  </a:cubicBezTo>
                  <a:cubicBezTo>
                    <a:pt x="4298" y="1142"/>
                    <a:pt x="4331" y="481"/>
                    <a:pt x="3802" y="282"/>
                  </a:cubicBezTo>
                  <a:lnTo>
                    <a:pt x="3637" y="150"/>
                  </a:lnTo>
                  <a:cubicBezTo>
                    <a:pt x="3349" y="45"/>
                    <a:pt x="3116" y="1"/>
                    <a:pt x="2917"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8"/>
            <p:cNvSpPr/>
            <p:nvPr/>
          </p:nvSpPr>
          <p:spPr>
            <a:xfrm>
              <a:off x="1784200" y="1124225"/>
              <a:ext cx="108275" cy="88450"/>
            </a:xfrm>
            <a:custGeom>
              <a:rect b="b" l="l" r="r" t="t"/>
              <a:pathLst>
                <a:path extrusionOk="0" fill="none" h="3538" w="4331">
                  <a:moveTo>
                    <a:pt x="3637" y="496"/>
                  </a:moveTo>
                  <a:cubicBezTo>
                    <a:pt x="2281" y="0"/>
                    <a:pt x="2116" y="860"/>
                    <a:pt x="1191" y="1323"/>
                  </a:cubicBezTo>
                  <a:cubicBezTo>
                    <a:pt x="728" y="1488"/>
                    <a:pt x="298" y="1124"/>
                    <a:pt x="133" y="1818"/>
                  </a:cubicBezTo>
                  <a:cubicBezTo>
                    <a:pt x="1" y="2347"/>
                    <a:pt x="496" y="2479"/>
                    <a:pt x="827" y="2744"/>
                  </a:cubicBezTo>
                  <a:cubicBezTo>
                    <a:pt x="1885" y="3537"/>
                    <a:pt x="1885" y="2843"/>
                    <a:pt x="2876" y="2248"/>
                  </a:cubicBezTo>
                  <a:cubicBezTo>
                    <a:pt x="3240" y="2050"/>
                    <a:pt x="3637" y="2182"/>
                    <a:pt x="3934" y="1851"/>
                  </a:cubicBezTo>
                  <a:cubicBezTo>
                    <a:pt x="4298" y="1488"/>
                    <a:pt x="4331" y="827"/>
                    <a:pt x="3802" y="628"/>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8"/>
            <p:cNvSpPr/>
            <p:nvPr/>
          </p:nvSpPr>
          <p:spPr>
            <a:xfrm>
              <a:off x="1913125" y="1015775"/>
              <a:ext cx="76025" cy="38125"/>
            </a:xfrm>
            <a:custGeom>
              <a:rect b="b" l="l" r="r" t="t"/>
              <a:pathLst>
                <a:path extrusionOk="0" h="1525" w="3041">
                  <a:moveTo>
                    <a:pt x="814" y="1"/>
                  </a:moveTo>
                  <a:cubicBezTo>
                    <a:pt x="647" y="1"/>
                    <a:pt x="517" y="20"/>
                    <a:pt x="463" y="75"/>
                  </a:cubicBezTo>
                  <a:cubicBezTo>
                    <a:pt x="0" y="438"/>
                    <a:pt x="760" y="1298"/>
                    <a:pt x="1124" y="1430"/>
                  </a:cubicBezTo>
                  <a:cubicBezTo>
                    <a:pt x="1232" y="1495"/>
                    <a:pt x="1400" y="1524"/>
                    <a:pt x="1587" y="1524"/>
                  </a:cubicBezTo>
                  <a:cubicBezTo>
                    <a:pt x="1974" y="1524"/>
                    <a:pt x="2444" y="1399"/>
                    <a:pt x="2644" y="1198"/>
                  </a:cubicBezTo>
                  <a:cubicBezTo>
                    <a:pt x="3041" y="736"/>
                    <a:pt x="3041" y="75"/>
                    <a:pt x="2347" y="75"/>
                  </a:cubicBezTo>
                  <a:lnTo>
                    <a:pt x="2182" y="141"/>
                  </a:lnTo>
                  <a:cubicBezTo>
                    <a:pt x="1965" y="141"/>
                    <a:pt x="1259" y="1"/>
                    <a:pt x="81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8"/>
            <p:cNvSpPr/>
            <p:nvPr/>
          </p:nvSpPr>
          <p:spPr>
            <a:xfrm>
              <a:off x="1913125" y="1012675"/>
              <a:ext cx="76025" cy="43825"/>
            </a:xfrm>
            <a:custGeom>
              <a:rect b="b" l="l" r="r" t="t"/>
              <a:pathLst>
                <a:path extrusionOk="0" fill="none" h="1753" w="3041">
                  <a:moveTo>
                    <a:pt x="2182" y="265"/>
                  </a:moveTo>
                  <a:cubicBezTo>
                    <a:pt x="1884" y="265"/>
                    <a:pt x="661" y="0"/>
                    <a:pt x="463" y="199"/>
                  </a:cubicBezTo>
                  <a:cubicBezTo>
                    <a:pt x="0" y="562"/>
                    <a:pt x="760" y="1422"/>
                    <a:pt x="1124" y="1554"/>
                  </a:cubicBezTo>
                  <a:cubicBezTo>
                    <a:pt x="1454" y="1752"/>
                    <a:pt x="2347" y="1620"/>
                    <a:pt x="2644" y="1322"/>
                  </a:cubicBezTo>
                  <a:cubicBezTo>
                    <a:pt x="3041" y="860"/>
                    <a:pt x="3041" y="199"/>
                    <a:pt x="2347" y="199"/>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8"/>
            <p:cNvSpPr/>
            <p:nvPr/>
          </p:nvSpPr>
          <p:spPr>
            <a:xfrm>
              <a:off x="1892450" y="1133325"/>
              <a:ext cx="105800" cy="48800"/>
            </a:xfrm>
            <a:custGeom>
              <a:rect b="b" l="l" r="r" t="t"/>
              <a:pathLst>
                <a:path extrusionOk="0" h="1952" w="4232">
                  <a:moveTo>
                    <a:pt x="3339" y="0"/>
                  </a:moveTo>
                  <a:cubicBezTo>
                    <a:pt x="3339" y="0"/>
                    <a:pt x="3339" y="0"/>
                    <a:pt x="3339" y="0"/>
                  </a:cubicBezTo>
                  <a:lnTo>
                    <a:pt x="3339" y="0"/>
                  </a:lnTo>
                  <a:cubicBezTo>
                    <a:pt x="3382" y="0"/>
                    <a:pt x="3426" y="0"/>
                    <a:pt x="3471" y="0"/>
                  </a:cubicBezTo>
                  <a:close/>
                  <a:moveTo>
                    <a:pt x="3339" y="0"/>
                  </a:moveTo>
                  <a:cubicBezTo>
                    <a:pt x="2333" y="1"/>
                    <a:pt x="2151" y="28"/>
                    <a:pt x="1422" y="694"/>
                  </a:cubicBezTo>
                  <a:cubicBezTo>
                    <a:pt x="1058" y="959"/>
                    <a:pt x="1" y="1554"/>
                    <a:pt x="992" y="1950"/>
                  </a:cubicBezTo>
                  <a:cubicBezTo>
                    <a:pt x="998" y="1951"/>
                    <a:pt x="1006" y="1952"/>
                    <a:pt x="1014" y="1952"/>
                  </a:cubicBezTo>
                  <a:cubicBezTo>
                    <a:pt x="1295" y="1952"/>
                    <a:pt x="2949" y="1450"/>
                    <a:pt x="3174" y="1322"/>
                  </a:cubicBezTo>
                  <a:cubicBezTo>
                    <a:pt x="3637" y="1058"/>
                    <a:pt x="4231" y="199"/>
                    <a:pt x="3339"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8"/>
            <p:cNvSpPr/>
            <p:nvPr/>
          </p:nvSpPr>
          <p:spPr>
            <a:xfrm>
              <a:off x="1892450" y="1133325"/>
              <a:ext cx="105800" cy="49600"/>
            </a:xfrm>
            <a:custGeom>
              <a:rect b="b" l="l" r="r" t="t"/>
              <a:pathLst>
                <a:path extrusionOk="0" fill="none" h="1984" w="4232">
                  <a:moveTo>
                    <a:pt x="3471" y="0"/>
                  </a:moveTo>
                  <a:cubicBezTo>
                    <a:pt x="2348" y="0"/>
                    <a:pt x="2182" y="0"/>
                    <a:pt x="1422" y="694"/>
                  </a:cubicBezTo>
                  <a:cubicBezTo>
                    <a:pt x="1058" y="959"/>
                    <a:pt x="1" y="1554"/>
                    <a:pt x="992" y="1950"/>
                  </a:cubicBezTo>
                  <a:cubicBezTo>
                    <a:pt x="1191" y="1983"/>
                    <a:pt x="2942" y="1454"/>
                    <a:pt x="3174" y="1322"/>
                  </a:cubicBezTo>
                  <a:cubicBezTo>
                    <a:pt x="3637" y="1058"/>
                    <a:pt x="4232" y="198"/>
                    <a:pt x="3339"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8"/>
            <p:cNvSpPr/>
            <p:nvPr/>
          </p:nvSpPr>
          <p:spPr>
            <a:xfrm>
              <a:off x="2175550" y="1135950"/>
              <a:ext cx="53075" cy="29025"/>
            </a:xfrm>
            <a:custGeom>
              <a:rect b="b" l="l" r="r" t="t"/>
              <a:pathLst>
                <a:path extrusionOk="0" h="1161" w="2123">
                  <a:moveTo>
                    <a:pt x="1342" y="0"/>
                  </a:moveTo>
                  <a:cubicBezTo>
                    <a:pt x="1270" y="0"/>
                    <a:pt x="1190" y="9"/>
                    <a:pt x="1105" y="27"/>
                  </a:cubicBezTo>
                  <a:lnTo>
                    <a:pt x="907" y="93"/>
                  </a:lnTo>
                  <a:cubicBezTo>
                    <a:pt x="1" y="348"/>
                    <a:pt x="404" y="1160"/>
                    <a:pt x="1057" y="1160"/>
                  </a:cubicBezTo>
                  <a:cubicBezTo>
                    <a:pt x="1167" y="1160"/>
                    <a:pt x="1284" y="1137"/>
                    <a:pt x="1402" y="1085"/>
                  </a:cubicBezTo>
                  <a:cubicBezTo>
                    <a:pt x="2122" y="815"/>
                    <a:pt x="2053" y="0"/>
                    <a:pt x="1342"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8"/>
            <p:cNvSpPr/>
            <p:nvPr/>
          </p:nvSpPr>
          <p:spPr>
            <a:xfrm>
              <a:off x="2171750" y="1131650"/>
              <a:ext cx="58700" cy="40525"/>
            </a:xfrm>
            <a:custGeom>
              <a:rect b="b" l="l" r="r" t="t"/>
              <a:pathLst>
                <a:path extrusionOk="0" fill="none" h="1621" w="2348">
                  <a:moveTo>
                    <a:pt x="1059" y="265"/>
                  </a:moveTo>
                  <a:cubicBezTo>
                    <a:pt x="1" y="563"/>
                    <a:pt x="728" y="1621"/>
                    <a:pt x="1554" y="1257"/>
                  </a:cubicBezTo>
                  <a:cubicBezTo>
                    <a:pt x="2348" y="959"/>
                    <a:pt x="2182" y="1"/>
                    <a:pt x="1257" y="199"/>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8"/>
            <p:cNvSpPr/>
            <p:nvPr/>
          </p:nvSpPr>
          <p:spPr>
            <a:xfrm>
              <a:off x="2005175" y="1028925"/>
              <a:ext cx="58950" cy="29200"/>
            </a:xfrm>
            <a:custGeom>
              <a:rect b="b" l="l" r="r" t="t"/>
              <a:pathLst>
                <a:path extrusionOk="0" h="1168" w="2358">
                  <a:moveTo>
                    <a:pt x="1462" y="0"/>
                  </a:moveTo>
                  <a:cubicBezTo>
                    <a:pt x="1373" y="0"/>
                    <a:pt x="1277" y="14"/>
                    <a:pt x="1177" y="44"/>
                  </a:cubicBezTo>
                  <a:lnTo>
                    <a:pt x="1078" y="110"/>
                  </a:lnTo>
                  <a:cubicBezTo>
                    <a:pt x="1" y="166"/>
                    <a:pt x="516" y="1167"/>
                    <a:pt x="1216" y="1167"/>
                  </a:cubicBezTo>
                  <a:cubicBezTo>
                    <a:pt x="1354" y="1167"/>
                    <a:pt x="1498" y="1128"/>
                    <a:pt x="1640" y="1036"/>
                  </a:cubicBezTo>
                  <a:cubicBezTo>
                    <a:pt x="2357" y="605"/>
                    <a:pt x="2053" y="0"/>
                    <a:pt x="1462"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8"/>
            <p:cNvSpPr/>
            <p:nvPr/>
          </p:nvSpPr>
          <p:spPr>
            <a:xfrm>
              <a:off x="1999875" y="1024225"/>
              <a:ext cx="66975" cy="44650"/>
            </a:xfrm>
            <a:custGeom>
              <a:rect b="b" l="l" r="r" t="t"/>
              <a:pathLst>
                <a:path extrusionOk="0" fill="none" h="1786" w="2679">
                  <a:moveTo>
                    <a:pt x="1290" y="298"/>
                  </a:moveTo>
                  <a:cubicBezTo>
                    <a:pt x="1" y="365"/>
                    <a:pt x="992" y="1786"/>
                    <a:pt x="1852" y="1224"/>
                  </a:cubicBezTo>
                  <a:cubicBezTo>
                    <a:pt x="2678" y="728"/>
                    <a:pt x="2149" y="1"/>
                    <a:pt x="1389" y="232"/>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8"/>
            <p:cNvSpPr/>
            <p:nvPr/>
          </p:nvSpPr>
          <p:spPr>
            <a:xfrm>
              <a:off x="1992225" y="1067875"/>
              <a:ext cx="31725" cy="25425"/>
            </a:xfrm>
            <a:custGeom>
              <a:rect b="b" l="l" r="r" t="t"/>
              <a:pathLst>
                <a:path extrusionOk="0" h="1017" w="1269">
                  <a:moveTo>
                    <a:pt x="221" y="50"/>
                  </a:moveTo>
                  <a:lnTo>
                    <a:pt x="221" y="50"/>
                  </a:lnTo>
                  <a:cubicBezTo>
                    <a:pt x="183" y="65"/>
                    <a:pt x="146" y="83"/>
                    <a:pt x="108" y="106"/>
                  </a:cubicBezTo>
                  <a:lnTo>
                    <a:pt x="221" y="50"/>
                  </a:lnTo>
                  <a:close/>
                  <a:moveTo>
                    <a:pt x="466" y="1"/>
                  </a:moveTo>
                  <a:cubicBezTo>
                    <a:pt x="393" y="1"/>
                    <a:pt x="317" y="14"/>
                    <a:pt x="238" y="43"/>
                  </a:cubicBezTo>
                  <a:lnTo>
                    <a:pt x="238" y="43"/>
                  </a:lnTo>
                  <a:cubicBezTo>
                    <a:pt x="239" y="42"/>
                    <a:pt x="240" y="41"/>
                    <a:pt x="241" y="40"/>
                  </a:cubicBezTo>
                  <a:lnTo>
                    <a:pt x="241" y="40"/>
                  </a:lnTo>
                  <a:lnTo>
                    <a:pt x="221" y="50"/>
                  </a:lnTo>
                  <a:lnTo>
                    <a:pt x="221" y="50"/>
                  </a:lnTo>
                  <a:cubicBezTo>
                    <a:pt x="227" y="47"/>
                    <a:pt x="233" y="45"/>
                    <a:pt x="238" y="43"/>
                  </a:cubicBezTo>
                  <a:lnTo>
                    <a:pt x="238" y="43"/>
                  </a:lnTo>
                  <a:cubicBezTo>
                    <a:pt x="0" y="391"/>
                    <a:pt x="20" y="1016"/>
                    <a:pt x="385" y="1016"/>
                  </a:cubicBezTo>
                  <a:cubicBezTo>
                    <a:pt x="471" y="1016"/>
                    <a:pt x="577" y="981"/>
                    <a:pt x="703" y="899"/>
                  </a:cubicBezTo>
                  <a:cubicBezTo>
                    <a:pt x="1268" y="603"/>
                    <a:pt x="957" y="1"/>
                    <a:pt x="466"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8"/>
            <p:cNvSpPr/>
            <p:nvPr/>
          </p:nvSpPr>
          <p:spPr>
            <a:xfrm>
              <a:off x="1990800" y="1060600"/>
              <a:ext cx="36375" cy="40500"/>
            </a:xfrm>
            <a:custGeom>
              <a:rect b="b" l="l" r="r" t="t"/>
              <a:pathLst>
                <a:path extrusionOk="0" fill="none" h="1620" w="1455">
                  <a:moveTo>
                    <a:pt x="298" y="331"/>
                  </a:moveTo>
                  <a:cubicBezTo>
                    <a:pt x="0" y="761"/>
                    <a:pt x="99" y="1620"/>
                    <a:pt x="760" y="1190"/>
                  </a:cubicBezTo>
                  <a:cubicBezTo>
                    <a:pt x="1454" y="827"/>
                    <a:pt x="826" y="0"/>
                    <a:pt x="165" y="397"/>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8"/>
            <p:cNvSpPr/>
            <p:nvPr/>
          </p:nvSpPr>
          <p:spPr>
            <a:xfrm>
              <a:off x="1954575" y="1096500"/>
              <a:ext cx="35325" cy="22550"/>
            </a:xfrm>
            <a:custGeom>
              <a:rect b="b" l="l" r="r" t="t"/>
              <a:pathLst>
                <a:path extrusionOk="0" h="902" w="1413">
                  <a:moveTo>
                    <a:pt x="813" y="1"/>
                  </a:moveTo>
                  <a:cubicBezTo>
                    <a:pt x="774" y="1"/>
                    <a:pt x="732" y="6"/>
                    <a:pt x="689" y="19"/>
                  </a:cubicBezTo>
                  <a:lnTo>
                    <a:pt x="524" y="118"/>
                  </a:lnTo>
                  <a:cubicBezTo>
                    <a:pt x="1" y="510"/>
                    <a:pt x="367" y="902"/>
                    <a:pt x="755" y="902"/>
                  </a:cubicBezTo>
                  <a:cubicBezTo>
                    <a:pt x="858" y="902"/>
                    <a:pt x="962" y="874"/>
                    <a:pt x="1052" y="812"/>
                  </a:cubicBezTo>
                  <a:cubicBezTo>
                    <a:pt x="1412" y="542"/>
                    <a:pt x="1201" y="1"/>
                    <a:pt x="813"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8"/>
            <p:cNvSpPr/>
            <p:nvPr/>
          </p:nvSpPr>
          <p:spPr>
            <a:xfrm>
              <a:off x="1951125" y="1093650"/>
              <a:ext cx="39700" cy="30600"/>
            </a:xfrm>
            <a:custGeom>
              <a:rect b="b" l="l" r="r" t="t"/>
              <a:pathLst>
                <a:path extrusionOk="0" fill="none" h="1224" w="1588">
                  <a:moveTo>
                    <a:pt x="662" y="232"/>
                  </a:moveTo>
                  <a:cubicBezTo>
                    <a:pt x="1" y="728"/>
                    <a:pt x="761" y="1223"/>
                    <a:pt x="1190" y="926"/>
                  </a:cubicBezTo>
                  <a:cubicBezTo>
                    <a:pt x="1587" y="628"/>
                    <a:pt x="1290" y="0"/>
                    <a:pt x="827" y="13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8"/>
            <p:cNvSpPr/>
            <p:nvPr/>
          </p:nvSpPr>
          <p:spPr>
            <a:xfrm>
              <a:off x="1755175" y="1036275"/>
              <a:ext cx="77100" cy="27000"/>
            </a:xfrm>
            <a:custGeom>
              <a:rect b="b" l="l" r="r" t="t"/>
              <a:pathLst>
                <a:path extrusionOk="0" h="1080" w="3084">
                  <a:moveTo>
                    <a:pt x="1587" y="0"/>
                  </a:moveTo>
                  <a:cubicBezTo>
                    <a:pt x="647" y="0"/>
                    <a:pt x="1" y="703"/>
                    <a:pt x="1162" y="1039"/>
                  </a:cubicBezTo>
                  <a:cubicBezTo>
                    <a:pt x="1255" y="1067"/>
                    <a:pt x="1351" y="1080"/>
                    <a:pt x="1447" y="1080"/>
                  </a:cubicBezTo>
                  <a:cubicBezTo>
                    <a:pt x="2270" y="1080"/>
                    <a:pt x="3083" y="166"/>
                    <a:pt x="1988" y="48"/>
                  </a:cubicBezTo>
                  <a:lnTo>
                    <a:pt x="1823" y="15"/>
                  </a:lnTo>
                  <a:cubicBezTo>
                    <a:pt x="1743" y="5"/>
                    <a:pt x="1664" y="0"/>
                    <a:pt x="1587"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8"/>
            <p:cNvSpPr/>
            <p:nvPr/>
          </p:nvSpPr>
          <p:spPr>
            <a:xfrm>
              <a:off x="1752800" y="1033325"/>
              <a:ext cx="82650" cy="35550"/>
            </a:xfrm>
            <a:custGeom>
              <a:rect b="b" l="l" r="r" t="t"/>
              <a:pathLst>
                <a:path extrusionOk="0" fill="none" h="1422" w="3306">
                  <a:moveTo>
                    <a:pt x="1918" y="133"/>
                  </a:moveTo>
                  <a:cubicBezTo>
                    <a:pt x="860" y="1"/>
                    <a:pt x="1" y="794"/>
                    <a:pt x="1257" y="1157"/>
                  </a:cubicBezTo>
                  <a:cubicBezTo>
                    <a:pt x="2149" y="1422"/>
                    <a:pt x="3306" y="298"/>
                    <a:pt x="2083" y="166"/>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8"/>
            <p:cNvSpPr/>
            <p:nvPr/>
          </p:nvSpPr>
          <p:spPr>
            <a:xfrm>
              <a:off x="1848650" y="1068850"/>
              <a:ext cx="29525" cy="19475"/>
            </a:xfrm>
            <a:custGeom>
              <a:rect b="b" l="l" r="r" t="t"/>
              <a:pathLst>
                <a:path extrusionOk="0" h="779" w="1181">
                  <a:moveTo>
                    <a:pt x="464" y="1"/>
                  </a:moveTo>
                  <a:lnTo>
                    <a:pt x="298" y="133"/>
                  </a:lnTo>
                  <a:cubicBezTo>
                    <a:pt x="133" y="298"/>
                    <a:pt x="1" y="431"/>
                    <a:pt x="1" y="728"/>
                  </a:cubicBezTo>
                  <a:cubicBezTo>
                    <a:pt x="79" y="763"/>
                    <a:pt x="160" y="778"/>
                    <a:pt x="238" y="778"/>
                  </a:cubicBezTo>
                  <a:cubicBezTo>
                    <a:pt x="753" y="778"/>
                    <a:pt x="1181" y="116"/>
                    <a:pt x="46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8"/>
            <p:cNvSpPr/>
            <p:nvPr/>
          </p:nvSpPr>
          <p:spPr>
            <a:xfrm>
              <a:off x="1848650" y="1068850"/>
              <a:ext cx="32250" cy="24825"/>
            </a:xfrm>
            <a:custGeom>
              <a:rect b="b" l="l" r="r" t="t"/>
              <a:pathLst>
                <a:path extrusionOk="0" fill="none" h="993" w="1290">
                  <a:moveTo>
                    <a:pt x="298" y="133"/>
                  </a:moveTo>
                  <a:cubicBezTo>
                    <a:pt x="133" y="298"/>
                    <a:pt x="1" y="431"/>
                    <a:pt x="1" y="728"/>
                  </a:cubicBezTo>
                  <a:cubicBezTo>
                    <a:pt x="596" y="992"/>
                    <a:pt x="1290" y="133"/>
                    <a:pt x="464" y="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8"/>
            <p:cNvSpPr/>
            <p:nvPr/>
          </p:nvSpPr>
          <p:spPr>
            <a:xfrm>
              <a:off x="1553375" y="1059450"/>
              <a:ext cx="80525" cy="26025"/>
            </a:xfrm>
            <a:custGeom>
              <a:rect b="b" l="l" r="r" t="t"/>
              <a:pathLst>
                <a:path extrusionOk="0" h="1041" w="3221">
                  <a:moveTo>
                    <a:pt x="2660" y="0"/>
                  </a:moveTo>
                  <a:cubicBezTo>
                    <a:pt x="2581" y="0"/>
                    <a:pt x="2492" y="14"/>
                    <a:pt x="2392" y="46"/>
                  </a:cubicBezTo>
                  <a:lnTo>
                    <a:pt x="2358" y="112"/>
                  </a:lnTo>
                  <a:cubicBezTo>
                    <a:pt x="2320" y="110"/>
                    <a:pt x="2282" y="109"/>
                    <a:pt x="2244" y="109"/>
                  </a:cubicBezTo>
                  <a:cubicBezTo>
                    <a:pt x="1069" y="109"/>
                    <a:pt x="0" y="1041"/>
                    <a:pt x="1450" y="1041"/>
                  </a:cubicBezTo>
                  <a:cubicBezTo>
                    <a:pt x="1497" y="1041"/>
                    <a:pt x="1546" y="1040"/>
                    <a:pt x="1598" y="1038"/>
                  </a:cubicBezTo>
                  <a:cubicBezTo>
                    <a:pt x="1896" y="1038"/>
                    <a:pt x="2590" y="1038"/>
                    <a:pt x="2821" y="873"/>
                  </a:cubicBezTo>
                  <a:cubicBezTo>
                    <a:pt x="3220" y="559"/>
                    <a:pt x="3152" y="0"/>
                    <a:pt x="2660"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8"/>
            <p:cNvSpPr/>
            <p:nvPr/>
          </p:nvSpPr>
          <p:spPr>
            <a:xfrm>
              <a:off x="1550350" y="1054800"/>
              <a:ext cx="85125" cy="32275"/>
            </a:xfrm>
            <a:custGeom>
              <a:rect b="b" l="l" r="r" t="t"/>
              <a:pathLst>
                <a:path extrusionOk="0" fill="none" h="1291" w="3405">
                  <a:moveTo>
                    <a:pt x="2479" y="298"/>
                  </a:moveTo>
                  <a:cubicBezTo>
                    <a:pt x="1223" y="232"/>
                    <a:pt x="0" y="1290"/>
                    <a:pt x="1719" y="1224"/>
                  </a:cubicBezTo>
                  <a:cubicBezTo>
                    <a:pt x="2017" y="1224"/>
                    <a:pt x="2711" y="1224"/>
                    <a:pt x="2942" y="1059"/>
                  </a:cubicBezTo>
                  <a:cubicBezTo>
                    <a:pt x="3405" y="695"/>
                    <a:pt x="3240" y="1"/>
                    <a:pt x="2513" y="232"/>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8"/>
            <p:cNvSpPr/>
            <p:nvPr/>
          </p:nvSpPr>
          <p:spPr>
            <a:xfrm>
              <a:off x="1461925" y="1150250"/>
              <a:ext cx="299175" cy="114400"/>
            </a:xfrm>
            <a:custGeom>
              <a:rect b="b" l="l" r="r" t="t"/>
              <a:pathLst>
                <a:path extrusionOk="0" h="4576" w="11967">
                  <a:moveTo>
                    <a:pt x="4836" y="1"/>
                  </a:moveTo>
                  <a:cubicBezTo>
                    <a:pt x="4189" y="1"/>
                    <a:pt x="3781" y="599"/>
                    <a:pt x="3207" y="810"/>
                  </a:cubicBezTo>
                  <a:cubicBezTo>
                    <a:pt x="3004" y="887"/>
                    <a:pt x="2777" y="899"/>
                    <a:pt x="2544" y="899"/>
                  </a:cubicBezTo>
                  <a:cubicBezTo>
                    <a:pt x="2425" y="899"/>
                    <a:pt x="2305" y="896"/>
                    <a:pt x="2185" y="896"/>
                  </a:cubicBezTo>
                  <a:cubicBezTo>
                    <a:pt x="1929" y="896"/>
                    <a:pt x="1677" y="911"/>
                    <a:pt x="1455" y="1009"/>
                  </a:cubicBezTo>
                  <a:cubicBezTo>
                    <a:pt x="728" y="1306"/>
                    <a:pt x="695" y="1637"/>
                    <a:pt x="1323" y="2265"/>
                  </a:cubicBezTo>
                  <a:cubicBezTo>
                    <a:pt x="1852" y="2695"/>
                    <a:pt x="2744" y="2430"/>
                    <a:pt x="3372" y="3124"/>
                  </a:cubicBezTo>
                  <a:cubicBezTo>
                    <a:pt x="3330" y="3143"/>
                    <a:pt x="3242" y="3150"/>
                    <a:pt x="3122" y="3150"/>
                  </a:cubicBezTo>
                  <a:cubicBezTo>
                    <a:pt x="2750" y="3150"/>
                    <a:pt x="2070" y="3082"/>
                    <a:pt x="1491" y="3082"/>
                  </a:cubicBezTo>
                  <a:cubicBezTo>
                    <a:pt x="634" y="3082"/>
                    <a:pt x="1" y="3233"/>
                    <a:pt x="926" y="3984"/>
                  </a:cubicBezTo>
                  <a:cubicBezTo>
                    <a:pt x="1318" y="4291"/>
                    <a:pt x="2419" y="4575"/>
                    <a:pt x="3109" y="4575"/>
                  </a:cubicBezTo>
                  <a:cubicBezTo>
                    <a:pt x="3235" y="4575"/>
                    <a:pt x="3347" y="4566"/>
                    <a:pt x="3438" y="4546"/>
                  </a:cubicBezTo>
                  <a:cubicBezTo>
                    <a:pt x="4383" y="4262"/>
                    <a:pt x="4758" y="3349"/>
                    <a:pt x="5849" y="3349"/>
                  </a:cubicBezTo>
                  <a:cubicBezTo>
                    <a:pt x="5903" y="3349"/>
                    <a:pt x="5959" y="3351"/>
                    <a:pt x="6016" y="3356"/>
                  </a:cubicBezTo>
                  <a:cubicBezTo>
                    <a:pt x="6876" y="3488"/>
                    <a:pt x="7471" y="4182"/>
                    <a:pt x="8363" y="4182"/>
                  </a:cubicBezTo>
                  <a:cubicBezTo>
                    <a:pt x="8826" y="4182"/>
                    <a:pt x="10677" y="3851"/>
                    <a:pt x="10875" y="3686"/>
                  </a:cubicBezTo>
                  <a:cubicBezTo>
                    <a:pt x="11801" y="2827"/>
                    <a:pt x="10512" y="2628"/>
                    <a:pt x="10446" y="2066"/>
                  </a:cubicBezTo>
                  <a:cubicBezTo>
                    <a:pt x="10413" y="1339"/>
                    <a:pt x="11966" y="1141"/>
                    <a:pt x="11107" y="215"/>
                  </a:cubicBezTo>
                  <a:lnTo>
                    <a:pt x="10908" y="215"/>
                  </a:lnTo>
                  <a:cubicBezTo>
                    <a:pt x="10681" y="129"/>
                    <a:pt x="10503" y="92"/>
                    <a:pt x="10348" y="92"/>
                  </a:cubicBezTo>
                  <a:cubicBezTo>
                    <a:pt x="10031" y="92"/>
                    <a:pt x="9809" y="247"/>
                    <a:pt x="9454" y="447"/>
                  </a:cubicBezTo>
                  <a:cubicBezTo>
                    <a:pt x="8960" y="783"/>
                    <a:pt x="8927" y="894"/>
                    <a:pt x="8768" y="894"/>
                  </a:cubicBezTo>
                  <a:cubicBezTo>
                    <a:pt x="8661" y="894"/>
                    <a:pt x="8498" y="844"/>
                    <a:pt x="8099" y="777"/>
                  </a:cubicBezTo>
                  <a:cubicBezTo>
                    <a:pt x="7818" y="711"/>
                    <a:pt x="7529" y="711"/>
                    <a:pt x="7231" y="711"/>
                  </a:cubicBezTo>
                  <a:cubicBezTo>
                    <a:pt x="6934" y="711"/>
                    <a:pt x="6628" y="711"/>
                    <a:pt x="6314" y="645"/>
                  </a:cubicBezTo>
                  <a:cubicBezTo>
                    <a:pt x="5818" y="513"/>
                    <a:pt x="5488" y="149"/>
                    <a:pt x="5025" y="17"/>
                  </a:cubicBezTo>
                  <a:cubicBezTo>
                    <a:pt x="4960" y="6"/>
                    <a:pt x="4897" y="1"/>
                    <a:pt x="4836"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8"/>
            <p:cNvSpPr/>
            <p:nvPr/>
          </p:nvSpPr>
          <p:spPr>
            <a:xfrm>
              <a:off x="1441275" y="1147350"/>
              <a:ext cx="319825" cy="119850"/>
            </a:xfrm>
            <a:custGeom>
              <a:rect b="b" l="l" r="r" t="t"/>
              <a:pathLst>
                <a:path extrusionOk="0" fill="none" h="4794" w="12793">
                  <a:moveTo>
                    <a:pt x="11734" y="331"/>
                  </a:moveTo>
                  <a:cubicBezTo>
                    <a:pt x="11040" y="67"/>
                    <a:pt x="10809" y="265"/>
                    <a:pt x="10280" y="563"/>
                  </a:cubicBezTo>
                  <a:cubicBezTo>
                    <a:pt x="9454" y="1125"/>
                    <a:pt x="9916" y="1059"/>
                    <a:pt x="8925" y="893"/>
                  </a:cubicBezTo>
                  <a:cubicBezTo>
                    <a:pt x="8363" y="761"/>
                    <a:pt x="7768" y="893"/>
                    <a:pt x="7140" y="761"/>
                  </a:cubicBezTo>
                  <a:cubicBezTo>
                    <a:pt x="6644" y="629"/>
                    <a:pt x="6314" y="265"/>
                    <a:pt x="5851" y="133"/>
                  </a:cubicBezTo>
                  <a:cubicBezTo>
                    <a:pt x="5091" y="1"/>
                    <a:pt x="4661" y="695"/>
                    <a:pt x="4033" y="926"/>
                  </a:cubicBezTo>
                  <a:cubicBezTo>
                    <a:pt x="3504" y="1125"/>
                    <a:pt x="2810" y="893"/>
                    <a:pt x="2281" y="1125"/>
                  </a:cubicBezTo>
                  <a:cubicBezTo>
                    <a:pt x="1554" y="1422"/>
                    <a:pt x="1521" y="1753"/>
                    <a:pt x="2149" y="2381"/>
                  </a:cubicBezTo>
                  <a:cubicBezTo>
                    <a:pt x="2678" y="2811"/>
                    <a:pt x="3570" y="2546"/>
                    <a:pt x="4198" y="3240"/>
                  </a:cubicBezTo>
                  <a:cubicBezTo>
                    <a:pt x="3835" y="3405"/>
                    <a:pt x="0" y="2678"/>
                    <a:pt x="1752" y="4100"/>
                  </a:cubicBezTo>
                  <a:cubicBezTo>
                    <a:pt x="2215" y="4463"/>
                    <a:pt x="3669" y="4794"/>
                    <a:pt x="4264" y="4662"/>
                  </a:cubicBezTo>
                  <a:cubicBezTo>
                    <a:pt x="5256" y="4364"/>
                    <a:pt x="5619" y="3372"/>
                    <a:pt x="6842" y="3472"/>
                  </a:cubicBezTo>
                  <a:cubicBezTo>
                    <a:pt x="7702" y="3604"/>
                    <a:pt x="8297" y="4298"/>
                    <a:pt x="9189" y="4298"/>
                  </a:cubicBezTo>
                  <a:cubicBezTo>
                    <a:pt x="9652" y="4298"/>
                    <a:pt x="11503" y="3967"/>
                    <a:pt x="11701" y="3802"/>
                  </a:cubicBezTo>
                  <a:cubicBezTo>
                    <a:pt x="12627" y="2943"/>
                    <a:pt x="11338" y="2744"/>
                    <a:pt x="11272" y="2182"/>
                  </a:cubicBezTo>
                  <a:cubicBezTo>
                    <a:pt x="11239" y="1455"/>
                    <a:pt x="12792" y="1257"/>
                    <a:pt x="11933" y="33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8"/>
            <p:cNvSpPr/>
            <p:nvPr/>
          </p:nvSpPr>
          <p:spPr>
            <a:xfrm>
              <a:off x="1753625" y="1230200"/>
              <a:ext cx="66050" cy="32050"/>
            </a:xfrm>
            <a:custGeom>
              <a:rect b="b" l="l" r="r" t="t"/>
              <a:pathLst>
                <a:path extrusionOk="0" h="1282" w="2642">
                  <a:moveTo>
                    <a:pt x="1674" y="1"/>
                  </a:moveTo>
                  <a:cubicBezTo>
                    <a:pt x="1599" y="1"/>
                    <a:pt x="1515" y="9"/>
                    <a:pt x="1422" y="25"/>
                  </a:cubicBezTo>
                  <a:lnTo>
                    <a:pt x="1224" y="25"/>
                  </a:lnTo>
                  <a:cubicBezTo>
                    <a:pt x="232" y="158"/>
                    <a:pt x="1" y="1281"/>
                    <a:pt x="1191" y="1281"/>
                  </a:cubicBezTo>
                  <a:cubicBezTo>
                    <a:pt x="2172" y="1281"/>
                    <a:pt x="2641" y="1"/>
                    <a:pt x="1674"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8"/>
            <p:cNvSpPr/>
            <p:nvPr/>
          </p:nvSpPr>
          <p:spPr>
            <a:xfrm>
              <a:off x="1753625" y="1225050"/>
              <a:ext cx="67800" cy="37200"/>
            </a:xfrm>
            <a:custGeom>
              <a:rect b="b" l="l" r="r" t="t"/>
              <a:pathLst>
                <a:path extrusionOk="0" fill="none" h="1488" w="2712">
                  <a:moveTo>
                    <a:pt x="1224" y="231"/>
                  </a:moveTo>
                  <a:cubicBezTo>
                    <a:pt x="232" y="364"/>
                    <a:pt x="1" y="1487"/>
                    <a:pt x="1191" y="1487"/>
                  </a:cubicBezTo>
                  <a:cubicBezTo>
                    <a:pt x="2248" y="1487"/>
                    <a:pt x="2711" y="0"/>
                    <a:pt x="1422" y="23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8"/>
            <p:cNvSpPr/>
            <p:nvPr/>
          </p:nvSpPr>
          <p:spPr>
            <a:xfrm>
              <a:off x="1368475" y="1112075"/>
              <a:ext cx="233125" cy="73275"/>
            </a:xfrm>
            <a:custGeom>
              <a:rect b="b" l="l" r="r" t="t"/>
              <a:pathLst>
                <a:path extrusionOk="0" h="2931" w="9325">
                  <a:moveTo>
                    <a:pt x="5523" y="0"/>
                  </a:moveTo>
                  <a:cubicBezTo>
                    <a:pt x="4956" y="0"/>
                    <a:pt x="4657" y="159"/>
                    <a:pt x="4003" y="619"/>
                  </a:cubicBezTo>
                  <a:cubicBezTo>
                    <a:pt x="3078" y="1247"/>
                    <a:pt x="1954" y="883"/>
                    <a:pt x="1094" y="1478"/>
                  </a:cubicBezTo>
                  <a:cubicBezTo>
                    <a:pt x="0" y="2217"/>
                    <a:pt x="626" y="2930"/>
                    <a:pt x="1598" y="2930"/>
                  </a:cubicBezTo>
                  <a:cubicBezTo>
                    <a:pt x="1713" y="2930"/>
                    <a:pt x="1832" y="2920"/>
                    <a:pt x="1954" y="2899"/>
                  </a:cubicBezTo>
                  <a:cubicBezTo>
                    <a:pt x="2714" y="2800"/>
                    <a:pt x="3474" y="2238"/>
                    <a:pt x="4234" y="2106"/>
                  </a:cubicBezTo>
                  <a:cubicBezTo>
                    <a:pt x="5424" y="1908"/>
                    <a:pt x="6416" y="1676"/>
                    <a:pt x="7507" y="1379"/>
                  </a:cubicBezTo>
                  <a:cubicBezTo>
                    <a:pt x="8168" y="1181"/>
                    <a:pt x="9325" y="1114"/>
                    <a:pt x="8267" y="387"/>
                  </a:cubicBezTo>
                  <a:cubicBezTo>
                    <a:pt x="8025" y="234"/>
                    <a:pt x="7772" y="204"/>
                    <a:pt x="7520" y="204"/>
                  </a:cubicBezTo>
                  <a:cubicBezTo>
                    <a:pt x="7357" y="204"/>
                    <a:pt x="7195" y="217"/>
                    <a:pt x="7034" y="217"/>
                  </a:cubicBezTo>
                  <a:cubicBezTo>
                    <a:pt x="6798" y="217"/>
                    <a:pt x="6567" y="190"/>
                    <a:pt x="6350" y="57"/>
                  </a:cubicBezTo>
                  <a:lnTo>
                    <a:pt x="6284" y="57"/>
                  </a:lnTo>
                  <a:cubicBezTo>
                    <a:pt x="5974" y="21"/>
                    <a:pt x="5731" y="0"/>
                    <a:pt x="5523"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8"/>
            <p:cNvSpPr/>
            <p:nvPr/>
          </p:nvSpPr>
          <p:spPr>
            <a:xfrm>
              <a:off x="1365250" y="1110175"/>
              <a:ext cx="236350" cy="79350"/>
            </a:xfrm>
            <a:custGeom>
              <a:rect b="b" l="l" r="r" t="t"/>
              <a:pathLst>
                <a:path extrusionOk="0" fill="none" h="3174" w="9454">
                  <a:moveTo>
                    <a:pt x="6413" y="133"/>
                  </a:moveTo>
                  <a:cubicBezTo>
                    <a:pt x="5256" y="1"/>
                    <a:pt x="5025" y="67"/>
                    <a:pt x="4132" y="695"/>
                  </a:cubicBezTo>
                  <a:cubicBezTo>
                    <a:pt x="3207" y="1323"/>
                    <a:pt x="2083" y="959"/>
                    <a:pt x="1223" y="1554"/>
                  </a:cubicBezTo>
                  <a:cubicBezTo>
                    <a:pt x="0" y="2380"/>
                    <a:pt x="926" y="3174"/>
                    <a:pt x="2083" y="2975"/>
                  </a:cubicBezTo>
                  <a:cubicBezTo>
                    <a:pt x="2843" y="2876"/>
                    <a:pt x="3603" y="2314"/>
                    <a:pt x="4363" y="2182"/>
                  </a:cubicBezTo>
                  <a:cubicBezTo>
                    <a:pt x="5553" y="1984"/>
                    <a:pt x="6545" y="1752"/>
                    <a:pt x="7636" y="1455"/>
                  </a:cubicBezTo>
                  <a:cubicBezTo>
                    <a:pt x="8297" y="1257"/>
                    <a:pt x="9454" y="1190"/>
                    <a:pt x="8396" y="463"/>
                  </a:cubicBezTo>
                  <a:cubicBezTo>
                    <a:pt x="7768" y="67"/>
                    <a:pt x="7074" y="496"/>
                    <a:pt x="6479" y="13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8"/>
            <p:cNvSpPr/>
            <p:nvPr/>
          </p:nvSpPr>
          <p:spPr>
            <a:xfrm>
              <a:off x="1437975" y="2516025"/>
              <a:ext cx="242400" cy="101425"/>
            </a:xfrm>
            <a:custGeom>
              <a:rect b="b" l="l" r="r" t="t"/>
              <a:pathLst>
                <a:path extrusionOk="0" h="4057" w="9696">
                  <a:moveTo>
                    <a:pt x="2866" y="1"/>
                  </a:moveTo>
                  <a:cubicBezTo>
                    <a:pt x="2328" y="1"/>
                    <a:pt x="1788" y="57"/>
                    <a:pt x="1355" y="189"/>
                  </a:cubicBezTo>
                  <a:cubicBezTo>
                    <a:pt x="397" y="520"/>
                    <a:pt x="0" y="1247"/>
                    <a:pt x="1289" y="1313"/>
                  </a:cubicBezTo>
                  <a:cubicBezTo>
                    <a:pt x="1504" y="1326"/>
                    <a:pt x="1690" y="1329"/>
                    <a:pt x="1858" y="1329"/>
                  </a:cubicBezTo>
                  <a:cubicBezTo>
                    <a:pt x="2007" y="1329"/>
                    <a:pt x="2141" y="1326"/>
                    <a:pt x="2269" y="1326"/>
                  </a:cubicBezTo>
                  <a:cubicBezTo>
                    <a:pt x="2754" y="1326"/>
                    <a:pt x="3149" y="1359"/>
                    <a:pt x="3867" y="1677"/>
                  </a:cubicBezTo>
                  <a:cubicBezTo>
                    <a:pt x="5156" y="2172"/>
                    <a:pt x="5487" y="2172"/>
                    <a:pt x="6214" y="3296"/>
                  </a:cubicBezTo>
                  <a:cubicBezTo>
                    <a:pt x="6537" y="3789"/>
                    <a:pt x="6750" y="3880"/>
                    <a:pt x="7055" y="3880"/>
                  </a:cubicBezTo>
                  <a:cubicBezTo>
                    <a:pt x="7231" y="3880"/>
                    <a:pt x="7438" y="3849"/>
                    <a:pt x="7714" y="3849"/>
                  </a:cubicBezTo>
                  <a:cubicBezTo>
                    <a:pt x="7793" y="3849"/>
                    <a:pt x="7876" y="3852"/>
                    <a:pt x="7966" y="3858"/>
                  </a:cubicBezTo>
                  <a:cubicBezTo>
                    <a:pt x="8147" y="3858"/>
                    <a:pt x="8725" y="4057"/>
                    <a:pt x="9135" y="4057"/>
                  </a:cubicBezTo>
                  <a:cubicBezTo>
                    <a:pt x="9473" y="4057"/>
                    <a:pt x="9696" y="3921"/>
                    <a:pt x="9487" y="3428"/>
                  </a:cubicBezTo>
                  <a:cubicBezTo>
                    <a:pt x="9487" y="3296"/>
                    <a:pt x="9288" y="3164"/>
                    <a:pt x="9255" y="3098"/>
                  </a:cubicBezTo>
                  <a:cubicBezTo>
                    <a:pt x="7735" y="1809"/>
                    <a:pt x="6016" y="387"/>
                    <a:pt x="4033" y="90"/>
                  </a:cubicBezTo>
                  <a:cubicBezTo>
                    <a:pt x="3677" y="33"/>
                    <a:pt x="3272" y="1"/>
                    <a:pt x="2866"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8"/>
            <p:cNvSpPr/>
            <p:nvPr/>
          </p:nvSpPr>
          <p:spPr>
            <a:xfrm>
              <a:off x="1437975" y="2514950"/>
              <a:ext cx="248750" cy="114075"/>
            </a:xfrm>
            <a:custGeom>
              <a:rect b="b" l="l" r="r" t="t"/>
              <a:pathLst>
                <a:path extrusionOk="0" fill="none" h="4563" w="9950">
                  <a:moveTo>
                    <a:pt x="9255" y="3141"/>
                  </a:moveTo>
                  <a:cubicBezTo>
                    <a:pt x="7735" y="1852"/>
                    <a:pt x="6016" y="430"/>
                    <a:pt x="4033" y="133"/>
                  </a:cubicBezTo>
                  <a:cubicBezTo>
                    <a:pt x="3206" y="1"/>
                    <a:pt x="2116" y="1"/>
                    <a:pt x="1355" y="232"/>
                  </a:cubicBezTo>
                  <a:cubicBezTo>
                    <a:pt x="397" y="563"/>
                    <a:pt x="0" y="1290"/>
                    <a:pt x="1289" y="1356"/>
                  </a:cubicBezTo>
                  <a:cubicBezTo>
                    <a:pt x="2413" y="1422"/>
                    <a:pt x="2744" y="1224"/>
                    <a:pt x="3867" y="1720"/>
                  </a:cubicBezTo>
                  <a:cubicBezTo>
                    <a:pt x="5156" y="2215"/>
                    <a:pt x="5487" y="2215"/>
                    <a:pt x="6214" y="3339"/>
                  </a:cubicBezTo>
                  <a:cubicBezTo>
                    <a:pt x="6776" y="4199"/>
                    <a:pt x="7008" y="3835"/>
                    <a:pt x="7966" y="3901"/>
                  </a:cubicBezTo>
                  <a:cubicBezTo>
                    <a:pt x="8297" y="3901"/>
                    <a:pt x="9949" y="4562"/>
                    <a:pt x="9487" y="3471"/>
                  </a:cubicBezTo>
                  <a:cubicBezTo>
                    <a:pt x="9487" y="3339"/>
                    <a:pt x="9288" y="3207"/>
                    <a:pt x="9255" y="314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8"/>
            <p:cNvSpPr/>
            <p:nvPr/>
          </p:nvSpPr>
          <p:spPr>
            <a:xfrm>
              <a:off x="1665925" y="2613350"/>
              <a:ext cx="150525" cy="55650"/>
            </a:xfrm>
            <a:custGeom>
              <a:rect b="b" l="l" r="r" t="t"/>
              <a:pathLst>
                <a:path extrusionOk="0" h="2226" w="6021">
                  <a:moveTo>
                    <a:pt x="3046" y="130"/>
                  </a:moveTo>
                  <a:lnTo>
                    <a:pt x="3046" y="130"/>
                  </a:lnTo>
                  <a:cubicBezTo>
                    <a:pt x="3064" y="142"/>
                    <a:pt x="3084" y="153"/>
                    <a:pt x="3106" y="162"/>
                  </a:cubicBezTo>
                  <a:lnTo>
                    <a:pt x="3106" y="162"/>
                  </a:lnTo>
                  <a:cubicBezTo>
                    <a:pt x="3108" y="163"/>
                    <a:pt x="3110" y="163"/>
                    <a:pt x="3112" y="163"/>
                  </a:cubicBezTo>
                  <a:lnTo>
                    <a:pt x="3046" y="130"/>
                  </a:lnTo>
                  <a:close/>
                  <a:moveTo>
                    <a:pt x="2148" y="1"/>
                  </a:moveTo>
                  <a:cubicBezTo>
                    <a:pt x="1955" y="1"/>
                    <a:pt x="1779" y="42"/>
                    <a:pt x="1658" y="163"/>
                  </a:cubicBezTo>
                  <a:cubicBezTo>
                    <a:pt x="1426" y="395"/>
                    <a:pt x="1592" y="758"/>
                    <a:pt x="1426" y="1023"/>
                  </a:cubicBezTo>
                  <a:cubicBezTo>
                    <a:pt x="1162" y="1254"/>
                    <a:pt x="831" y="1188"/>
                    <a:pt x="666" y="1386"/>
                  </a:cubicBezTo>
                  <a:cubicBezTo>
                    <a:pt x="0" y="2094"/>
                    <a:pt x="815" y="2225"/>
                    <a:pt x="1699" y="2225"/>
                  </a:cubicBezTo>
                  <a:cubicBezTo>
                    <a:pt x="2220" y="2225"/>
                    <a:pt x="2764" y="2180"/>
                    <a:pt x="3046" y="2180"/>
                  </a:cubicBezTo>
                  <a:cubicBezTo>
                    <a:pt x="3641" y="2180"/>
                    <a:pt x="6021" y="1948"/>
                    <a:pt x="5624" y="824"/>
                  </a:cubicBezTo>
                  <a:cubicBezTo>
                    <a:pt x="5337" y="59"/>
                    <a:pt x="3696" y="432"/>
                    <a:pt x="3106" y="162"/>
                  </a:cubicBezTo>
                  <a:lnTo>
                    <a:pt x="3106" y="162"/>
                  </a:lnTo>
                  <a:cubicBezTo>
                    <a:pt x="2855" y="120"/>
                    <a:pt x="2476" y="1"/>
                    <a:pt x="2148"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8"/>
            <p:cNvSpPr/>
            <p:nvPr/>
          </p:nvSpPr>
          <p:spPr>
            <a:xfrm>
              <a:off x="1656125" y="2609150"/>
              <a:ext cx="160325" cy="66975"/>
            </a:xfrm>
            <a:custGeom>
              <a:rect b="b" l="l" r="r" t="t"/>
              <a:pathLst>
                <a:path extrusionOk="0" fill="none" h="2679" w="6413">
                  <a:moveTo>
                    <a:pt x="3504" y="331"/>
                  </a:moveTo>
                  <a:cubicBezTo>
                    <a:pt x="3107" y="265"/>
                    <a:pt x="2380" y="1"/>
                    <a:pt x="2050" y="331"/>
                  </a:cubicBezTo>
                  <a:cubicBezTo>
                    <a:pt x="1818" y="563"/>
                    <a:pt x="1984" y="926"/>
                    <a:pt x="1818" y="1191"/>
                  </a:cubicBezTo>
                  <a:cubicBezTo>
                    <a:pt x="1554" y="1422"/>
                    <a:pt x="1223" y="1356"/>
                    <a:pt x="1058" y="1554"/>
                  </a:cubicBezTo>
                  <a:cubicBezTo>
                    <a:pt x="0" y="2678"/>
                    <a:pt x="2678" y="2348"/>
                    <a:pt x="3438" y="2348"/>
                  </a:cubicBezTo>
                  <a:cubicBezTo>
                    <a:pt x="4033" y="2348"/>
                    <a:pt x="6413" y="2116"/>
                    <a:pt x="6016" y="992"/>
                  </a:cubicBezTo>
                  <a:cubicBezTo>
                    <a:pt x="5719" y="199"/>
                    <a:pt x="3967" y="629"/>
                    <a:pt x="3438" y="298"/>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8"/>
            <p:cNvSpPr/>
            <p:nvPr/>
          </p:nvSpPr>
          <p:spPr>
            <a:xfrm>
              <a:off x="6284625" y="2801675"/>
              <a:ext cx="46775" cy="26575"/>
            </a:xfrm>
            <a:custGeom>
              <a:rect b="b" l="l" r="r" t="t"/>
              <a:pathLst>
                <a:path extrusionOk="0" h="1063" w="1871">
                  <a:moveTo>
                    <a:pt x="689" y="1"/>
                  </a:moveTo>
                  <a:cubicBezTo>
                    <a:pt x="1" y="1"/>
                    <a:pt x="203" y="848"/>
                    <a:pt x="887" y="1026"/>
                  </a:cubicBezTo>
                  <a:cubicBezTo>
                    <a:pt x="981" y="1051"/>
                    <a:pt x="1067" y="1063"/>
                    <a:pt x="1143" y="1063"/>
                  </a:cubicBezTo>
                  <a:cubicBezTo>
                    <a:pt x="1871" y="1063"/>
                    <a:pt x="1797" y="34"/>
                    <a:pt x="1019" y="34"/>
                  </a:cubicBezTo>
                  <a:lnTo>
                    <a:pt x="953" y="34"/>
                  </a:lnTo>
                  <a:cubicBezTo>
                    <a:pt x="854" y="11"/>
                    <a:pt x="766" y="1"/>
                    <a:pt x="689"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8"/>
            <p:cNvSpPr/>
            <p:nvPr/>
          </p:nvSpPr>
          <p:spPr>
            <a:xfrm>
              <a:off x="6283650" y="2796750"/>
              <a:ext cx="47950" cy="37200"/>
            </a:xfrm>
            <a:custGeom>
              <a:rect b="b" l="l" r="r" t="t"/>
              <a:pathLst>
                <a:path extrusionOk="0" fill="none" h="1488" w="1918">
                  <a:moveTo>
                    <a:pt x="992" y="231"/>
                  </a:moveTo>
                  <a:cubicBezTo>
                    <a:pt x="1" y="0"/>
                    <a:pt x="166" y="1025"/>
                    <a:pt x="926" y="1223"/>
                  </a:cubicBezTo>
                  <a:cubicBezTo>
                    <a:pt x="1918" y="1487"/>
                    <a:pt x="1918" y="231"/>
                    <a:pt x="1058" y="23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8"/>
            <p:cNvSpPr/>
            <p:nvPr/>
          </p:nvSpPr>
          <p:spPr>
            <a:xfrm>
              <a:off x="6393550" y="2825575"/>
              <a:ext cx="36275" cy="26550"/>
            </a:xfrm>
            <a:custGeom>
              <a:rect b="b" l="l" r="r" t="t"/>
              <a:pathLst>
                <a:path extrusionOk="0" h="1062" w="1451">
                  <a:moveTo>
                    <a:pt x="822" y="1"/>
                  </a:moveTo>
                  <a:cubicBezTo>
                    <a:pt x="802" y="1"/>
                    <a:pt x="782" y="2"/>
                    <a:pt x="761" y="4"/>
                  </a:cubicBezTo>
                  <a:lnTo>
                    <a:pt x="761" y="136"/>
                  </a:lnTo>
                  <a:cubicBezTo>
                    <a:pt x="1" y="202"/>
                    <a:pt x="232" y="1062"/>
                    <a:pt x="827" y="1062"/>
                  </a:cubicBezTo>
                  <a:cubicBezTo>
                    <a:pt x="1372" y="998"/>
                    <a:pt x="1451" y="1"/>
                    <a:pt x="822"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8"/>
            <p:cNvSpPr/>
            <p:nvPr/>
          </p:nvSpPr>
          <p:spPr>
            <a:xfrm>
              <a:off x="6393550" y="2824000"/>
              <a:ext cx="36400" cy="28125"/>
            </a:xfrm>
            <a:custGeom>
              <a:rect b="b" l="l" r="r" t="t"/>
              <a:pathLst>
                <a:path extrusionOk="0" fill="none" h="1125" w="1456">
                  <a:moveTo>
                    <a:pt x="761" y="199"/>
                  </a:moveTo>
                  <a:cubicBezTo>
                    <a:pt x="1" y="265"/>
                    <a:pt x="232" y="1125"/>
                    <a:pt x="827" y="1125"/>
                  </a:cubicBezTo>
                  <a:cubicBezTo>
                    <a:pt x="1389" y="1059"/>
                    <a:pt x="1455" y="1"/>
                    <a:pt x="761" y="67"/>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8"/>
            <p:cNvSpPr/>
            <p:nvPr/>
          </p:nvSpPr>
          <p:spPr>
            <a:xfrm>
              <a:off x="6476050" y="3142975"/>
              <a:ext cx="48925" cy="30675"/>
            </a:xfrm>
            <a:custGeom>
              <a:rect b="b" l="l" r="r" t="t"/>
              <a:pathLst>
                <a:path extrusionOk="0" h="1227" w="1957">
                  <a:moveTo>
                    <a:pt x="1031" y="1"/>
                  </a:moveTo>
                  <a:lnTo>
                    <a:pt x="965" y="67"/>
                  </a:lnTo>
                  <a:cubicBezTo>
                    <a:pt x="1" y="131"/>
                    <a:pt x="536" y="1226"/>
                    <a:pt x="1083" y="1226"/>
                  </a:cubicBezTo>
                  <a:cubicBezTo>
                    <a:pt x="1099" y="1226"/>
                    <a:pt x="1114" y="1225"/>
                    <a:pt x="1130" y="1224"/>
                  </a:cubicBezTo>
                  <a:cubicBezTo>
                    <a:pt x="1956" y="1124"/>
                    <a:pt x="1493" y="166"/>
                    <a:pt x="103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8"/>
            <p:cNvSpPr/>
            <p:nvPr/>
          </p:nvSpPr>
          <p:spPr>
            <a:xfrm>
              <a:off x="6475375" y="3142975"/>
              <a:ext cx="49600" cy="32250"/>
            </a:xfrm>
            <a:custGeom>
              <a:rect b="b" l="l" r="r" t="t"/>
              <a:pathLst>
                <a:path extrusionOk="0" fill="none" h="1290" w="1984">
                  <a:moveTo>
                    <a:pt x="992" y="67"/>
                  </a:moveTo>
                  <a:cubicBezTo>
                    <a:pt x="0" y="133"/>
                    <a:pt x="595" y="1290"/>
                    <a:pt x="1157" y="1224"/>
                  </a:cubicBezTo>
                  <a:cubicBezTo>
                    <a:pt x="1983" y="1124"/>
                    <a:pt x="1520" y="166"/>
                    <a:pt x="1058" y="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8"/>
            <p:cNvSpPr/>
            <p:nvPr/>
          </p:nvSpPr>
          <p:spPr>
            <a:xfrm>
              <a:off x="6284400" y="3428400"/>
              <a:ext cx="47600" cy="31425"/>
            </a:xfrm>
            <a:custGeom>
              <a:rect b="b" l="l" r="r" t="t"/>
              <a:pathLst>
                <a:path extrusionOk="0" h="1257" w="1904">
                  <a:moveTo>
                    <a:pt x="1071" y="1"/>
                  </a:moveTo>
                  <a:cubicBezTo>
                    <a:pt x="1016" y="1"/>
                    <a:pt x="957" y="7"/>
                    <a:pt x="896" y="20"/>
                  </a:cubicBezTo>
                  <a:lnTo>
                    <a:pt x="863" y="86"/>
                  </a:lnTo>
                  <a:cubicBezTo>
                    <a:pt x="1" y="309"/>
                    <a:pt x="402" y="1256"/>
                    <a:pt x="984" y="1256"/>
                  </a:cubicBezTo>
                  <a:cubicBezTo>
                    <a:pt x="1094" y="1256"/>
                    <a:pt x="1210" y="1223"/>
                    <a:pt x="1326" y="1144"/>
                  </a:cubicBezTo>
                  <a:cubicBezTo>
                    <a:pt x="1903" y="810"/>
                    <a:pt x="1698" y="1"/>
                    <a:pt x="1071" y="1"/>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8"/>
            <p:cNvSpPr/>
            <p:nvPr/>
          </p:nvSpPr>
          <p:spPr>
            <a:xfrm>
              <a:off x="6280350" y="3424750"/>
              <a:ext cx="52900" cy="44650"/>
            </a:xfrm>
            <a:custGeom>
              <a:rect b="b" l="l" r="r" t="t"/>
              <a:pathLst>
                <a:path extrusionOk="0" fill="none" h="1786" w="2116">
                  <a:moveTo>
                    <a:pt x="1025" y="232"/>
                  </a:moveTo>
                  <a:cubicBezTo>
                    <a:pt x="0" y="497"/>
                    <a:pt x="761" y="1786"/>
                    <a:pt x="1488" y="1290"/>
                  </a:cubicBezTo>
                  <a:cubicBezTo>
                    <a:pt x="2116" y="926"/>
                    <a:pt x="1818" y="1"/>
                    <a:pt x="1058" y="166"/>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8"/>
            <p:cNvSpPr/>
            <p:nvPr/>
          </p:nvSpPr>
          <p:spPr>
            <a:xfrm>
              <a:off x="7221900" y="3698825"/>
              <a:ext cx="60025" cy="38575"/>
            </a:xfrm>
            <a:custGeom>
              <a:rect b="b" l="l" r="r" t="t"/>
              <a:pathLst>
                <a:path extrusionOk="0" h="1543" w="2401">
                  <a:moveTo>
                    <a:pt x="854" y="0"/>
                  </a:moveTo>
                  <a:cubicBezTo>
                    <a:pt x="1" y="0"/>
                    <a:pt x="108" y="1352"/>
                    <a:pt x="978" y="1532"/>
                  </a:cubicBezTo>
                  <a:cubicBezTo>
                    <a:pt x="1016" y="1539"/>
                    <a:pt x="1054" y="1543"/>
                    <a:pt x="1091" y="1543"/>
                  </a:cubicBezTo>
                  <a:cubicBezTo>
                    <a:pt x="1862" y="1543"/>
                    <a:pt x="2400" y="38"/>
                    <a:pt x="1341" y="38"/>
                  </a:cubicBezTo>
                  <a:cubicBezTo>
                    <a:pt x="1299" y="38"/>
                    <a:pt x="1256" y="40"/>
                    <a:pt x="1210" y="45"/>
                  </a:cubicBezTo>
                  <a:lnTo>
                    <a:pt x="1143" y="45"/>
                  </a:lnTo>
                  <a:cubicBezTo>
                    <a:pt x="1037" y="14"/>
                    <a:pt x="941" y="0"/>
                    <a:pt x="854"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8"/>
            <p:cNvSpPr/>
            <p:nvPr/>
          </p:nvSpPr>
          <p:spPr>
            <a:xfrm>
              <a:off x="7221550" y="3691675"/>
              <a:ext cx="62825" cy="49600"/>
            </a:xfrm>
            <a:custGeom>
              <a:rect b="b" l="l" r="r" t="t"/>
              <a:pathLst>
                <a:path extrusionOk="0" fill="none" h="1984" w="2513">
                  <a:moveTo>
                    <a:pt x="1157" y="331"/>
                  </a:moveTo>
                  <a:cubicBezTo>
                    <a:pt x="1" y="0"/>
                    <a:pt x="34" y="1620"/>
                    <a:pt x="992" y="1818"/>
                  </a:cubicBezTo>
                  <a:cubicBezTo>
                    <a:pt x="1852" y="1983"/>
                    <a:pt x="2513" y="198"/>
                    <a:pt x="1224" y="331"/>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8"/>
            <p:cNvSpPr/>
            <p:nvPr/>
          </p:nvSpPr>
          <p:spPr>
            <a:xfrm>
              <a:off x="2182200" y="1721675"/>
              <a:ext cx="169725" cy="122525"/>
            </a:xfrm>
            <a:custGeom>
              <a:rect b="b" l="l" r="r" t="t"/>
              <a:pathLst>
                <a:path extrusionOk="0" h="4901" w="6789">
                  <a:moveTo>
                    <a:pt x="4343" y="0"/>
                  </a:moveTo>
                  <a:cubicBezTo>
                    <a:pt x="3682" y="232"/>
                    <a:pt x="3516" y="926"/>
                    <a:pt x="3120" y="1422"/>
                  </a:cubicBezTo>
                  <a:cubicBezTo>
                    <a:pt x="2591" y="2050"/>
                    <a:pt x="1764" y="2413"/>
                    <a:pt x="1136" y="2909"/>
                  </a:cubicBezTo>
                  <a:cubicBezTo>
                    <a:pt x="0" y="3844"/>
                    <a:pt x="578" y="4037"/>
                    <a:pt x="1526" y="4037"/>
                  </a:cubicBezTo>
                  <a:cubicBezTo>
                    <a:pt x="2189" y="4037"/>
                    <a:pt x="3033" y="3943"/>
                    <a:pt x="3598" y="3943"/>
                  </a:cubicBezTo>
                  <a:cubicBezTo>
                    <a:pt x="3823" y="3943"/>
                    <a:pt x="4004" y="3958"/>
                    <a:pt x="4111" y="4000"/>
                  </a:cubicBezTo>
                  <a:cubicBezTo>
                    <a:pt x="4703" y="4186"/>
                    <a:pt x="4942" y="4901"/>
                    <a:pt x="5575" y="4901"/>
                  </a:cubicBezTo>
                  <a:cubicBezTo>
                    <a:pt x="5615" y="4901"/>
                    <a:pt x="5655" y="4898"/>
                    <a:pt x="5698" y="4892"/>
                  </a:cubicBezTo>
                  <a:cubicBezTo>
                    <a:pt x="6789" y="4628"/>
                    <a:pt x="6094" y="4132"/>
                    <a:pt x="5962" y="3636"/>
                  </a:cubicBezTo>
                  <a:cubicBezTo>
                    <a:pt x="5863" y="3206"/>
                    <a:pt x="5731" y="3405"/>
                    <a:pt x="5797" y="2909"/>
                  </a:cubicBezTo>
                  <a:cubicBezTo>
                    <a:pt x="5797" y="2578"/>
                    <a:pt x="6326" y="2479"/>
                    <a:pt x="6227" y="2050"/>
                  </a:cubicBezTo>
                  <a:cubicBezTo>
                    <a:pt x="6148" y="1655"/>
                    <a:pt x="5969" y="1522"/>
                    <a:pt x="5753" y="1522"/>
                  </a:cubicBezTo>
                  <a:cubicBezTo>
                    <a:pt x="5428" y="1522"/>
                    <a:pt x="5018" y="1824"/>
                    <a:pt x="4739" y="1983"/>
                  </a:cubicBezTo>
                  <a:cubicBezTo>
                    <a:pt x="4277" y="1422"/>
                    <a:pt x="5731" y="232"/>
                    <a:pt x="4574" y="0"/>
                  </a:cubicBezTo>
                  <a:close/>
                </a:path>
              </a:pathLst>
            </a:custGeom>
            <a:solidFill>
              <a:srgbClr val="F5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8"/>
            <p:cNvSpPr/>
            <p:nvPr/>
          </p:nvSpPr>
          <p:spPr>
            <a:xfrm>
              <a:off x="2154400" y="1721675"/>
              <a:ext cx="197525" cy="124800"/>
            </a:xfrm>
            <a:custGeom>
              <a:rect b="b" l="l" r="r" t="t"/>
              <a:pathLst>
                <a:path extrusionOk="0" fill="none" h="4992" w="7901">
                  <a:moveTo>
                    <a:pt x="5455" y="0"/>
                  </a:moveTo>
                  <a:cubicBezTo>
                    <a:pt x="4794" y="232"/>
                    <a:pt x="4628" y="926"/>
                    <a:pt x="4232" y="1422"/>
                  </a:cubicBezTo>
                  <a:cubicBezTo>
                    <a:pt x="3703" y="2050"/>
                    <a:pt x="2876" y="2413"/>
                    <a:pt x="2248" y="2909"/>
                  </a:cubicBezTo>
                  <a:cubicBezTo>
                    <a:pt x="1" y="4760"/>
                    <a:pt x="4463" y="3702"/>
                    <a:pt x="5223" y="4000"/>
                  </a:cubicBezTo>
                  <a:cubicBezTo>
                    <a:pt x="5851" y="4198"/>
                    <a:pt x="6083" y="4991"/>
                    <a:pt x="6810" y="4892"/>
                  </a:cubicBezTo>
                  <a:cubicBezTo>
                    <a:pt x="7901" y="4628"/>
                    <a:pt x="7206" y="4132"/>
                    <a:pt x="7074" y="3636"/>
                  </a:cubicBezTo>
                  <a:cubicBezTo>
                    <a:pt x="6975" y="3206"/>
                    <a:pt x="6843" y="3405"/>
                    <a:pt x="6909" y="2909"/>
                  </a:cubicBezTo>
                  <a:cubicBezTo>
                    <a:pt x="6909" y="2578"/>
                    <a:pt x="7438" y="2479"/>
                    <a:pt x="7339" y="2050"/>
                  </a:cubicBezTo>
                  <a:cubicBezTo>
                    <a:pt x="7140" y="1058"/>
                    <a:pt x="6314" y="1719"/>
                    <a:pt x="5851" y="1983"/>
                  </a:cubicBezTo>
                  <a:cubicBezTo>
                    <a:pt x="5389" y="1422"/>
                    <a:pt x="6843" y="232"/>
                    <a:pt x="5686" y="0"/>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8"/>
            <p:cNvSpPr/>
            <p:nvPr/>
          </p:nvSpPr>
          <p:spPr>
            <a:xfrm>
              <a:off x="1487050" y="1781975"/>
              <a:ext cx="255025" cy="215725"/>
            </a:xfrm>
            <a:custGeom>
              <a:rect b="b" l="l" r="r" t="t"/>
              <a:pathLst>
                <a:path extrusionOk="0" h="8629" w="10201">
                  <a:moveTo>
                    <a:pt x="5567" y="0"/>
                  </a:moveTo>
                  <a:cubicBezTo>
                    <a:pt x="5097" y="0"/>
                    <a:pt x="4599" y="240"/>
                    <a:pt x="4119" y="497"/>
                  </a:cubicBezTo>
                  <a:cubicBezTo>
                    <a:pt x="3227" y="993"/>
                    <a:pt x="2367" y="927"/>
                    <a:pt x="1475" y="1356"/>
                  </a:cubicBezTo>
                  <a:cubicBezTo>
                    <a:pt x="574" y="1867"/>
                    <a:pt x="0" y="2569"/>
                    <a:pt x="1143" y="2569"/>
                  </a:cubicBezTo>
                  <a:cubicBezTo>
                    <a:pt x="1257" y="2569"/>
                    <a:pt x="1390" y="2561"/>
                    <a:pt x="1541" y="2546"/>
                  </a:cubicBezTo>
                  <a:cubicBezTo>
                    <a:pt x="2346" y="2439"/>
                    <a:pt x="3108" y="2004"/>
                    <a:pt x="3897" y="2004"/>
                  </a:cubicBezTo>
                  <a:cubicBezTo>
                    <a:pt x="4079" y="2004"/>
                    <a:pt x="4263" y="2028"/>
                    <a:pt x="4450" y="2084"/>
                  </a:cubicBezTo>
                  <a:cubicBezTo>
                    <a:pt x="5871" y="2480"/>
                    <a:pt x="4978" y="3009"/>
                    <a:pt x="4119" y="3340"/>
                  </a:cubicBezTo>
                  <a:cubicBezTo>
                    <a:pt x="3061" y="3703"/>
                    <a:pt x="3127" y="4001"/>
                    <a:pt x="2599" y="4992"/>
                  </a:cubicBezTo>
                  <a:cubicBezTo>
                    <a:pt x="2301" y="5620"/>
                    <a:pt x="1111" y="6546"/>
                    <a:pt x="1475" y="7372"/>
                  </a:cubicBezTo>
                  <a:cubicBezTo>
                    <a:pt x="1613" y="7728"/>
                    <a:pt x="1773" y="7865"/>
                    <a:pt x="1938" y="7865"/>
                  </a:cubicBezTo>
                  <a:cubicBezTo>
                    <a:pt x="2403" y="7865"/>
                    <a:pt x="2917" y="6779"/>
                    <a:pt x="3160" y="6414"/>
                  </a:cubicBezTo>
                  <a:cubicBezTo>
                    <a:pt x="3590" y="5753"/>
                    <a:pt x="4714" y="4199"/>
                    <a:pt x="5507" y="4001"/>
                  </a:cubicBezTo>
                  <a:cubicBezTo>
                    <a:pt x="5577" y="3986"/>
                    <a:pt x="5643" y="3979"/>
                    <a:pt x="5706" y="3979"/>
                  </a:cubicBezTo>
                  <a:cubicBezTo>
                    <a:pt x="6657" y="3979"/>
                    <a:pt x="6834" y="5539"/>
                    <a:pt x="6400" y="6314"/>
                  </a:cubicBezTo>
                  <a:cubicBezTo>
                    <a:pt x="6168" y="6843"/>
                    <a:pt x="5474" y="6843"/>
                    <a:pt x="5342" y="7471"/>
                  </a:cubicBezTo>
                  <a:cubicBezTo>
                    <a:pt x="5210" y="8165"/>
                    <a:pt x="5706" y="8463"/>
                    <a:pt x="6267" y="8595"/>
                  </a:cubicBezTo>
                  <a:cubicBezTo>
                    <a:pt x="6387" y="8617"/>
                    <a:pt x="6525" y="8628"/>
                    <a:pt x="6675" y="8628"/>
                  </a:cubicBezTo>
                  <a:cubicBezTo>
                    <a:pt x="7641" y="8628"/>
                    <a:pt x="9106" y="8178"/>
                    <a:pt x="9507" y="7405"/>
                  </a:cubicBezTo>
                  <a:lnTo>
                    <a:pt x="9441" y="7405"/>
                  </a:lnTo>
                  <a:cubicBezTo>
                    <a:pt x="10099" y="6876"/>
                    <a:pt x="9956" y="6715"/>
                    <a:pt x="9537" y="6715"/>
                  </a:cubicBezTo>
                  <a:cubicBezTo>
                    <a:pt x="8883" y="6715"/>
                    <a:pt x="7557" y="7108"/>
                    <a:pt x="7557" y="7108"/>
                  </a:cubicBezTo>
                  <a:cubicBezTo>
                    <a:pt x="6631" y="6678"/>
                    <a:pt x="8548" y="4926"/>
                    <a:pt x="8912" y="4761"/>
                  </a:cubicBezTo>
                  <a:cubicBezTo>
                    <a:pt x="9441" y="4496"/>
                    <a:pt x="10201" y="4761"/>
                    <a:pt x="9970" y="3637"/>
                  </a:cubicBezTo>
                  <a:cubicBezTo>
                    <a:pt x="9804" y="2844"/>
                    <a:pt x="9308" y="3042"/>
                    <a:pt x="8614" y="2976"/>
                  </a:cubicBezTo>
                  <a:cubicBezTo>
                    <a:pt x="8085" y="2910"/>
                    <a:pt x="7325" y="2910"/>
                    <a:pt x="7028" y="2282"/>
                  </a:cubicBezTo>
                  <a:cubicBezTo>
                    <a:pt x="6763" y="1786"/>
                    <a:pt x="7292" y="1290"/>
                    <a:pt x="6862" y="861"/>
                  </a:cubicBezTo>
                  <a:lnTo>
                    <a:pt x="6763" y="794"/>
                  </a:lnTo>
                  <a:cubicBezTo>
                    <a:pt x="6413" y="206"/>
                    <a:pt x="6002" y="0"/>
                    <a:pt x="5567" y="0"/>
                  </a:cubicBezTo>
                  <a:close/>
                </a:path>
              </a:pathLst>
            </a:custGeom>
            <a:solidFill>
              <a:srgbClr val="EBB2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8"/>
            <p:cNvSpPr/>
            <p:nvPr/>
          </p:nvSpPr>
          <p:spPr>
            <a:xfrm>
              <a:off x="1484250" y="1771250"/>
              <a:ext cx="280975" cy="229750"/>
            </a:xfrm>
            <a:custGeom>
              <a:rect b="b" l="l" r="r" t="t"/>
              <a:pathLst>
                <a:path extrusionOk="0" fill="none" h="9190" w="11239">
                  <a:moveTo>
                    <a:pt x="6974" y="1290"/>
                  </a:moveTo>
                  <a:cubicBezTo>
                    <a:pt x="7404" y="1719"/>
                    <a:pt x="6875" y="2215"/>
                    <a:pt x="7140" y="2711"/>
                  </a:cubicBezTo>
                  <a:cubicBezTo>
                    <a:pt x="7437" y="3339"/>
                    <a:pt x="8197" y="3339"/>
                    <a:pt x="8726" y="3405"/>
                  </a:cubicBezTo>
                  <a:cubicBezTo>
                    <a:pt x="9420" y="3471"/>
                    <a:pt x="9916" y="3273"/>
                    <a:pt x="10082" y="4066"/>
                  </a:cubicBezTo>
                  <a:cubicBezTo>
                    <a:pt x="10313" y="5190"/>
                    <a:pt x="9553" y="4925"/>
                    <a:pt x="9024" y="5190"/>
                  </a:cubicBezTo>
                  <a:cubicBezTo>
                    <a:pt x="8660" y="5355"/>
                    <a:pt x="6743" y="7107"/>
                    <a:pt x="7669" y="7537"/>
                  </a:cubicBezTo>
                  <a:cubicBezTo>
                    <a:pt x="7669" y="7537"/>
                    <a:pt x="11238" y="6479"/>
                    <a:pt x="9553" y="7834"/>
                  </a:cubicBezTo>
                  <a:lnTo>
                    <a:pt x="9619" y="7834"/>
                  </a:lnTo>
                  <a:cubicBezTo>
                    <a:pt x="9156" y="8727"/>
                    <a:pt x="7272" y="9189"/>
                    <a:pt x="6379" y="9024"/>
                  </a:cubicBezTo>
                  <a:cubicBezTo>
                    <a:pt x="5818" y="8892"/>
                    <a:pt x="5322" y="8594"/>
                    <a:pt x="5454" y="7900"/>
                  </a:cubicBezTo>
                  <a:cubicBezTo>
                    <a:pt x="5586" y="7272"/>
                    <a:pt x="6280" y="7272"/>
                    <a:pt x="6512" y="6743"/>
                  </a:cubicBezTo>
                  <a:cubicBezTo>
                    <a:pt x="6974" y="5917"/>
                    <a:pt x="6743" y="4198"/>
                    <a:pt x="5619" y="4430"/>
                  </a:cubicBezTo>
                  <a:cubicBezTo>
                    <a:pt x="4826" y="4628"/>
                    <a:pt x="3702" y="6182"/>
                    <a:pt x="3272" y="6843"/>
                  </a:cubicBezTo>
                  <a:cubicBezTo>
                    <a:pt x="2942" y="7338"/>
                    <a:pt x="2116" y="9156"/>
                    <a:pt x="1587" y="7801"/>
                  </a:cubicBezTo>
                  <a:cubicBezTo>
                    <a:pt x="1223" y="6975"/>
                    <a:pt x="2413" y="6049"/>
                    <a:pt x="2711" y="5421"/>
                  </a:cubicBezTo>
                  <a:cubicBezTo>
                    <a:pt x="3239" y="4430"/>
                    <a:pt x="3173" y="4132"/>
                    <a:pt x="4231" y="3769"/>
                  </a:cubicBezTo>
                  <a:cubicBezTo>
                    <a:pt x="5090" y="3438"/>
                    <a:pt x="5983" y="2909"/>
                    <a:pt x="4562" y="2513"/>
                  </a:cubicBezTo>
                  <a:cubicBezTo>
                    <a:pt x="3570" y="2215"/>
                    <a:pt x="2644" y="2843"/>
                    <a:pt x="1653" y="2975"/>
                  </a:cubicBezTo>
                  <a:cubicBezTo>
                    <a:pt x="0" y="3141"/>
                    <a:pt x="595" y="2347"/>
                    <a:pt x="1587" y="1785"/>
                  </a:cubicBezTo>
                  <a:cubicBezTo>
                    <a:pt x="2479" y="1356"/>
                    <a:pt x="3339" y="1422"/>
                    <a:pt x="4231" y="926"/>
                  </a:cubicBezTo>
                  <a:cubicBezTo>
                    <a:pt x="5157" y="430"/>
                    <a:pt x="6148" y="0"/>
                    <a:pt x="6875" y="1223"/>
                  </a:cubicBezTo>
                </a:path>
              </a:pathLst>
            </a:custGeom>
            <a:noFill/>
            <a:ln cap="rnd" cmpd="sng" w="1570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8"/>
            <p:cNvSpPr/>
            <p:nvPr/>
          </p:nvSpPr>
          <p:spPr>
            <a:xfrm>
              <a:off x="788450" y="1236600"/>
              <a:ext cx="261150" cy="401625"/>
            </a:xfrm>
            <a:custGeom>
              <a:rect b="b" l="l" r="r" t="t"/>
              <a:pathLst>
                <a:path extrusionOk="0" fill="none" h="16065" w="10446">
                  <a:moveTo>
                    <a:pt x="10446" y="1"/>
                  </a:moveTo>
                  <a:cubicBezTo>
                    <a:pt x="8760" y="1720"/>
                    <a:pt x="6711" y="3207"/>
                    <a:pt x="4992" y="4860"/>
                  </a:cubicBezTo>
                  <a:cubicBezTo>
                    <a:pt x="4133" y="5686"/>
                    <a:pt x="3207" y="6248"/>
                    <a:pt x="2282" y="6909"/>
                  </a:cubicBezTo>
                  <a:cubicBezTo>
                    <a:pt x="1720" y="7339"/>
                    <a:pt x="1025" y="7669"/>
                    <a:pt x="695" y="8231"/>
                  </a:cubicBezTo>
                  <a:cubicBezTo>
                    <a:pt x="1" y="9322"/>
                    <a:pt x="563" y="8496"/>
                    <a:pt x="860" y="9223"/>
                  </a:cubicBezTo>
                  <a:cubicBezTo>
                    <a:pt x="1654" y="11140"/>
                    <a:pt x="1488" y="10049"/>
                    <a:pt x="2877" y="9719"/>
                  </a:cubicBezTo>
                  <a:cubicBezTo>
                    <a:pt x="4463" y="9388"/>
                    <a:pt x="3967" y="10644"/>
                    <a:pt x="3604" y="11636"/>
                  </a:cubicBezTo>
                  <a:cubicBezTo>
                    <a:pt x="3339" y="12131"/>
                    <a:pt x="3108" y="12297"/>
                    <a:pt x="3108" y="12925"/>
                  </a:cubicBezTo>
                  <a:cubicBezTo>
                    <a:pt x="3207" y="13421"/>
                    <a:pt x="3901" y="13850"/>
                    <a:pt x="3835" y="14412"/>
                  </a:cubicBezTo>
                  <a:cubicBezTo>
                    <a:pt x="3736" y="15007"/>
                    <a:pt x="1951" y="15999"/>
                    <a:pt x="1488" y="16065"/>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8"/>
            <p:cNvSpPr/>
            <p:nvPr/>
          </p:nvSpPr>
          <p:spPr>
            <a:xfrm>
              <a:off x="866950" y="1762150"/>
              <a:ext cx="678475" cy="37225"/>
            </a:xfrm>
            <a:custGeom>
              <a:rect b="b" l="l" r="r" t="t"/>
              <a:pathLst>
                <a:path extrusionOk="0" fill="none" h="1489" w="27139">
                  <a:moveTo>
                    <a:pt x="1" y="662"/>
                  </a:moveTo>
                  <a:cubicBezTo>
                    <a:pt x="6314" y="1488"/>
                    <a:pt x="12859" y="431"/>
                    <a:pt x="19238" y="331"/>
                  </a:cubicBezTo>
                  <a:cubicBezTo>
                    <a:pt x="20428" y="331"/>
                    <a:pt x="22907" y="1"/>
                    <a:pt x="23998" y="497"/>
                  </a:cubicBezTo>
                  <a:cubicBezTo>
                    <a:pt x="24229" y="596"/>
                    <a:pt x="24163" y="1257"/>
                    <a:pt x="24560" y="1323"/>
                  </a:cubicBezTo>
                  <a:cubicBezTo>
                    <a:pt x="24857" y="1488"/>
                    <a:pt x="25089" y="1257"/>
                    <a:pt x="25419" y="1257"/>
                  </a:cubicBezTo>
                  <a:cubicBezTo>
                    <a:pt x="26113" y="1257"/>
                    <a:pt x="26576" y="497"/>
                    <a:pt x="27138" y="148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8"/>
            <p:cNvSpPr/>
            <p:nvPr/>
          </p:nvSpPr>
          <p:spPr>
            <a:xfrm>
              <a:off x="1734625" y="1820000"/>
              <a:ext cx="265275" cy="129775"/>
            </a:xfrm>
            <a:custGeom>
              <a:rect b="b" l="l" r="r" t="t"/>
              <a:pathLst>
                <a:path extrusionOk="0" fill="none" h="5191" w="10611">
                  <a:moveTo>
                    <a:pt x="0" y="5190"/>
                  </a:moveTo>
                  <a:cubicBezTo>
                    <a:pt x="695" y="3207"/>
                    <a:pt x="628" y="4463"/>
                    <a:pt x="2182" y="4198"/>
                  </a:cubicBezTo>
                  <a:cubicBezTo>
                    <a:pt x="3041" y="4033"/>
                    <a:pt x="2810" y="3372"/>
                    <a:pt x="3438" y="2876"/>
                  </a:cubicBezTo>
                  <a:cubicBezTo>
                    <a:pt x="4066" y="2314"/>
                    <a:pt x="4529" y="2480"/>
                    <a:pt x="5289" y="2645"/>
                  </a:cubicBezTo>
                  <a:cubicBezTo>
                    <a:pt x="6876" y="2975"/>
                    <a:pt x="7570" y="2546"/>
                    <a:pt x="8727" y="1389"/>
                  </a:cubicBezTo>
                  <a:cubicBezTo>
                    <a:pt x="9123" y="992"/>
                    <a:pt x="9289" y="1"/>
                    <a:pt x="10148" y="563"/>
                  </a:cubicBezTo>
                  <a:cubicBezTo>
                    <a:pt x="10611" y="893"/>
                    <a:pt x="10445" y="1885"/>
                    <a:pt x="10512" y="248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8"/>
            <p:cNvSpPr/>
            <p:nvPr/>
          </p:nvSpPr>
          <p:spPr>
            <a:xfrm>
              <a:off x="1974275" y="1796875"/>
              <a:ext cx="11575" cy="35550"/>
            </a:xfrm>
            <a:custGeom>
              <a:rect b="b" l="l" r="r" t="t"/>
              <a:pathLst>
                <a:path extrusionOk="0" fill="none" h="1422" w="463">
                  <a:moveTo>
                    <a:pt x="0" y="1421"/>
                  </a:moveTo>
                  <a:cubicBezTo>
                    <a:pt x="0" y="826"/>
                    <a:pt x="0" y="265"/>
                    <a:pt x="463"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8"/>
            <p:cNvSpPr/>
            <p:nvPr/>
          </p:nvSpPr>
          <p:spPr>
            <a:xfrm>
              <a:off x="753750" y="2193500"/>
              <a:ext cx="401625" cy="238850"/>
            </a:xfrm>
            <a:custGeom>
              <a:rect b="b" l="l" r="r" t="t"/>
              <a:pathLst>
                <a:path extrusionOk="0" fill="none" h="9554" w="16065">
                  <a:moveTo>
                    <a:pt x="1" y="2215"/>
                  </a:moveTo>
                  <a:cubicBezTo>
                    <a:pt x="1719" y="1"/>
                    <a:pt x="3802" y="3604"/>
                    <a:pt x="5521" y="4033"/>
                  </a:cubicBezTo>
                  <a:cubicBezTo>
                    <a:pt x="7173" y="4364"/>
                    <a:pt x="9123" y="893"/>
                    <a:pt x="10446" y="4033"/>
                  </a:cubicBezTo>
                  <a:cubicBezTo>
                    <a:pt x="10842" y="4860"/>
                    <a:pt x="10049" y="6347"/>
                    <a:pt x="11371" y="6579"/>
                  </a:cubicBezTo>
                  <a:cubicBezTo>
                    <a:pt x="12462" y="6843"/>
                    <a:pt x="12462" y="4761"/>
                    <a:pt x="13619" y="5091"/>
                  </a:cubicBezTo>
                  <a:cubicBezTo>
                    <a:pt x="15503" y="5686"/>
                    <a:pt x="13255" y="9058"/>
                    <a:pt x="16065" y="955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8"/>
            <p:cNvSpPr/>
            <p:nvPr/>
          </p:nvSpPr>
          <p:spPr>
            <a:xfrm>
              <a:off x="1233025" y="2651300"/>
              <a:ext cx="111600" cy="88450"/>
            </a:xfrm>
            <a:custGeom>
              <a:rect b="b" l="l" r="r" t="t"/>
              <a:pathLst>
                <a:path extrusionOk="0" fill="none" h="3538" w="4464">
                  <a:moveTo>
                    <a:pt x="1" y="3537"/>
                  </a:moveTo>
                  <a:cubicBezTo>
                    <a:pt x="464" y="2810"/>
                    <a:pt x="1488" y="2876"/>
                    <a:pt x="1720" y="2447"/>
                  </a:cubicBezTo>
                  <a:cubicBezTo>
                    <a:pt x="2116" y="1885"/>
                    <a:pt x="1323" y="1389"/>
                    <a:pt x="1951" y="827"/>
                  </a:cubicBezTo>
                  <a:cubicBezTo>
                    <a:pt x="2116" y="728"/>
                    <a:pt x="2976" y="827"/>
                    <a:pt x="3273" y="728"/>
                  </a:cubicBezTo>
                  <a:cubicBezTo>
                    <a:pt x="3736" y="563"/>
                    <a:pt x="4000" y="67"/>
                    <a:pt x="4463"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8"/>
            <p:cNvSpPr/>
            <p:nvPr/>
          </p:nvSpPr>
          <p:spPr>
            <a:xfrm>
              <a:off x="1270225" y="2731450"/>
              <a:ext cx="60350" cy="49625"/>
            </a:xfrm>
            <a:custGeom>
              <a:rect b="b" l="l" r="r" t="t"/>
              <a:pathLst>
                <a:path extrusionOk="0" fill="none" h="1985" w="2414">
                  <a:moveTo>
                    <a:pt x="2413" y="1"/>
                  </a:moveTo>
                  <a:cubicBezTo>
                    <a:pt x="2016" y="1554"/>
                    <a:pt x="562" y="728"/>
                    <a:pt x="0" y="198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8"/>
            <p:cNvSpPr/>
            <p:nvPr/>
          </p:nvSpPr>
          <p:spPr>
            <a:xfrm>
              <a:off x="1305750" y="2757900"/>
              <a:ext cx="30600" cy="45475"/>
            </a:xfrm>
            <a:custGeom>
              <a:rect b="b" l="l" r="r" t="t"/>
              <a:pathLst>
                <a:path extrusionOk="0" fill="none" h="1819" w="1224">
                  <a:moveTo>
                    <a:pt x="0" y="166"/>
                  </a:moveTo>
                  <a:cubicBezTo>
                    <a:pt x="926" y="1"/>
                    <a:pt x="926" y="1157"/>
                    <a:pt x="1223" y="181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8"/>
            <p:cNvSpPr/>
            <p:nvPr/>
          </p:nvSpPr>
          <p:spPr>
            <a:xfrm>
              <a:off x="1350375" y="2753775"/>
              <a:ext cx="83475" cy="62000"/>
            </a:xfrm>
            <a:custGeom>
              <a:rect b="b" l="l" r="r" t="t"/>
              <a:pathLst>
                <a:path extrusionOk="0" fill="none" h="2480" w="3339">
                  <a:moveTo>
                    <a:pt x="0" y="2479"/>
                  </a:moveTo>
                  <a:cubicBezTo>
                    <a:pt x="0" y="1322"/>
                    <a:pt x="298" y="1157"/>
                    <a:pt x="1157" y="761"/>
                  </a:cubicBezTo>
                  <a:cubicBezTo>
                    <a:pt x="1389" y="661"/>
                    <a:pt x="2017" y="496"/>
                    <a:pt x="2248" y="430"/>
                  </a:cubicBezTo>
                  <a:cubicBezTo>
                    <a:pt x="2645" y="331"/>
                    <a:pt x="3041" y="99"/>
                    <a:pt x="3339"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8"/>
            <p:cNvSpPr/>
            <p:nvPr/>
          </p:nvSpPr>
          <p:spPr>
            <a:xfrm>
              <a:off x="1393350" y="2863675"/>
              <a:ext cx="27275" cy="4150"/>
            </a:xfrm>
            <a:custGeom>
              <a:rect b="b" l="l" r="r" t="t"/>
              <a:pathLst>
                <a:path extrusionOk="0" fill="none" h="166" w="1091">
                  <a:moveTo>
                    <a:pt x="0" y="166"/>
                  </a:moveTo>
                  <a:cubicBezTo>
                    <a:pt x="397" y="67"/>
                    <a:pt x="694" y="0"/>
                    <a:pt x="1091"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8"/>
            <p:cNvSpPr/>
            <p:nvPr/>
          </p:nvSpPr>
          <p:spPr>
            <a:xfrm>
              <a:off x="1437975" y="2905000"/>
              <a:ext cx="11575" cy="37200"/>
            </a:xfrm>
            <a:custGeom>
              <a:rect b="b" l="l" r="r" t="t"/>
              <a:pathLst>
                <a:path extrusionOk="0" fill="none" h="1488" w="463">
                  <a:moveTo>
                    <a:pt x="463" y="0"/>
                  </a:moveTo>
                  <a:cubicBezTo>
                    <a:pt x="0" y="496"/>
                    <a:pt x="231" y="992"/>
                    <a:pt x="463" y="148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8"/>
            <p:cNvSpPr/>
            <p:nvPr/>
          </p:nvSpPr>
          <p:spPr>
            <a:xfrm>
              <a:off x="1562750" y="2927300"/>
              <a:ext cx="34725" cy="43000"/>
            </a:xfrm>
            <a:custGeom>
              <a:rect b="b" l="l" r="r" t="t"/>
              <a:pathLst>
                <a:path extrusionOk="0" fill="none" h="1720" w="1389">
                  <a:moveTo>
                    <a:pt x="1091" y="1"/>
                  </a:moveTo>
                  <a:cubicBezTo>
                    <a:pt x="1388" y="992"/>
                    <a:pt x="794" y="1488"/>
                    <a:pt x="0" y="171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8"/>
            <p:cNvSpPr/>
            <p:nvPr/>
          </p:nvSpPr>
          <p:spPr>
            <a:xfrm>
              <a:off x="1654475" y="2832275"/>
              <a:ext cx="575150" cy="1284975"/>
            </a:xfrm>
            <a:custGeom>
              <a:rect b="b" l="l" r="r" t="t"/>
              <a:pathLst>
                <a:path extrusionOk="0" fill="none" h="51399" w="23006">
                  <a:moveTo>
                    <a:pt x="2744" y="1256"/>
                  </a:moveTo>
                  <a:cubicBezTo>
                    <a:pt x="2479" y="1488"/>
                    <a:pt x="3603" y="4297"/>
                    <a:pt x="2116" y="3306"/>
                  </a:cubicBezTo>
                  <a:cubicBezTo>
                    <a:pt x="1653" y="3074"/>
                    <a:pt x="1785" y="0"/>
                    <a:pt x="860" y="2248"/>
                  </a:cubicBezTo>
                  <a:cubicBezTo>
                    <a:pt x="0" y="4463"/>
                    <a:pt x="2413" y="6347"/>
                    <a:pt x="4132" y="6611"/>
                  </a:cubicBezTo>
                  <a:cubicBezTo>
                    <a:pt x="5388" y="6776"/>
                    <a:pt x="5851" y="6512"/>
                    <a:pt x="5851" y="7933"/>
                  </a:cubicBezTo>
                  <a:cubicBezTo>
                    <a:pt x="5851" y="8429"/>
                    <a:pt x="5454" y="8925"/>
                    <a:pt x="5553" y="9421"/>
                  </a:cubicBezTo>
                  <a:cubicBezTo>
                    <a:pt x="5619" y="10082"/>
                    <a:pt x="6313" y="10379"/>
                    <a:pt x="6413" y="10908"/>
                  </a:cubicBezTo>
                  <a:cubicBezTo>
                    <a:pt x="6710" y="12462"/>
                    <a:pt x="5388" y="11801"/>
                    <a:pt x="4529" y="12197"/>
                  </a:cubicBezTo>
                  <a:cubicBezTo>
                    <a:pt x="3041" y="12858"/>
                    <a:pt x="3834" y="13685"/>
                    <a:pt x="4132" y="14775"/>
                  </a:cubicBezTo>
                  <a:cubicBezTo>
                    <a:pt x="4462" y="15998"/>
                    <a:pt x="3735" y="16759"/>
                    <a:pt x="3603" y="17816"/>
                  </a:cubicBezTo>
                  <a:cubicBezTo>
                    <a:pt x="3504" y="18477"/>
                    <a:pt x="4066" y="18543"/>
                    <a:pt x="3438" y="19138"/>
                  </a:cubicBezTo>
                  <a:cubicBezTo>
                    <a:pt x="3107" y="19469"/>
                    <a:pt x="2347" y="19138"/>
                    <a:pt x="1884" y="19370"/>
                  </a:cubicBezTo>
                  <a:cubicBezTo>
                    <a:pt x="165" y="20196"/>
                    <a:pt x="0" y="24592"/>
                    <a:pt x="2016" y="25419"/>
                  </a:cubicBezTo>
                  <a:cubicBezTo>
                    <a:pt x="2645" y="25650"/>
                    <a:pt x="2876" y="24824"/>
                    <a:pt x="3504" y="25253"/>
                  </a:cubicBezTo>
                  <a:cubicBezTo>
                    <a:pt x="3967" y="25485"/>
                    <a:pt x="3669" y="26146"/>
                    <a:pt x="4066" y="26542"/>
                  </a:cubicBezTo>
                  <a:cubicBezTo>
                    <a:pt x="5388" y="27798"/>
                    <a:pt x="6247" y="25815"/>
                    <a:pt x="7338" y="25551"/>
                  </a:cubicBezTo>
                  <a:cubicBezTo>
                    <a:pt x="8892" y="25220"/>
                    <a:pt x="8594" y="27369"/>
                    <a:pt x="9288" y="28030"/>
                  </a:cubicBezTo>
                  <a:cubicBezTo>
                    <a:pt x="9982" y="28790"/>
                    <a:pt x="11305" y="28129"/>
                    <a:pt x="12098" y="28790"/>
                  </a:cubicBezTo>
                  <a:cubicBezTo>
                    <a:pt x="12561" y="29286"/>
                    <a:pt x="12395" y="29782"/>
                    <a:pt x="12792" y="30178"/>
                  </a:cubicBezTo>
                  <a:cubicBezTo>
                    <a:pt x="13255" y="30773"/>
                    <a:pt x="13651" y="30839"/>
                    <a:pt x="13949" y="31401"/>
                  </a:cubicBezTo>
                  <a:cubicBezTo>
                    <a:pt x="14048" y="31567"/>
                    <a:pt x="13817" y="32062"/>
                    <a:pt x="13883" y="32228"/>
                  </a:cubicBezTo>
                  <a:cubicBezTo>
                    <a:pt x="14114" y="32657"/>
                    <a:pt x="14412" y="32558"/>
                    <a:pt x="14808" y="32889"/>
                  </a:cubicBezTo>
                  <a:cubicBezTo>
                    <a:pt x="15602" y="33550"/>
                    <a:pt x="16692" y="34046"/>
                    <a:pt x="16593" y="35368"/>
                  </a:cubicBezTo>
                  <a:cubicBezTo>
                    <a:pt x="16527" y="36624"/>
                    <a:pt x="15602" y="36624"/>
                    <a:pt x="16362" y="37946"/>
                  </a:cubicBezTo>
                  <a:cubicBezTo>
                    <a:pt x="16758" y="38607"/>
                    <a:pt x="17386" y="38938"/>
                    <a:pt x="17783" y="39499"/>
                  </a:cubicBezTo>
                  <a:cubicBezTo>
                    <a:pt x="18246" y="40094"/>
                    <a:pt x="18312" y="40756"/>
                    <a:pt x="18940" y="41152"/>
                  </a:cubicBezTo>
                  <a:cubicBezTo>
                    <a:pt x="19965" y="41714"/>
                    <a:pt x="21584" y="40987"/>
                    <a:pt x="21122" y="42904"/>
                  </a:cubicBezTo>
                  <a:cubicBezTo>
                    <a:pt x="21122" y="43235"/>
                    <a:pt x="20494" y="43301"/>
                    <a:pt x="20427" y="43631"/>
                  </a:cubicBezTo>
                  <a:cubicBezTo>
                    <a:pt x="20361" y="43962"/>
                    <a:pt x="20758" y="44127"/>
                    <a:pt x="20758" y="44358"/>
                  </a:cubicBezTo>
                  <a:cubicBezTo>
                    <a:pt x="20758" y="45019"/>
                    <a:pt x="21122" y="45449"/>
                    <a:pt x="20758" y="46110"/>
                  </a:cubicBezTo>
                  <a:cubicBezTo>
                    <a:pt x="20130" y="47003"/>
                    <a:pt x="18643" y="46837"/>
                    <a:pt x="18808" y="48424"/>
                  </a:cubicBezTo>
                  <a:cubicBezTo>
                    <a:pt x="18940" y="49812"/>
                    <a:pt x="20494" y="49383"/>
                    <a:pt x="21452" y="50209"/>
                  </a:cubicBezTo>
                  <a:cubicBezTo>
                    <a:pt x="21683" y="50473"/>
                    <a:pt x="21518" y="50804"/>
                    <a:pt x="21915" y="51134"/>
                  </a:cubicBezTo>
                  <a:cubicBezTo>
                    <a:pt x="22212" y="51399"/>
                    <a:pt x="22609" y="51399"/>
                    <a:pt x="23006" y="5139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8"/>
            <p:cNvSpPr/>
            <p:nvPr/>
          </p:nvSpPr>
          <p:spPr>
            <a:xfrm>
              <a:off x="1522250" y="3138025"/>
              <a:ext cx="223975" cy="158675"/>
            </a:xfrm>
            <a:custGeom>
              <a:rect b="b" l="l" r="r" t="t"/>
              <a:pathLst>
                <a:path extrusionOk="0" fill="none" h="6347" w="8959">
                  <a:moveTo>
                    <a:pt x="1" y="0"/>
                  </a:moveTo>
                  <a:cubicBezTo>
                    <a:pt x="1091" y="165"/>
                    <a:pt x="1224" y="1388"/>
                    <a:pt x="2314" y="1554"/>
                  </a:cubicBezTo>
                  <a:cubicBezTo>
                    <a:pt x="2777" y="1620"/>
                    <a:pt x="3174" y="1058"/>
                    <a:pt x="3802" y="1388"/>
                  </a:cubicBezTo>
                  <a:cubicBezTo>
                    <a:pt x="4430" y="1719"/>
                    <a:pt x="4265" y="2050"/>
                    <a:pt x="4595" y="2545"/>
                  </a:cubicBezTo>
                  <a:cubicBezTo>
                    <a:pt x="5355" y="3537"/>
                    <a:pt x="5917" y="3702"/>
                    <a:pt x="7008" y="4099"/>
                  </a:cubicBezTo>
                  <a:cubicBezTo>
                    <a:pt x="7537" y="4363"/>
                    <a:pt x="8099" y="4529"/>
                    <a:pt x="8396" y="5024"/>
                  </a:cubicBezTo>
                  <a:cubicBezTo>
                    <a:pt x="8727" y="5421"/>
                    <a:pt x="8495" y="5917"/>
                    <a:pt x="8958" y="634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8"/>
            <p:cNvSpPr/>
            <p:nvPr/>
          </p:nvSpPr>
          <p:spPr>
            <a:xfrm>
              <a:off x="1490850" y="3179325"/>
              <a:ext cx="132250" cy="158700"/>
            </a:xfrm>
            <a:custGeom>
              <a:rect b="b" l="l" r="r" t="t"/>
              <a:pathLst>
                <a:path extrusionOk="0" fill="none" h="6348" w="5290">
                  <a:moveTo>
                    <a:pt x="4893" y="1"/>
                  </a:moveTo>
                  <a:cubicBezTo>
                    <a:pt x="4992" y="827"/>
                    <a:pt x="5289" y="2447"/>
                    <a:pt x="4661" y="3042"/>
                  </a:cubicBezTo>
                  <a:cubicBezTo>
                    <a:pt x="4132" y="3604"/>
                    <a:pt x="3041" y="3273"/>
                    <a:pt x="2480" y="3934"/>
                  </a:cubicBezTo>
                  <a:cubicBezTo>
                    <a:pt x="2083" y="4430"/>
                    <a:pt x="2413" y="5851"/>
                    <a:pt x="1719" y="6017"/>
                  </a:cubicBezTo>
                  <a:cubicBezTo>
                    <a:pt x="761" y="6347"/>
                    <a:pt x="629" y="4695"/>
                    <a:pt x="1" y="452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8"/>
            <p:cNvSpPr/>
            <p:nvPr/>
          </p:nvSpPr>
          <p:spPr>
            <a:xfrm>
              <a:off x="1806525" y="2939700"/>
              <a:ext cx="187600" cy="233050"/>
            </a:xfrm>
            <a:custGeom>
              <a:rect b="b" l="l" r="r" t="t"/>
              <a:pathLst>
                <a:path extrusionOk="0" fill="none" h="9322" w="7504">
                  <a:moveTo>
                    <a:pt x="0" y="7272"/>
                  </a:moveTo>
                  <a:cubicBezTo>
                    <a:pt x="793" y="7603"/>
                    <a:pt x="562" y="8429"/>
                    <a:pt x="1091" y="8760"/>
                  </a:cubicBezTo>
                  <a:cubicBezTo>
                    <a:pt x="1950" y="9321"/>
                    <a:pt x="2810" y="8760"/>
                    <a:pt x="3272" y="7999"/>
                  </a:cubicBezTo>
                  <a:cubicBezTo>
                    <a:pt x="3967" y="6677"/>
                    <a:pt x="2116" y="5355"/>
                    <a:pt x="3504" y="4859"/>
                  </a:cubicBezTo>
                  <a:cubicBezTo>
                    <a:pt x="4528" y="4529"/>
                    <a:pt x="6016" y="5686"/>
                    <a:pt x="6479" y="3802"/>
                  </a:cubicBezTo>
                  <a:cubicBezTo>
                    <a:pt x="6644" y="3074"/>
                    <a:pt x="6181" y="2810"/>
                    <a:pt x="6479" y="1984"/>
                  </a:cubicBezTo>
                  <a:cubicBezTo>
                    <a:pt x="6776" y="1157"/>
                    <a:pt x="7503" y="992"/>
                    <a:pt x="7503"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8"/>
            <p:cNvSpPr/>
            <p:nvPr/>
          </p:nvSpPr>
          <p:spPr>
            <a:xfrm>
              <a:off x="1947000" y="3032250"/>
              <a:ext cx="259500" cy="169425"/>
            </a:xfrm>
            <a:custGeom>
              <a:rect b="b" l="l" r="r" t="t"/>
              <a:pathLst>
                <a:path extrusionOk="0" fill="none" h="6777" w="10380">
                  <a:moveTo>
                    <a:pt x="926" y="0"/>
                  </a:moveTo>
                  <a:cubicBezTo>
                    <a:pt x="3570" y="265"/>
                    <a:pt x="0" y="6776"/>
                    <a:pt x="4363" y="3967"/>
                  </a:cubicBezTo>
                  <a:cubicBezTo>
                    <a:pt x="4529" y="3901"/>
                    <a:pt x="4826" y="3967"/>
                    <a:pt x="5057" y="3901"/>
                  </a:cubicBezTo>
                  <a:cubicBezTo>
                    <a:pt x="5388" y="3735"/>
                    <a:pt x="5223" y="3240"/>
                    <a:pt x="5685" y="3074"/>
                  </a:cubicBezTo>
                  <a:cubicBezTo>
                    <a:pt x="6710" y="2810"/>
                    <a:pt x="6545" y="3735"/>
                    <a:pt x="7107" y="3967"/>
                  </a:cubicBezTo>
                  <a:cubicBezTo>
                    <a:pt x="8958" y="4793"/>
                    <a:pt x="9057" y="2479"/>
                    <a:pt x="10379" y="175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8"/>
            <p:cNvSpPr/>
            <p:nvPr/>
          </p:nvSpPr>
          <p:spPr>
            <a:xfrm>
              <a:off x="2103175" y="3014075"/>
              <a:ext cx="34725" cy="103300"/>
            </a:xfrm>
            <a:custGeom>
              <a:rect b="b" l="l" r="r" t="t"/>
              <a:pathLst>
                <a:path extrusionOk="0" fill="none" h="4132" w="1389">
                  <a:moveTo>
                    <a:pt x="1389" y="0"/>
                  </a:moveTo>
                  <a:cubicBezTo>
                    <a:pt x="0" y="1058"/>
                    <a:pt x="1323" y="2810"/>
                    <a:pt x="397" y="413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8"/>
            <p:cNvSpPr/>
            <p:nvPr/>
          </p:nvSpPr>
          <p:spPr>
            <a:xfrm>
              <a:off x="2027150" y="3003325"/>
              <a:ext cx="34725" cy="122325"/>
            </a:xfrm>
            <a:custGeom>
              <a:rect b="b" l="l" r="r" t="t"/>
              <a:pathLst>
                <a:path extrusionOk="0" fill="none" h="4893" w="1389">
                  <a:moveTo>
                    <a:pt x="1091" y="0"/>
                  </a:moveTo>
                  <a:cubicBezTo>
                    <a:pt x="1091" y="926"/>
                    <a:pt x="0" y="1752"/>
                    <a:pt x="232" y="2645"/>
                  </a:cubicBezTo>
                  <a:cubicBezTo>
                    <a:pt x="463" y="3240"/>
                    <a:pt x="1091" y="3141"/>
                    <a:pt x="1323" y="3802"/>
                  </a:cubicBezTo>
                  <a:cubicBezTo>
                    <a:pt x="1389" y="4066"/>
                    <a:pt x="1323" y="4628"/>
                    <a:pt x="1323" y="489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8"/>
            <p:cNvSpPr/>
            <p:nvPr/>
          </p:nvSpPr>
          <p:spPr>
            <a:xfrm>
              <a:off x="1767675" y="3504925"/>
              <a:ext cx="48775" cy="201650"/>
            </a:xfrm>
            <a:custGeom>
              <a:rect b="b" l="l" r="r" t="t"/>
              <a:pathLst>
                <a:path extrusionOk="0" fill="none" h="8066" w="1951">
                  <a:moveTo>
                    <a:pt x="397" y="0"/>
                  </a:moveTo>
                  <a:cubicBezTo>
                    <a:pt x="529" y="727"/>
                    <a:pt x="992" y="1322"/>
                    <a:pt x="992" y="2149"/>
                  </a:cubicBezTo>
                  <a:cubicBezTo>
                    <a:pt x="992" y="3041"/>
                    <a:pt x="529" y="3702"/>
                    <a:pt x="397" y="4628"/>
                  </a:cubicBezTo>
                  <a:cubicBezTo>
                    <a:pt x="166" y="6181"/>
                    <a:pt x="1951" y="7602"/>
                    <a:pt x="1" y="8065"/>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8"/>
            <p:cNvSpPr/>
            <p:nvPr/>
          </p:nvSpPr>
          <p:spPr>
            <a:xfrm>
              <a:off x="1780900" y="3700750"/>
              <a:ext cx="265275" cy="975125"/>
            </a:xfrm>
            <a:custGeom>
              <a:rect b="b" l="l" r="r" t="t"/>
              <a:pathLst>
                <a:path extrusionOk="0" fill="none" h="39005" w="10611">
                  <a:moveTo>
                    <a:pt x="0" y="1"/>
                  </a:moveTo>
                  <a:cubicBezTo>
                    <a:pt x="1884" y="1"/>
                    <a:pt x="1488" y="4298"/>
                    <a:pt x="2281" y="5455"/>
                  </a:cubicBezTo>
                  <a:cubicBezTo>
                    <a:pt x="2513" y="5785"/>
                    <a:pt x="3041" y="5686"/>
                    <a:pt x="3207" y="6347"/>
                  </a:cubicBezTo>
                  <a:cubicBezTo>
                    <a:pt x="3372" y="7107"/>
                    <a:pt x="3141" y="7173"/>
                    <a:pt x="2810" y="7603"/>
                  </a:cubicBezTo>
                  <a:cubicBezTo>
                    <a:pt x="2513" y="8000"/>
                    <a:pt x="2050" y="7934"/>
                    <a:pt x="1785" y="8429"/>
                  </a:cubicBezTo>
                  <a:cubicBezTo>
                    <a:pt x="1488" y="8991"/>
                    <a:pt x="1719" y="9652"/>
                    <a:pt x="1785" y="10247"/>
                  </a:cubicBezTo>
                  <a:cubicBezTo>
                    <a:pt x="1884" y="12198"/>
                    <a:pt x="926" y="15007"/>
                    <a:pt x="1884" y="16825"/>
                  </a:cubicBezTo>
                  <a:cubicBezTo>
                    <a:pt x="2513" y="17982"/>
                    <a:pt x="3603" y="17982"/>
                    <a:pt x="3372" y="19635"/>
                  </a:cubicBezTo>
                  <a:cubicBezTo>
                    <a:pt x="3273" y="20296"/>
                    <a:pt x="2909" y="20792"/>
                    <a:pt x="2810" y="21353"/>
                  </a:cubicBezTo>
                  <a:cubicBezTo>
                    <a:pt x="2579" y="22180"/>
                    <a:pt x="2744" y="22676"/>
                    <a:pt x="2810" y="23601"/>
                  </a:cubicBezTo>
                  <a:cubicBezTo>
                    <a:pt x="2975" y="24427"/>
                    <a:pt x="2744" y="25750"/>
                    <a:pt x="2975" y="26477"/>
                  </a:cubicBezTo>
                  <a:cubicBezTo>
                    <a:pt x="3207" y="27237"/>
                    <a:pt x="4000" y="27303"/>
                    <a:pt x="4297" y="27964"/>
                  </a:cubicBezTo>
                  <a:cubicBezTo>
                    <a:pt x="4463" y="28394"/>
                    <a:pt x="4066" y="28956"/>
                    <a:pt x="4297" y="29286"/>
                  </a:cubicBezTo>
                  <a:cubicBezTo>
                    <a:pt x="4529" y="29683"/>
                    <a:pt x="5322" y="29518"/>
                    <a:pt x="5553" y="29947"/>
                  </a:cubicBezTo>
                  <a:cubicBezTo>
                    <a:pt x="6082" y="30774"/>
                    <a:pt x="5322" y="31765"/>
                    <a:pt x="5388" y="32592"/>
                  </a:cubicBezTo>
                  <a:cubicBezTo>
                    <a:pt x="5487" y="33319"/>
                    <a:pt x="5950" y="34244"/>
                    <a:pt x="6082" y="34972"/>
                  </a:cubicBezTo>
                  <a:cubicBezTo>
                    <a:pt x="6314" y="36062"/>
                    <a:pt x="6644" y="36294"/>
                    <a:pt x="7173" y="37285"/>
                  </a:cubicBezTo>
                  <a:cubicBezTo>
                    <a:pt x="7636" y="38046"/>
                    <a:pt x="7404" y="38674"/>
                    <a:pt x="8429" y="38839"/>
                  </a:cubicBezTo>
                  <a:cubicBezTo>
                    <a:pt x="9289" y="39004"/>
                    <a:pt x="9917" y="37847"/>
                    <a:pt x="10611" y="3877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8"/>
            <p:cNvSpPr/>
            <p:nvPr/>
          </p:nvSpPr>
          <p:spPr>
            <a:xfrm>
              <a:off x="2087475" y="4037075"/>
              <a:ext cx="44650" cy="138025"/>
            </a:xfrm>
            <a:custGeom>
              <a:rect b="b" l="l" r="r" t="t"/>
              <a:pathLst>
                <a:path extrusionOk="0" fill="none" h="5521" w="1786">
                  <a:moveTo>
                    <a:pt x="1785" y="1"/>
                  </a:moveTo>
                  <a:cubicBezTo>
                    <a:pt x="1389" y="331"/>
                    <a:pt x="529" y="166"/>
                    <a:pt x="298" y="563"/>
                  </a:cubicBezTo>
                  <a:cubicBezTo>
                    <a:pt x="0" y="1157"/>
                    <a:pt x="695" y="1885"/>
                    <a:pt x="860" y="2380"/>
                  </a:cubicBezTo>
                  <a:cubicBezTo>
                    <a:pt x="1157" y="3372"/>
                    <a:pt x="463" y="5355"/>
                    <a:pt x="1620" y="552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8"/>
            <p:cNvSpPr/>
            <p:nvPr/>
          </p:nvSpPr>
          <p:spPr>
            <a:xfrm>
              <a:off x="1851125" y="3804050"/>
              <a:ext cx="316525" cy="195875"/>
            </a:xfrm>
            <a:custGeom>
              <a:rect b="b" l="l" r="r" t="t"/>
              <a:pathLst>
                <a:path extrusionOk="0" fill="none" h="7835" w="12661">
                  <a:moveTo>
                    <a:pt x="1" y="1719"/>
                  </a:moveTo>
                  <a:cubicBezTo>
                    <a:pt x="232" y="1058"/>
                    <a:pt x="464" y="0"/>
                    <a:pt x="1323" y="0"/>
                  </a:cubicBezTo>
                  <a:cubicBezTo>
                    <a:pt x="1885" y="67"/>
                    <a:pt x="2414" y="1223"/>
                    <a:pt x="2976" y="1323"/>
                  </a:cubicBezTo>
                  <a:cubicBezTo>
                    <a:pt x="2976" y="562"/>
                    <a:pt x="3670" y="67"/>
                    <a:pt x="4364" y="397"/>
                  </a:cubicBezTo>
                  <a:cubicBezTo>
                    <a:pt x="4992" y="728"/>
                    <a:pt x="4860" y="1653"/>
                    <a:pt x="5323" y="2149"/>
                  </a:cubicBezTo>
                  <a:cubicBezTo>
                    <a:pt x="6314" y="3108"/>
                    <a:pt x="8661" y="2380"/>
                    <a:pt x="9355" y="3868"/>
                  </a:cubicBezTo>
                  <a:cubicBezTo>
                    <a:pt x="9851" y="4925"/>
                    <a:pt x="8364" y="6182"/>
                    <a:pt x="9752" y="6909"/>
                  </a:cubicBezTo>
                  <a:cubicBezTo>
                    <a:pt x="11537" y="7834"/>
                    <a:pt x="11636" y="5091"/>
                    <a:pt x="12661" y="509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8"/>
            <p:cNvSpPr/>
            <p:nvPr/>
          </p:nvSpPr>
          <p:spPr>
            <a:xfrm>
              <a:off x="1948650" y="3710675"/>
              <a:ext cx="107450" cy="109925"/>
            </a:xfrm>
            <a:custGeom>
              <a:rect b="b" l="l" r="r" t="t"/>
              <a:pathLst>
                <a:path extrusionOk="0" fill="none" h="4397" w="4298">
                  <a:moveTo>
                    <a:pt x="4297" y="1587"/>
                  </a:moveTo>
                  <a:cubicBezTo>
                    <a:pt x="3140" y="0"/>
                    <a:pt x="2512" y="761"/>
                    <a:pt x="1422" y="1653"/>
                  </a:cubicBezTo>
                  <a:cubicBezTo>
                    <a:pt x="0" y="2810"/>
                    <a:pt x="562" y="2645"/>
                    <a:pt x="628" y="439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8"/>
            <p:cNvSpPr/>
            <p:nvPr/>
          </p:nvSpPr>
          <p:spPr>
            <a:xfrm>
              <a:off x="1718925" y="2615775"/>
              <a:ext cx="24800" cy="45475"/>
            </a:xfrm>
            <a:custGeom>
              <a:rect b="b" l="l" r="r" t="t"/>
              <a:pathLst>
                <a:path extrusionOk="0" fill="none" h="1819" w="992">
                  <a:moveTo>
                    <a:pt x="695" y="0"/>
                  </a:moveTo>
                  <a:cubicBezTo>
                    <a:pt x="992" y="992"/>
                    <a:pt x="0" y="926"/>
                    <a:pt x="166" y="181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8"/>
            <p:cNvSpPr/>
            <p:nvPr/>
          </p:nvSpPr>
          <p:spPr>
            <a:xfrm>
              <a:off x="3411275" y="1929075"/>
              <a:ext cx="104150" cy="47125"/>
            </a:xfrm>
            <a:custGeom>
              <a:rect b="b" l="l" r="r" t="t"/>
              <a:pathLst>
                <a:path extrusionOk="0" fill="none" h="1885" w="4166">
                  <a:moveTo>
                    <a:pt x="100" y="1"/>
                  </a:moveTo>
                  <a:cubicBezTo>
                    <a:pt x="1" y="1653"/>
                    <a:pt x="1190" y="497"/>
                    <a:pt x="1819" y="596"/>
                  </a:cubicBezTo>
                  <a:cubicBezTo>
                    <a:pt x="2744" y="662"/>
                    <a:pt x="3141" y="1885"/>
                    <a:pt x="4165" y="172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8"/>
            <p:cNvSpPr/>
            <p:nvPr/>
          </p:nvSpPr>
          <p:spPr>
            <a:xfrm>
              <a:off x="3257575" y="1968750"/>
              <a:ext cx="70275" cy="139675"/>
            </a:xfrm>
            <a:custGeom>
              <a:rect b="b" l="l" r="r" t="t"/>
              <a:pathLst>
                <a:path extrusionOk="0" fill="none" h="5587" w="2811">
                  <a:moveTo>
                    <a:pt x="1" y="166"/>
                  </a:moveTo>
                  <a:cubicBezTo>
                    <a:pt x="629" y="562"/>
                    <a:pt x="1323" y="0"/>
                    <a:pt x="1719" y="331"/>
                  </a:cubicBezTo>
                  <a:cubicBezTo>
                    <a:pt x="2810" y="992"/>
                    <a:pt x="1488" y="1322"/>
                    <a:pt x="1257" y="1984"/>
                  </a:cubicBezTo>
                  <a:cubicBezTo>
                    <a:pt x="860" y="3140"/>
                    <a:pt x="1389" y="4529"/>
                    <a:pt x="397" y="558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8"/>
            <p:cNvSpPr/>
            <p:nvPr/>
          </p:nvSpPr>
          <p:spPr>
            <a:xfrm>
              <a:off x="3984750" y="1225875"/>
              <a:ext cx="81850" cy="237175"/>
            </a:xfrm>
            <a:custGeom>
              <a:rect b="b" l="l" r="r" t="t"/>
              <a:pathLst>
                <a:path extrusionOk="0" fill="none" h="9487" w="3274">
                  <a:moveTo>
                    <a:pt x="1191" y="9486"/>
                  </a:moveTo>
                  <a:cubicBezTo>
                    <a:pt x="1554" y="8495"/>
                    <a:pt x="2976" y="8330"/>
                    <a:pt x="3141" y="7437"/>
                  </a:cubicBezTo>
                  <a:cubicBezTo>
                    <a:pt x="3273" y="6776"/>
                    <a:pt x="2810" y="6842"/>
                    <a:pt x="2579" y="6346"/>
                  </a:cubicBezTo>
                  <a:cubicBezTo>
                    <a:pt x="2348" y="5784"/>
                    <a:pt x="2348" y="5454"/>
                    <a:pt x="2182" y="4859"/>
                  </a:cubicBezTo>
                  <a:cubicBezTo>
                    <a:pt x="1951" y="3867"/>
                    <a:pt x="1654" y="3140"/>
                    <a:pt x="1092" y="2248"/>
                  </a:cubicBezTo>
                  <a:cubicBezTo>
                    <a:pt x="1" y="496"/>
                    <a:pt x="959" y="1487"/>
                    <a:pt x="1554"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8"/>
            <p:cNvSpPr/>
            <p:nvPr/>
          </p:nvSpPr>
          <p:spPr>
            <a:xfrm>
              <a:off x="3831050" y="1220075"/>
              <a:ext cx="171075" cy="125625"/>
            </a:xfrm>
            <a:custGeom>
              <a:rect b="b" l="l" r="r" t="t"/>
              <a:pathLst>
                <a:path extrusionOk="0" fill="none" h="5025" w="6843">
                  <a:moveTo>
                    <a:pt x="6843" y="1158"/>
                  </a:moveTo>
                  <a:cubicBezTo>
                    <a:pt x="6612" y="629"/>
                    <a:pt x="5851" y="1"/>
                    <a:pt x="5289" y="1"/>
                  </a:cubicBezTo>
                  <a:cubicBezTo>
                    <a:pt x="4595" y="67"/>
                    <a:pt x="4761" y="397"/>
                    <a:pt x="4298" y="827"/>
                  </a:cubicBezTo>
                  <a:cubicBezTo>
                    <a:pt x="2943" y="2050"/>
                    <a:pt x="3207" y="893"/>
                    <a:pt x="1720" y="1058"/>
                  </a:cubicBezTo>
                  <a:cubicBezTo>
                    <a:pt x="1" y="1224"/>
                    <a:pt x="1852" y="1984"/>
                    <a:pt x="2414" y="2546"/>
                  </a:cubicBezTo>
                  <a:cubicBezTo>
                    <a:pt x="3339" y="3372"/>
                    <a:pt x="3273" y="3802"/>
                    <a:pt x="2943" y="5025"/>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8"/>
            <p:cNvSpPr/>
            <p:nvPr/>
          </p:nvSpPr>
          <p:spPr>
            <a:xfrm>
              <a:off x="3690575" y="1258925"/>
              <a:ext cx="162000" cy="247925"/>
            </a:xfrm>
            <a:custGeom>
              <a:rect b="b" l="l" r="r" t="t"/>
              <a:pathLst>
                <a:path extrusionOk="0" fill="none" h="9917" w="6480">
                  <a:moveTo>
                    <a:pt x="6479" y="0"/>
                  </a:moveTo>
                  <a:cubicBezTo>
                    <a:pt x="5917" y="331"/>
                    <a:pt x="5389" y="0"/>
                    <a:pt x="4926" y="265"/>
                  </a:cubicBezTo>
                  <a:cubicBezTo>
                    <a:pt x="4430" y="496"/>
                    <a:pt x="4199" y="1157"/>
                    <a:pt x="3835" y="1488"/>
                  </a:cubicBezTo>
                  <a:cubicBezTo>
                    <a:pt x="3438" y="1983"/>
                    <a:pt x="2876" y="2050"/>
                    <a:pt x="2480" y="2644"/>
                  </a:cubicBezTo>
                  <a:cubicBezTo>
                    <a:pt x="2248" y="3041"/>
                    <a:pt x="2248" y="3801"/>
                    <a:pt x="1951" y="4297"/>
                  </a:cubicBezTo>
                  <a:cubicBezTo>
                    <a:pt x="1257" y="5454"/>
                    <a:pt x="67" y="5355"/>
                    <a:pt x="298" y="6842"/>
                  </a:cubicBezTo>
                  <a:cubicBezTo>
                    <a:pt x="563" y="7834"/>
                    <a:pt x="1653" y="9156"/>
                    <a:pt x="1" y="991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8"/>
            <p:cNvSpPr/>
            <p:nvPr/>
          </p:nvSpPr>
          <p:spPr>
            <a:xfrm>
              <a:off x="4010375" y="1500200"/>
              <a:ext cx="315700" cy="330575"/>
            </a:xfrm>
            <a:custGeom>
              <a:rect b="b" l="l" r="r" t="t"/>
              <a:pathLst>
                <a:path extrusionOk="0" fill="none" h="13223" w="12628">
                  <a:moveTo>
                    <a:pt x="67" y="1"/>
                  </a:moveTo>
                  <a:cubicBezTo>
                    <a:pt x="1" y="992"/>
                    <a:pt x="1" y="1720"/>
                    <a:pt x="397" y="2546"/>
                  </a:cubicBezTo>
                  <a:cubicBezTo>
                    <a:pt x="1091" y="4199"/>
                    <a:pt x="1785" y="2810"/>
                    <a:pt x="2975" y="3637"/>
                  </a:cubicBezTo>
                  <a:cubicBezTo>
                    <a:pt x="3504" y="3967"/>
                    <a:pt x="3207" y="4298"/>
                    <a:pt x="3504" y="4628"/>
                  </a:cubicBezTo>
                  <a:cubicBezTo>
                    <a:pt x="3736" y="4860"/>
                    <a:pt x="4760" y="5356"/>
                    <a:pt x="4826" y="5686"/>
                  </a:cubicBezTo>
                  <a:cubicBezTo>
                    <a:pt x="5223" y="6843"/>
                    <a:pt x="3736" y="6281"/>
                    <a:pt x="3670" y="7438"/>
                  </a:cubicBezTo>
                  <a:cubicBezTo>
                    <a:pt x="4760" y="7669"/>
                    <a:pt x="5620" y="7603"/>
                    <a:pt x="6380" y="8165"/>
                  </a:cubicBezTo>
                  <a:cubicBezTo>
                    <a:pt x="6942" y="8760"/>
                    <a:pt x="7471" y="9917"/>
                    <a:pt x="8495" y="10248"/>
                  </a:cubicBezTo>
                  <a:cubicBezTo>
                    <a:pt x="9421" y="10479"/>
                    <a:pt x="10776" y="9322"/>
                    <a:pt x="11536" y="10413"/>
                  </a:cubicBezTo>
                  <a:cubicBezTo>
                    <a:pt x="12627" y="11801"/>
                    <a:pt x="10512" y="12032"/>
                    <a:pt x="10446" y="1322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8"/>
            <p:cNvSpPr/>
            <p:nvPr/>
          </p:nvSpPr>
          <p:spPr>
            <a:xfrm>
              <a:off x="3503000" y="1724975"/>
              <a:ext cx="119025" cy="202475"/>
            </a:xfrm>
            <a:custGeom>
              <a:rect b="b" l="l" r="r" t="t"/>
              <a:pathLst>
                <a:path extrusionOk="0" fill="none" h="8099" w="4761">
                  <a:moveTo>
                    <a:pt x="1" y="0"/>
                  </a:moveTo>
                  <a:cubicBezTo>
                    <a:pt x="1025" y="166"/>
                    <a:pt x="860" y="1323"/>
                    <a:pt x="1951" y="1587"/>
                  </a:cubicBezTo>
                  <a:cubicBezTo>
                    <a:pt x="2744" y="1752"/>
                    <a:pt x="4595" y="1091"/>
                    <a:pt x="4694" y="2645"/>
                  </a:cubicBezTo>
                  <a:cubicBezTo>
                    <a:pt x="4760" y="3405"/>
                    <a:pt x="4066" y="3636"/>
                    <a:pt x="3669" y="4132"/>
                  </a:cubicBezTo>
                  <a:cubicBezTo>
                    <a:pt x="3603" y="4297"/>
                    <a:pt x="3769" y="4793"/>
                    <a:pt x="3669" y="5025"/>
                  </a:cubicBezTo>
                  <a:cubicBezTo>
                    <a:pt x="3603" y="5190"/>
                    <a:pt x="2975" y="5025"/>
                    <a:pt x="2975" y="5289"/>
                  </a:cubicBezTo>
                  <a:cubicBezTo>
                    <a:pt x="2975" y="5950"/>
                    <a:pt x="3504" y="6115"/>
                    <a:pt x="3769" y="6776"/>
                  </a:cubicBezTo>
                  <a:cubicBezTo>
                    <a:pt x="3835" y="7107"/>
                    <a:pt x="3769" y="7669"/>
                    <a:pt x="3769" y="809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8"/>
            <p:cNvSpPr/>
            <p:nvPr/>
          </p:nvSpPr>
          <p:spPr>
            <a:xfrm>
              <a:off x="3593075" y="1821650"/>
              <a:ext cx="157850" cy="56225"/>
            </a:xfrm>
            <a:custGeom>
              <a:rect b="b" l="l" r="r" t="t"/>
              <a:pathLst>
                <a:path extrusionOk="0" fill="none" h="2249" w="6314">
                  <a:moveTo>
                    <a:pt x="0" y="2248"/>
                  </a:moveTo>
                  <a:cubicBezTo>
                    <a:pt x="761" y="2248"/>
                    <a:pt x="761" y="1422"/>
                    <a:pt x="1455" y="1158"/>
                  </a:cubicBezTo>
                  <a:cubicBezTo>
                    <a:pt x="1785" y="1092"/>
                    <a:pt x="2182" y="1488"/>
                    <a:pt x="2479" y="1422"/>
                  </a:cubicBezTo>
                  <a:cubicBezTo>
                    <a:pt x="2942" y="1323"/>
                    <a:pt x="3041" y="1158"/>
                    <a:pt x="3339" y="992"/>
                  </a:cubicBezTo>
                  <a:cubicBezTo>
                    <a:pt x="4264" y="596"/>
                    <a:pt x="6314" y="1"/>
                    <a:pt x="5983" y="208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8"/>
            <p:cNvSpPr/>
            <p:nvPr/>
          </p:nvSpPr>
          <p:spPr>
            <a:xfrm>
              <a:off x="3610425" y="1801000"/>
              <a:ext cx="91750" cy="33075"/>
            </a:xfrm>
            <a:custGeom>
              <a:rect b="b" l="l" r="r" t="t"/>
              <a:pathLst>
                <a:path extrusionOk="0" fill="none" h="1323" w="3670">
                  <a:moveTo>
                    <a:pt x="1" y="265"/>
                  </a:moveTo>
                  <a:cubicBezTo>
                    <a:pt x="860" y="761"/>
                    <a:pt x="3669" y="0"/>
                    <a:pt x="3504" y="132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8"/>
            <p:cNvSpPr/>
            <p:nvPr/>
          </p:nvSpPr>
          <p:spPr>
            <a:xfrm>
              <a:off x="3579025" y="1658875"/>
              <a:ext cx="41350" cy="101650"/>
            </a:xfrm>
            <a:custGeom>
              <a:rect b="b" l="l" r="r" t="t"/>
              <a:pathLst>
                <a:path extrusionOk="0" fill="none" h="4066" w="1654">
                  <a:moveTo>
                    <a:pt x="100" y="4066"/>
                  </a:moveTo>
                  <a:cubicBezTo>
                    <a:pt x="0" y="2644"/>
                    <a:pt x="1653" y="1322"/>
                    <a:pt x="695"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8"/>
            <p:cNvSpPr/>
            <p:nvPr/>
          </p:nvSpPr>
          <p:spPr>
            <a:xfrm>
              <a:off x="3536050" y="1698525"/>
              <a:ext cx="47125" cy="34725"/>
            </a:xfrm>
            <a:custGeom>
              <a:rect b="b" l="l" r="r" t="t"/>
              <a:pathLst>
                <a:path extrusionOk="0" fill="none" h="1389" w="1885">
                  <a:moveTo>
                    <a:pt x="1" y="1"/>
                  </a:moveTo>
                  <a:cubicBezTo>
                    <a:pt x="397" y="827"/>
                    <a:pt x="1025" y="1389"/>
                    <a:pt x="1885" y="115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8"/>
            <p:cNvSpPr/>
            <p:nvPr/>
          </p:nvSpPr>
          <p:spPr>
            <a:xfrm>
              <a:off x="3692225" y="1642350"/>
              <a:ext cx="84325" cy="179325"/>
            </a:xfrm>
            <a:custGeom>
              <a:rect b="b" l="l" r="r" t="t"/>
              <a:pathLst>
                <a:path extrusionOk="0" fill="none" h="7173" w="3373">
                  <a:moveTo>
                    <a:pt x="1" y="7173"/>
                  </a:moveTo>
                  <a:cubicBezTo>
                    <a:pt x="464" y="6115"/>
                    <a:pt x="1654" y="6677"/>
                    <a:pt x="2116" y="5553"/>
                  </a:cubicBezTo>
                  <a:cubicBezTo>
                    <a:pt x="1720" y="5454"/>
                    <a:pt x="695" y="5057"/>
                    <a:pt x="629" y="4562"/>
                  </a:cubicBezTo>
                  <a:cubicBezTo>
                    <a:pt x="563" y="3801"/>
                    <a:pt x="1554" y="3735"/>
                    <a:pt x="2050" y="3405"/>
                  </a:cubicBezTo>
                  <a:cubicBezTo>
                    <a:pt x="3372" y="2314"/>
                    <a:pt x="2116" y="1587"/>
                    <a:pt x="2513"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8"/>
            <p:cNvSpPr/>
            <p:nvPr/>
          </p:nvSpPr>
          <p:spPr>
            <a:xfrm>
              <a:off x="3745125" y="1715050"/>
              <a:ext cx="97525" cy="84325"/>
            </a:xfrm>
            <a:custGeom>
              <a:rect b="b" l="l" r="r" t="t"/>
              <a:pathLst>
                <a:path extrusionOk="0" fill="none" h="3373" w="3901">
                  <a:moveTo>
                    <a:pt x="397" y="1"/>
                  </a:moveTo>
                  <a:cubicBezTo>
                    <a:pt x="1091" y="67"/>
                    <a:pt x="1554" y="662"/>
                    <a:pt x="2182" y="893"/>
                  </a:cubicBezTo>
                  <a:cubicBezTo>
                    <a:pt x="2744" y="1059"/>
                    <a:pt x="3735" y="827"/>
                    <a:pt x="3835" y="1720"/>
                  </a:cubicBezTo>
                  <a:cubicBezTo>
                    <a:pt x="3901" y="3372"/>
                    <a:pt x="926" y="2810"/>
                    <a:pt x="0" y="281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8"/>
            <p:cNvSpPr/>
            <p:nvPr/>
          </p:nvSpPr>
          <p:spPr>
            <a:xfrm>
              <a:off x="3739325" y="1791075"/>
              <a:ext cx="70275" cy="53750"/>
            </a:xfrm>
            <a:custGeom>
              <a:rect b="b" l="l" r="r" t="t"/>
              <a:pathLst>
                <a:path extrusionOk="0" fill="none" h="2150" w="2811">
                  <a:moveTo>
                    <a:pt x="1" y="2149"/>
                  </a:moveTo>
                  <a:cubicBezTo>
                    <a:pt x="1720" y="1885"/>
                    <a:pt x="2579" y="2149"/>
                    <a:pt x="2810"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8"/>
            <p:cNvSpPr/>
            <p:nvPr/>
          </p:nvSpPr>
          <p:spPr>
            <a:xfrm>
              <a:off x="3756700" y="1832400"/>
              <a:ext cx="50425" cy="57875"/>
            </a:xfrm>
            <a:custGeom>
              <a:rect b="b" l="l" r="r" t="t"/>
              <a:pathLst>
                <a:path extrusionOk="0" fill="none" h="2315" w="2017">
                  <a:moveTo>
                    <a:pt x="0" y="2314"/>
                  </a:moveTo>
                  <a:cubicBezTo>
                    <a:pt x="463" y="1488"/>
                    <a:pt x="2016" y="1157"/>
                    <a:pt x="1554"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8"/>
            <p:cNvSpPr/>
            <p:nvPr/>
          </p:nvSpPr>
          <p:spPr>
            <a:xfrm>
              <a:off x="3798000" y="1846450"/>
              <a:ext cx="76050" cy="81000"/>
            </a:xfrm>
            <a:custGeom>
              <a:rect b="b" l="l" r="r" t="t"/>
              <a:pathLst>
                <a:path extrusionOk="0" fill="none" h="3240" w="3042">
                  <a:moveTo>
                    <a:pt x="1" y="0"/>
                  </a:moveTo>
                  <a:cubicBezTo>
                    <a:pt x="463" y="661"/>
                    <a:pt x="3042" y="661"/>
                    <a:pt x="2480" y="1653"/>
                  </a:cubicBezTo>
                  <a:cubicBezTo>
                    <a:pt x="1852" y="2909"/>
                    <a:pt x="298" y="761"/>
                    <a:pt x="298" y="324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8"/>
            <p:cNvSpPr/>
            <p:nvPr/>
          </p:nvSpPr>
          <p:spPr>
            <a:xfrm>
              <a:off x="3850075" y="1896025"/>
              <a:ext cx="38850" cy="62000"/>
            </a:xfrm>
            <a:custGeom>
              <a:rect b="b" l="l" r="r" t="t"/>
              <a:pathLst>
                <a:path extrusionOk="0" fill="none" h="2480" w="1554">
                  <a:moveTo>
                    <a:pt x="331" y="1"/>
                  </a:moveTo>
                  <a:cubicBezTo>
                    <a:pt x="1554" y="827"/>
                    <a:pt x="231" y="1587"/>
                    <a:pt x="0" y="248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8"/>
            <p:cNvSpPr/>
            <p:nvPr/>
          </p:nvSpPr>
          <p:spPr>
            <a:xfrm>
              <a:off x="3865775" y="1948075"/>
              <a:ext cx="58675" cy="92575"/>
            </a:xfrm>
            <a:custGeom>
              <a:rect b="b" l="l" r="r" t="t"/>
              <a:pathLst>
                <a:path extrusionOk="0" fill="none" h="3703" w="2347">
                  <a:moveTo>
                    <a:pt x="0" y="827"/>
                  </a:moveTo>
                  <a:cubicBezTo>
                    <a:pt x="1091" y="1"/>
                    <a:pt x="1091" y="1059"/>
                    <a:pt x="1488" y="1885"/>
                  </a:cubicBezTo>
                  <a:cubicBezTo>
                    <a:pt x="1884" y="2811"/>
                    <a:pt x="2347" y="2877"/>
                    <a:pt x="1091" y="370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8"/>
            <p:cNvSpPr/>
            <p:nvPr/>
          </p:nvSpPr>
          <p:spPr>
            <a:xfrm>
              <a:off x="3912875" y="1981150"/>
              <a:ext cx="116525" cy="38850"/>
            </a:xfrm>
            <a:custGeom>
              <a:rect b="b" l="l" r="r" t="t"/>
              <a:pathLst>
                <a:path extrusionOk="0" fill="none" h="1554" w="4661">
                  <a:moveTo>
                    <a:pt x="0" y="1554"/>
                  </a:moveTo>
                  <a:cubicBezTo>
                    <a:pt x="1256" y="1488"/>
                    <a:pt x="1388" y="66"/>
                    <a:pt x="2479" y="0"/>
                  </a:cubicBezTo>
                  <a:cubicBezTo>
                    <a:pt x="3273" y="0"/>
                    <a:pt x="4661" y="496"/>
                    <a:pt x="4297" y="138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8"/>
            <p:cNvSpPr/>
            <p:nvPr/>
          </p:nvSpPr>
          <p:spPr>
            <a:xfrm>
              <a:off x="4027725" y="1999325"/>
              <a:ext cx="41350" cy="33075"/>
            </a:xfrm>
            <a:custGeom>
              <a:rect b="b" l="l" r="r" t="t"/>
              <a:pathLst>
                <a:path extrusionOk="0" fill="none" h="1323" w="1654">
                  <a:moveTo>
                    <a:pt x="1" y="1322"/>
                  </a:moveTo>
                  <a:cubicBezTo>
                    <a:pt x="563" y="827"/>
                    <a:pt x="1488" y="992"/>
                    <a:pt x="1653"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8"/>
            <p:cNvSpPr/>
            <p:nvPr/>
          </p:nvSpPr>
          <p:spPr>
            <a:xfrm>
              <a:off x="3901300" y="1952225"/>
              <a:ext cx="52075" cy="37200"/>
            </a:xfrm>
            <a:custGeom>
              <a:rect b="b" l="l" r="r" t="t"/>
              <a:pathLst>
                <a:path extrusionOk="0" fill="none" h="1488" w="2083">
                  <a:moveTo>
                    <a:pt x="2083" y="1488"/>
                  </a:moveTo>
                  <a:cubicBezTo>
                    <a:pt x="1951" y="0"/>
                    <a:pt x="860" y="562"/>
                    <a:pt x="0" y="99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8"/>
            <p:cNvSpPr/>
            <p:nvPr/>
          </p:nvSpPr>
          <p:spPr>
            <a:xfrm>
              <a:off x="3854200" y="1834050"/>
              <a:ext cx="93400" cy="130600"/>
            </a:xfrm>
            <a:custGeom>
              <a:rect b="b" l="l" r="r" t="t"/>
              <a:pathLst>
                <a:path extrusionOk="0" fill="none" h="5224" w="3736">
                  <a:moveTo>
                    <a:pt x="3372" y="5223"/>
                  </a:moveTo>
                  <a:cubicBezTo>
                    <a:pt x="3735" y="3405"/>
                    <a:pt x="1719" y="1"/>
                    <a:pt x="0" y="158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8"/>
            <p:cNvSpPr/>
            <p:nvPr/>
          </p:nvSpPr>
          <p:spPr>
            <a:xfrm>
              <a:off x="3811225" y="1601025"/>
              <a:ext cx="150425" cy="223125"/>
            </a:xfrm>
            <a:custGeom>
              <a:rect b="b" l="l" r="r" t="t"/>
              <a:pathLst>
                <a:path extrusionOk="0" fill="none" h="8925" w="6017">
                  <a:moveTo>
                    <a:pt x="1" y="8165"/>
                  </a:moveTo>
                  <a:cubicBezTo>
                    <a:pt x="695" y="8925"/>
                    <a:pt x="926" y="8264"/>
                    <a:pt x="1653" y="8099"/>
                  </a:cubicBezTo>
                  <a:cubicBezTo>
                    <a:pt x="2347" y="7834"/>
                    <a:pt x="2810" y="7768"/>
                    <a:pt x="3603" y="7834"/>
                  </a:cubicBezTo>
                  <a:cubicBezTo>
                    <a:pt x="4529" y="7834"/>
                    <a:pt x="4364" y="7999"/>
                    <a:pt x="4826" y="7371"/>
                  </a:cubicBezTo>
                  <a:cubicBezTo>
                    <a:pt x="4926" y="7272"/>
                    <a:pt x="4826" y="6710"/>
                    <a:pt x="4926" y="6545"/>
                  </a:cubicBezTo>
                  <a:cubicBezTo>
                    <a:pt x="5058" y="6215"/>
                    <a:pt x="5554" y="6115"/>
                    <a:pt x="5686" y="5785"/>
                  </a:cubicBezTo>
                  <a:cubicBezTo>
                    <a:pt x="6016" y="4892"/>
                    <a:pt x="5322" y="3735"/>
                    <a:pt x="5223" y="2810"/>
                  </a:cubicBezTo>
                  <a:cubicBezTo>
                    <a:pt x="5091" y="1323"/>
                    <a:pt x="4760" y="595"/>
                    <a:pt x="3273"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8"/>
            <p:cNvSpPr/>
            <p:nvPr/>
          </p:nvSpPr>
          <p:spPr>
            <a:xfrm>
              <a:off x="3868250" y="1578700"/>
              <a:ext cx="163625" cy="66150"/>
            </a:xfrm>
            <a:custGeom>
              <a:rect b="b" l="l" r="r" t="t"/>
              <a:pathLst>
                <a:path extrusionOk="0" fill="none" h="2646" w="6545">
                  <a:moveTo>
                    <a:pt x="0" y="1885"/>
                  </a:moveTo>
                  <a:cubicBezTo>
                    <a:pt x="694" y="2315"/>
                    <a:pt x="3041" y="2645"/>
                    <a:pt x="3735" y="2480"/>
                  </a:cubicBezTo>
                  <a:cubicBezTo>
                    <a:pt x="4595" y="2315"/>
                    <a:pt x="4595" y="1654"/>
                    <a:pt x="5124" y="1158"/>
                  </a:cubicBezTo>
                  <a:cubicBezTo>
                    <a:pt x="5520" y="662"/>
                    <a:pt x="5983" y="398"/>
                    <a:pt x="6545"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8"/>
            <p:cNvSpPr/>
            <p:nvPr/>
          </p:nvSpPr>
          <p:spPr>
            <a:xfrm>
              <a:off x="3897175" y="1562175"/>
              <a:ext cx="103300" cy="38875"/>
            </a:xfrm>
            <a:custGeom>
              <a:rect b="b" l="l" r="r" t="t"/>
              <a:pathLst>
                <a:path extrusionOk="0" fill="none" h="1555" w="4132">
                  <a:moveTo>
                    <a:pt x="0" y="563"/>
                  </a:moveTo>
                  <a:cubicBezTo>
                    <a:pt x="1157" y="497"/>
                    <a:pt x="3735" y="1"/>
                    <a:pt x="4132" y="155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8"/>
            <p:cNvSpPr/>
            <p:nvPr/>
          </p:nvSpPr>
          <p:spPr>
            <a:xfrm>
              <a:off x="3961625" y="1537400"/>
              <a:ext cx="55375" cy="8275"/>
            </a:xfrm>
            <a:custGeom>
              <a:rect b="b" l="l" r="r" t="t"/>
              <a:pathLst>
                <a:path extrusionOk="0" fill="none" h="331" w="2215">
                  <a:moveTo>
                    <a:pt x="0" y="0"/>
                  </a:moveTo>
                  <a:cubicBezTo>
                    <a:pt x="529" y="232"/>
                    <a:pt x="1653" y="331"/>
                    <a:pt x="2215" y="6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8"/>
            <p:cNvSpPr/>
            <p:nvPr/>
          </p:nvSpPr>
          <p:spPr>
            <a:xfrm>
              <a:off x="3955850" y="1686125"/>
              <a:ext cx="157850" cy="38875"/>
            </a:xfrm>
            <a:custGeom>
              <a:rect b="b" l="l" r="r" t="t"/>
              <a:pathLst>
                <a:path extrusionOk="0" fill="none" h="1555" w="6314">
                  <a:moveTo>
                    <a:pt x="0" y="728"/>
                  </a:moveTo>
                  <a:cubicBezTo>
                    <a:pt x="529" y="398"/>
                    <a:pt x="1157" y="67"/>
                    <a:pt x="1851" y="166"/>
                  </a:cubicBezTo>
                  <a:cubicBezTo>
                    <a:pt x="2644" y="331"/>
                    <a:pt x="2644" y="728"/>
                    <a:pt x="3338" y="1125"/>
                  </a:cubicBezTo>
                  <a:cubicBezTo>
                    <a:pt x="3636" y="1224"/>
                    <a:pt x="5355" y="1554"/>
                    <a:pt x="5586" y="1389"/>
                  </a:cubicBezTo>
                  <a:cubicBezTo>
                    <a:pt x="6313" y="893"/>
                    <a:pt x="5189" y="398"/>
                    <a:pt x="6049"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8"/>
            <p:cNvSpPr/>
            <p:nvPr/>
          </p:nvSpPr>
          <p:spPr>
            <a:xfrm>
              <a:off x="3895525" y="1774550"/>
              <a:ext cx="198325" cy="111575"/>
            </a:xfrm>
            <a:custGeom>
              <a:rect b="b" l="l" r="r" t="t"/>
              <a:pathLst>
                <a:path extrusionOk="0" fill="none" h="4463" w="7933">
                  <a:moveTo>
                    <a:pt x="0" y="3637"/>
                  </a:moveTo>
                  <a:cubicBezTo>
                    <a:pt x="0" y="3471"/>
                    <a:pt x="1223" y="728"/>
                    <a:pt x="1322" y="662"/>
                  </a:cubicBezTo>
                  <a:cubicBezTo>
                    <a:pt x="1487" y="397"/>
                    <a:pt x="2644" y="1323"/>
                    <a:pt x="2710" y="1323"/>
                  </a:cubicBezTo>
                  <a:cubicBezTo>
                    <a:pt x="3173" y="1389"/>
                    <a:pt x="4132" y="1323"/>
                    <a:pt x="4595" y="1224"/>
                  </a:cubicBezTo>
                  <a:cubicBezTo>
                    <a:pt x="5520" y="992"/>
                    <a:pt x="7305" y="1"/>
                    <a:pt x="7702" y="1984"/>
                  </a:cubicBezTo>
                  <a:cubicBezTo>
                    <a:pt x="7933" y="3372"/>
                    <a:pt x="5685" y="3537"/>
                    <a:pt x="7636" y="446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8"/>
            <p:cNvSpPr/>
            <p:nvPr/>
          </p:nvSpPr>
          <p:spPr>
            <a:xfrm>
              <a:off x="4020300" y="1805125"/>
              <a:ext cx="48775" cy="74400"/>
            </a:xfrm>
            <a:custGeom>
              <a:rect b="b" l="l" r="r" t="t"/>
              <a:pathLst>
                <a:path extrusionOk="0" fill="none" h="2976" w="1951">
                  <a:moveTo>
                    <a:pt x="0" y="1"/>
                  </a:moveTo>
                  <a:cubicBezTo>
                    <a:pt x="1455" y="265"/>
                    <a:pt x="628" y="2976"/>
                    <a:pt x="1950" y="274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8"/>
            <p:cNvSpPr/>
            <p:nvPr/>
          </p:nvSpPr>
          <p:spPr>
            <a:xfrm>
              <a:off x="3934350" y="1916675"/>
              <a:ext cx="133075" cy="19050"/>
            </a:xfrm>
            <a:custGeom>
              <a:rect b="b" l="l" r="r" t="t"/>
              <a:pathLst>
                <a:path extrusionOk="0" fill="none" h="762" w="5323">
                  <a:moveTo>
                    <a:pt x="1" y="265"/>
                  </a:moveTo>
                  <a:cubicBezTo>
                    <a:pt x="1025" y="596"/>
                    <a:pt x="1389" y="166"/>
                    <a:pt x="2347" y="100"/>
                  </a:cubicBezTo>
                  <a:cubicBezTo>
                    <a:pt x="3207" y="1"/>
                    <a:pt x="4298" y="761"/>
                    <a:pt x="5322" y="33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8"/>
            <p:cNvSpPr/>
            <p:nvPr/>
          </p:nvSpPr>
          <p:spPr>
            <a:xfrm>
              <a:off x="4335950" y="1908425"/>
              <a:ext cx="177700" cy="97525"/>
            </a:xfrm>
            <a:custGeom>
              <a:rect b="b" l="l" r="r" t="t"/>
              <a:pathLst>
                <a:path extrusionOk="0" fill="none" h="3901" w="7108">
                  <a:moveTo>
                    <a:pt x="1" y="1157"/>
                  </a:moveTo>
                  <a:cubicBezTo>
                    <a:pt x="1422" y="0"/>
                    <a:pt x="2876" y="1587"/>
                    <a:pt x="4066" y="2149"/>
                  </a:cubicBezTo>
                  <a:cubicBezTo>
                    <a:pt x="5157" y="2579"/>
                    <a:pt x="6149" y="3901"/>
                    <a:pt x="7107" y="2645"/>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8"/>
            <p:cNvSpPr/>
            <p:nvPr/>
          </p:nvSpPr>
          <p:spPr>
            <a:xfrm>
              <a:off x="4355800" y="1970400"/>
              <a:ext cx="179325" cy="99175"/>
            </a:xfrm>
            <a:custGeom>
              <a:rect b="b" l="l" r="r" t="t"/>
              <a:pathLst>
                <a:path extrusionOk="0" fill="none" h="3967" w="7173">
                  <a:moveTo>
                    <a:pt x="0" y="761"/>
                  </a:moveTo>
                  <a:cubicBezTo>
                    <a:pt x="2082" y="0"/>
                    <a:pt x="2248" y="2546"/>
                    <a:pt x="3735" y="3471"/>
                  </a:cubicBezTo>
                  <a:cubicBezTo>
                    <a:pt x="4033" y="3702"/>
                    <a:pt x="4661" y="3967"/>
                    <a:pt x="4991" y="3868"/>
                  </a:cubicBezTo>
                  <a:cubicBezTo>
                    <a:pt x="5454" y="3702"/>
                    <a:pt x="5454" y="3074"/>
                    <a:pt x="5685" y="2975"/>
                  </a:cubicBezTo>
                  <a:cubicBezTo>
                    <a:pt x="6941" y="2579"/>
                    <a:pt x="6148" y="3636"/>
                    <a:pt x="7173" y="396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8"/>
            <p:cNvSpPr/>
            <p:nvPr/>
          </p:nvSpPr>
          <p:spPr>
            <a:xfrm>
              <a:off x="4439250" y="1981150"/>
              <a:ext cx="38850" cy="80175"/>
            </a:xfrm>
            <a:custGeom>
              <a:rect b="b" l="l" r="r" t="t"/>
              <a:pathLst>
                <a:path extrusionOk="0" fill="none" h="3207" w="1554">
                  <a:moveTo>
                    <a:pt x="1025" y="0"/>
                  </a:moveTo>
                  <a:cubicBezTo>
                    <a:pt x="1554" y="1223"/>
                    <a:pt x="0" y="231"/>
                    <a:pt x="0" y="1124"/>
                  </a:cubicBezTo>
                  <a:cubicBezTo>
                    <a:pt x="0" y="1554"/>
                    <a:pt x="1091" y="1719"/>
                    <a:pt x="1257" y="2116"/>
                  </a:cubicBezTo>
                  <a:cubicBezTo>
                    <a:pt x="1323" y="2380"/>
                    <a:pt x="1257" y="2942"/>
                    <a:pt x="1257" y="320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8"/>
            <p:cNvSpPr/>
            <p:nvPr/>
          </p:nvSpPr>
          <p:spPr>
            <a:xfrm>
              <a:off x="4417775" y="2040625"/>
              <a:ext cx="130575" cy="261975"/>
            </a:xfrm>
            <a:custGeom>
              <a:rect b="b" l="l" r="r" t="t"/>
              <a:pathLst>
                <a:path extrusionOk="0" fill="none" h="10479" w="5223">
                  <a:moveTo>
                    <a:pt x="463" y="1"/>
                  </a:moveTo>
                  <a:cubicBezTo>
                    <a:pt x="66" y="1323"/>
                    <a:pt x="0" y="1984"/>
                    <a:pt x="1091" y="2811"/>
                  </a:cubicBezTo>
                  <a:cubicBezTo>
                    <a:pt x="2116" y="3637"/>
                    <a:pt x="3206" y="3802"/>
                    <a:pt x="2744" y="5455"/>
                  </a:cubicBezTo>
                  <a:cubicBezTo>
                    <a:pt x="2578" y="6017"/>
                    <a:pt x="2016" y="6017"/>
                    <a:pt x="2182" y="6843"/>
                  </a:cubicBezTo>
                  <a:cubicBezTo>
                    <a:pt x="2248" y="7339"/>
                    <a:pt x="3107" y="8000"/>
                    <a:pt x="3504" y="8264"/>
                  </a:cubicBezTo>
                  <a:cubicBezTo>
                    <a:pt x="3967" y="8661"/>
                    <a:pt x="4429" y="8727"/>
                    <a:pt x="4760" y="9223"/>
                  </a:cubicBezTo>
                  <a:cubicBezTo>
                    <a:pt x="5156" y="9719"/>
                    <a:pt x="4694" y="10049"/>
                    <a:pt x="5223" y="1047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8"/>
            <p:cNvSpPr/>
            <p:nvPr/>
          </p:nvSpPr>
          <p:spPr>
            <a:xfrm>
              <a:off x="4254150" y="2100125"/>
              <a:ext cx="181000" cy="41350"/>
            </a:xfrm>
            <a:custGeom>
              <a:rect b="b" l="l" r="r" t="t"/>
              <a:pathLst>
                <a:path extrusionOk="0" fill="none" h="1654" w="7240">
                  <a:moveTo>
                    <a:pt x="7239" y="1"/>
                  </a:moveTo>
                  <a:cubicBezTo>
                    <a:pt x="6710" y="761"/>
                    <a:pt x="6082" y="497"/>
                    <a:pt x="5388" y="596"/>
                  </a:cubicBezTo>
                  <a:cubicBezTo>
                    <a:pt x="4661" y="596"/>
                    <a:pt x="4198" y="926"/>
                    <a:pt x="3504" y="1092"/>
                  </a:cubicBezTo>
                  <a:cubicBezTo>
                    <a:pt x="1951" y="1422"/>
                    <a:pt x="1389" y="265"/>
                    <a:pt x="0" y="165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8"/>
            <p:cNvSpPr/>
            <p:nvPr/>
          </p:nvSpPr>
          <p:spPr>
            <a:xfrm>
              <a:off x="4250025" y="2119150"/>
              <a:ext cx="134700" cy="154550"/>
            </a:xfrm>
            <a:custGeom>
              <a:rect b="b" l="l" r="r" t="t"/>
              <a:pathLst>
                <a:path extrusionOk="0" fill="none" h="6182" w="5388">
                  <a:moveTo>
                    <a:pt x="0" y="4925"/>
                  </a:moveTo>
                  <a:cubicBezTo>
                    <a:pt x="628" y="6181"/>
                    <a:pt x="860" y="5421"/>
                    <a:pt x="1421" y="5024"/>
                  </a:cubicBezTo>
                  <a:cubicBezTo>
                    <a:pt x="2116" y="4595"/>
                    <a:pt x="2744" y="4198"/>
                    <a:pt x="3504" y="3768"/>
                  </a:cubicBezTo>
                  <a:cubicBezTo>
                    <a:pt x="5388" y="2777"/>
                    <a:pt x="4462" y="1653"/>
                    <a:pt x="5388"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8"/>
            <p:cNvSpPr/>
            <p:nvPr/>
          </p:nvSpPr>
          <p:spPr>
            <a:xfrm>
              <a:off x="4252500" y="2176975"/>
              <a:ext cx="34725" cy="43000"/>
            </a:xfrm>
            <a:custGeom>
              <a:rect b="b" l="l" r="r" t="t"/>
              <a:pathLst>
                <a:path extrusionOk="0" fill="none" h="1720" w="1389">
                  <a:moveTo>
                    <a:pt x="0" y="1653"/>
                  </a:moveTo>
                  <a:cubicBezTo>
                    <a:pt x="1091" y="1720"/>
                    <a:pt x="1389" y="1"/>
                    <a:pt x="133" y="23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8"/>
            <p:cNvSpPr/>
            <p:nvPr/>
          </p:nvSpPr>
          <p:spPr>
            <a:xfrm>
              <a:off x="4230175" y="2258800"/>
              <a:ext cx="24000" cy="97525"/>
            </a:xfrm>
            <a:custGeom>
              <a:rect b="b" l="l" r="r" t="t"/>
              <a:pathLst>
                <a:path extrusionOk="0" fill="none" h="3901" w="960">
                  <a:moveTo>
                    <a:pt x="398" y="0"/>
                  </a:moveTo>
                  <a:cubicBezTo>
                    <a:pt x="959" y="1322"/>
                    <a:pt x="563" y="2744"/>
                    <a:pt x="1" y="390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8"/>
            <p:cNvSpPr/>
            <p:nvPr/>
          </p:nvSpPr>
          <p:spPr>
            <a:xfrm>
              <a:off x="4221100" y="2222425"/>
              <a:ext cx="114875" cy="125625"/>
            </a:xfrm>
            <a:custGeom>
              <a:rect b="b" l="l" r="r" t="t"/>
              <a:pathLst>
                <a:path extrusionOk="0" fill="none" h="5025" w="4595">
                  <a:moveTo>
                    <a:pt x="0" y="2711"/>
                  </a:moveTo>
                  <a:cubicBezTo>
                    <a:pt x="298" y="3372"/>
                    <a:pt x="166" y="4099"/>
                    <a:pt x="761" y="4529"/>
                  </a:cubicBezTo>
                  <a:cubicBezTo>
                    <a:pt x="1554" y="5025"/>
                    <a:pt x="2645" y="4364"/>
                    <a:pt x="3041" y="3703"/>
                  </a:cubicBezTo>
                  <a:cubicBezTo>
                    <a:pt x="3339" y="3108"/>
                    <a:pt x="3570" y="2480"/>
                    <a:pt x="3901" y="1885"/>
                  </a:cubicBezTo>
                  <a:cubicBezTo>
                    <a:pt x="4363" y="1058"/>
                    <a:pt x="4595" y="992"/>
                    <a:pt x="4297"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8"/>
            <p:cNvSpPr/>
            <p:nvPr/>
          </p:nvSpPr>
          <p:spPr>
            <a:xfrm>
              <a:off x="4326050" y="2253000"/>
              <a:ext cx="218175" cy="111575"/>
            </a:xfrm>
            <a:custGeom>
              <a:rect b="b" l="l" r="r" t="t"/>
              <a:pathLst>
                <a:path extrusionOk="0" fill="none" h="4463" w="8727">
                  <a:moveTo>
                    <a:pt x="0" y="100"/>
                  </a:moveTo>
                  <a:cubicBezTo>
                    <a:pt x="1818" y="1"/>
                    <a:pt x="3504" y="1554"/>
                    <a:pt x="4528" y="2976"/>
                  </a:cubicBezTo>
                  <a:cubicBezTo>
                    <a:pt x="5619" y="4463"/>
                    <a:pt x="7107" y="4298"/>
                    <a:pt x="8726" y="380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8"/>
            <p:cNvSpPr/>
            <p:nvPr/>
          </p:nvSpPr>
          <p:spPr>
            <a:xfrm>
              <a:off x="4499575" y="2306725"/>
              <a:ext cx="47125" cy="41325"/>
            </a:xfrm>
            <a:custGeom>
              <a:rect b="b" l="l" r="r" t="t"/>
              <a:pathLst>
                <a:path extrusionOk="0" fill="none" h="1653" w="1885">
                  <a:moveTo>
                    <a:pt x="1884" y="232"/>
                  </a:moveTo>
                  <a:cubicBezTo>
                    <a:pt x="959" y="0"/>
                    <a:pt x="0" y="1157"/>
                    <a:pt x="1025" y="165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8"/>
            <p:cNvSpPr/>
            <p:nvPr/>
          </p:nvSpPr>
          <p:spPr>
            <a:xfrm>
              <a:off x="4641700" y="2491825"/>
              <a:ext cx="113225" cy="217350"/>
            </a:xfrm>
            <a:custGeom>
              <a:rect b="b" l="l" r="r" t="t"/>
              <a:pathLst>
                <a:path extrusionOk="0" fill="none" h="8694" w="4529">
                  <a:moveTo>
                    <a:pt x="331" y="0"/>
                  </a:moveTo>
                  <a:cubicBezTo>
                    <a:pt x="1" y="1752"/>
                    <a:pt x="1653" y="1256"/>
                    <a:pt x="2579" y="1488"/>
                  </a:cubicBezTo>
                  <a:cubicBezTo>
                    <a:pt x="4000" y="1917"/>
                    <a:pt x="4529" y="3405"/>
                    <a:pt x="3306" y="4463"/>
                  </a:cubicBezTo>
                  <a:cubicBezTo>
                    <a:pt x="2513" y="5223"/>
                    <a:pt x="563" y="4793"/>
                    <a:pt x="629" y="6115"/>
                  </a:cubicBezTo>
                  <a:cubicBezTo>
                    <a:pt x="728" y="7272"/>
                    <a:pt x="2347" y="7371"/>
                    <a:pt x="2215" y="869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8"/>
            <p:cNvSpPr/>
            <p:nvPr/>
          </p:nvSpPr>
          <p:spPr>
            <a:xfrm>
              <a:off x="4442550" y="2626525"/>
              <a:ext cx="210750" cy="78525"/>
            </a:xfrm>
            <a:custGeom>
              <a:rect b="b" l="l" r="r" t="t"/>
              <a:pathLst>
                <a:path extrusionOk="0" fill="none" h="3141" w="8430">
                  <a:moveTo>
                    <a:pt x="1" y="2975"/>
                  </a:moveTo>
                  <a:cubicBezTo>
                    <a:pt x="1" y="0"/>
                    <a:pt x="3537" y="3140"/>
                    <a:pt x="4793" y="2148"/>
                  </a:cubicBezTo>
                  <a:cubicBezTo>
                    <a:pt x="5653" y="1487"/>
                    <a:pt x="5025" y="727"/>
                    <a:pt x="6347" y="397"/>
                  </a:cubicBezTo>
                  <a:cubicBezTo>
                    <a:pt x="7041" y="231"/>
                    <a:pt x="7735" y="397"/>
                    <a:pt x="8429" y="72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8"/>
            <p:cNvSpPr/>
            <p:nvPr/>
          </p:nvSpPr>
          <p:spPr>
            <a:xfrm>
              <a:off x="4720200" y="2465375"/>
              <a:ext cx="33075" cy="71925"/>
            </a:xfrm>
            <a:custGeom>
              <a:rect b="b" l="l" r="r" t="t"/>
              <a:pathLst>
                <a:path extrusionOk="0" fill="none" h="2877" w="1323">
                  <a:moveTo>
                    <a:pt x="1" y="2876"/>
                  </a:moveTo>
                  <a:cubicBezTo>
                    <a:pt x="67" y="1719"/>
                    <a:pt x="1323" y="1389"/>
                    <a:pt x="926"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8"/>
            <p:cNvSpPr/>
            <p:nvPr/>
          </p:nvSpPr>
          <p:spPr>
            <a:xfrm>
              <a:off x="4426025" y="1589450"/>
              <a:ext cx="859425" cy="866025"/>
            </a:xfrm>
            <a:custGeom>
              <a:rect b="b" l="l" r="r" t="t"/>
              <a:pathLst>
                <a:path extrusionOk="0" fill="none" h="34641" w="34377">
                  <a:moveTo>
                    <a:pt x="2810" y="10115"/>
                  </a:moveTo>
                  <a:cubicBezTo>
                    <a:pt x="2314" y="8958"/>
                    <a:pt x="992" y="8892"/>
                    <a:pt x="529" y="8000"/>
                  </a:cubicBezTo>
                  <a:cubicBezTo>
                    <a:pt x="1" y="6909"/>
                    <a:pt x="926" y="5421"/>
                    <a:pt x="1786" y="6678"/>
                  </a:cubicBezTo>
                  <a:cubicBezTo>
                    <a:pt x="2777" y="5917"/>
                    <a:pt x="1852" y="4694"/>
                    <a:pt x="3504" y="4595"/>
                  </a:cubicBezTo>
                  <a:cubicBezTo>
                    <a:pt x="4496" y="4529"/>
                    <a:pt x="6083" y="5190"/>
                    <a:pt x="7008" y="5355"/>
                  </a:cubicBezTo>
                  <a:cubicBezTo>
                    <a:pt x="7471" y="5421"/>
                    <a:pt x="7636" y="5752"/>
                    <a:pt x="8099" y="5752"/>
                  </a:cubicBezTo>
                  <a:cubicBezTo>
                    <a:pt x="8727" y="5851"/>
                    <a:pt x="9355" y="5355"/>
                    <a:pt x="9983" y="5521"/>
                  </a:cubicBezTo>
                  <a:cubicBezTo>
                    <a:pt x="10677" y="5686"/>
                    <a:pt x="10743" y="6083"/>
                    <a:pt x="11536" y="5917"/>
                  </a:cubicBezTo>
                  <a:cubicBezTo>
                    <a:pt x="12561" y="5752"/>
                    <a:pt x="12792" y="5421"/>
                    <a:pt x="11999" y="4595"/>
                  </a:cubicBezTo>
                  <a:cubicBezTo>
                    <a:pt x="11768" y="4265"/>
                    <a:pt x="11140" y="4760"/>
                    <a:pt x="10908" y="4099"/>
                  </a:cubicBezTo>
                  <a:cubicBezTo>
                    <a:pt x="10974" y="4198"/>
                    <a:pt x="11074" y="2546"/>
                    <a:pt x="11074" y="2612"/>
                  </a:cubicBezTo>
                  <a:cubicBezTo>
                    <a:pt x="11206" y="1819"/>
                    <a:pt x="10677" y="1719"/>
                    <a:pt x="11702" y="1290"/>
                  </a:cubicBezTo>
                  <a:cubicBezTo>
                    <a:pt x="12462" y="959"/>
                    <a:pt x="13090" y="1620"/>
                    <a:pt x="13784" y="1719"/>
                  </a:cubicBezTo>
                  <a:cubicBezTo>
                    <a:pt x="15271" y="1885"/>
                    <a:pt x="16065" y="1389"/>
                    <a:pt x="17156" y="728"/>
                  </a:cubicBezTo>
                  <a:cubicBezTo>
                    <a:pt x="18081" y="232"/>
                    <a:pt x="18246" y="1"/>
                    <a:pt x="19106" y="662"/>
                  </a:cubicBezTo>
                  <a:cubicBezTo>
                    <a:pt x="19568" y="1058"/>
                    <a:pt x="19568" y="1455"/>
                    <a:pt x="20263" y="1885"/>
                  </a:cubicBezTo>
                  <a:cubicBezTo>
                    <a:pt x="20891" y="2281"/>
                    <a:pt x="21585" y="2546"/>
                    <a:pt x="22378" y="2381"/>
                  </a:cubicBezTo>
                  <a:cubicBezTo>
                    <a:pt x="23535" y="2116"/>
                    <a:pt x="23072" y="1719"/>
                    <a:pt x="24229" y="2381"/>
                  </a:cubicBezTo>
                  <a:cubicBezTo>
                    <a:pt x="25320" y="2876"/>
                    <a:pt x="25419" y="3438"/>
                    <a:pt x="26179" y="4198"/>
                  </a:cubicBezTo>
                  <a:cubicBezTo>
                    <a:pt x="26675" y="4694"/>
                    <a:pt x="27534" y="5190"/>
                    <a:pt x="28162" y="5355"/>
                  </a:cubicBezTo>
                  <a:cubicBezTo>
                    <a:pt x="28757" y="5587"/>
                    <a:pt x="28923" y="5256"/>
                    <a:pt x="29617" y="5256"/>
                  </a:cubicBezTo>
                  <a:cubicBezTo>
                    <a:pt x="30410" y="5256"/>
                    <a:pt x="30873" y="5851"/>
                    <a:pt x="31567" y="6182"/>
                  </a:cubicBezTo>
                  <a:cubicBezTo>
                    <a:pt x="32030" y="6413"/>
                    <a:pt x="32757" y="6413"/>
                    <a:pt x="33286" y="6678"/>
                  </a:cubicBezTo>
                  <a:cubicBezTo>
                    <a:pt x="34079" y="7074"/>
                    <a:pt x="34377" y="8892"/>
                    <a:pt x="33749" y="9553"/>
                  </a:cubicBezTo>
                  <a:cubicBezTo>
                    <a:pt x="33121" y="10380"/>
                    <a:pt x="32129" y="9454"/>
                    <a:pt x="31501" y="10710"/>
                  </a:cubicBezTo>
                  <a:cubicBezTo>
                    <a:pt x="31269" y="11272"/>
                    <a:pt x="31666" y="11437"/>
                    <a:pt x="31203" y="11867"/>
                  </a:cubicBezTo>
                  <a:cubicBezTo>
                    <a:pt x="30807" y="12363"/>
                    <a:pt x="30245" y="11702"/>
                    <a:pt x="30013" y="12594"/>
                  </a:cubicBezTo>
                  <a:cubicBezTo>
                    <a:pt x="29319" y="14511"/>
                    <a:pt x="32195" y="13916"/>
                    <a:pt x="30807" y="15404"/>
                  </a:cubicBezTo>
                  <a:cubicBezTo>
                    <a:pt x="29947" y="16329"/>
                    <a:pt x="28460" y="15999"/>
                    <a:pt x="27601" y="16891"/>
                  </a:cubicBezTo>
                  <a:cubicBezTo>
                    <a:pt x="27303" y="17222"/>
                    <a:pt x="27138" y="17717"/>
                    <a:pt x="26906" y="18048"/>
                  </a:cubicBezTo>
                  <a:cubicBezTo>
                    <a:pt x="26510" y="18379"/>
                    <a:pt x="26047" y="17982"/>
                    <a:pt x="25981" y="18709"/>
                  </a:cubicBezTo>
                  <a:cubicBezTo>
                    <a:pt x="25882" y="20031"/>
                    <a:pt x="27601" y="19370"/>
                    <a:pt x="28063" y="20031"/>
                  </a:cubicBezTo>
                  <a:cubicBezTo>
                    <a:pt x="28857" y="21353"/>
                    <a:pt x="27072" y="21419"/>
                    <a:pt x="26444" y="21585"/>
                  </a:cubicBezTo>
                  <a:cubicBezTo>
                    <a:pt x="24956" y="21750"/>
                    <a:pt x="25121" y="22081"/>
                    <a:pt x="24956" y="23568"/>
                  </a:cubicBezTo>
                  <a:cubicBezTo>
                    <a:pt x="24725" y="25650"/>
                    <a:pt x="22676" y="26873"/>
                    <a:pt x="21750" y="28691"/>
                  </a:cubicBezTo>
                  <a:cubicBezTo>
                    <a:pt x="21221" y="29782"/>
                    <a:pt x="21287" y="30113"/>
                    <a:pt x="19965" y="29848"/>
                  </a:cubicBezTo>
                  <a:cubicBezTo>
                    <a:pt x="19502" y="29782"/>
                    <a:pt x="19106" y="29352"/>
                    <a:pt x="18643" y="29352"/>
                  </a:cubicBezTo>
                  <a:cubicBezTo>
                    <a:pt x="18180" y="29352"/>
                    <a:pt x="17684" y="29848"/>
                    <a:pt x="17222" y="29947"/>
                  </a:cubicBezTo>
                  <a:cubicBezTo>
                    <a:pt x="17222" y="31005"/>
                    <a:pt x="18874" y="31402"/>
                    <a:pt x="19007" y="32393"/>
                  </a:cubicBezTo>
                  <a:cubicBezTo>
                    <a:pt x="19172" y="33220"/>
                    <a:pt x="18081" y="33550"/>
                    <a:pt x="17850" y="3464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8"/>
            <p:cNvSpPr/>
            <p:nvPr/>
          </p:nvSpPr>
          <p:spPr>
            <a:xfrm>
              <a:off x="4615250" y="1929075"/>
              <a:ext cx="309925" cy="249575"/>
            </a:xfrm>
            <a:custGeom>
              <a:rect b="b" l="l" r="r" t="t"/>
              <a:pathLst>
                <a:path extrusionOk="0" fill="none" h="9983" w="12397">
                  <a:moveTo>
                    <a:pt x="1" y="1587"/>
                  </a:moveTo>
                  <a:cubicBezTo>
                    <a:pt x="1092" y="1"/>
                    <a:pt x="1621" y="2083"/>
                    <a:pt x="2315" y="2480"/>
                  </a:cubicBezTo>
                  <a:cubicBezTo>
                    <a:pt x="3802" y="3306"/>
                    <a:pt x="3736" y="1323"/>
                    <a:pt x="4595" y="992"/>
                  </a:cubicBezTo>
                  <a:cubicBezTo>
                    <a:pt x="5686" y="662"/>
                    <a:pt x="6149" y="2314"/>
                    <a:pt x="6777" y="2744"/>
                  </a:cubicBezTo>
                  <a:cubicBezTo>
                    <a:pt x="7240" y="3042"/>
                    <a:pt x="7868" y="2976"/>
                    <a:pt x="8397" y="3405"/>
                  </a:cubicBezTo>
                  <a:cubicBezTo>
                    <a:pt x="8959" y="3736"/>
                    <a:pt x="9190" y="4364"/>
                    <a:pt x="9719" y="4727"/>
                  </a:cubicBezTo>
                  <a:cubicBezTo>
                    <a:pt x="10446" y="5289"/>
                    <a:pt x="12396" y="6016"/>
                    <a:pt x="12066" y="7273"/>
                  </a:cubicBezTo>
                  <a:cubicBezTo>
                    <a:pt x="11999" y="7438"/>
                    <a:pt x="11140" y="8000"/>
                    <a:pt x="10975" y="8264"/>
                  </a:cubicBezTo>
                  <a:cubicBezTo>
                    <a:pt x="10677" y="8760"/>
                    <a:pt x="11206" y="8991"/>
                    <a:pt x="10578" y="9421"/>
                  </a:cubicBezTo>
                  <a:cubicBezTo>
                    <a:pt x="9587" y="9983"/>
                    <a:pt x="8793" y="9090"/>
                    <a:pt x="8330" y="8595"/>
                  </a:cubicBezTo>
                  <a:cubicBezTo>
                    <a:pt x="7636" y="7834"/>
                    <a:pt x="6711" y="7107"/>
                    <a:pt x="5686" y="6611"/>
                  </a:cubicBezTo>
                  <a:cubicBezTo>
                    <a:pt x="4992" y="6380"/>
                    <a:pt x="3901" y="6281"/>
                    <a:pt x="3339" y="6380"/>
                  </a:cubicBezTo>
                  <a:cubicBezTo>
                    <a:pt x="2414" y="6446"/>
                    <a:pt x="2414" y="6711"/>
                    <a:pt x="1621" y="727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8"/>
            <p:cNvSpPr/>
            <p:nvPr/>
          </p:nvSpPr>
          <p:spPr>
            <a:xfrm>
              <a:off x="4797875" y="2143925"/>
              <a:ext cx="60350" cy="197525"/>
            </a:xfrm>
            <a:custGeom>
              <a:rect b="b" l="l" r="r" t="t"/>
              <a:pathLst>
                <a:path extrusionOk="0" fill="none" h="7901" w="2414">
                  <a:moveTo>
                    <a:pt x="1092" y="1"/>
                  </a:moveTo>
                  <a:cubicBezTo>
                    <a:pt x="860" y="728"/>
                    <a:pt x="1" y="1488"/>
                    <a:pt x="100" y="2314"/>
                  </a:cubicBezTo>
                  <a:cubicBezTo>
                    <a:pt x="166" y="2810"/>
                    <a:pt x="1092" y="3934"/>
                    <a:pt x="1323" y="4529"/>
                  </a:cubicBezTo>
                  <a:cubicBezTo>
                    <a:pt x="1587" y="5091"/>
                    <a:pt x="2116" y="5686"/>
                    <a:pt x="2282" y="6182"/>
                  </a:cubicBezTo>
                  <a:cubicBezTo>
                    <a:pt x="2414" y="6843"/>
                    <a:pt x="1951" y="7239"/>
                    <a:pt x="2348" y="790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8"/>
            <p:cNvSpPr/>
            <p:nvPr/>
          </p:nvSpPr>
          <p:spPr>
            <a:xfrm>
              <a:off x="4916875" y="2046425"/>
              <a:ext cx="146300" cy="93400"/>
            </a:xfrm>
            <a:custGeom>
              <a:rect b="b" l="l" r="r" t="t"/>
              <a:pathLst>
                <a:path extrusionOk="0" fill="none" h="3736" w="5852">
                  <a:moveTo>
                    <a:pt x="1" y="2248"/>
                  </a:moveTo>
                  <a:cubicBezTo>
                    <a:pt x="959" y="2083"/>
                    <a:pt x="1190" y="2975"/>
                    <a:pt x="1951" y="3074"/>
                  </a:cubicBezTo>
                  <a:cubicBezTo>
                    <a:pt x="2975" y="3140"/>
                    <a:pt x="2909" y="2314"/>
                    <a:pt x="3603" y="1752"/>
                  </a:cubicBezTo>
                  <a:cubicBezTo>
                    <a:pt x="5851" y="0"/>
                    <a:pt x="4926" y="3140"/>
                    <a:pt x="5686" y="3735"/>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8"/>
            <p:cNvSpPr/>
            <p:nvPr/>
          </p:nvSpPr>
          <p:spPr>
            <a:xfrm>
              <a:off x="4654100" y="1848925"/>
              <a:ext cx="552025" cy="164475"/>
            </a:xfrm>
            <a:custGeom>
              <a:rect b="b" l="l" r="r" t="t"/>
              <a:pathLst>
                <a:path extrusionOk="0" fill="none" h="6579" w="22081">
                  <a:moveTo>
                    <a:pt x="761" y="5520"/>
                  </a:moveTo>
                  <a:cubicBezTo>
                    <a:pt x="860" y="4364"/>
                    <a:pt x="133" y="3537"/>
                    <a:pt x="67" y="2380"/>
                  </a:cubicBezTo>
                  <a:cubicBezTo>
                    <a:pt x="0" y="1"/>
                    <a:pt x="1554" y="1653"/>
                    <a:pt x="2711" y="1719"/>
                  </a:cubicBezTo>
                  <a:cubicBezTo>
                    <a:pt x="3273" y="1719"/>
                    <a:pt x="3504" y="1323"/>
                    <a:pt x="4198" y="1389"/>
                  </a:cubicBezTo>
                  <a:cubicBezTo>
                    <a:pt x="5620" y="1653"/>
                    <a:pt x="5454" y="2480"/>
                    <a:pt x="6082" y="3041"/>
                  </a:cubicBezTo>
                  <a:cubicBezTo>
                    <a:pt x="6843" y="3802"/>
                    <a:pt x="7933" y="3306"/>
                    <a:pt x="9057" y="3967"/>
                  </a:cubicBezTo>
                  <a:cubicBezTo>
                    <a:pt x="9817" y="4463"/>
                    <a:pt x="10512" y="6578"/>
                    <a:pt x="11768" y="6413"/>
                  </a:cubicBezTo>
                  <a:cubicBezTo>
                    <a:pt x="12396" y="6347"/>
                    <a:pt x="12230" y="5686"/>
                    <a:pt x="12627" y="5355"/>
                  </a:cubicBezTo>
                  <a:cubicBezTo>
                    <a:pt x="13090" y="4959"/>
                    <a:pt x="13420" y="4959"/>
                    <a:pt x="14015" y="4694"/>
                  </a:cubicBezTo>
                  <a:cubicBezTo>
                    <a:pt x="14577" y="4364"/>
                    <a:pt x="13949" y="3967"/>
                    <a:pt x="14875" y="4033"/>
                  </a:cubicBezTo>
                  <a:cubicBezTo>
                    <a:pt x="15437" y="4033"/>
                    <a:pt x="15833" y="4859"/>
                    <a:pt x="16230" y="4793"/>
                  </a:cubicBezTo>
                  <a:cubicBezTo>
                    <a:pt x="17387" y="4463"/>
                    <a:pt x="16693" y="3207"/>
                    <a:pt x="18411" y="3471"/>
                  </a:cubicBezTo>
                  <a:cubicBezTo>
                    <a:pt x="19568" y="3636"/>
                    <a:pt x="20990" y="4198"/>
                    <a:pt x="22080" y="436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8"/>
            <p:cNvSpPr/>
            <p:nvPr/>
          </p:nvSpPr>
          <p:spPr>
            <a:xfrm>
              <a:off x="4942500" y="1964625"/>
              <a:ext cx="104975" cy="158675"/>
            </a:xfrm>
            <a:custGeom>
              <a:rect b="b" l="l" r="r" t="t"/>
              <a:pathLst>
                <a:path extrusionOk="0" fill="none" h="6347" w="4199">
                  <a:moveTo>
                    <a:pt x="2347" y="0"/>
                  </a:moveTo>
                  <a:cubicBezTo>
                    <a:pt x="1950" y="1785"/>
                    <a:pt x="4198" y="463"/>
                    <a:pt x="4198" y="1950"/>
                  </a:cubicBezTo>
                  <a:cubicBezTo>
                    <a:pt x="4198" y="3603"/>
                    <a:pt x="2413" y="2049"/>
                    <a:pt x="1785" y="2115"/>
                  </a:cubicBezTo>
                  <a:cubicBezTo>
                    <a:pt x="1653" y="2115"/>
                    <a:pt x="0" y="3537"/>
                    <a:pt x="0" y="3603"/>
                  </a:cubicBezTo>
                  <a:cubicBezTo>
                    <a:pt x="66" y="4429"/>
                    <a:pt x="2248" y="4925"/>
                    <a:pt x="760" y="634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8"/>
            <p:cNvSpPr/>
            <p:nvPr/>
          </p:nvSpPr>
          <p:spPr>
            <a:xfrm>
              <a:off x="5014375" y="2028250"/>
              <a:ext cx="61175" cy="42975"/>
            </a:xfrm>
            <a:custGeom>
              <a:rect b="b" l="l" r="r" t="t"/>
              <a:pathLst>
                <a:path extrusionOk="0" fill="none" h="1719" w="2447">
                  <a:moveTo>
                    <a:pt x="1" y="0"/>
                  </a:moveTo>
                  <a:cubicBezTo>
                    <a:pt x="629" y="1719"/>
                    <a:pt x="1257" y="496"/>
                    <a:pt x="2447" y="89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8"/>
            <p:cNvSpPr/>
            <p:nvPr/>
          </p:nvSpPr>
          <p:spPr>
            <a:xfrm>
              <a:off x="5040000" y="2116650"/>
              <a:ext cx="167775" cy="380150"/>
            </a:xfrm>
            <a:custGeom>
              <a:rect b="b" l="l" r="r" t="t"/>
              <a:pathLst>
                <a:path extrusionOk="0" fill="none" h="15206" w="6711">
                  <a:moveTo>
                    <a:pt x="3438" y="100"/>
                  </a:moveTo>
                  <a:cubicBezTo>
                    <a:pt x="4595" y="1"/>
                    <a:pt x="4760" y="993"/>
                    <a:pt x="5388" y="1753"/>
                  </a:cubicBezTo>
                  <a:cubicBezTo>
                    <a:pt x="5785" y="2149"/>
                    <a:pt x="6710" y="2083"/>
                    <a:pt x="6016" y="2810"/>
                  </a:cubicBezTo>
                  <a:cubicBezTo>
                    <a:pt x="5785" y="3075"/>
                    <a:pt x="4595" y="2744"/>
                    <a:pt x="4132" y="2810"/>
                  </a:cubicBezTo>
                  <a:cubicBezTo>
                    <a:pt x="1389" y="3472"/>
                    <a:pt x="5554" y="5719"/>
                    <a:pt x="4694" y="7603"/>
                  </a:cubicBezTo>
                  <a:cubicBezTo>
                    <a:pt x="4430" y="8099"/>
                    <a:pt x="2975" y="9818"/>
                    <a:pt x="2480" y="10148"/>
                  </a:cubicBezTo>
                  <a:cubicBezTo>
                    <a:pt x="1785" y="10644"/>
                    <a:pt x="397" y="10314"/>
                    <a:pt x="761" y="11735"/>
                  </a:cubicBezTo>
                  <a:cubicBezTo>
                    <a:pt x="1091" y="12727"/>
                    <a:pt x="2579" y="12627"/>
                    <a:pt x="2182" y="14049"/>
                  </a:cubicBezTo>
                  <a:cubicBezTo>
                    <a:pt x="1852" y="15206"/>
                    <a:pt x="761" y="14875"/>
                    <a:pt x="1" y="1477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8"/>
            <p:cNvSpPr/>
            <p:nvPr/>
          </p:nvSpPr>
          <p:spPr>
            <a:xfrm>
              <a:off x="5187925" y="2143925"/>
              <a:ext cx="505750" cy="428900"/>
            </a:xfrm>
            <a:custGeom>
              <a:rect b="b" l="l" r="r" t="t"/>
              <a:pathLst>
                <a:path extrusionOk="0" fill="none" h="17156" w="20230">
                  <a:moveTo>
                    <a:pt x="0" y="827"/>
                  </a:moveTo>
                  <a:cubicBezTo>
                    <a:pt x="1190" y="1"/>
                    <a:pt x="1818" y="1719"/>
                    <a:pt x="2050" y="2645"/>
                  </a:cubicBezTo>
                  <a:cubicBezTo>
                    <a:pt x="2347" y="3769"/>
                    <a:pt x="2050" y="4760"/>
                    <a:pt x="2810" y="5521"/>
                  </a:cubicBezTo>
                  <a:cubicBezTo>
                    <a:pt x="3768" y="6512"/>
                    <a:pt x="4231" y="6182"/>
                    <a:pt x="4462" y="7669"/>
                  </a:cubicBezTo>
                  <a:cubicBezTo>
                    <a:pt x="4859" y="9884"/>
                    <a:pt x="5223" y="9322"/>
                    <a:pt x="7272" y="10049"/>
                  </a:cubicBezTo>
                  <a:cubicBezTo>
                    <a:pt x="8363" y="10545"/>
                    <a:pt x="8892" y="11140"/>
                    <a:pt x="10148" y="11206"/>
                  </a:cubicBezTo>
                  <a:cubicBezTo>
                    <a:pt x="10379" y="11206"/>
                    <a:pt x="11073" y="11437"/>
                    <a:pt x="11338" y="11272"/>
                  </a:cubicBezTo>
                  <a:cubicBezTo>
                    <a:pt x="12032" y="10809"/>
                    <a:pt x="11338" y="10148"/>
                    <a:pt x="11569" y="9785"/>
                  </a:cubicBezTo>
                  <a:cubicBezTo>
                    <a:pt x="12428" y="8562"/>
                    <a:pt x="13123" y="10809"/>
                    <a:pt x="14048" y="10875"/>
                  </a:cubicBezTo>
                  <a:cubicBezTo>
                    <a:pt x="15469" y="10875"/>
                    <a:pt x="15602" y="9388"/>
                    <a:pt x="16230" y="8661"/>
                  </a:cubicBezTo>
                  <a:cubicBezTo>
                    <a:pt x="16957" y="7834"/>
                    <a:pt x="18345" y="7405"/>
                    <a:pt x="19271" y="8066"/>
                  </a:cubicBezTo>
                  <a:lnTo>
                    <a:pt x="20229" y="9652"/>
                  </a:lnTo>
                  <a:cubicBezTo>
                    <a:pt x="20064" y="10479"/>
                    <a:pt x="19370" y="10214"/>
                    <a:pt x="18874" y="10809"/>
                  </a:cubicBezTo>
                  <a:cubicBezTo>
                    <a:pt x="18510" y="11305"/>
                    <a:pt x="18808" y="11801"/>
                    <a:pt x="18643" y="12363"/>
                  </a:cubicBezTo>
                  <a:cubicBezTo>
                    <a:pt x="18510" y="12958"/>
                    <a:pt x="18015" y="13288"/>
                    <a:pt x="17717" y="13850"/>
                  </a:cubicBezTo>
                  <a:cubicBezTo>
                    <a:pt x="17254" y="15007"/>
                    <a:pt x="17552" y="16230"/>
                    <a:pt x="16626" y="1715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8"/>
            <p:cNvSpPr/>
            <p:nvPr/>
          </p:nvSpPr>
          <p:spPr>
            <a:xfrm>
              <a:off x="5295350" y="2279450"/>
              <a:ext cx="183475" cy="103325"/>
            </a:xfrm>
            <a:custGeom>
              <a:rect b="b" l="l" r="r" t="t"/>
              <a:pathLst>
                <a:path extrusionOk="0" fill="none" h="4133" w="7339">
                  <a:moveTo>
                    <a:pt x="0" y="1653"/>
                  </a:moveTo>
                  <a:cubicBezTo>
                    <a:pt x="1554" y="0"/>
                    <a:pt x="5223" y="4132"/>
                    <a:pt x="7338" y="413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8"/>
            <p:cNvSpPr/>
            <p:nvPr/>
          </p:nvSpPr>
          <p:spPr>
            <a:xfrm>
              <a:off x="5498625" y="2352175"/>
              <a:ext cx="79350" cy="34725"/>
            </a:xfrm>
            <a:custGeom>
              <a:rect b="b" l="l" r="r" t="t"/>
              <a:pathLst>
                <a:path extrusionOk="0" fill="none" h="1389" w="3174">
                  <a:moveTo>
                    <a:pt x="0" y="1388"/>
                  </a:moveTo>
                  <a:cubicBezTo>
                    <a:pt x="827" y="0"/>
                    <a:pt x="2083" y="727"/>
                    <a:pt x="3174" y="138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8"/>
            <p:cNvSpPr/>
            <p:nvPr/>
          </p:nvSpPr>
          <p:spPr>
            <a:xfrm>
              <a:off x="5474650" y="2381100"/>
              <a:ext cx="48800" cy="158675"/>
            </a:xfrm>
            <a:custGeom>
              <a:rect b="b" l="l" r="r" t="t"/>
              <a:pathLst>
                <a:path extrusionOk="0" fill="none" h="6347" w="1952">
                  <a:moveTo>
                    <a:pt x="1" y="0"/>
                  </a:moveTo>
                  <a:cubicBezTo>
                    <a:pt x="67" y="397"/>
                    <a:pt x="331" y="1554"/>
                    <a:pt x="464" y="1884"/>
                  </a:cubicBezTo>
                  <a:cubicBezTo>
                    <a:pt x="695" y="2446"/>
                    <a:pt x="1257" y="2710"/>
                    <a:pt x="1488" y="3272"/>
                  </a:cubicBezTo>
                  <a:cubicBezTo>
                    <a:pt x="1885" y="4264"/>
                    <a:pt x="860" y="5520"/>
                    <a:pt x="1951" y="634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8"/>
            <p:cNvSpPr/>
            <p:nvPr/>
          </p:nvSpPr>
          <p:spPr>
            <a:xfrm>
              <a:off x="5483750" y="2428200"/>
              <a:ext cx="135550" cy="107450"/>
            </a:xfrm>
            <a:custGeom>
              <a:rect b="b" l="l" r="r" t="t"/>
              <a:pathLst>
                <a:path extrusionOk="0" fill="none" h="4298" w="5422">
                  <a:moveTo>
                    <a:pt x="0" y="99"/>
                  </a:moveTo>
                  <a:cubicBezTo>
                    <a:pt x="728" y="0"/>
                    <a:pt x="1818" y="99"/>
                    <a:pt x="2446" y="496"/>
                  </a:cubicBezTo>
                  <a:cubicBezTo>
                    <a:pt x="2777" y="661"/>
                    <a:pt x="2546" y="1157"/>
                    <a:pt x="2909" y="1421"/>
                  </a:cubicBezTo>
                  <a:cubicBezTo>
                    <a:pt x="3141" y="1488"/>
                    <a:pt x="3537" y="1322"/>
                    <a:pt x="3769" y="1421"/>
                  </a:cubicBezTo>
                  <a:cubicBezTo>
                    <a:pt x="4099" y="1587"/>
                    <a:pt x="4496" y="1421"/>
                    <a:pt x="4727" y="1719"/>
                  </a:cubicBezTo>
                  <a:cubicBezTo>
                    <a:pt x="4959" y="2314"/>
                    <a:pt x="4331" y="2479"/>
                    <a:pt x="4397" y="2810"/>
                  </a:cubicBezTo>
                  <a:cubicBezTo>
                    <a:pt x="4496" y="3471"/>
                    <a:pt x="4859" y="3867"/>
                    <a:pt x="5421" y="429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8"/>
            <p:cNvSpPr/>
            <p:nvPr/>
          </p:nvSpPr>
          <p:spPr>
            <a:xfrm>
              <a:off x="5678775" y="2364550"/>
              <a:ext cx="133875" cy="442950"/>
            </a:xfrm>
            <a:custGeom>
              <a:rect b="b" l="l" r="r" t="t"/>
              <a:pathLst>
                <a:path extrusionOk="0" fill="none" h="17718" w="5355">
                  <a:moveTo>
                    <a:pt x="0" y="166"/>
                  </a:moveTo>
                  <a:cubicBezTo>
                    <a:pt x="1025" y="1"/>
                    <a:pt x="2446" y="993"/>
                    <a:pt x="2545" y="2050"/>
                  </a:cubicBezTo>
                  <a:cubicBezTo>
                    <a:pt x="2611" y="3141"/>
                    <a:pt x="1455" y="3472"/>
                    <a:pt x="1455" y="4430"/>
                  </a:cubicBezTo>
                  <a:cubicBezTo>
                    <a:pt x="1521" y="5356"/>
                    <a:pt x="2843" y="5686"/>
                    <a:pt x="3405" y="6413"/>
                  </a:cubicBezTo>
                  <a:cubicBezTo>
                    <a:pt x="3702" y="6744"/>
                    <a:pt x="3768" y="7174"/>
                    <a:pt x="4099" y="7570"/>
                  </a:cubicBezTo>
                  <a:cubicBezTo>
                    <a:pt x="4396" y="7835"/>
                    <a:pt x="5355" y="7835"/>
                    <a:pt x="5256" y="8496"/>
                  </a:cubicBezTo>
                  <a:cubicBezTo>
                    <a:pt x="5024" y="10314"/>
                    <a:pt x="1124" y="8562"/>
                    <a:pt x="2843" y="11867"/>
                  </a:cubicBezTo>
                  <a:cubicBezTo>
                    <a:pt x="3405" y="12958"/>
                    <a:pt x="3768" y="13256"/>
                    <a:pt x="4000" y="14512"/>
                  </a:cubicBezTo>
                  <a:cubicBezTo>
                    <a:pt x="4099" y="15007"/>
                    <a:pt x="4000" y="15735"/>
                    <a:pt x="4264" y="16230"/>
                  </a:cubicBezTo>
                  <a:cubicBezTo>
                    <a:pt x="4495" y="16825"/>
                    <a:pt x="5024" y="17057"/>
                    <a:pt x="5190" y="1771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8"/>
            <p:cNvSpPr/>
            <p:nvPr/>
          </p:nvSpPr>
          <p:spPr>
            <a:xfrm>
              <a:off x="5800250" y="2968625"/>
              <a:ext cx="76025" cy="38850"/>
            </a:xfrm>
            <a:custGeom>
              <a:rect b="b" l="l" r="r" t="t"/>
              <a:pathLst>
                <a:path extrusionOk="0" fill="none" h="1554" w="3041">
                  <a:moveTo>
                    <a:pt x="0" y="430"/>
                  </a:moveTo>
                  <a:cubicBezTo>
                    <a:pt x="1322" y="0"/>
                    <a:pt x="1884" y="1554"/>
                    <a:pt x="3041" y="138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8"/>
            <p:cNvSpPr/>
            <p:nvPr/>
          </p:nvSpPr>
          <p:spPr>
            <a:xfrm>
              <a:off x="5792800" y="2590975"/>
              <a:ext cx="179350" cy="227275"/>
            </a:xfrm>
            <a:custGeom>
              <a:rect b="b" l="l" r="r" t="t"/>
              <a:pathLst>
                <a:path extrusionOk="0" fill="none" h="9091" w="7174">
                  <a:moveTo>
                    <a:pt x="166" y="1"/>
                  </a:moveTo>
                  <a:cubicBezTo>
                    <a:pt x="1" y="1257"/>
                    <a:pt x="695" y="926"/>
                    <a:pt x="1091" y="1422"/>
                  </a:cubicBezTo>
                  <a:cubicBezTo>
                    <a:pt x="1554" y="1984"/>
                    <a:pt x="1389" y="2645"/>
                    <a:pt x="1719" y="3240"/>
                  </a:cubicBezTo>
                  <a:cubicBezTo>
                    <a:pt x="2413" y="4298"/>
                    <a:pt x="2876" y="3471"/>
                    <a:pt x="3835" y="3306"/>
                  </a:cubicBezTo>
                  <a:cubicBezTo>
                    <a:pt x="4992" y="3240"/>
                    <a:pt x="4760" y="3471"/>
                    <a:pt x="5157" y="4397"/>
                  </a:cubicBezTo>
                  <a:cubicBezTo>
                    <a:pt x="5620" y="5620"/>
                    <a:pt x="7173" y="6876"/>
                    <a:pt x="5454" y="7107"/>
                  </a:cubicBezTo>
                  <a:cubicBezTo>
                    <a:pt x="4826" y="7173"/>
                    <a:pt x="4198" y="6678"/>
                    <a:pt x="3670" y="7107"/>
                  </a:cubicBezTo>
                  <a:cubicBezTo>
                    <a:pt x="3207" y="7504"/>
                    <a:pt x="3207" y="8595"/>
                    <a:pt x="2942" y="909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8"/>
            <p:cNvSpPr/>
            <p:nvPr/>
          </p:nvSpPr>
          <p:spPr>
            <a:xfrm>
              <a:off x="5812625" y="2533125"/>
              <a:ext cx="177700" cy="264475"/>
            </a:xfrm>
            <a:custGeom>
              <a:rect b="b" l="l" r="r" t="t"/>
              <a:pathLst>
                <a:path extrusionOk="0" fill="none" h="10579" w="7108">
                  <a:moveTo>
                    <a:pt x="1" y="1422"/>
                  </a:moveTo>
                  <a:cubicBezTo>
                    <a:pt x="695" y="761"/>
                    <a:pt x="695" y="1"/>
                    <a:pt x="1786" y="596"/>
                  </a:cubicBezTo>
                  <a:cubicBezTo>
                    <a:pt x="2645" y="1092"/>
                    <a:pt x="2083" y="1488"/>
                    <a:pt x="2480" y="2249"/>
                  </a:cubicBezTo>
                  <a:cubicBezTo>
                    <a:pt x="2943" y="2976"/>
                    <a:pt x="3736" y="2910"/>
                    <a:pt x="4133" y="3637"/>
                  </a:cubicBezTo>
                  <a:cubicBezTo>
                    <a:pt x="4364" y="4232"/>
                    <a:pt x="4133" y="4794"/>
                    <a:pt x="4529" y="5389"/>
                  </a:cubicBezTo>
                  <a:cubicBezTo>
                    <a:pt x="5157" y="6513"/>
                    <a:pt x="6612" y="6711"/>
                    <a:pt x="6843" y="8264"/>
                  </a:cubicBezTo>
                  <a:cubicBezTo>
                    <a:pt x="7107" y="9487"/>
                    <a:pt x="5455" y="10578"/>
                    <a:pt x="4827" y="925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8"/>
            <p:cNvSpPr/>
            <p:nvPr/>
          </p:nvSpPr>
          <p:spPr>
            <a:xfrm>
              <a:off x="5921700" y="2764500"/>
              <a:ext cx="73575" cy="121500"/>
            </a:xfrm>
            <a:custGeom>
              <a:rect b="b" l="l" r="r" t="t"/>
              <a:pathLst>
                <a:path extrusionOk="0" fill="none" h="4860" w="2943">
                  <a:moveTo>
                    <a:pt x="2315" y="1"/>
                  </a:moveTo>
                  <a:cubicBezTo>
                    <a:pt x="2414" y="563"/>
                    <a:pt x="2943" y="1158"/>
                    <a:pt x="2943" y="1720"/>
                  </a:cubicBezTo>
                  <a:cubicBezTo>
                    <a:pt x="2943" y="2645"/>
                    <a:pt x="2546" y="2480"/>
                    <a:pt x="2017" y="2976"/>
                  </a:cubicBezTo>
                  <a:cubicBezTo>
                    <a:pt x="1621" y="3372"/>
                    <a:pt x="1455" y="3802"/>
                    <a:pt x="1092" y="4199"/>
                  </a:cubicBezTo>
                  <a:cubicBezTo>
                    <a:pt x="629" y="4529"/>
                    <a:pt x="133" y="3967"/>
                    <a:pt x="1" y="486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8"/>
            <p:cNvSpPr/>
            <p:nvPr/>
          </p:nvSpPr>
          <p:spPr>
            <a:xfrm>
              <a:off x="5843200" y="2502550"/>
              <a:ext cx="117375" cy="62000"/>
            </a:xfrm>
            <a:custGeom>
              <a:rect b="b" l="l" r="r" t="t"/>
              <a:pathLst>
                <a:path extrusionOk="0" fill="none" h="2480" w="4695">
                  <a:moveTo>
                    <a:pt x="1" y="1554"/>
                  </a:moveTo>
                  <a:cubicBezTo>
                    <a:pt x="464" y="431"/>
                    <a:pt x="1654" y="1158"/>
                    <a:pt x="2348" y="1488"/>
                  </a:cubicBezTo>
                  <a:cubicBezTo>
                    <a:pt x="2414" y="728"/>
                    <a:pt x="2976" y="1"/>
                    <a:pt x="3835" y="563"/>
                  </a:cubicBezTo>
                  <a:cubicBezTo>
                    <a:pt x="4529" y="993"/>
                    <a:pt x="4000" y="1984"/>
                    <a:pt x="4694" y="248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8"/>
            <p:cNvSpPr/>
            <p:nvPr/>
          </p:nvSpPr>
          <p:spPr>
            <a:xfrm>
              <a:off x="6067975" y="3018200"/>
              <a:ext cx="185125" cy="144625"/>
            </a:xfrm>
            <a:custGeom>
              <a:rect b="b" l="l" r="r" t="t"/>
              <a:pathLst>
                <a:path extrusionOk="0" fill="none" h="5785" w="7405">
                  <a:moveTo>
                    <a:pt x="0" y="4364"/>
                  </a:moveTo>
                  <a:cubicBezTo>
                    <a:pt x="860" y="4859"/>
                    <a:pt x="1223" y="5785"/>
                    <a:pt x="2248" y="5520"/>
                  </a:cubicBezTo>
                  <a:cubicBezTo>
                    <a:pt x="2645" y="5355"/>
                    <a:pt x="2876" y="4628"/>
                    <a:pt x="3438" y="4529"/>
                  </a:cubicBezTo>
                  <a:cubicBezTo>
                    <a:pt x="3802" y="4364"/>
                    <a:pt x="4430" y="4859"/>
                    <a:pt x="4826" y="4694"/>
                  </a:cubicBezTo>
                  <a:cubicBezTo>
                    <a:pt x="6082" y="3967"/>
                    <a:pt x="4661" y="0"/>
                    <a:pt x="7405" y="188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8"/>
            <p:cNvSpPr/>
            <p:nvPr/>
          </p:nvSpPr>
          <p:spPr>
            <a:xfrm>
              <a:off x="5273850" y="1636550"/>
              <a:ext cx="1052800" cy="404100"/>
            </a:xfrm>
            <a:custGeom>
              <a:rect b="b" l="l" r="r" t="t"/>
              <a:pathLst>
                <a:path extrusionOk="0" fill="none" h="16164" w="42112">
                  <a:moveTo>
                    <a:pt x="1" y="5521"/>
                  </a:moveTo>
                  <a:cubicBezTo>
                    <a:pt x="794" y="5091"/>
                    <a:pt x="794" y="5686"/>
                    <a:pt x="1323" y="5917"/>
                  </a:cubicBezTo>
                  <a:cubicBezTo>
                    <a:pt x="1885" y="6182"/>
                    <a:pt x="2282" y="6413"/>
                    <a:pt x="2876" y="6678"/>
                  </a:cubicBezTo>
                  <a:cubicBezTo>
                    <a:pt x="3372" y="6843"/>
                    <a:pt x="4364" y="7173"/>
                    <a:pt x="4694" y="7570"/>
                  </a:cubicBezTo>
                  <a:cubicBezTo>
                    <a:pt x="4992" y="8000"/>
                    <a:pt x="4860" y="8496"/>
                    <a:pt x="4992" y="8892"/>
                  </a:cubicBezTo>
                  <a:cubicBezTo>
                    <a:pt x="5785" y="10644"/>
                    <a:pt x="6876" y="10148"/>
                    <a:pt x="8363" y="10380"/>
                  </a:cubicBezTo>
                  <a:cubicBezTo>
                    <a:pt x="10214" y="10710"/>
                    <a:pt x="10314" y="12198"/>
                    <a:pt x="11636" y="12958"/>
                  </a:cubicBezTo>
                  <a:cubicBezTo>
                    <a:pt x="12892" y="13586"/>
                    <a:pt x="15305" y="13354"/>
                    <a:pt x="16693" y="13685"/>
                  </a:cubicBezTo>
                  <a:cubicBezTo>
                    <a:pt x="17718" y="13916"/>
                    <a:pt x="19040" y="14247"/>
                    <a:pt x="20064" y="14015"/>
                  </a:cubicBezTo>
                  <a:cubicBezTo>
                    <a:pt x="20362" y="13916"/>
                    <a:pt x="20759" y="13520"/>
                    <a:pt x="21155" y="13354"/>
                  </a:cubicBezTo>
                  <a:cubicBezTo>
                    <a:pt x="21849" y="13189"/>
                    <a:pt x="22147" y="13255"/>
                    <a:pt x="22775" y="12958"/>
                  </a:cubicBezTo>
                  <a:cubicBezTo>
                    <a:pt x="23105" y="12693"/>
                    <a:pt x="24031" y="12032"/>
                    <a:pt x="24097" y="11702"/>
                  </a:cubicBezTo>
                  <a:cubicBezTo>
                    <a:pt x="24361" y="11041"/>
                    <a:pt x="23568" y="10710"/>
                    <a:pt x="23733" y="10214"/>
                  </a:cubicBezTo>
                  <a:cubicBezTo>
                    <a:pt x="23965" y="9487"/>
                    <a:pt x="24262" y="9884"/>
                    <a:pt x="24824" y="9719"/>
                  </a:cubicBezTo>
                  <a:cubicBezTo>
                    <a:pt x="25056" y="9652"/>
                    <a:pt x="25287" y="9983"/>
                    <a:pt x="25518" y="9884"/>
                  </a:cubicBezTo>
                  <a:cubicBezTo>
                    <a:pt x="25816" y="9818"/>
                    <a:pt x="25816" y="9388"/>
                    <a:pt x="26047" y="9322"/>
                  </a:cubicBezTo>
                  <a:cubicBezTo>
                    <a:pt x="26774" y="9057"/>
                    <a:pt x="28625" y="9157"/>
                    <a:pt x="28956" y="8396"/>
                  </a:cubicBezTo>
                  <a:cubicBezTo>
                    <a:pt x="30047" y="5917"/>
                    <a:pt x="23866" y="8066"/>
                    <a:pt x="24725" y="5521"/>
                  </a:cubicBezTo>
                  <a:cubicBezTo>
                    <a:pt x="25122" y="4265"/>
                    <a:pt x="27303" y="5686"/>
                    <a:pt x="27138" y="3273"/>
                  </a:cubicBezTo>
                  <a:cubicBezTo>
                    <a:pt x="27072" y="2447"/>
                    <a:pt x="25353" y="1058"/>
                    <a:pt x="26444" y="397"/>
                  </a:cubicBezTo>
                  <a:cubicBezTo>
                    <a:pt x="27138" y="1"/>
                    <a:pt x="28725" y="1058"/>
                    <a:pt x="29485" y="1224"/>
                  </a:cubicBezTo>
                  <a:cubicBezTo>
                    <a:pt x="31038" y="1554"/>
                    <a:pt x="31765" y="1786"/>
                    <a:pt x="32592" y="3273"/>
                  </a:cubicBezTo>
                  <a:cubicBezTo>
                    <a:pt x="33154" y="4364"/>
                    <a:pt x="33385" y="4694"/>
                    <a:pt x="34575" y="5091"/>
                  </a:cubicBezTo>
                  <a:cubicBezTo>
                    <a:pt x="35170" y="5355"/>
                    <a:pt x="35897" y="5256"/>
                    <a:pt x="36591" y="5686"/>
                  </a:cubicBezTo>
                  <a:cubicBezTo>
                    <a:pt x="37054" y="6016"/>
                    <a:pt x="37352" y="6744"/>
                    <a:pt x="37748" y="7008"/>
                  </a:cubicBezTo>
                  <a:cubicBezTo>
                    <a:pt x="39004" y="7669"/>
                    <a:pt x="42111" y="4926"/>
                    <a:pt x="41649" y="8165"/>
                  </a:cubicBezTo>
                  <a:cubicBezTo>
                    <a:pt x="41516" y="9223"/>
                    <a:pt x="40558" y="9322"/>
                    <a:pt x="40260" y="10049"/>
                  </a:cubicBezTo>
                  <a:cubicBezTo>
                    <a:pt x="39930" y="11206"/>
                    <a:pt x="41417" y="11636"/>
                    <a:pt x="41120" y="12627"/>
                  </a:cubicBezTo>
                  <a:cubicBezTo>
                    <a:pt x="40954" y="13189"/>
                    <a:pt x="40260" y="13123"/>
                    <a:pt x="39864" y="13354"/>
                  </a:cubicBezTo>
                  <a:cubicBezTo>
                    <a:pt x="39401" y="13586"/>
                    <a:pt x="39236" y="13850"/>
                    <a:pt x="38773" y="14247"/>
                  </a:cubicBezTo>
                  <a:cubicBezTo>
                    <a:pt x="38145" y="14743"/>
                    <a:pt x="36757" y="15007"/>
                    <a:pt x="36823" y="1616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8"/>
            <p:cNvSpPr/>
            <p:nvPr/>
          </p:nvSpPr>
          <p:spPr>
            <a:xfrm>
              <a:off x="6263000" y="2075350"/>
              <a:ext cx="33075" cy="16550"/>
            </a:xfrm>
            <a:custGeom>
              <a:rect b="b" l="l" r="r" t="t"/>
              <a:pathLst>
                <a:path extrusionOk="0" fill="none" h="662" w="1323">
                  <a:moveTo>
                    <a:pt x="0" y="661"/>
                  </a:moveTo>
                  <a:cubicBezTo>
                    <a:pt x="232" y="99"/>
                    <a:pt x="760" y="0"/>
                    <a:pt x="1322" y="9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8"/>
            <p:cNvSpPr/>
            <p:nvPr/>
          </p:nvSpPr>
          <p:spPr>
            <a:xfrm>
              <a:off x="5295350" y="1683650"/>
              <a:ext cx="604900" cy="95050"/>
            </a:xfrm>
            <a:custGeom>
              <a:rect b="b" l="l" r="r" t="t"/>
              <a:pathLst>
                <a:path extrusionOk="0" fill="none" h="3802" w="24196">
                  <a:moveTo>
                    <a:pt x="24196" y="3306"/>
                  </a:moveTo>
                  <a:cubicBezTo>
                    <a:pt x="22940" y="662"/>
                    <a:pt x="20196" y="3802"/>
                    <a:pt x="18576" y="3637"/>
                  </a:cubicBezTo>
                  <a:cubicBezTo>
                    <a:pt x="17552" y="3538"/>
                    <a:pt x="16758" y="3042"/>
                    <a:pt x="15932" y="2645"/>
                  </a:cubicBezTo>
                  <a:cubicBezTo>
                    <a:pt x="14742" y="2050"/>
                    <a:pt x="13817" y="2579"/>
                    <a:pt x="12726" y="2315"/>
                  </a:cubicBezTo>
                  <a:cubicBezTo>
                    <a:pt x="11404" y="2083"/>
                    <a:pt x="10610" y="761"/>
                    <a:pt x="9354" y="430"/>
                  </a:cubicBezTo>
                  <a:cubicBezTo>
                    <a:pt x="8892" y="331"/>
                    <a:pt x="7867" y="1"/>
                    <a:pt x="7503" y="497"/>
                  </a:cubicBezTo>
                  <a:cubicBezTo>
                    <a:pt x="7041" y="1257"/>
                    <a:pt x="8032" y="1587"/>
                    <a:pt x="7966" y="2083"/>
                  </a:cubicBezTo>
                  <a:cubicBezTo>
                    <a:pt x="7735" y="3538"/>
                    <a:pt x="3967" y="1422"/>
                    <a:pt x="2644" y="1753"/>
                  </a:cubicBezTo>
                  <a:cubicBezTo>
                    <a:pt x="1884" y="1984"/>
                    <a:pt x="463" y="2910"/>
                    <a:pt x="0" y="363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8"/>
            <p:cNvSpPr/>
            <p:nvPr/>
          </p:nvSpPr>
          <p:spPr>
            <a:xfrm>
              <a:off x="6426600" y="2191025"/>
              <a:ext cx="50450" cy="35575"/>
            </a:xfrm>
            <a:custGeom>
              <a:rect b="b" l="l" r="r" t="t"/>
              <a:pathLst>
                <a:path extrusionOk="0" fill="none" h="1423" w="2018">
                  <a:moveTo>
                    <a:pt x="1" y="1"/>
                  </a:moveTo>
                  <a:cubicBezTo>
                    <a:pt x="761" y="265"/>
                    <a:pt x="2017" y="1422"/>
                    <a:pt x="2017" y="142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8"/>
            <p:cNvSpPr/>
            <p:nvPr/>
          </p:nvSpPr>
          <p:spPr>
            <a:xfrm>
              <a:off x="3603000" y="2112525"/>
              <a:ext cx="747025" cy="969325"/>
            </a:xfrm>
            <a:custGeom>
              <a:rect b="b" l="l" r="r" t="t"/>
              <a:pathLst>
                <a:path extrusionOk="0" fill="none" h="38773" w="29881">
                  <a:moveTo>
                    <a:pt x="926" y="1"/>
                  </a:moveTo>
                  <a:cubicBezTo>
                    <a:pt x="992" y="1422"/>
                    <a:pt x="1091" y="1918"/>
                    <a:pt x="628" y="2975"/>
                  </a:cubicBezTo>
                  <a:cubicBezTo>
                    <a:pt x="0" y="4397"/>
                    <a:pt x="298" y="4132"/>
                    <a:pt x="1223" y="5454"/>
                  </a:cubicBezTo>
                  <a:cubicBezTo>
                    <a:pt x="1950" y="6446"/>
                    <a:pt x="2082" y="7272"/>
                    <a:pt x="2248" y="8330"/>
                  </a:cubicBezTo>
                  <a:cubicBezTo>
                    <a:pt x="2413" y="9322"/>
                    <a:pt x="3107" y="10413"/>
                    <a:pt x="3041" y="11470"/>
                  </a:cubicBezTo>
                  <a:cubicBezTo>
                    <a:pt x="2810" y="12859"/>
                    <a:pt x="1785" y="13288"/>
                    <a:pt x="3041" y="14610"/>
                  </a:cubicBezTo>
                  <a:cubicBezTo>
                    <a:pt x="3735" y="15271"/>
                    <a:pt x="4991" y="16263"/>
                    <a:pt x="5751" y="16594"/>
                  </a:cubicBezTo>
                  <a:cubicBezTo>
                    <a:pt x="6776" y="16924"/>
                    <a:pt x="7635" y="16263"/>
                    <a:pt x="8660" y="16329"/>
                  </a:cubicBezTo>
                  <a:cubicBezTo>
                    <a:pt x="9520" y="16428"/>
                    <a:pt x="10610" y="17321"/>
                    <a:pt x="11304" y="17750"/>
                  </a:cubicBezTo>
                  <a:cubicBezTo>
                    <a:pt x="12560" y="18478"/>
                    <a:pt x="14180" y="19205"/>
                    <a:pt x="15205" y="20130"/>
                  </a:cubicBezTo>
                  <a:cubicBezTo>
                    <a:pt x="16296" y="21023"/>
                    <a:pt x="15833" y="21452"/>
                    <a:pt x="15668" y="22841"/>
                  </a:cubicBezTo>
                  <a:cubicBezTo>
                    <a:pt x="15601" y="23502"/>
                    <a:pt x="15734" y="24097"/>
                    <a:pt x="15502" y="24593"/>
                  </a:cubicBezTo>
                  <a:cubicBezTo>
                    <a:pt x="15271" y="24989"/>
                    <a:pt x="14808" y="25419"/>
                    <a:pt x="14577" y="25915"/>
                  </a:cubicBezTo>
                  <a:cubicBezTo>
                    <a:pt x="14114" y="26972"/>
                    <a:pt x="13949" y="27633"/>
                    <a:pt x="14411" y="28691"/>
                  </a:cubicBezTo>
                  <a:cubicBezTo>
                    <a:pt x="14742" y="29286"/>
                    <a:pt x="15040" y="29782"/>
                    <a:pt x="15271" y="30344"/>
                  </a:cubicBezTo>
                  <a:cubicBezTo>
                    <a:pt x="15502" y="31005"/>
                    <a:pt x="15436" y="31600"/>
                    <a:pt x="15601" y="32261"/>
                  </a:cubicBezTo>
                  <a:cubicBezTo>
                    <a:pt x="15965" y="33418"/>
                    <a:pt x="17155" y="33914"/>
                    <a:pt x="17915" y="34806"/>
                  </a:cubicBezTo>
                  <a:cubicBezTo>
                    <a:pt x="18708" y="35732"/>
                    <a:pt x="19006" y="36690"/>
                    <a:pt x="20130" y="37384"/>
                  </a:cubicBezTo>
                  <a:cubicBezTo>
                    <a:pt x="20758" y="37781"/>
                    <a:pt x="20758" y="37715"/>
                    <a:pt x="21452" y="37847"/>
                  </a:cubicBezTo>
                  <a:cubicBezTo>
                    <a:pt x="22146" y="37946"/>
                    <a:pt x="22377" y="38012"/>
                    <a:pt x="23072" y="38277"/>
                  </a:cubicBezTo>
                  <a:cubicBezTo>
                    <a:pt x="23633" y="38442"/>
                    <a:pt x="23931" y="38773"/>
                    <a:pt x="24559" y="38607"/>
                  </a:cubicBezTo>
                  <a:cubicBezTo>
                    <a:pt x="25187" y="38442"/>
                    <a:pt x="25253" y="37946"/>
                    <a:pt x="25650" y="37682"/>
                  </a:cubicBezTo>
                  <a:cubicBezTo>
                    <a:pt x="26278" y="37450"/>
                    <a:pt x="27269" y="37682"/>
                    <a:pt x="27534" y="37054"/>
                  </a:cubicBezTo>
                  <a:cubicBezTo>
                    <a:pt x="28228" y="34905"/>
                    <a:pt x="23865" y="34409"/>
                    <a:pt x="25253" y="31831"/>
                  </a:cubicBezTo>
                  <a:cubicBezTo>
                    <a:pt x="25815" y="30840"/>
                    <a:pt x="26046" y="30443"/>
                    <a:pt x="26179" y="29286"/>
                  </a:cubicBezTo>
                  <a:cubicBezTo>
                    <a:pt x="26344" y="27799"/>
                    <a:pt x="26906" y="28129"/>
                    <a:pt x="27534" y="26972"/>
                  </a:cubicBezTo>
                  <a:cubicBezTo>
                    <a:pt x="27997" y="26245"/>
                    <a:pt x="27765" y="24923"/>
                    <a:pt x="27997" y="24097"/>
                  </a:cubicBezTo>
                  <a:cubicBezTo>
                    <a:pt x="28228" y="23105"/>
                    <a:pt x="29253" y="23006"/>
                    <a:pt x="29881" y="2227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8"/>
            <p:cNvSpPr/>
            <p:nvPr/>
          </p:nvSpPr>
          <p:spPr>
            <a:xfrm>
              <a:off x="3655050" y="2234825"/>
              <a:ext cx="51250" cy="77700"/>
            </a:xfrm>
            <a:custGeom>
              <a:rect b="b" l="l" r="r" t="t"/>
              <a:pathLst>
                <a:path extrusionOk="0" fill="none" h="3108" w="2050">
                  <a:moveTo>
                    <a:pt x="0" y="3108"/>
                  </a:moveTo>
                  <a:cubicBezTo>
                    <a:pt x="265" y="2447"/>
                    <a:pt x="860" y="2050"/>
                    <a:pt x="1190" y="1653"/>
                  </a:cubicBezTo>
                  <a:cubicBezTo>
                    <a:pt x="1190" y="1554"/>
                    <a:pt x="1190" y="992"/>
                    <a:pt x="1356" y="827"/>
                  </a:cubicBezTo>
                  <a:cubicBezTo>
                    <a:pt x="1488" y="496"/>
                    <a:pt x="1818" y="232"/>
                    <a:pt x="2050"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8"/>
            <p:cNvSpPr/>
            <p:nvPr/>
          </p:nvSpPr>
          <p:spPr>
            <a:xfrm>
              <a:off x="3987250" y="2269525"/>
              <a:ext cx="50425" cy="352875"/>
            </a:xfrm>
            <a:custGeom>
              <a:rect b="b" l="l" r="r" t="t"/>
              <a:pathLst>
                <a:path extrusionOk="0" fill="none" h="14115" w="2017">
                  <a:moveTo>
                    <a:pt x="760" y="1"/>
                  </a:moveTo>
                  <a:cubicBezTo>
                    <a:pt x="992" y="2480"/>
                    <a:pt x="926" y="5356"/>
                    <a:pt x="992" y="7835"/>
                  </a:cubicBezTo>
                  <a:cubicBezTo>
                    <a:pt x="1091" y="9223"/>
                    <a:pt x="2016" y="14115"/>
                    <a:pt x="0" y="1394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8"/>
            <p:cNvSpPr/>
            <p:nvPr/>
          </p:nvSpPr>
          <p:spPr>
            <a:xfrm>
              <a:off x="4023600" y="2513300"/>
              <a:ext cx="257850" cy="48775"/>
            </a:xfrm>
            <a:custGeom>
              <a:rect b="b" l="l" r="r" t="t"/>
              <a:pathLst>
                <a:path extrusionOk="0" fill="none" h="1951" w="10314">
                  <a:moveTo>
                    <a:pt x="0" y="1389"/>
                  </a:moveTo>
                  <a:cubicBezTo>
                    <a:pt x="1951" y="1719"/>
                    <a:pt x="4397" y="1389"/>
                    <a:pt x="6413" y="1389"/>
                  </a:cubicBezTo>
                  <a:cubicBezTo>
                    <a:pt x="7438" y="1389"/>
                    <a:pt x="8363" y="1951"/>
                    <a:pt x="9057" y="1389"/>
                  </a:cubicBezTo>
                  <a:cubicBezTo>
                    <a:pt x="9685" y="893"/>
                    <a:pt x="9388" y="67"/>
                    <a:pt x="10313"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8"/>
            <p:cNvSpPr/>
            <p:nvPr/>
          </p:nvSpPr>
          <p:spPr>
            <a:xfrm>
              <a:off x="3745125" y="2524875"/>
              <a:ext cx="228100" cy="439625"/>
            </a:xfrm>
            <a:custGeom>
              <a:rect b="b" l="l" r="r" t="t"/>
              <a:pathLst>
                <a:path extrusionOk="0" fill="none" h="17585" w="9124">
                  <a:moveTo>
                    <a:pt x="1389" y="0"/>
                  </a:moveTo>
                  <a:cubicBezTo>
                    <a:pt x="1488" y="430"/>
                    <a:pt x="1322" y="1488"/>
                    <a:pt x="1488" y="1818"/>
                  </a:cubicBezTo>
                  <a:cubicBezTo>
                    <a:pt x="1653" y="2149"/>
                    <a:pt x="2116" y="2248"/>
                    <a:pt x="2248" y="2810"/>
                  </a:cubicBezTo>
                  <a:cubicBezTo>
                    <a:pt x="2512" y="3471"/>
                    <a:pt x="2512" y="5620"/>
                    <a:pt x="2413" y="6380"/>
                  </a:cubicBezTo>
                  <a:cubicBezTo>
                    <a:pt x="2248" y="7768"/>
                    <a:pt x="1322" y="7603"/>
                    <a:pt x="694" y="8660"/>
                  </a:cubicBezTo>
                  <a:cubicBezTo>
                    <a:pt x="463" y="8991"/>
                    <a:pt x="232" y="9817"/>
                    <a:pt x="298" y="10247"/>
                  </a:cubicBezTo>
                  <a:cubicBezTo>
                    <a:pt x="463" y="10974"/>
                    <a:pt x="926" y="10743"/>
                    <a:pt x="1256" y="11404"/>
                  </a:cubicBezTo>
                  <a:cubicBezTo>
                    <a:pt x="1488" y="11734"/>
                    <a:pt x="1389" y="12396"/>
                    <a:pt x="1554" y="12792"/>
                  </a:cubicBezTo>
                  <a:cubicBezTo>
                    <a:pt x="1719" y="13354"/>
                    <a:pt x="2116" y="13453"/>
                    <a:pt x="2116" y="14114"/>
                  </a:cubicBezTo>
                  <a:cubicBezTo>
                    <a:pt x="2017" y="15932"/>
                    <a:pt x="0" y="14511"/>
                    <a:pt x="1620" y="16494"/>
                  </a:cubicBezTo>
                  <a:cubicBezTo>
                    <a:pt x="2578" y="17585"/>
                    <a:pt x="2645" y="17486"/>
                    <a:pt x="3967" y="17254"/>
                  </a:cubicBezTo>
                  <a:cubicBezTo>
                    <a:pt x="4297" y="17254"/>
                    <a:pt x="5058" y="17321"/>
                    <a:pt x="5289" y="17155"/>
                  </a:cubicBezTo>
                  <a:cubicBezTo>
                    <a:pt x="5752" y="16759"/>
                    <a:pt x="5454" y="15998"/>
                    <a:pt x="5752" y="15668"/>
                  </a:cubicBezTo>
                  <a:cubicBezTo>
                    <a:pt x="6479" y="14841"/>
                    <a:pt x="7404" y="15436"/>
                    <a:pt x="8032" y="14775"/>
                  </a:cubicBezTo>
                  <a:cubicBezTo>
                    <a:pt x="8495" y="14180"/>
                    <a:pt x="8032" y="13189"/>
                    <a:pt x="9123" y="1345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8"/>
            <p:cNvSpPr/>
            <p:nvPr/>
          </p:nvSpPr>
          <p:spPr>
            <a:xfrm>
              <a:off x="3146025" y="2164600"/>
              <a:ext cx="273550" cy="233050"/>
            </a:xfrm>
            <a:custGeom>
              <a:rect b="b" l="l" r="r" t="t"/>
              <a:pathLst>
                <a:path extrusionOk="0" fill="none" h="9322" w="10942">
                  <a:moveTo>
                    <a:pt x="9751" y="0"/>
                  </a:moveTo>
                  <a:cubicBezTo>
                    <a:pt x="9685" y="1058"/>
                    <a:pt x="10941" y="3041"/>
                    <a:pt x="10082" y="3867"/>
                  </a:cubicBezTo>
                  <a:cubicBezTo>
                    <a:pt x="9520" y="4429"/>
                    <a:pt x="8297" y="3867"/>
                    <a:pt x="7669" y="4429"/>
                  </a:cubicBezTo>
                  <a:cubicBezTo>
                    <a:pt x="7272" y="4859"/>
                    <a:pt x="7173" y="5586"/>
                    <a:pt x="6644" y="6082"/>
                  </a:cubicBezTo>
                  <a:cubicBezTo>
                    <a:pt x="6181" y="6677"/>
                    <a:pt x="5487" y="6677"/>
                    <a:pt x="4859" y="6908"/>
                  </a:cubicBezTo>
                  <a:cubicBezTo>
                    <a:pt x="3835" y="7338"/>
                    <a:pt x="4132" y="7569"/>
                    <a:pt x="3438" y="8330"/>
                  </a:cubicBezTo>
                  <a:cubicBezTo>
                    <a:pt x="2578" y="9321"/>
                    <a:pt x="1322" y="8891"/>
                    <a:pt x="0" y="889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8"/>
            <p:cNvSpPr/>
            <p:nvPr/>
          </p:nvSpPr>
          <p:spPr>
            <a:xfrm>
              <a:off x="3039425" y="2381100"/>
              <a:ext cx="192550" cy="197500"/>
            </a:xfrm>
            <a:custGeom>
              <a:rect b="b" l="l" r="r" t="t"/>
              <a:pathLst>
                <a:path extrusionOk="0" fill="none" h="7900" w="7702">
                  <a:moveTo>
                    <a:pt x="7570" y="0"/>
                  </a:moveTo>
                  <a:cubicBezTo>
                    <a:pt x="7570" y="1818"/>
                    <a:pt x="7702" y="2314"/>
                    <a:pt x="5983" y="2215"/>
                  </a:cubicBezTo>
                  <a:cubicBezTo>
                    <a:pt x="4198" y="2149"/>
                    <a:pt x="4363" y="2710"/>
                    <a:pt x="4264" y="4363"/>
                  </a:cubicBezTo>
                  <a:cubicBezTo>
                    <a:pt x="4264" y="4528"/>
                    <a:pt x="4363" y="4925"/>
                    <a:pt x="4264" y="5090"/>
                  </a:cubicBezTo>
                  <a:cubicBezTo>
                    <a:pt x="4132" y="5421"/>
                    <a:pt x="3802" y="5520"/>
                    <a:pt x="3735" y="5685"/>
                  </a:cubicBezTo>
                  <a:cubicBezTo>
                    <a:pt x="3735" y="5751"/>
                    <a:pt x="3438" y="6082"/>
                    <a:pt x="3273" y="6247"/>
                  </a:cubicBezTo>
                  <a:cubicBezTo>
                    <a:pt x="3107" y="6512"/>
                    <a:pt x="3339" y="6908"/>
                    <a:pt x="3174" y="7173"/>
                  </a:cubicBezTo>
                  <a:cubicBezTo>
                    <a:pt x="2711" y="7900"/>
                    <a:pt x="926" y="7569"/>
                    <a:pt x="0" y="756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8"/>
            <p:cNvSpPr/>
            <p:nvPr/>
          </p:nvSpPr>
          <p:spPr>
            <a:xfrm>
              <a:off x="3230300" y="2397625"/>
              <a:ext cx="480150" cy="249575"/>
            </a:xfrm>
            <a:custGeom>
              <a:rect b="b" l="l" r="r" t="t"/>
              <a:pathLst>
                <a:path extrusionOk="0" fill="none" h="9983" w="19206">
                  <a:moveTo>
                    <a:pt x="1" y="0"/>
                  </a:moveTo>
                  <a:cubicBezTo>
                    <a:pt x="1620" y="1653"/>
                    <a:pt x="3273" y="3206"/>
                    <a:pt x="5058" y="4694"/>
                  </a:cubicBezTo>
                  <a:cubicBezTo>
                    <a:pt x="6711" y="5917"/>
                    <a:pt x="9355" y="6677"/>
                    <a:pt x="10677" y="8231"/>
                  </a:cubicBezTo>
                  <a:cubicBezTo>
                    <a:pt x="11140" y="8726"/>
                    <a:pt x="11008" y="9817"/>
                    <a:pt x="11768" y="9883"/>
                  </a:cubicBezTo>
                  <a:cubicBezTo>
                    <a:pt x="12495" y="9982"/>
                    <a:pt x="12561" y="9321"/>
                    <a:pt x="13024" y="9057"/>
                  </a:cubicBezTo>
                  <a:cubicBezTo>
                    <a:pt x="13421" y="8825"/>
                    <a:pt x="14049" y="8991"/>
                    <a:pt x="14412" y="8726"/>
                  </a:cubicBezTo>
                  <a:cubicBezTo>
                    <a:pt x="14908" y="8495"/>
                    <a:pt x="14908" y="7669"/>
                    <a:pt x="15272" y="7239"/>
                  </a:cubicBezTo>
                  <a:cubicBezTo>
                    <a:pt x="15668" y="6743"/>
                    <a:pt x="16131" y="6578"/>
                    <a:pt x="16627" y="6346"/>
                  </a:cubicBezTo>
                  <a:cubicBezTo>
                    <a:pt x="17552" y="5751"/>
                    <a:pt x="18346" y="5024"/>
                    <a:pt x="19205" y="452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8"/>
            <p:cNvSpPr/>
            <p:nvPr/>
          </p:nvSpPr>
          <p:spPr>
            <a:xfrm>
              <a:off x="4301250" y="2752125"/>
              <a:ext cx="85150" cy="26450"/>
            </a:xfrm>
            <a:custGeom>
              <a:rect b="b" l="l" r="r" t="t"/>
              <a:pathLst>
                <a:path extrusionOk="0" fill="none" h="1058" w="3406">
                  <a:moveTo>
                    <a:pt x="0" y="661"/>
                  </a:moveTo>
                  <a:cubicBezTo>
                    <a:pt x="463" y="727"/>
                    <a:pt x="1455" y="1058"/>
                    <a:pt x="1951" y="992"/>
                  </a:cubicBezTo>
                  <a:cubicBezTo>
                    <a:pt x="2546" y="827"/>
                    <a:pt x="2876" y="331"/>
                    <a:pt x="3405"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8"/>
            <p:cNvSpPr/>
            <p:nvPr/>
          </p:nvSpPr>
          <p:spPr>
            <a:xfrm>
              <a:off x="4413625" y="2805825"/>
              <a:ext cx="47125" cy="82675"/>
            </a:xfrm>
            <a:custGeom>
              <a:rect b="b" l="l" r="r" t="t"/>
              <a:pathLst>
                <a:path extrusionOk="0" fill="none" h="3307" w="1885">
                  <a:moveTo>
                    <a:pt x="1356" y="1"/>
                  </a:moveTo>
                  <a:cubicBezTo>
                    <a:pt x="1025" y="662"/>
                    <a:pt x="1" y="1554"/>
                    <a:pt x="166" y="2314"/>
                  </a:cubicBezTo>
                  <a:cubicBezTo>
                    <a:pt x="497" y="3306"/>
                    <a:pt x="1720" y="3042"/>
                    <a:pt x="1885" y="205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8"/>
            <p:cNvSpPr/>
            <p:nvPr/>
          </p:nvSpPr>
          <p:spPr>
            <a:xfrm>
              <a:off x="4283900" y="2876075"/>
              <a:ext cx="293375" cy="201650"/>
            </a:xfrm>
            <a:custGeom>
              <a:rect b="b" l="l" r="r" t="t"/>
              <a:pathLst>
                <a:path extrusionOk="0" fill="none" h="8066" w="11735">
                  <a:moveTo>
                    <a:pt x="6842" y="0"/>
                  </a:moveTo>
                  <a:cubicBezTo>
                    <a:pt x="6776" y="1157"/>
                    <a:pt x="7702" y="1058"/>
                    <a:pt x="8330" y="1554"/>
                  </a:cubicBezTo>
                  <a:cubicBezTo>
                    <a:pt x="8859" y="1983"/>
                    <a:pt x="8727" y="2380"/>
                    <a:pt x="9421" y="2645"/>
                  </a:cubicBezTo>
                  <a:cubicBezTo>
                    <a:pt x="9718" y="2810"/>
                    <a:pt x="11040" y="2545"/>
                    <a:pt x="11272" y="2876"/>
                  </a:cubicBezTo>
                  <a:cubicBezTo>
                    <a:pt x="11734" y="3471"/>
                    <a:pt x="10743" y="4363"/>
                    <a:pt x="10346" y="4859"/>
                  </a:cubicBezTo>
                  <a:cubicBezTo>
                    <a:pt x="9652" y="5851"/>
                    <a:pt x="9322" y="5851"/>
                    <a:pt x="8396" y="6247"/>
                  </a:cubicBezTo>
                  <a:cubicBezTo>
                    <a:pt x="7603" y="6677"/>
                    <a:pt x="7140" y="7404"/>
                    <a:pt x="6281" y="7569"/>
                  </a:cubicBezTo>
                  <a:cubicBezTo>
                    <a:pt x="5421" y="7735"/>
                    <a:pt x="4661" y="7404"/>
                    <a:pt x="3802" y="7569"/>
                  </a:cubicBezTo>
                  <a:cubicBezTo>
                    <a:pt x="3339" y="7669"/>
                    <a:pt x="3339" y="8065"/>
                    <a:pt x="2612" y="7999"/>
                  </a:cubicBezTo>
                  <a:cubicBezTo>
                    <a:pt x="2149" y="7999"/>
                    <a:pt x="1917" y="7503"/>
                    <a:pt x="1521" y="7338"/>
                  </a:cubicBezTo>
                  <a:cubicBezTo>
                    <a:pt x="926" y="7074"/>
                    <a:pt x="397" y="7239"/>
                    <a:pt x="0" y="657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8"/>
            <p:cNvSpPr/>
            <p:nvPr/>
          </p:nvSpPr>
          <p:spPr>
            <a:xfrm>
              <a:off x="4406200" y="3067775"/>
              <a:ext cx="27300" cy="152900"/>
            </a:xfrm>
            <a:custGeom>
              <a:rect b="b" l="l" r="r" t="t"/>
              <a:pathLst>
                <a:path extrusionOk="0" fill="none" h="6116" w="1092">
                  <a:moveTo>
                    <a:pt x="1091" y="1"/>
                  </a:moveTo>
                  <a:cubicBezTo>
                    <a:pt x="463" y="1323"/>
                    <a:pt x="0" y="1819"/>
                    <a:pt x="166" y="3372"/>
                  </a:cubicBezTo>
                  <a:cubicBezTo>
                    <a:pt x="232" y="4364"/>
                    <a:pt x="397" y="5190"/>
                    <a:pt x="397" y="611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8"/>
            <p:cNvSpPr/>
            <p:nvPr/>
          </p:nvSpPr>
          <p:spPr>
            <a:xfrm>
              <a:off x="4234325" y="3055375"/>
              <a:ext cx="142150" cy="249600"/>
            </a:xfrm>
            <a:custGeom>
              <a:rect b="b" l="l" r="r" t="t"/>
              <a:pathLst>
                <a:path extrusionOk="0" fill="none" h="9984" w="5686">
                  <a:moveTo>
                    <a:pt x="397" y="1"/>
                  </a:moveTo>
                  <a:cubicBezTo>
                    <a:pt x="628" y="1059"/>
                    <a:pt x="1719" y="2381"/>
                    <a:pt x="1190" y="3471"/>
                  </a:cubicBezTo>
                  <a:cubicBezTo>
                    <a:pt x="926" y="3967"/>
                    <a:pt x="0" y="3868"/>
                    <a:pt x="0" y="4628"/>
                  </a:cubicBezTo>
                  <a:cubicBezTo>
                    <a:pt x="0" y="4926"/>
                    <a:pt x="860" y="5521"/>
                    <a:pt x="1025" y="5851"/>
                  </a:cubicBezTo>
                  <a:cubicBezTo>
                    <a:pt x="1256" y="6248"/>
                    <a:pt x="860" y="6744"/>
                    <a:pt x="1256" y="7240"/>
                  </a:cubicBezTo>
                  <a:cubicBezTo>
                    <a:pt x="1554" y="7570"/>
                    <a:pt x="2578" y="7835"/>
                    <a:pt x="3041" y="8231"/>
                  </a:cubicBezTo>
                  <a:cubicBezTo>
                    <a:pt x="3900" y="8991"/>
                    <a:pt x="4462" y="9983"/>
                    <a:pt x="5685" y="988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8"/>
            <p:cNvSpPr/>
            <p:nvPr/>
          </p:nvSpPr>
          <p:spPr>
            <a:xfrm>
              <a:off x="3725275" y="3063650"/>
              <a:ext cx="454525" cy="507400"/>
            </a:xfrm>
            <a:custGeom>
              <a:rect b="b" l="l" r="r" t="t"/>
              <a:pathLst>
                <a:path extrusionOk="0" fill="none" h="20296" w="18181">
                  <a:moveTo>
                    <a:pt x="17420" y="0"/>
                  </a:moveTo>
                  <a:cubicBezTo>
                    <a:pt x="17486" y="893"/>
                    <a:pt x="18181" y="2380"/>
                    <a:pt x="17949" y="2975"/>
                  </a:cubicBezTo>
                  <a:cubicBezTo>
                    <a:pt x="17883" y="3372"/>
                    <a:pt x="17090" y="3537"/>
                    <a:pt x="16858" y="4033"/>
                  </a:cubicBezTo>
                  <a:cubicBezTo>
                    <a:pt x="16726" y="4463"/>
                    <a:pt x="16958" y="5025"/>
                    <a:pt x="16792" y="5421"/>
                  </a:cubicBezTo>
                  <a:cubicBezTo>
                    <a:pt x="16561" y="5917"/>
                    <a:pt x="15999" y="6181"/>
                    <a:pt x="15867" y="6677"/>
                  </a:cubicBezTo>
                  <a:cubicBezTo>
                    <a:pt x="15768" y="7074"/>
                    <a:pt x="15999" y="7570"/>
                    <a:pt x="15999" y="7900"/>
                  </a:cubicBezTo>
                  <a:cubicBezTo>
                    <a:pt x="15999" y="8991"/>
                    <a:pt x="16164" y="9652"/>
                    <a:pt x="16462" y="10644"/>
                  </a:cubicBezTo>
                  <a:cubicBezTo>
                    <a:pt x="16627" y="11305"/>
                    <a:pt x="16958" y="12197"/>
                    <a:pt x="17090" y="12957"/>
                  </a:cubicBezTo>
                  <a:cubicBezTo>
                    <a:pt x="17255" y="14610"/>
                    <a:pt x="16858" y="13619"/>
                    <a:pt x="15933" y="14445"/>
                  </a:cubicBezTo>
                  <a:cubicBezTo>
                    <a:pt x="15239" y="15007"/>
                    <a:pt x="15074" y="16329"/>
                    <a:pt x="15239" y="17155"/>
                  </a:cubicBezTo>
                  <a:cubicBezTo>
                    <a:pt x="15371" y="18213"/>
                    <a:pt x="16627" y="18808"/>
                    <a:pt x="16396" y="19800"/>
                  </a:cubicBezTo>
                  <a:cubicBezTo>
                    <a:pt x="15007" y="20295"/>
                    <a:pt x="15007" y="18643"/>
                    <a:pt x="14148" y="18147"/>
                  </a:cubicBezTo>
                  <a:cubicBezTo>
                    <a:pt x="13652" y="17982"/>
                    <a:pt x="13123" y="18213"/>
                    <a:pt x="12727" y="18048"/>
                  </a:cubicBezTo>
                  <a:cubicBezTo>
                    <a:pt x="12198" y="17882"/>
                    <a:pt x="11867" y="17387"/>
                    <a:pt x="11338" y="17221"/>
                  </a:cubicBezTo>
                  <a:cubicBezTo>
                    <a:pt x="10479" y="17056"/>
                    <a:pt x="9388" y="17717"/>
                    <a:pt x="8826" y="16825"/>
                  </a:cubicBezTo>
                  <a:cubicBezTo>
                    <a:pt x="8364" y="15998"/>
                    <a:pt x="9388" y="14015"/>
                    <a:pt x="8826" y="13288"/>
                  </a:cubicBezTo>
                  <a:cubicBezTo>
                    <a:pt x="8595" y="12858"/>
                    <a:pt x="8132" y="12957"/>
                    <a:pt x="7669" y="12957"/>
                  </a:cubicBezTo>
                  <a:cubicBezTo>
                    <a:pt x="6711" y="12957"/>
                    <a:pt x="7273" y="13123"/>
                    <a:pt x="6579" y="13519"/>
                  </a:cubicBezTo>
                  <a:cubicBezTo>
                    <a:pt x="5488" y="14015"/>
                    <a:pt x="4992" y="14015"/>
                    <a:pt x="4463" y="12792"/>
                  </a:cubicBezTo>
                  <a:cubicBezTo>
                    <a:pt x="4232" y="12197"/>
                    <a:pt x="4629" y="11966"/>
                    <a:pt x="4001" y="11536"/>
                  </a:cubicBezTo>
                  <a:cubicBezTo>
                    <a:pt x="3769" y="11371"/>
                    <a:pt x="2811" y="11635"/>
                    <a:pt x="2447" y="11635"/>
                  </a:cubicBezTo>
                  <a:cubicBezTo>
                    <a:pt x="1654" y="11635"/>
                    <a:pt x="794" y="11536"/>
                    <a:pt x="1" y="1170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8"/>
            <p:cNvSpPr/>
            <p:nvPr/>
          </p:nvSpPr>
          <p:spPr>
            <a:xfrm>
              <a:off x="3712075" y="3669350"/>
              <a:ext cx="325600" cy="359500"/>
            </a:xfrm>
            <a:custGeom>
              <a:rect b="b" l="l" r="r" t="t"/>
              <a:pathLst>
                <a:path extrusionOk="0" fill="none" h="14380" w="13024">
                  <a:moveTo>
                    <a:pt x="4198" y="13057"/>
                  </a:moveTo>
                  <a:cubicBezTo>
                    <a:pt x="5454" y="12726"/>
                    <a:pt x="6380" y="14379"/>
                    <a:pt x="7239" y="12726"/>
                  </a:cubicBezTo>
                  <a:cubicBezTo>
                    <a:pt x="7636" y="11966"/>
                    <a:pt x="7404" y="10743"/>
                    <a:pt x="7404" y="9983"/>
                  </a:cubicBezTo>
                  <a:cubicBezTo>
                    <a:pt x="7404" y="8826"/>
                    <a:pt x="7338" y="7768"/>
                    <a:pt x="7470" y="6711"/>
                  </a:cubicBezTo>
                  <a:cubicBezTo>
                    <a:pt x="7636" y="5455"/>
                    <a:pt x="8330" y="5223"/>
                    <a:pt x="8561" y="3967"/>
                  </a:cubicBezTo>
                  <a:cubicBezTo>
                    <a:pt x="8726" y="2810"/>
                    <a:pt x="8264" y="1918"/>
                    <a:pt x="9420" y="1488"/>
                  </a:cubicBezTo>
                  <a:cubicBezTo>
                    <a:pt x="10048" y="1323"/>
                    <a:pt x="11635" y="1984"/>
                    <a:pt x="11999" y="1422"/>
                  </a:cubicBezTo>
                  <a:cubicBezTo>
                    <a:pt x="13023" y="1"/>
                    <a:pt x="10677" y="430"/>
                    <a:pt x="10280" y="596"/>
                  </a:cubicBezTo>
                  <a:cubicBezTo>
                    <a:pt x="9189" y="827"/>
                    <a:pt x="8098" y="926"/>
                    <a:pt x="7008" y="761"/>
                  </a:cubicBezTo>
                  <a:cubicBezTo>
                    <a:pt x="4661" y="430"/>
                    <a:pt x="2347" y="596"/>
                    <a:pt x="0" y="33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8"/>
            <p:cNvSpPr/>
            <p:nvPr/>
          </p:nvSpPr>
          <p:spPr>
            <a:xfrm>
              <a:off x="3945925" y="3498300"/>
              <a:ext cx="57050" cy="181825"/>
            </a:xfrm>
            <a:custGeom>
              <a:rect b="b" l="l" r="r" t="t"/>
              <a:pathLst>
                <a:path extrusionOk="0" fill="none" h="7273" w="2282">
                  <a:moveTo>
                    <a:pt x="1157" y="7272"/>
                  </a:moveTo>
                  <a:cubicBezTo>
                    <a:pt x="860" y="6545"/>
                    <a:pt x="397" y="6380"/>
                    <a:pt x="166" y="5554"/>
                  </a:cubicBezTo>
                  <a:cubicBezTo>
                    <a:pt x="0" y="4959"/>
                    <a:pt x="66" y="3736"/>
                    <a:pt x="232" y="3141"/>
                  </a:cubicBezTo>
                  <a:cubicBezTo>
                    <a:pt x="562" y="1984"/>
                    <a:pt x="694" y="2744"/>
                    <a:pt x="1488" y="1984"/>
                  </a:cubicBezTo>
                  <a:cubicBezTo>
                    <a:pt x="2017" y="1488"/>
                    <a:pt x="2116" y="827"/>
                    <a:pt x="2281"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8"/>
            <p:cNvSpPr/>
            <p:nvPr/>
          </p:nvSpPr>
          <p:spPr>
            <a:xfrm>
              <a:off x="4014500" y="3620600"/>
              <a:ext cx="202475" cy="208275"/>
            </a:xfrm>
            <a:custGeom>
              <a:rect b="b" l="l" r="r" t="t"/>
              <a:pathLst>
                <a:path extrusionOk="0" fill="none" h="8331" w="8099">
                  <a:moveTo>
                    <a:pt x="1" y="2942"/>
                  </a:moveTo>
                  <a:cubicBezTo>
                    <a:pt x="1092" y="3108"/>
                    <a:pt x="1786" y="2942"/>
                    <a:pt x="2645" y="2380"/>
                  </a:cubicBezTo>
                  <a:cubicBezTo>
                    <a:pt x="3339" y="1885"/>
                    <a:pt x="4199" y="496"/>
                    <a:pt x="4827" y="232"/>
                  </a:cubicBezTo>
                  <a:cubicBezTo>
                    <a:pt x="5620" y="1"/>
                    <a:pt x="7471" y="1224"/>
                    <a:pt x="7802" y="1885"/>
                  </a:cubicBezTo>
                  <a:cubicBezTo>
                    <a:pt x="8099" y="2612"/>
                    <a:pt x="7934" y="4198"/>
                    <a:pt x="7868" y="4926"/>
                  </a:cubicBezTo>
                  <a:cubicBezTo>
                    <a:pt x="7802" y="5917"/>
                    <a:pt x="7471" y="7405"/>
                    <a:pt x="6612" y="8000"/>
                  </a:cubicBezTo>
                  <a:cubicBezTo>
                    <a:pt x="6149" y="8231"/>
                    <a:pt x="4298" y="8330"/>
                    <a:pt x="3802" y="8066"/>
                  </a:cubicBezTo>
                  <a:cubicBezTo>
                    <a:pt x="3339" y="7834"/>
                    <a:pt x="2116" y="6082"/>
                    <a:pt x="1852" y="5521"/>
                  </a:cubicBezTo>
                  <a:cubicBezTo>
                    <a:pt x="1720" y="5025"/>
                    <a:pt x="1852" y="4529"/>
                    <a:pt x="1554" y="4099"/>
                  </a:cubicBezTo>
                  <a:cubicBezTo>
                    <a:pt x="1158" y="3537"/>
                    <a:pt x="397" y="4033"/>
                    <a:pt x="464" y="304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8"/>
            <p:cNvSpPr/>
            <p:nvPr/>
          </p:nvSpPr>
          <p:spPr>
            <a:xfrm>
              <a:off x="3897175" y="3822225"/>
              <a:ext cx="206600" cy="146300"/>
            </a:xfrm>
            <a:custGeom>
              <a:rect b="b" l="l" r="r" t="t"/>
              <a:pathLst>
                <a:path extrusionOk="0" fill="none" h="5852" w="8264">
                  <a:moveTo>
                    <a:pt x="0" y="3141"/>
                  </a:moveTo>
                  <a:cubicBezTo>
                    <a:pt x="1785" y="2876"/>
                    <a:pt x="463" y="4959"/>
                    <a:pt x="1488" y="5289"/>
                  </a:cubicBezTo>
                  <a:cubicBezTo>
                    <a:pt x="2876" y="5851"/>
                    <a:pt x="2413" y="3372"/>
                    <a:pt x="3834" y="3471"/>
                  </a:cubicBezTo>
                  <a:cubicBezTo>
                    <a:pt x="4529" y="3537"/>
                    <a:pt x="4363" y="4463"/>
                    <a:pt x="5388" y="3868"/>
                  </a:cubicBezTo>
                  <a:cubicBezTo>
                    <a:pt x="5917" y="3637"/>
                    <a:pt x="5851" y="3042"/>
                    <a:pt x="6148" y="2645"/>
                  </a:cubicBezTo>
                  <a:cubicBezTo>
                    <a:pt x="6710" y="1819"/>
                    <a:pt x="7867" y="992"/>
                    <a:pt x="8264"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8"/>
            <p:cNvSpPr/>
            <p:nvPr/>
          </p:nvSpPr>
          <p:spPr>
            <a:xfrm>
              <a:off x="4146725" y="3822225"/>
              <a:ext cx="37200" cy="150425"/>
            </a:xfrm>
            <a:custGeom>
              <a:rect b="b" l="l" r="r" t="t"/>
              <a:pathLst>
                <a:path extrusionOk="0" fill="none" h="6017" w="1488">
                  <a:moveTo>
                    <a:pt x="562" y="1"/>
                  </a:moveTo>
                  <a:cubicBezTo>
                    <a:pt x="1025" y="1158"/>
                    <a:pt x="1488" y="2579"/>
                    <a:pt x="1025" y="3637"/>
                  </a:cubicBezTo>
                  <a:cubicBezTo>
                    <a:pt x="695" y="4298"/>
                    <a:pt x="0" y="4132"/>
                    <a:pt x="166" y="5058"/>
                  </a:cubicBezTo>
                  <a:cubicBezTo>
                    <a:pt x="232" y="5686"/>
                    <a:pt x="695" y="6016"/>
                    <a:pt x="1323" y="5785"/>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8"/>
            <p:cNvSpPr/>
            <p:nvPr/>
          </p:nvSpPr>
          <p:spPr>
            <a:xfrm>
              <a:off x="4041775" y="4005675"/>
              <a:ext cx="85975" cy="64475"/>
            </a:xfrm>
            <a:custGeom>
              <a:rect b="b" l="l" r="r" t="t"/>
              <a:pathLst>
                <a:path extrusionOk="0" fill="none" h="2579" w="3439">
                  <a:moveTo>
                    <a:pt x="2182" y="1"/>
                  </a:moveTo>
                  <a:cubicBezTo>
                    <a:pt x="1389" y="100"/>
                    <a:pt x="1" y="2149"/>
                    <a:pt x="1488" y="2413"/>
                  </a:cubicBezTo>
                  <a:cubicBezTo>
                    <a:pt x="2314" y="2579"/>
                    <a:pt x="3438" y="331"/>
                    <a:pt x="2314" y="1"/>
                  </a:cubicBezTo>
                </a:path>
              </a:pathLst>
            </a:custGeom>
            <a:noFill/>
            <a:ln cap="rnd" cmpd="sng" w="10750">
              <a:solidFill>
                <a:srgbClr val="3A3D5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8"/>
            <p:cNvSpPr/>
            <p:nvPr/>
          </p:nvSpPr>
          <p:spPr>
            <a:xfrm>
              <a:off x="4146725" y="3494175"/>
              <a:ext cx="250400" cy="183475"/>
            </a:xfrm>
            <a:custGeom>
              <a:rect b="b" l="l" r="r" t="t"/>
              <a:pathLst>
                <a:path extrusionOk="0" fill="none" h="7339" w="10016">
                  <a:moveTo>
                    <a:pt x="0" y="5454"/>
                  </a:moveTo>
                  <a:cubicBezTo>
                    <a:pt x="728" y="3802"/>
                    <a:pt x="3141" y="2909"/>
                    <a:pt x="3967" y="4463"/>
                  </a:cubicBezTo>
                  <a:cubicBezTo>
                    <a:pt x="4463" y="5289"/>
                    <a:pt x="3372" y="6049"/>
                    <a:pt x="4231" y="6545"/>
                  </a:cubicBezTo>
                  <a:cubicBezTo>
                    <a:pt x="5454" y="7338"/>
                    <a:pt x="5620" y="5619"/>
                    <a:pt x="5454" y="4793"/>
                  </a:cubicBezTo>
                  <a:cubicBezTo>
                    <a:pt x="5223" y="3471"/>
                    <a:pt x="3339" y="2083"/>
                    <a:pt x="4760" y="1091"/>
                  </a:cubicBezTo>
                  <a:cubicBezTo>
                    <a:pt x="6082" y="0"/>
                    <a:pt x="9156" y="1984"/>
                    <a:pt x="10016" y="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8"/>
            <p:cNvSpPr/>
            <p:nvPr/>
          </p:nvSpPr>
          <p:spPr>
            <a:xfrm>
              <a:off x="4136800" y="3171075"/>
              <a:ext cx="95900" cy="41350"/>
            </a:xfrm>
            <a:custGeom>
              <a:rect b="b" l="l" r="r" t="t"/>
              <a:pathLst>
                <a:path extrusionOk="0" fill="none" h="1654" w="3836">
                  <a:moveTo>
                    <a:pt x="3835" y="166"/>
                  </a:moveTo>
                  <a:cubicBezTo>
                    <a:pt x="2678" y="0"/>
                    <a:pt x="2744" y="661"/>
                    <a:pt x="2017" y="1157"/>
                  </a:cubicBezTo>
                  <a:cubicBezTo>
                    <a:pt x="1323" y="1653"/>
                    <a:pt x="860" y="1653"/>
                    <a:pt x="1" y="165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8"/>
            <p:cNvSpPr/>
            <p:nvPr/>
          </p:nvSpPr>
          <p:spPr>
            <a:xfrm>
              <a:off x="4135150" y="3209900"/>
              <a:ext cx="44650" cy="103325"/>
            </a:xfrm>
            <a:custGeom>
              <a:rect b="b" l="l" r="r" t="t"/>
              <a:pathLst>
                <a:path extrusionOk="0" fill="none" h="4133" w="1786">
                  <a:moveTo>
                    <a:pt x="1" y="4133"/>
                  </a:moveTo>
                  <a:cubicBezTo>
                    <a:pt x="1786" y="4033"/>
                    <a:pt x="1389" y="1323"/>
                    <a:pt x="1389"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8"/>
            <p:cNvSpPr/>
            <p:nvPr/>
          </p:nvSpPr>
          <p:spPr>
            <a:xfrm>
              <a:off x="4183900" y="3195025"/>
              <a:ext cx="70275" cy="57875"/>
            </a:xfrm>
            <a:custGeom>
              <a:rect b="b" l="l" r="r" t="t"/>
              <a:pathLst>
                <a:path extrusionOk="0" fill="none" h="2315" w="2811">
                  <a:moveTo>
                    <a:pt x="232" y="265"/>
                  </a:moveTo>
                  <a:cubicBezTo>
                    <a:pt x="397" y="1257"/>
                    <a:pt x="1" y="2249"/>
                    <a:pt x="1158" y="2315"/>
                  </a:cubicBezTo>
                  <a:cubicBezTo>
                    <a:pt x="2249" y="2315"/>
                    <a:pt x="2414" y="761"/>
                    <a:pt x="2810"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8"/>
            <p:cNvSpPr/>
            <p:nvPr/>
          </p:nvSpPr>
          <p:spPr>
            <a:xfrm>
              <a:off x="4125250" y="3238825"/>
              <a:ext cx="45450" cy="20700"/>
            </a:xfrm>
            <a:custGeom>
              <a:rect b="b" l="l" r="r" t="t"/>
              <a:pathLst>
                <a:path extrusionOk="0" fill="none" h="828" w="1818">
                  <a:moveTo>
                    <a:pt x="0" y="827"/>
                  </a:moveTo>
                  <a:cubicBezTo>
                    <a:pt x="562" y="497"/>
                    <a:pt x="1091" y="67"/>
                    <a:pt x="1818"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8"/>
            <p:cNvSpPr/>
            <p:nvPr/>
          </p:nvSpPr>
          <p:spPr>
            <a:xfrm>
              <a:off x="4152500" y="3401625"/>
              <a:ext cx="72750" cy="181825"/>
            </a:xfrm>
            <a:custGeom>
              <a:rect b="b" l="l" r="r" t="t"/>
              <a:pathLst>
                <a:path extrusionOk="0" fill="none" h="7273" w="2910">
                  <a:moveTo>
                    <a:pt x="1" y="0"/>
                  </a:moveTo>
                  <a:cubicBezTo>
                    <a:pt x="860" y="1554"/>
                    <a:pt x="2910" y="1719"/>
                    <a:pt x="2910" y="3537"/>
                  </a:cubicBezTo>
                  <a:cubicBezTo>
                    <a:pt x="2910" y="4694"/>
                    <a:pt x="2348" y="6016"/>
                    <a:pt x="2414" y="727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8"/>
            <p:cNvSpPr/>
            <p:nvPr/>
          </p:nvSpPr>
          <p:spPr>
            <a:xfrm>
              <a:off x="4221100" y="3426400"/>
              <a:ext cx="46300" cy="99200"/>
            </a:xfrm>
            <a:custGeom>
              <a:rect b="b" l="l" r="r" t="t"/>
              <a:pathLst>
                <a:path extrusionOk="0" fill="none" h="3968" w="1852">
                  <a:moveTo>
                    <a:pt x="0" y="1389"/>
                  </a:moveTo>
                  <a:cubicBezTo>
                    <a:pt x="1851" y="1"/>
                    <a:pt x="1554" y="2877"/>
                    <a:pt x="1620" y="396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8"/>
            <p:cNvSpPr/>
            <p:nvPr/>
          </p:nvSpPr>
          <p:spPr>
            <a:xfrm>
              <a:off x="3710425" y="3015725"/>
              <a:ext cx="370225" cy="311550"/>
            </a:xfrm>
            <a:custGeom>
              <a:rect b="b" l="l" r="r" t="t"/>
              <a:pathLst>
                <a:path extrusionOk="0" fill="none" h="12462" w="14809">
                  <a:moveTo>
                    <a:pt x="14808" y="430"/>
                  </a:moveTo>
                  <a:cubicBezTo>
                    <a:pt x="13883" y="827"/>
                    <a:pt x="13155" y="595"/>
                    <a:pt x="12296" y="827"/>
                  </a:cubicBezTo>
                  <a:cubicBezTo>
                    <a:pt x="11073" y="1157"/>
                    <a:pt x="10511" y="2413"/>
                    <a:pt x="9189" y="1752"/>
                  </a:cubicBezTo>
                  <a:cubicBezTo>
                    <a:pt x="8396" y="1322"/>
                    <a:pt x="7470" y="0"/>
                    <a:pt x="6545" y="1322"/>
                  </a:cubicBezTo>
                  <a:cubicBezTo>
                    <a:pt x="5983" y="1983"/>
                    <a:pt x="6379" y="3471"/>
                    <a:pt x="6214" y="4297"/>
                  </a:cubicBezTo>
                  <a:cubicBezTo>
                    <a:pt x="6082" y="5124"/>
                    <a:pt x="6148" y="6611"/>
                    <a:pt x="5851" y="7338"/>
                  </a:cubicBezTo>
                  <a:cubicBezTo>
                    <a:pt x="5454" y="8495"/>
                    <a:pt x="4363" y="8660"/>
                    <a:pt x="3966" y="10082"/>
                  </a:cubicBezTo>
                  <a:cubicBezTo>
                    <a:pt x="3669" y="11305"/>
                    <a:pt x="3900" y="11900"/>
                    <a:pt x="2479" y="12065"/>
                  </a:cubicBezTo>
                  <a:cubicBezTo>
                    <a:pt x="2082" y="12131"/>
                    <a:pt x="1686" y="11900"/>
                    <a:pt x="1388" y="11966"/>
                  </a:cubicBezTo>
                  <a:cubicBezTo>
                    <a:pt x="992" y="11966"/>
                    <a:pt x="463" y="12395"/>
                    <a:pt x="0" y="1246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8"/>
            <p:cNvSpPr/>
            <p:nvPr/>
          </p:nvSpPr>
          <p:spPr>
            <a:xfrm>
              <a:off x="3694725" y="3067775"/>
              <a:ext cx="171075" cy="224800"/>
            </a:xfrm>
            <a:custGeom>
              <a:rect b="b" l="l" r="r" t="t"/>
              <a:pathLst>
                <a:path extrusionOk="0" fill="none" h="8992" w="6843">
                  <a:moveTo>
                    <a:pt x="0" y="8991"/>
                  </a:moveTo>
                  <a:cubicBezTo>
                    <a:pt x="1322" y="8495"/>
                    <a:pt x="297" y="7504"/>
                    <a:pt x="926" y="6909"/>
                  </a:cubicBezTo>
                  <a:cubicBezTo>
                    <a:pt x="1554" y="6281"/>
                    <a:pt x="2182" y="7339"/>
                    <a:pt x="2644" y="7074"/>
                  </a:cubicBezTo>
                  <a:cubicBezTo>
                    <a:pt x="3801" y="6744"/>
                    <a:pt x="3504" y="3967"/>
                    <a:pt x="3041" y="3207"/>
                  </a:cubicBezTo>
                  <a:cubicBezTo>
                    <a:pt x="2810" y="2810"/>
                    <a:pt x="1388" y="2711"/>
                    <a:pt x="1950" y="1819"/>
                  </a:cubicBezTo>
                  <a:cubicBezTo>
                    <a:pt x="2413" y="992"/>
                    <a:pt x="3735" y="2149"/>
                    <a:pt x="3966" y="2215"/>
                  </a:cubicBezTo>
                  <a:cubicBezTo>
                    <a:pt x="6148" y="2645"/>
                    <a:pt x="4495" y="1"/>
                    <a:pt x="6842" y="23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8"/>
            <p:cNvSpPr/>
            <p:nvPr/>
          </p:nvSpPr>
          <p:spPr>
            <a:xfrm>
              <a:off x="3750900" y="2956225"/>
              <a:ext cx="70275" cy="154550"/>
            </a:xfrm>
            <a:custGeom>
              <a:rect b="b" l="l" r="r" t="t"/>
              <a:pathLst>
                <a:path extrusionOk="0" fill="none" h="6182" w="2811">
                  <a:moveTo>
                    <a:pt x="1885" y="0"/>
                  </a:moveTo>
                  <a:cubicBezTo>
                    <a:pt x="1422" y="1488"/>
                    <a:pt x="1" y="1884"/>
                    <a:pt x="794" y="3372"/>
                  </a:cubicBezTo>
                  <a:cubicBezTo>
                    <a:pt x="1091" y="3967"/>
                    <a:pt x="1653" y="4463"/>
                    <a:pt x="1951" y="4958"/>
                  </a:cubicBezTo>
                  <a:cubicBezTo>
                    <a:pt x="2281" y="5454"/>
                    <a:pt x="1951" y="5950"/>
                    <a:pt x="2810" y="618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8"/>
            <p:cNvSpPr/>
            <p:nvPr/>
          </p:nvSpPr>
          <p:spPr>
            <a:xfrm>
              <a:off x="3643475" y="3080175"/>
              <a:ext cx="94225" cy="92575"/>
            </a:xfrm>
            <a:custGeom>
              <a:rect b="b" l="l" r="r" t="t"/>
              <a:pathLst>
                <a:path extrusionOk="0" fill="none" h="3703" w="3769">
                  <a:moveTo>
                    <a:pt x="3769" y="1554"/>
                  </a:moveTo>
                  <a:cubicBezTo>
                    <a:pt x="2909" y="0"/>
                    <a:pt x="2414" y="2149"/>
                    <a:pt x="2182" y="2479"/>
                  </a:cubicBezTo>
                  <a:cubicBezTo>
                    <a:pt x="1719" y="3141"/>
                    <a:pt x="463" y="2810"/>
                    <a:pt x="1" y="370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8"/>
            <p:cNvSpPr/>
            <p:nvPr/>
          </p:nvSpPr>
          <p:spPr>
            <a:xfrm>
              <a:off x="3661650" y="3113225"/>
              <a:ext cx="42175" cy="12425"/>
            </a:xfrm>
            <a:custGeom>
              <a:rect b="b" l="l" r="r" t="t"/>
              <a:pathLst>
                <a:path extrusionOk="0" fill="none" h="497" w="1687">
                  <a:moveTo>
                    <a:pt x="1" y="331"/>
                  </a:moveTo>
                  <a:cubicBezTo>
                    <a:pt x="530" y="1"/>
                    <a:pt x="1224" y="1"/>
                    <a:pt x="1687" y="49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8"/>
            <p:cNvSpPr/>
            <p:nvPr/>
          </p:nvSpPr>
          <p:spPr>
            <a:xfrm>
              <a:off x="3631900" y="2826475"/>
              <a:ext cx="144650" cy="226450"/>
            </a:xfrm>
            <a:custGeom>
              <a:rect b="b" l="l" r="r" t="t"/>
              <a:pathLst>
                <a:path extrusionOk="0" fill="none" h="9058" w="5786">
                  <a:moveTo>
                    <a:pt x="5785" y="1"/>
                  </a:moveTo>
                  <a:cubicBezTo>
                    <a:pt x="5620" y="1224"/>
                    <a:pt x="4695" y="1555"/>
                    <a:pt x="4133" y="2480"/>
                  </a:cubicBezTo>
                  <a:cubicBezTo>
                    <a:pt x="3604" y="3472"/>
                    <a:pt x="3736" y="4595"/>
                    <a:pt x="3141" y="5587"/>
                  </a:cubicBezTo>
                  <a:cubicBezTo>
                    <a:pt x="2282" y="6843"/>
                    <a:pt x="1951" y="6083"/>
                    <a:pt x="926" y="6579"/>
                  </a:cubicBezTo>
                  <a:cubicBezTo>
                    <a:pt x="1" y="7174"/>
                    <a:pt x="398" y="8165"/>
                    <a:pt x="67" y="905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8"/>
            <p:cNvSpPr/>
            <p:nvPr/>
          </p:nvSpPr>
          <p:spPr>
            <a:xfrm>
              <a:off x="3487300" y="2743850"/>
              <a:ext cx="265275" cy="255375"/>
            </a:xfrm>
            <a:custGeom>
              <a:rect b="b" l="l" r="r" t="t"/>
              <a:pathLst>
                <a:path extrusionOk="0" fill="none" h="10215" w="10611">
                  <a:moveTo>
                    <a:pt x="10611" y="1819"/>
                  </a:moveTo>
                  <a:cubicBezTo>
                    <a:pt x="9619" y="1554"/>
                    <a:pt x="8991" y="2480"/>
                    <a:pt x="8132" y="2645"/>
                  </a:cubicBezTo>
                  <a:cubicBezTo>
                    <a:pt x="7570" y="2711"/>
                    <a:pt x="6182" y="2810"/>
                    <a:pt x="5620" y="2645"/>
                  </a:cubicBezTo>
                  <a:cubicBezTo>
                    <a:pt x="4297" y="2314"/>
                    <a:pt x="2810" y="1"/>
                    <a:pt x="1587" y="1885"/>
                  </a:cubicBezTo>
                  <a:cubicBezTo>
                    <a:pt x="1323" y="2314"/>
                    <a:pt x="1025" y="3703"/>
                    <a:pt x="1025" y="4198"/>
                  </a:cubicBezTo>
                  <a:cubicBezTo>
                    <a:pt x="959" y="4959"/>
                    <a:pt x="1422" y="5587"/>
                    <a:pt x="1257" y="6281"/>
                  </a:cubicBezTo>
                  <a:cubicBezTo>
                    <a:pt x="1025" y="7008"/>
                    <a:pt x="232" y="7272"/>
                    <a:pt x="100" y="8165"/>
                  </a:cubicBezTo>
                  <a:cubicBezTo>
                    <a:pt x="1" y="8991"/>
                    <a:pt x="562" y="9487"/>
                    <a:pt x="629" y="1021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8"/>
            <p:cNvSpPr/>
            <p:nvPr/>
          </p:nvSpPr>
          <p:spPr>
            <a:xfrm>
              <a:off x="3132800" y="2457125"/>
              <a:ext cx="417325" cy="437150"/>
            </a:xfrm>
            <a:custGeom>
              <a:rect b="b" l="l" r="r" t="t"/>
              <a:pathLst>
                <a:path extrusionOk="0" fill="none" h="17486" w="16693">
                  <a:moveTo>
                    <a:pt x="6479" y="0"/>
                  </a:moveTo>
                  <a:cubicBezTo>
                    <a:pt x="4595" y="165"/>
                    <a:pt x="5388" y="1818"/>
                    <a:pt x="5454" y="3305"/>
                  </a:cubicBezTo>
                  <a:cubicBezTo>
                    <a:pt x="5520" y="5189"/>
                    <a:pt x="5520" y="6611"/>
                    <a:pt x="6016" y="8330"/>
                  </a:cubicBezTo>
                  <a:cubicBezTo>
                    <a:pt x="6380" y="9652"/>
                    <a:pt x="6942" y="10974"/>
                    <a:pt x="5520" y="11304"/>
                  </a:cubicBezTo>
                  <a:cubicBezTo>
                    <a:pt x="4430" y="11569"/>
                    <a:pt x="3273" y="10974"/>
                    <a:pt x="2116" y="11139"/>
                  </a:cubicBezTo>
                  <a:cubicBezTo>
                    <a:pt x="860" y="11370"/>
                    <a:pt x="0" y="11470"/>
                    <a:pt x="298" y="12858"/>
                  </a:cubicBezTo>
                  <a:cubicBezTo>
                    <a:pt x="463" y="13618"/>
                    <a:pt x="860" y="15337"/>
                    <a:pt x="1389" y="15436"/>
                  </a:cubicBezTo>
                  <a:cubicBezTo>
                    <a:pt x="2711" y="15667"/>
                    <a:pt x="2876" y="14015"/>
                    <a:pt x="3669" y="16097"/>
                  </a:cubicBezTo>
                  <a:cubicBezTo>
                    <a:pt x="3901" y="16758"/>
                    <a:pt x="3570" y="16923"/>
                    <a:pt x="4198" y="17320"/>
                  </a:cubicBezTo>
                  <a:cubicBezTo>
                    <a:pt x="4297" y="17419"/>
                    <a:pt x="5752" y="17485"/>
                    <a:pt x="5851" y="17485"/>
                  </a:cubicBezTo>
                  <a:cubicBezTo>
                    <a:pt x="6611" y="17254"/>
                    <a:pt x="6545" y="16824"/>
                    <a:pt x="6776" y="16163"/>
                  </a:cubicBezTo>
                  <a:cubicBezTo>
                    <a:pt x="7173" y="15172"/>
                    <a:pt x="7305" y="14676"/>
                    <a:pt x="8032" y="13949"/>
                  </a:cubicBezTo>
                  <a:cubicBezTo>
                    <a:pt x="8264" y="13618"/>
                    <a:pt x="8561" y="13618"/>
                    <a:pt x="8793" y="13288"/>
                  </a:cubicBezTo>
                  <a:cubicBezTo>
                    <a:pt x="8958" y="13122"/>
                    <a:pt x="8793" y="12726"/>
                    <a:pt x="9024" y="12461"/>
                  </a:cubicBezTo>
                  <a:cubicBezTo>
                    <a:pt x="9652" y="11734"/>
                    <a:pt x="10346" y="11800"/>
                    <a:pt x="11206" y="11734"/>
                  </a:cubicBezTo>
                  <a:cubicBezTo>
                    <a:pt x="12528" y="11635"/>
                    <a:pt x="14346" y="11899"/>
                    <a:pt x="15271" y="11139"/>
                  </a:cubicBezTo>
                  <a:cubicBezTo>
                    <a:pt x="16693" y="10147"/>
                    <a:pt x="15734" y="8594"/>
                    <a:pt x="15833" y="7173"/>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8"/>
            <p:cNvSpPr/>
            <p:nvPr/>
          </p:nvSpPr>
          <p:spPr>
            <a:xfrm>
              <a:off x="3033625" y="2694275"/>
              <a:ext cx="104975" cy="62000"/>
            </a:xfrm>
            <a:custGeom>
              <a:rect b="b" l="l" r="r" t="t"/>
              <a:pathLst>
                <a:path extrusionOk="0" fill="none" h="2480" w="4199">
                  <a:moveTo>
                    <a:pt x="1" y="265"/>
                  </a:moveTo>
                  <a:cubicBezTo>
                    <a:pt x="860" y="67"/>
                    <a:pt x="1786" y="0"/>
                    <a:pt x="2480" y="728"/>
                  </a:cubicBezTo>
                  <a:cubicBezTo>
                    <a:pt x="3174" y="1488"/>
                    <a:pt x="2877" y="2380"/>
                    <a:pt x="4199" y="2479"/>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8"/>
            <p:cNvSpPr/>
            <p:nvPr/>
          </p:nvSpPr>
          <p:spPr>
            <a:xfrm>
              <a:off x="3429450" y="2750475"/>
              <a:ext cx="90100" cy="84300"/>
            </a:xfrm>
            <a:custGeom>
              <a:rect b="b" l="l" r="r" t="t"/>
              <a:pathLst>
                <a:path extrusionOk="0" fill="none" h="3372" w="3604">
                  <a:moveTo>
                    <a:pt x="133" y="0"/>
                  </a:moveTo>
                  <a:cubicBezTo>
                    <a:pt x="1" y="1388"/>
                    <a:pt x="463" y="1388"/>
                    <a:pt x="1224" y="2049"/>
                  </a:cubicBezTo>
                  <a:cubicBezTo>
                    <a:pt x="1389" y="2115"/>
                    <a:pt x="1786" y="2115"/>
                    <a:pt x="1951" y="2281"/>
                  </a:cubicBezTo>
                  <a:cubicBezTo>
                    <a:pt x="2182" y="2446"/>
                    <a:pt x="2083" y="2942"/>
                    <a:pt x="2182" y="3041"/>
                  </a:cubicBezTo>
                  <a:cubicBezTo>
                    <a:pt x="2480" y="3206"/>
                    <a:pt x="3207" y="3372"/>
                    <a:pt x="3604" y="327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8"/>
            <p:cNvSpPr/>
            <p:nvPr/>
          </p:nvSpPr>
          <p:spPr>
            <a:xfrm>
              <a:off x="3343525" y="2822350"/>
              <a:ext cx="138025" cy="220675"/>
            </a:xfrm>
            <a:custGeom>
              <a:rect b="b" l="l" r="r" t="t"/>
              <a:pathLst>
                <a:path extrusionOk="0" fill="none" h="8827" w="5521">
                  <a:moveTo>
                    <a:pt x="5520" y="1"/>
                  </a:moveTo>
                  <a:cubicBezTo>
                    <a:pt x="4661" y="2314"/>
                    <a:pt x="165" y="728"/>
                    <a:pt x="165" y="2876"/>
                  </a:cubicBezTo>
                  <a:cubicBezTo>
                    <a:pt x="66" y="3372"/>
                    <a:pt x="628" y="3703"/>
                    <a:pt x="628" y="4132"/>
                  </a:cubicBezTo>
                  <a:cubicBezTo>
                    <a:pt x="760" y="4860"/>
                    <a:pt x="529" y="5025"/>
                    <a:pt x="397" y="5752"/>
                  </a:cubicBezTo>
                  <a:cubicBezTo>
                    <a:pt x="232" y="6347"/>
                    <a:pt x="0" y="6512"/>
                    <a:pt x="66" y="7173"/>
                  </a:cubicBezTo>
                  <a:cubicBezTo>
                    <a:pt x="232" y="7834"/>
                    <a:pt x="760" y="8000"/>
                    <a:pt x="694" y="882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8"/>
            <p:cNvSpPr/>
            <p:nvPr/>
          </p:nvSpPr>
          <p:spPr>
            <a:xfrm>
              <a:off x="3417875" y="2857050"/>
              <a:ext cx="28950" cy="158700"/>
            </a:xfrm>
            <a:custGeom>
              <a:rect b="b" l="l" r="r" t="t"/>
              <a:pathLst>
                <a:path extrusionOk="0" fill="none" h="6348" w="1158">
                  <a:moveTo>
                    <a:pt x="1" y="1"/>
                  </a:moveTo>
                  <a:cubicBezTo>
                    <a:pt x="133" y="1257"/>
                    <a:pt x="695" y="2381"/>
                    <a:pt x="993" y="3538"/>
                  </a:cubicBezTo>
                  <a:cubicBezTo>
                    <a:pt x="1158" y="4463"/>
                    <a:pt x="926" y="5521"/>
                    <a:pt x="860" y="634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8"/>
            <p:cNvSpPr/>
            <p:nvPr/>
          </p:nvSpPr>
          <p:spPr>
            <a:xfrm>
              <a:off x="3445150" y="2851275"/>
              <a:ext cx="24825" cy="150425"/>
            </a:xfrm>
            <a:custGeom>
              <a:rect b="b" l="l" r="r" t="t"/>
              <a:pathLst>
                <a:path extrusionOk="0" fill="none" h="6017" w="993">
                  <a:moveTo>
                    <a:pt x="1" y="1"/>
                  </a:moveTo>
                  <a:cubicBezTo>
                    <a:pt x="1" y="1389"/>
                    <a:pt x="530" y="2149"/>
                    <a:pt x="860" y="3306"/>
                  </a:cubicBezTo>
                  <a:cubicBezTo>
                    <a:pt x="992" y="4132"/>
                    <a:pt x="860" y="5190"/>
                    <a:pt x="860" y="6016"/>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8"/>
            <p:cNvSpPr/>
            <p:nvPr/>
          </p:nvSpPr>
          <p:spPr>
            <a:xfrm>
              <a:off x="3290625" y="2884325"/>
              <a:ext cx="58700" cy="22350"/>
            </a:xfrm>
            <a:custGeom>
              <a:rect b="b" l="l" r="r" t="t"/>
              <a:pathLst>
                <a:path extrusionOk="0" fill="none" h="894" w="2348">
                  <a:moveTo>
                    <a:pt x="2348" y="728"/>
                  </a:moveTo>
                  <a:cubicBezTo>
                    <a:pt x="1091" y="893"/>
                    <a:pt x="860" y="893"/>
                    <a:pt x="1" y="1"/>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8"/>
            <p:cNvSpPr/>
            <p:nvPr/>
          </p:nvSpPr>
          <p:spPr>
            <a:xfrm>
              <a:off x="3208825" y="2888475"/>
              <a:ext cx="56225" cy="156200"/>
            </a:xfrm>
            <a:custGeom>
              <a:rect b="b" l="l" r="r" t="t"/>
              <a:pathLst>
                <a:path extrusionOk="0" fill="none" h="6248" w="2249">
                  <a:moveTo>
                    <a:pt x="926" y="0"/>
                  </a:moveTo>
                  <a:cubicBezTo>
                    <a:pt x="1323" y="661"/>
                    <a:pt x="794" y="1058"/>
                    <a:pt x="860" y="1653"/>
                  </a:cubicBezTo>
                  <a:cubicBezTo>
                    <a:pt x="926" y="1950"/>
                    <a:pt x="1653" y="2049"/>
                    <a:pt x="1653" y="2380"/>
                  </a:cubicBezTo>
                  <a:cubicBezTo>
                    <a:pt x="1554" y="2777"/>
                    <a:pt x="1025" y="2710"/>
                    <a:pt x="860" y="3041"/>
                  </a:cubicBezTo>
                  <a:cubicBezTo>
                    <a:pt x="397" y="3768"/>
                    <a:pt x="0" y="3702"/>
                    <a:pt x="628" y="4528"/>
                  </a:cubicBezTo>
                  <a:cubicBezTo>
                    <a:pt x="1091" y="5189"/>
                    <a:pt x="2248" y="4925"/>
                    <a:pt x="1653" y="6247"/>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8"/>
            <p:cNvSpPr/>
            <p:nvPr/>
          </p:nvSpPr>
          <p:spPr>
            <a:xfrm>
              <a:off x="3109650" y="2828150"/>
              <a:ext cx="110775" cy="144625"/>
            </a:xfrm>
            <a:custGeom>
              <a:rect b="b" l="l" r="r" t="t"/>
              <a:pathLst>
                <a:path extrusionOk="0" fill="none" h="5785" w="4431">
                  <a:moveTo>
                    <a:pt x="4430" y="5784"/>
                  </a:moveTo>
                  <a:cubicBezTo>
                    <a:pt x="2414" y="5355"/>
                    <a:pt x="2083" y="0"/>
                    <a:pt x="1" y="3570"/>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8"/>
            <p:cNvSpPr/>
            <p:nvPr/>
          </p:nvSpPr>
          <p:spPr>
            <a:xfrm>
              <a:off x="3158425" y="2942175"/>
              <a:ext cx="23150" cy="45475"/>
            </a:xfrm>
            <a:custGeom>
              <a:rect b="b" l="l" r="r" t="t"/>
              <a:pathLst>
                <a:path extrusionOk="0" fill="none" h="1819" w="926">
                  <a:moveTo>
                    <a:pt x="926" y="1"/>
                  </a:moveTo>
                  <a:cubicBezTo>
                    <a:pt x="694" y="662"/>
                    <a:pt x="364" y="1223"/>
                    <a:pt x="0" y="1818"/>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8"/>
            <p:cNvSpPr/>
            <p:nvPr/>
          </p:nvSpPr>
          <p:spPr>
            <a:xfrm>
              <a:off x="3070000" y="2811625"/>
              <a:ext cx="82650" cy="57850"/>
            </a:xfrm>
            <a:custGeom>
              <a:rect b="b" l="l" r="r" t="t"/>
              <a:pathLst>
                <a:path extrusionOk="0" fill="none" h="2314" w="3306">
                  <a:moveTo>
                    <a:pt x="3306" y="595"/>
                  </a:moveTo>
                  <a:cubicBezTo>
                    <a:pt x="2579" y="992"/>
                    <a:pt x="1884" y="0"/>
                    <a:pt x="1190" y="430"/>
                  </a:cubicBezTo>
                  <a:cubicBezTo>
                    <a:pt x="728" y="760"/>
                    <a:pt x="1025" y="1256"/>
                    <a:pt x="794" y="1587"/>
                  </a:cubicBezTo>
                  <a:cubicBezTo>
                    <a:pt x="628" y="1917"/>
                    <a:pt x="265" y="1818"/>
                    <a:pt x="0" y="2314"/>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8"/>
            <p:cNvSpPr/>
            <p:nvPr/>
          </p:nvSpPr>
          <p:spPr>
            <a:xfrm>
              <a:off x="3029500" y="2766175"/>
              <a:ext cx="67800" cy="52075"/>
            </a:xfrm>
            <a:custGeom>
              <a:rect b="b" l="l" r="r" t="t"/>
              <a:pathLst>
                <a:path extrusionOk="0" fill="none" h="2083" w="2712">
                  <a:moveTo>
                    <a:pt x="2711" y="2082"/>
                  </a:moveTo>
                  <a:cubicBezTo>
                    <a:pt x="1786" y="1157"/>
                    <a:pt x="1488" y="0"/>
                    <a:pt x="1" y="992"/>
                  </a:cubicBezTo>
                </a:path>
              </a:pathLst>
            </a:custGeom>
            <a:noFill/>
            <a:ln cap="flat" cmpd="sng" w="10750">
              <a:solidFill>
                <a:srgbClr val="3A3D53"/>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8"/>
            <p:cNvSpPr/>
            <p:nvPr/>
          </p:nvSpPr>
          <p:spPr>
            <a:xfrm>
              <a:off x="5027600" y="4061875"/>
              <a:ext cx="226450" cy="226425"/>
            </a:xfrm>
            <a:custGeom>
              <a:rect b="b" l="l" r="r" t="t"/>
              <a:pathLst>
                <a:path extrusionOk="0" h="9057" w="9058">
                  <a:moveTo>
                    <a:pt x="1" y="0"/>
                  </a:moveTo>
                  <a:lnTo>
                    <a:pt x="6744" y="9057"/>
                  </a:lnTo>
                  <a:lnTo>
                    <a:pt x="9058" y="6710"/>
                  </a:lnTo>
                  <a:lnTo>
                    <a:pt x="1" y="0"/>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8"/>
            <p:cNvSpPr/>
            <p:nvPr/>
          </p:nvSpPr>
          <p:spPr>
            <a:xfrm>
              <a:off x="5257325" y="4290775"/>
              <a:ext cx="226450" cy="226425"/>
            </a:xfrm>
            <a:custGeom>
              <a:rect b="b" l="l" r="r" t="t"/>
              <a:pathLst>
                <a:path extrusionOk="0" h="9057" w="9058">
                  <a:moveTo>
                    <a:pt x="2314" y="0"/>
                  </a:moveTo>
                  <a:lnTo>
                    <a:pt x="1" y="2347"/>
                  </a:lnTo>
                  <a:lnTo>
                    <a:pt x="9057" y="9057"/>
                  </a:lnTo>
                  <a:lnTo>
                    <a:pt x="9057" y="9057"/>
                  </a:lnTo>
                  <a:lnTo>
                    <a:pt x="2314" y="0"/>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8"/>
            <p:cNvSpPr/>
            <p:nvPr/>
          </p:nvSpPr>
          <p:spPr>
            <a:xfrm>
              <a:off x="5027600" y="4290775"/>
              <a:ext cx="226450" cy="226425"/>
            </a:xfrm>
            <a:custGeom>
              <a:rect b="b" l="l" r="r" t="t"/>
              <a:pathLst>
                <a:path extrusionOk="0" h="9057" w="9058">
                  <a:moveTo>
                    <a:pt x="6744" y="0"/>
                  </a:moveTo>
                  <a:lnTo>
                    <a:pt x="1" y="9057"/>
                  </a:lnTo>
                  <a:lnTo>
                    <a:pt x="1" y="9057"/>
                  </a:lnTo>
                  <a:lnTo>
                    <a:pt x="9058" y="2347"/>
                  </a:lnTo>
                  <a:lnTo>
                    <a:pt x="6744" y="0"/>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8"/>
            <p:cNvSpPr/>
            <p:nvPr/>
          </p:nvSpPr>
          <p:spPr>
            <a:xfrm>
              <a:off x="5257325" y="4061875"/>
              <a:ext cx="226450" cy="226425"/>
            </a:xfrm>
            <a:custGeom>
              <a:rect b="b" l="l" r="r" t="t"/>
              <a:pathLst>
                <a:path extrusionOk="0" h="9057" w="9058">
                  <a:moveTo>
                    <a:pt x="9057" y="0"/>
                  </a:moveTo>
                  <a:lnTo>
                    <a:pt x="1" y="6710"/>
                  </a:lnTo>
                  <a:lnTo>
                    <a:pt x="2314" y="9057"/>
                  </a:lnTo>
                  <a:lnTo>
                    <a:pt x="9057" y="0"/>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8"/>
            <p:cNvSpPr/>
            <p:nvPr/>
          </p:nvSpPr>
          <p:spPr>
            <a:xfrm>
              <a:off x="5203625" y="3886675"/>
              <a:ext cx="103300" cy="348750"/>
            </a:xfrm>
            <a:custGeom>
              <a:rect b="b" l="l" r="r" t="t"/>
              <a:pathLst>
                <a:path extrusionOk="0" h="13950" w="4132">
                  <a:moveTo>
                    <a:pt x="2083" y="1"/>
                  </a:moveTo>
                  <a:lnTo>
                    <a:pt x="0" y="13949"/>
                  </a:lnTo>
                  <a:lnTo>
                    <a:pt x="4132" y="13949"/>
                  </a:lnTo>
                  <a:lnTo>
                    <a:pt x="2083" y="1"/>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8"/>
            <p:cNvSpPr/>
            <p:nvPr/>
          </p:nvSpPr>
          <p:spPr>
            <a:xfrm>
              <a:off x="5203625" y="4343650"/>
              <a:ext cx="103300" cy="348750"/>
            </a:xfrm>
            <a:custGeom>
              <a:rect b="b" l="l" r="r" t="t"/>
              <a:pathLst>
                <a:path extrusionOk="0" h="13950" w="4132">
                  <a:moveTo>
                    <a:pt x="0" y="1"/>
                  </a:moveTo>
                  <a:lnTo>
                    <a:pt x="2083" y="13949"/>
                  </a:lnTo>
                  <a:lnTo>
                    <a:pt x="4132" y="1"/>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8"/>
            <p:cNvSpPr/>
            <p:nvPr/>
          </p:nvSpPr>
          <p:spPr>
            <a:xfrm>
              <a:off x="4852425" y="4237875"/>
              <a:ext cx="349575" cy="103325"/>
            </a:xfrm>
            <a:custGeom>
              <a:rect b="b" l="l" r="r" t="t"/>
              <a:pathLst>
                <a:path extrusionOk="0" h="4133" w="13983">
                  <a:moveTo>
                    <a:pt x="13982" y="1"/>
                  </a:moveTo>
                  <a:lnTo>
                    <a:pt x="0" y="2083"/>
                  </a:lnTo>
                  <a:lnTo>
                    <a:pt x="13982" y="4132"/>
                  </a:lnTo>
                  <a:lnTo>
                    <a:pt x="13982" y="1"/>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8"/>
            <p:cNvSpPr/>
            <p:nvPr/>
          </p:nvSpPr>
          <p:spPr>
            <a:xfrm>
              <a:off x="5309400" y="4237875"/>
              <a:ext cx="348725" cy="103325"/>
            </a:xfrm>
            <a:custGeom>
              <a:rect b="b" l="l" r="r" t="t"/>
              <a:pathLst>
                <a:path extrusionOk="0" h="4133" w="13949">
                  <a:moveTo>
                    <a:pt x="0" y="1"/>
                  </a:moveTo>
                  <a:lnTo>
                    <a:pt x="0" y="4132"/>
                  </a:lnTo>
                  <a:lnTo>
                    <a:pt x="13949" y="2083"/>
                  </a:lnTo>
                  <a:lnTo>
                    <a:pt x="0" y="1"/>
                  </a:lnTo>
                  <a:close/>
                </a:path>
              </a:pathLst>
            </a:custGeom>
            <a:solidFill>
              <a:srgbClr val="F5F0D9"/>
            </a:solidFill>
            <a:ln cap="rnd" cmpd="sng" w="7425">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8"/>
            <p:cNvSpPr/>
            <p:nvPr/>
          </p:nvSpPr>
          <p:spPr>
            <a:xfrm>
              <a:off x="5027600" y="4061875"/>
              <a:ext cx="226450" cy="197525"/>
            </a:xfrm>
            <a:custGeom>
              <a:rect b="b" l="l" r="r" t="t"/>
              <a:pathLst>
                <a:path extrusionOk="0" h="7901" w="9058">
                  <a:moveTo>
                    <a:pt x="1" y="0"/>
                  </a:moveTo>
                  <a:lnTo>
                    <a:pt x="7901" y="7900"/>
                  </a:lnTo>
                  <a:lnTo>
                    <a:pt x="9058" y="6710"/>
                  </a:lnTo>
                  <a:lnTo>
                    <a:pt x="1" y="0"/>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8"/>
            <p:cNvSpPr/>
            <p:nvPr/>
          </p:nvSpPr>
          <p:spPr>
            <a:xfrm>
              <a:off x="5286250" y="4290775"/>
              <a:ext cx="197525" cy="226425"/>
            </a:xfrm>
            <a:custGeom>
              <a:rect b="b" l="l" r="r" t="t"/>
              <a:pathLst>
                <a:path extrusionOk="0" h="9057" w="7901">
                  <a:moveTo>
                    <a:pt x="1157" y="0"/>
                  </a:moveTo>
                  <a:lnTo>
                    <a:pt x="1" y="1190"/>
                  </a:lnTo>
                  <a:lnTo>
                    <a:pt x="7900" y="9057"/>
                  </a:lnTo>
                  <a:lnTo>
                    <a:pt x="1157" y="0"/>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8"/>
            <p:cNvSpPr/>
            <p:nvPr/>
          </p:nvSpPr>
          <p:spPr>
            <a:xfrm>
              <a:off x="5027600" y="4320525"/>
              <a:ext cx="226450" cy="196675"/>
            </a:xfrm>
            <a:custGeom>
              <a:rect b="b" l="l" r="r" t="t"/>
              <a:pathLst>
                <a:path extrusionOk="0" h="7867" w="9058">
                  <a:moveTo>
                    <a:pt x="7901" y="0"/>
                  </a:moveTo>
                  <a:lnTo>
                    <a:pt x="1" y="7867"/>
                  </a:lnTo>
                  <a:lnTo>
                    <a:pt x="9058" y="1157"/>
                  </a:lnTo>
                  <a:lnTo>
                    <a:pt x="7901" y="0"/>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8"/>
            <p:cNvSpPr/>
            <p:nvPr/>
          </p:nvSpPr>
          <p:spPr>
            <a:xfrm>
              <a:off x="5286250" y="4061875"/>
              <a:ext cx="197525" cy="226425"/>
            </a:xfrm>
            <a:custGeom>
              <a:rect b="b" l="l" r="r" t="t"/>
              <a:pathLst>
                <a:path extrusionOk="0" h="9057" w="7901">
                  <a:moveTo>
                    <a:pt x="7900" y="0"/>
                  </a:moveTo>
                  <a:lnTo>
                    <a:pt x="1" y="7900"/>
                  </a:lnTo>
                  <a:lnTo>
                    <a:pt x="1157" y="9057"/>
                  </a:lnTo>
                  <a:lnTo>
                    <a:pt x="7900" y="0"/>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8"/>
            <p:cNvSpPr/>
            <p:nvPr/>
          </p:nvSpPr>
          <p:spPr>
            <a:xfrm>
              <a:off x="5255675" y="3886675"/>
              <a:ext cx="51250" cy="348750"/>
            </a:xfrm>
            <a:custGeom>
              <a:rect b="b" l="l" r="r" t="t"/>
              <a:pathLst>
                <a:path extrusionOk="0" h="13950" w="2050">
                  <a:moveTo>
                    <a:pt x="1" y="1"/>
                  </a:moveTo>
                  <a:lnTo>
                    <a:pt x="1" y="13949"/>
                  </a:lnTo>
                  <a:lnTo>
                    <a:pt x="2050" y="13949"/>
                  </a:lnTo>
                  <a:lnTo>
                    <a:pt x="1" y="1"/>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8"/>
            <p:cNvSpPr/>
            <p:nvPr/>
          </p:nvSpPr>
          <p:spPr>
            <a:xfrm>
              <a:off x="5255675" y="4343650"/>
              <a:ext cx="51250" cy="348750"/>
            </a:xfrm>
            <a:custGeom>
              <a:rect b="b" l="l" r="r" t="t"/>
              <a:pathLst>
                <a:path extrusionOk="0" h="13950" w="2050">
                  <a:moveTo>
                    <a:pt x="1" y="1"/>
                  </a:moveTo>
                  <a:lnTo>
                    <a:pt x="1" y="13949"/>
                  </a:lnTo>
                  <a:lnTo>
                    <a:pt x="2050" y="1"/>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8"/>
            <p:cNvSpPr/>
            <p:nvPr/>
          </p:nvSpPr>
          <p:spPr>
            <a:xfrm>
              <a:off x="4852425" y="4289950"/>
              <a:ext cx="349575" cy="51250"/>
            </a:xfrm>
            <a:custGeom>
              <a:rect b="b" l="l" r="r" t="t"/>
              <a:pathLst>
                <a:path extrusionOk="0" h="2050" w="13983">
                  <a:moveTo>
                    <a:pt x="0" y="0"/>
                  </a:moveTo>
                  <a:lnTo>
                    <a:pt x="13982" y="2049"/>
                  </a:lnTo>
                  <a:lnTo>
                    <a:pt x="13982" y="0"/>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8"/>
            <p:cNvSpPr/>
            <p:nvPr/>
          </p:nvSpPr>
          <p:spPr>
            <a:xfrm>
              <a:off x="5309400" y="4289950"/>
              <a:ext cx="348725" cy="51250"/>
            </a:xfrm>
            <a:custGeom>
              <a:rect b="b" l="l" r="r" t="t"/>
              <a:pathLst>
                <a:path extrusionOk="0" h="2050" w="13949">
                  <a:moveTo>
                    <a:pt x="0" y="0"/>
                  </a:moveTo>
                  <a:lnTo>
                    <a:pt x="0" y="2049"/>
                  </a:lnTo>
                  <a:lnTo>
                    <a:pt x="13949" y="0"/>
                  </a:lnTo>
                  <a:close/>
                </a:path>
              </a:pathLst>
            </a:custGeom>
            <a:solidFill>
              <a:srgbClr val="EBB298"/>
            </a:solidFill>
            <a:ln cap="flat" cmpd="sng" w="4950">
              <a:solidFill>
                <a:srgbClr val="4D2801"/>
              </a:solidFill>
              <a:prstDash val="solid"/>
              <a:miter lim="3305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8"/>
            <p:cNvSpPr/>
            <p:nvPr/>
          </p:nvSpPr>
          <p:spPr>
            <a:xfrm>
              <a:off x="5027600" y="4061875"/>
              <a:ext cx="197525" cy="196675"/>
            </a:xfrm>
            <a:custGeom>
              <a:rect b="b" l="l" r="r" t="t"/>
              <a:pathLst>
                <a:path extrusionOk="0" fill="none" h="7867" w="7901">
                  <a:moveTo>
                    <a:pt x="1" y="0"/>
                  </a:moveTo>
                  <a:lnTo>
                    <a:pt x="7901" y="7867"/>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8"/>
            <p:cNvSpPr/>
            <p:nvPr/>
          </p:nvSpPr>
          <p:spPr>
            <a:xfrm>
              <a:off x="5286250" y="4320525"/>
              <a:ext cx="197525" cy="196675"/>
            </a:xfrm>
            <a:custGeom>
              <a:rect b="b" l="l" r="r" t="t"/>
              <a:pathLst>
                <a:path extrusionOk="0" fill="none" h="7867" w="7901">
                  <a:moveTo>
                    <a:pt x="7900" y="7867"/>
                  </a:moveTo>
                  <a:lnTo>
                    <a:pt x="1" y="0"/>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8"/>
            <p:cNvSpPr/>
            <p:nvPr/>
          </p:nvSpPr>
          <p:spPr>
            <a:xfrm>
              <a:off x="5027600" y="4320525"/>
              <a:ext cx="197525" cy="196675"/>
            </a:xfrm>
            <a:custGeom>
              <a:rect b="b" l="l" r="r" t="t"/>
              <a:pathLst>
                <a:path extrusionOk="0" fill="none" h="7867" w="7901">
                  <a:moveTo>
                    <a:pt x="1" y="7867"/>
                  </a:moveTo>
                  <a:lnTo>
                    <a:pt x="7901" y="0"/>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8"/>
            <p:cNvSpPr/>
            <p:nvPr/>
          </p:nvSpPr>
          <p:spPr>
            <a:xfrm>
              <a:off x="5286250" y="4061875"/>
              <a:ext cx="197525" cy="196675"/>
            </a:xfrm>
            <a:custGeom>
              <a:rect b="b" l="l" r="r" t="t"/>
              <a:pathLst>
                <a:path extrusionOk="0" fill="none" h="7867" w="7901">
                  <a:moveTo>
                    <a:pt x="7900" y="0"/>
                  </a:moveTo>
                  <a:lnTo>
                    <a:pt x="1" y="7867"/>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8"/>
            <p:cNvSpPr/>
            <p:nvPr/>
          </p:nvSpPr>
          <p:spPr>
            <a:xfrm>
              <a:off x="5255675" y="3886675"/>
              <a:ext cx="25" cy="348750"/>
            </a:xfrm>
            <a:custGeom>
              <a:rect b="b" l="l" r="r" t="t"/>
              <a:pathLst>
                <a:path extrusionOk="0" fill="none" h="13950" w="1">
                  <a:moveTo>
                    <a:pt x="1" y="1"/>
                  </a:moveTo>
                  <a:lnTo>
                    <a:pt x="1" y="13949"/>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8"/>
            <p:cNvSpPr/>
            <p:nvPr/>
          </p:nvSpPr>
          <p:spPr>
            <a:xfrm>
              <a:off x="5255675" y="4343650"/>
              <a:ext cx="25" cy="348750"/>
            </a:xfrm>
            <a:custGeom>
              <a:rect b="b" l="l" r="r" t="t"/>
              <a:pathLst>
                <a:path extrusionOk="0" fill="none" h="13950" w="1">
                  <a:moveTo>
                    <a:pt x="1" y="13949"/>
                  </a:moveTo>
                  <a:lnTo>
                    <a:pt x="1" y="1"/>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8"/>
            <p:cNvSpPr/>
            <p:nvPr/>
          </p:nvSpPr>
          <p:spPr>
            <a:xfrm>
              <a:off x="4852425" y="4289950"/>
              <a:ext cx="348750" cy="25"/>
            </a:xfrm>
            <a:custGeom>
              <a:rect b="b" l="l" r="r" t="t"/>
              <a:pathLst>
                <a:path extrusionOk="0" fill="none" h="1" w="13950">
                  <a:moveTo>
                    <a:pt x="0" y="0"/>
                  </a:moveTo>
                  <a:lnTo>
                    <a:pt x="13949" y="0"/>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8"/>
            <p:cNvSpPr/>
            <p:nvPr/>
          </p:nvSpPr>
          <p:spPr>
            <a:xfrm>
              <a:off x="5309400" y="4289950"/>
              <a:ext cx="348725" cy="25"/>
            </a:xfrm>
            <a:custGeom>
              <a:rect b="b" l="l" r="r" t="t"/>
              <a:pathLst>
                <a:path extrusionOk="0" fill="none" h="1" w="13949">
                  <a:moveTo>
                    <a:pt x="13949" y="0"/>
                  </a:moveTo>
                  <a:lnTo>
                    <a:pt x="0" y="0"/>
                  </a:lnTo>
                </a:path>
              </a:pathLst>
            </a:custGeom>
            <a:no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8"/>
            <p:cNvSpPr/>
            <p:nvPr/>
          </p:nvSpPr>
          <p:spPr>
            <a:xfrm>
              <a:off x="5236675" y="3810650"/>
              <a:ext cx="45475" cy="60350"/>
            </a:xfrm>
            <a:custGeom>
              <a:rect b="b" l="l" r="r" t="t"/>
              <a:pathLst>
                <a:path extrusionOk="0" h="2414" w="1819">
                  <a:moveTo>
                    <a:pt x="0" y="1"/>
                  </a:moveTo>
                  <a:lnTo>
                    <a:pt x="0" y="2414"/>
                  </a:lnTo>
                  <a:lnTo>
                    <a:pt x="298" y="2414"/>
                  </a:lnTo>
                  <a:lnTo>
                    <a:pt x="298" y="398"/>
                  </a:lnTo>
                  <a:lnTo>
                    <a:pt x="1389" y="2414"/>
                  </a:lnTo>
                  <a:lnTo>
                    <a:pt x="1818" y="2414"/>
                  </a:lnTo>
                  <a:lnTo>
                    <a:pt x="1818" y="1"/>
                  </a:lnTo>
                  <a:lnTo>
                    <a:pt x="1488" y="1"/>
                  </a:lnTo>
                  <a:lnTo>
                    <a:pt x="1488" y="2017"/>
                  </a:lnTo>
                  <a:lnTo>
                    <a:pt x="430"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8"/>
            <p:cNvSpPr/>
            <p:nvPr/>
          </p:nvSpPr>
          <p:spPr>
            <a:xfrm>
              <a:off x="5240800" y="4708075"/>
              <a:ext cx="42175" cy="62000"/>
            </a:xfrm>
            <a:custGeom>
              <a:rect b="b" l="l" r="r" t="t"/>
              <a:pathLst>
                <a:path extrusionOk="0" h="2480" w="1687">
                  <a:moveTo>
                    <a:pt x="827" y="0"/>
                  </a:moveTo>
                  <a:cubicBezTo>
                    <a:pt x="563" y="0"/>
                    <a:pt x="364" y="66"/>
                    <a:pt x="232" y="165"/>
                  </a:cubicBezTo>
                  <a:cubicBezTo>
                    <a:pt x="67" y="298"/>
                    <a:pt x="1" y="463"/>
                    <a:pt x="1" y="694"/>
                  </a:cubicBezTo>
                  <a:cubicBezTo>
                    <a:pt x="1" y="860"/>
                    <a:pt x="34" y="992"/>
                    <a:pt x="166" y="1124"/>
                  </a:cubicBezTo>
                  <a:cubicBezTo>
                    <a:pt x="265" y="1223"/>
                    <a:pt x="430" y="1289"/>
                    <a:pt x="695" y="1355"/>
                  </a:cubicBezTo>
                  <a:lnTo>
                    <a:pt x="893" y="1388"/>
                  </a:lnTo>
                  <a:cubicBezTo>
                    <a:pt x="1058" y="1421"/>
                    <a:pt x="1158" y="1455"/>
                    <a:pt x="1257" y="1521"/>
                  </a:cubicBezTo>
                  <a:cubicBezTo>
                    <a:pt x="1323" y="1587"/>
                    <a:pt x="1356" y="1686"/>
                    <a:pt x="1356" y="1818"/>
                  </a:cubicBezTo>
                  <a:cubicBezTo>
                    <a:pt x="1356" y="1950"/>
                    <a:pt x="1290" y="2050"/>
                    <a:pt x="1191" y="2116"/>
                  </a:cubicBezTo>
                  <a:cubicBezTo>
                    <a:pt x="1091" y="2182"/>
                    <a:pt x="959" y="2215"/>
                    <a:pt x="761" y="2215"/>
                  </a:cubicBezTo>
                  <a:cubicBezTo>
                    <a:pt x="662" y="2215"/>
                    <a:pt x="530" y="2215"/>
                    <a:pt x="397" y="2182"/>
                  </a:cubicBezTo>
                  <a:cubicBezTo>
                    <a:pt x="265" y="2149"/>
                    <a:pt x="133" y="2083"/>
                    <a:pt x="1" y="2016"/>
                  </a:cubicBezTo>
                  <a:lnTo>
                    <a:pt x="1" y="2347"/>
                  </a:lnTo>
                  <a:cubicBezTo>
                    <a:pt x="133" y="2380"/>
                    <a:pt x="265" y="2413"/>
                    <a:pt x="397" y="2446"/>
                  </a:cubicBezTo>
                  <a:cubicBezTo>
                    <a:pt x="530" y="2479"/>
                    <a:pt x="662" y="2479"/>
                    <a:pt x="761" y="2479"/>
                  </a:cubicBezTo>
                  <a:cubicBezTo>
                    <a:pt x="1058" y="2479"/>
                    <a:pt x="1290" y="2446"/>
                    <a:pt x="1455" y="2314"/>
                  </a:cubicBezTo>
                  <a:cubicBezTo>
                    <a:pt x="1620" y="2182"/>
                    <a:pt x="1686" y="2016"/>
                    <a:pt x="1686" y="1785"/>
                  </a:cubicBezTo>
                  <a:cubicBezTo>
                    <a:pt x="1686" y="1587"/>
                    <a:pt x="1620" y="1421"/>
                    <a:pt x="1521" y="1322"/>
                  </a:cubicBezTo>
                  <a:cubicBezTo>
                    <a:pt x="1389" y="1190"/>
                    <a:pt x="1224" y="1124"/>
                    <a:pt x="992" y="1058"/>
                  </a:cubicBezTo>
                  <a:lnTo>
                    <a:pt x="794" y="1025"/>
                  </a:lnTo>
                  <a:cubicBezTo>
                    <a:pt x="596" y="992"/>
                    <a:pt x="496" y="959"/>
                    <a:pt x="430" y="893"/>
                  </a:cubicBezTo>
                  <a:cubicBezTo>
                    <a:pt x="364" y="827"/>
                    <a:pt x="331" y="760"/>
                    <a:pt x="331" y="661"/>
                  </a:cubicBezTo>
                  <a:cubicBezTo>
                    <a:pt x="331" y="529"/>
                    <a:pt x="364" y="430"/>
                    <a:pt x="463" y="364"/>
                  </a:cubicBezTo>
                  <a:cubicBezTo>
                    <a:pt x="563" y="298"/>
                    <a:pt x="695" y="265"/>
                    <a:pt x="893" y="265"/>
                  </a:cubicBezTo>
                  <a:cubicBezTo>
                    <a:pt x="992" y="265"/>
                    <a:pt x="1091" y="265"/>
                    <a:pt x="1191" y="298"/>
                  </a:cubicBezTo>
                  <a:cubicBezTo>
                    <a:pt x="1290" y="331"/>
                    <a:pt x="1422" y="364"/>
                    <a:pt x="1554" y="430"/>
                  </a:cubicBezTo>
                  <a:lnTo>
                    <a:pt x="1554" y="99"/>
                  </a:lnTo>
                  <a:cubicBezTo>
                    <a:pt x="1422" y="66"/>
                    <a:pt x="1290" y="33"/>
                    <a:pt x="1191" y="33"/>
                  </a:cubicBezTo>
                  <a:cubicBezTo>
                    <a:pt x="1058" y="0"/>
                    <a:pt x="959" y="0"/>
                    <a:pt x="827" y="0"/>
                  </a:cubicBez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8"/>
            <p:cNvSpPr/>
            <p:nvPr/>
          </p:nvSpPr>
          <p:spPr>
            <a:xfrm>
              <a:off x="4766475" y="4260200"/>
              <a:ext cx="76050" cy="60325"/>
            </a:xfrm>
            <a:custGeom>
              <a:rect b="b" l="l" r="r" t="t"/>
              <a:pathLst>
                <a:path extrusionOk="0" h="2413" w="3042">
                  <a:moveTo>
                    <a:pt x="1" y="0"/>
                  </a:moveTo>
                  <a:lnTo>
                    <a:pt x="596" y="2413"/>
                  </a:lnTo>
                  <a:lnTo>
                    <a:pt x="992" y="2413"/>
                  </a:lnTo>
                  <a:lnTo>
                    <a:pt x="1521" y="331"/>
                  </a:lnTo>
                  <a:lnTo>
                    <a:pt x="2017" y="2413"/>
                  </a:lnTo>
                  <a:lnTo>
                    <a:pt x="2447" y="2413"/>
                  </a:lnTo>
                  <a:lnTo>
                    <a:pt x="3042" y="0"/>
                  </a:lnTo>
                  <a:lnTo>
                    <a:pt x="2711" y="0"/>
                  </a:lnTo>
                  <a:lnTo>
                    <a:pt x="2215" y="2049"/>
                  </a:lnTo>
                  <a:lnTo>
                    <a:pt x="1687" y="0"/>
                  </a:lnTo>
                  <a:lnTo>
                    <a:pt x="1323" y="0"/>
                  </a:lnTo>
                  <a:lnTo>
                    <a:pt x="827" y="2049"/>
                  </a:lnTo>
                  <a:lnTo>
                    <a:pt x="331"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8"/>
            <p:cNvSpPr/>
            <p:nvPr/>
          </p:nvSpPr>
          <p:spPr>
            <a:xfrm>
              <a:off x="5687850" y="4260200"/>
              <a:ext cx="38875" cy="60325"/>
            </a:xfrm>
            <a:custGeom>
              <a:rect b="b" l="l" r="r" t="t"/>
              <a:pathLst>
                <a:path extrusionOk="0" h="2413" w="1555">
                  <a:moveTo>
                    <a:pt x="1" y="0"/>
                  </a:moveTo>
                  <a:lnTo>
                    <a:pt x="1" y="2413"/>
                  </a:lnTo>
                  <a:lnTo>
                    <a:pt x="1554" y="2413"/>
                  </a:lnTo>
                  <a:lnTo>
                    <a:pt x="1554" y="2149"/>
                  </a:lnTo>
                  <a:lnTo>
                    <a:pt x="298" y="2149"/>
                  </a:lnTo>
                  <a:lnTo>
                    <a:pt x="298" y="1256"/>
                  </a:lnTo>
                  <a:lnTo>
                    <a:pt x="1455" y="1256"/>
                  </a:lnTo>
                  <a:lnTo>
                    <a:pt x="1455" y="992"/>
                  </a:lnTo>
                  <a:lnTo>
                    <a:pt x="298" y="992"/>
                  </a:lnTo>
                  <a:lnTo>
                    <a:pt x="298" y="265"/>
                  </a:lnTo>
                  <a:lnTo>
                    <a:pt x="1521" y="265"/>
                  </a:lnTo>
                  <a:lnTo>
                    <a:pt x="1521"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8"/>
            <p:cNvSpPr/>
            <p:nvPr/>
          </p:nvSpPr>
          <p:spPr>
            <a:xfrm>
              <a:off x="4963975" y="3999075"/>
              <a:ext cx="28950" cy="37200"/>
            </a:xfrm>
            <a:custGeom>
              <a:rect b="b" l="l" r="r" t="t"/>
              <a:pathLst>
                <a:path extrusionOk="0" h="1488" w="1158">
                  <a:moveTo>
                    <a:pt x="1" y="0"/>
                  </a:moveTo>
                  <a:lnTo>
                    <a:pt x="1" y="1488"/>
                  </a:lnTo>
                  <a:lnTo>
                    <a:pt x="199" y="1488"/>
                  </a:lnTo>
                  <a:lnTo>
                    <a:pt x="199" y="232"/>
                  </a:lnTo>
                  <a:lnTo>
                    <a:pt x="860" y="1488"/>
                  </a:lnTo>
                  <a:lnTo>
                    <a:pt x="1158" y="1488"/>
                  </a:lnTo>
                  <a:lnTo>
                    <a:pt x="1158" y="0"/>
                  </a:lnTo>
                  <a:lnTo>
                    <a:pt x="959" y="0"/>
                  </a:lnTo>
                  <a:lnTo>
                    <a:pt x="959" y="1256"/>
                  </a:lnTo>
                  <a:lnTo>
                    <a:pt x="265"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8"/>
            <p:cNvSpPr/>
            <p:nvPr/>
          </p:nvSpPr>
          <p:spPr>
            <a:xfrm>
              <a:off x="4999500" y="3999075"/>
              <a:ext cx="47975" cy="37200"/>
            </a:xfrm>
            <a:custGeom>
              <a:rect b="b" l="l" r="r" t="t"/>
              <a:pathLst>
                <a:path extrusionOk="0" h="1488" w="1919">
                  <a:moveTo>
                    <a:pt x="1" y="0"/>
                  </a:moveTo>
                  <a:lnTo>
                    <a:pt x="365" y="1488"/>
                  </a:lnTo>
                  <a:lnTo>
                    <a:pt x="629" y="1488"/>
                  </a:lnTo>
                  <a:lnTo>
                    <a:pt x="959" y="198"/>
                  </a:lnTo>
                  <a:lnTo>
                    <a:pt x="1257" y="1488"/>
                  </a:lnTo>
                  <a:lnTo>
                    <a:pt x="1521" y="1488"/>
                  </a:lnTo>
                  <a:lnTo>
                    <a:pt x="1918" y="0"/>
                  </a:lnTo>
                  <a:lnTo>
                    <a:pt x="1687" y="0"/>
                  </a:lnTo>
                  <a:lnTo>
                    <a:pt x="1389" y="1256"/>
                  </a:lnTo>
                  <a:lnTo>
                    <a:pt x="1059" y="0"/>
                  </a:lnTo>
                  <a:lnTo>
                    <a:pt x="827" y="0"/>
                  </a:lnTo>
                  <a:lnTo>
                    <a:pt x="530" y="1256"/>
                  </a:lnTo>
                  <a:lnTo>
                    <a:pt x="199"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8"/>
            <p:cNvSpPr/>
            <p:nvPr/>
          </p:nvSpPr>
          <p:spPr>
            <a:xfrm>
              <a:off x="5490350" y="4533700"/>
              <a:ext cx="26475" cy="38875"/>
            </a:xfrm>
            <a:custGeom>
              <a:rect b="b" l="l" r="r" t="t"/>
              <a:pathLst>
                <a:path extrusionOk="0" h="1555" w="1059">
                  <a:moveTo>
                    <a:pt x="530" y="1"/>
                  </a:moveTo>
                  <a:cubicBezTo>
                    <a:pt x="364" y="1"/>
                    <a:pt x="232" y="34"/>
                    <a:pt x="133" y="100"/>
                  </a:cubicBezTo>
                  <a:cubicBezTo>
                    <a:pt x="67" y="199"/>
                    <a:pt x="1" y="298"/>
                    <a:pt x="1" y="431"/>
                  </a:cubicBezTo>
                  <a:cubicBezTo>
                    <a:pt x="1" y="530"/>
                    <a:pt x="34" y="629"/>
                    <a:pt x="100" y="695"/>
                  </a:cubicBezTo>
                  <a:cubicBezTo>
                    <a:pt x="166" y="761"/>
                    <a:pt x="298" y="794"/>
                    <a:pt x="431" y="827"/>
                  </a:cubicBezTo>
                  <a:lnTo>
                    <a:pt x="563" y="860"/>
                  </a:lnTo>
                  <a:cubicBezTo>
                    <a:pt x="662" y="893"/>
                    <a:pt x="728" y="893"/>
                    <a:pt x="794" y="959"/>
                  </a:cubicBezTo>
                  <a:cubicBezTo>
                    <a:pt x="827" y="992"/>
                    <a:pt x="860" y="1059"/>
                    <a:pt x="860" y="1125"/>
                  </a:cubicBezTo>
                  <a:cubicBezTo>
                    <a:pt x="860" y="1224"/>
                    <a:pt x="827" y="1290"/>
                    <a:pt x="761" y="1323"/>
                  </a:cubicBezTo>
                  <a:cubicBezTo>
                    <a:pt x="695" y="1356"/>
                    <a:pt x="596" y="1389"/>
                    <a:pt x="497" y="1389"/>
                  </a:cubicBezTo>
                  <a:cubicBezTo>
                    <a:pt x="431" y="1389"/>
                    <a:pt x="331" y="1389"/>
                    <a:pt x="265" y="1356"/>
                  </a:cubicBezTo>
                  <a:cubicBezTo>
                    <a:pt x="166" y="1323"/>
                    <a:pt x="100" y="1290"/>
                    <a:pt x="1" y="1257"/>
                  </a:cubicBezTo>
                  <a:lnTo>
                    <a:pt x="1" y="1455"/>
                  </a:lnTo>
                  <a:cubicBezTo>
                    <a:pt x="100" y="1488"/>
                    <a:pt x="199" y="1521"/>
                    <a:pt x="265" y="1521"/>
                  </a:cubicBezTo>
                  <a:cubicBezTo>
                    <a:pt x="331" y="1554"/>
                    <a:pt x="431" y="1554"/>
                    <a:pt x="497" y="1554"/>
                  </a:cubicBezTo>
                  <a:cubicBezTo>
                    <a:pt x="695" y="1554"/>
                    <a:pt x="827" y="1521"/>
                    <a:pt x="926" y="1455"/>
                  </a:cubicBezTo>
                  <a:cubicBezTo>
                    <a:pt x="1026" y="1356"/>
                    <a:pt x="1059" y="1257"/>
                    <a:pt x="1059" y="1125"/>
                  </a:cubicBezTo>
                  <a:cubicBezTo>
                    <a:pt x="1059" y="992"/>
                    <a:pt x="1026" y="893"/>
                    <a:pt x="959" y="827"/>
                  </a:cubicBezTo>
                  <a:cubicBezTo>
                    <a:pt x="893" y="728"/>
                    <a:pt x="761" y="695"/>
                    <a:pt x="629" y="662"/>
                  </a:cubicBezTo>
                  <a:lnTo>
                    <a:pt x="497" y="629"/>
                  </a:lnTo>
                  <a:cubicBezTo>
                    <a:pt x="398" y="629"/>
                    <a:pt x="298" y="596"/>
                    <a:pt x="265" y="563"/>
                  </a:cubicBezTo>
                  <a:cubicBezTo>
                    <a:pt x="232" y="530"/>
                    <a:pt x="199" y="464"/>
                    <a:pt x="199" y="397"/>
                  </a:cubicBezTo>
                  <a:cubicBezTo>
                    <a:pt x="199" y="331"/>
                    <a:pt x="232" y="265"/>
                    <a:pt x="298" y="232"/>
                  </a:cubicBezTo>
                  <a:cubicBezTo>
                    <a:pt x="364" y="166"/>
                    <a:pt x="464" y="166"/>
                    <a:pt x="563" y="166"/>
                  </a:cubicBezTo>
                  <a:cubicBezTo>
                    <a:pt x="629" y="166"/>
                    <a:pt x="695" y="166"/>
                    <a:pt x="761" y="199"/>
                  </a:cubicBezTo>
                  <a:cubicBezTo>
                    <a:pt x="827" y="199"/>
                    <a:pt x="893" y="232"/>
                    <a:pt x="993" y="265"/>
                  </a:cubicBezTo>
                  <a:lnTo>
                    <a:pt x="993" y="67"/>
                  </a:lnTo>
                  <a:cubicBezTo>
                    <a:pt x="893" y="34"/>
                    <a:pt x="827" y="34"/>
                    <a:pt x="761" y="1"/>
                  </a:cubicBez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8"/>
            <p:cNvSpPr/>
            <p:nvPr/>
          </p:nvSpPr>
          <p:spPr>
            <a:xfrm>
              <a:off x="5525075" y="4534525"/>
              <a:ext cx="23975" cy="37225"/>
            </a:xfrm>
            <a:custGeom>
              <a:rect b="b" l="l" r="r" t="t"/>
              <a:pathLst>
                <a:path extrusionOk="0" h="1489" w="959">
                  <a:moveTo>
                    <a:pt x="0" y="1"/>
                  </a:moveTo>
                  <a:lnTo>
                    <a:pt x="0" y="1488"/>
                  </a:lnTo>
                  <a:lnTo>
                    <a:pt x="959" y="1488"/>
                  </a:lnTo>
                  <a:lnTo>
                    <a:pt x="959" y="1323"/>
                  </a:lnTo>
                  <a:lnTo>
                    <a:pt x="198" y="1323"/>
                  </a:lnTo>
                  <a:lnTo>
                    <a:pt x="198" y="761"/>
                  </a:lnTo>
                  <a:lnTo>
                    <a:pt x="926" y="761"/>
                  </a:lnTo>
                  <a:lnTo>
                    <a:pt x="926" y="596"/>
                  </a:lnTo>
                  <a:lnTo>
                    <a:pt x="198" y="596"/>
                  </a:lnTo>
                  <a:lnTo>
                    <a:pt x="198" y="166"/>
                  </a:lnTo>
                  <a:lnTo>
                    <a:pt x="959" y="166"/>
                  </a:lnTo>
                  <a:lnTo>
                    <a:pt x="959"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8"/>
            <p:cNvSpPr/>
            <p:nvPr/>
          </p:nvSpPr>
          <p:spPr>
            <a:xfrm>
              <a:off x="4968100" y="4532050"/>
              <a:ext cx="26475" cy="39700"/>
            </a:xfrm>
            <a:custGeom>
              <a:rect b="b" l="l" r="r" t="t"/>
              <a:pathLst>
                <a:path extrusionOk="0" h="1588" w="1059">
                  <a:moveTo>
                    <a:pt x="530" y="1"/>
                  </a:moveTo>
                  <a:cubicBezTo>
                    <a:pt x="364" y="1"/>
                    <a:pt x="232" y="67"/>
                    <a:pt x="166" y="133"/>
                  </a:cubicBezTo>
                  <a:cubicBezTo>
                    <a:pt x="67" y="199"/>
                    <a:pt x="1" y="298"/>
                    <a:pt x="1" y="430"/>
                  </a:cubicBezTo>
                  <a:cubicBezTo>
                    <a:pt x="1" y="563"/>
                    <a:pt x="34" y="662"/>
                    <a:pt x="100" y="728"/>
                  </a:cubicBezTo>
                  <a:cubicBezTo>
                    <a:pt x="199" y="761"/>
                    <a:pt x="298" y="827"/>
                    <a:pt x="431" y="860"/>
                  </a:cubicBezTo>
                  <a:lnTo>
                    <a:pt x="563" y="893"/>
                  </a:lnTo>
                  <a:cubicBezTo>
                    <a:pt x="662" y="893"/>
                    <a:pt x="761" y="926"/>
                    <a:pt x="794" y="959"/>
                  </a:cubicBezTo>
                  <a:cubicBezTo>
                    <a:pt x="827" y="1025"/>
                    <a:pt x="860" y="1058"/>
                    <a:pt x="860" y="1158"/>
                  </a:cubicBezTo>
                  <a:cubicBezTo>
                    <a:pt x="860" y="1224"/>
                    <a:pt x="827" y="1290"/>
                    <a:pt x="761" y="1356"/>
                  </a:cubicBezTo>
                  <a:cubicBezTo>
                    <a:pt x="695" y="1389"/>
                    <a:pt x="629" y="1422"/>
                    <a:pt x="497" y="1422"/>
                  </a:cubicBezTo>
                  <a:cubicBezTo>
                    <a:pt x="431" y="1422"/>
                    <a:pt x="331" y="1389"/>
                    <a:pt x="265" y="1389"/>
                  </a:cubicBezTo>
                  <a:cubicBezTo>
                    <a:pt x="199" y="1356"/>
                    <a:pt x="100" y="1323"/>
                    <a:pt x="34" y="1257"/>
                  </a:cubicBezTo>
                  <a:lnTo>
                    <a:pt x="34" y="1488"/>
                  </a:lnTo>
                  <a:cubicBezTo>
                    <a:pt x="100" y="1521"/>
                    <a:pt x="199" y="1521"/>
                    <a:pt x="265" y="1554"/>
                  </a:cubicBezTo>
                  <a:cubicBezTo>
                    <a:pt x="364" y="1554"/>
                    <a:pt x="431" y="1587"/>
                    <a:pt x="497" y="1587"/>
                  </a:cubicBezTo>
                  <a:cubicBezTo>
                    <a:pt x="695" y="1587"/>
                    <a:pt x="827" y="1521"/>
                    <a:pt x="926" y="1455"/>
                  </a:cubicBezTo>
                  <a:cubicBezTo>
                    <a:pt x="1026" y="1389"/>
                    <a:pt x="1059" y="1290"/>
                    <a:pt x="1059" y="1125"/>
                  </a:cubicBezTo>
                  <a:cubicBezTo>
                    <a:pt x="1059" y="992"/>
                    <a:pt x="1026" y="926"/>
                    <a:pt x="959" y="827"/>
                  </a:cubicBezTo>
                  <a:cubicBezTo>
                    <a:pt x="893" y="761"/>
                    <a:pt x="794" y="728"/>
                    <a:pt x="629" y="695"/>
                  </a:cubicBezTo>
                  <a:lnTo>
                    <a:pt x="497" y="662"/>
                  </a:lnTo>
                  <a:cubicBezTo>
                    <a:pt x="398" y="629"/>
                    <a:pt x="331" y="596"/>
                    <a:pt x="265" y="563"/>
                  </a:cubicBezTo>
                  <a:cubicBezTo>
                    <a:pt x="232" y="530"/>
                    <a:pt x="232" y="497"/>
                    <a:pt x="232" y="430"/>
                  </a:cubicBezTo>
                  <a:cubicBezTo>
                    <a:pt x="232" y="331"/>
                    <a:pt x="232" y="298"/>
                    <a:pt x="298" y="232"/>
                  </a:cubicBezTo>
                  <a:cubicBezTo>
                    <a:pt x="364" y="199"/>
                    <a:pt x="464" y="166"/>
                    <a:pt x="563" y="166"/>
                  </a:cubicBezTo>
                  <a:cubicBezTo>
                    <a:pt x="629" y="166"/>
                    <a:pt x="695" y="199"/>
                    <a:pt x="761" y="199"/>
                  </a:cubicBezTo>
                  <a:cubicBezTo>
                    <a:pt x="827" y="232"/>
                    <a:pt x="893" y="265"/>
                    <a:pt x="993" y="298"/>
                  </a:cubicBezTo>
                  <a:lnTo>
                    <a:pt x="993" y="100"/>
                  </a:lnTo>
                  <a:cubicBezTo>
                    <a:pt x="893" y="67"/>
                    <a:pt x="827" y="34"/>
                    <a:pt x="761" y="34"/>
                  </a:cubicBezTo>
                  <a:cubicBezTo>
                    <a:pt x="695" y="34"/>
                    <a:pt x="596" y="1"/>
                    <a:pt x="530" y="1"/>
                  </a:cubicBez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8"/>
            <p:cNvSpPr/>
            <p:nvPr/>
          </p:nvSpPr>
          <p:spPr>
            <a:xfrm>
              <a:off x="4999500" y="4532875"/>
              <a:ext cx="47975" cy="38050"/>
            </a:xfrm>
            <a:custGeom>
              <a:rect b="b" l="l" r="r" t="t"/>
              <a:pathLst>
                <a:path extrusionOk="0" h="1522" w="1919">
                  <a:moveTo>
                    <a:pt x="1" y="1"/>
                  </a:moveTo>
                  <a:lnTo>
                    <a:pt x="365" y="1521"/>
                  </a:lnTo>
                  <a:lnTo>
                    <a:pt x="629" y="1521"/>
                  </a:lnTo>
                  <a:lnTo>
                    <a:pt x="959" y="199"/>
                  </a:lnTo>
                  <a:lnTo>
                    <a:pt x="1257" y="1521"/>
                  </a:lnTo>
                  <a:lnTo>
                    <a:pt x="1521" y="1521"/>
                  </a:lnTo>
                  <a:lnTo>
                    <a:pt x="1918" y="1"/>
                  </a:lnTo>
                  <a:lnTo>
                    <a:pt x="1687" y="1"/>
                  </a:lnTo>
                  <a:lnTo>
                    <a:pt x="1389" y="1290"/>
                  </a:lnTo>
                  <a:lnTo>
                    <a:pt x="1059" y="1"/>
                  </a:lnTo>
                  <a:lnTo>
                    <a:pt x="827" y="1"/>
                  </a:lnTo>
                  <a:lnTo>
                    <a:pt x="530" y="1290"/>
                  </a:lnTo>
                  <a:lnTo>
                    <a:pt x="199"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8"/>
            <p:cNvSpPr/>
            <p:nvPr/>
          </p:nvSpPr>
          <p:spPr>
            <a:xfrm>
              <a:off x="5485400" y="4002375"/>
              <a:ext cx="28125" cy="37200"/>
            </a:xfrm>
            <a:custGeom>
              <a:rect b="b" l="l" r="r" t="t"/>
              <a:pathLst>
                <a:path extrusionOk="0" h="1488" w="1125">
                  <a:moveTo>
                    <a:pt x="1" y="0"/>
                  </a:moveTo>
                  <a:lnTo>
                    <a:pt x="1" y="1488"/>
                  </a:lnTo>
                  <a:lnTo>
                    <a:pt x="199" y="1488"/>
                  </a:lnTo>
                  <a:lnTo>
                    <a:pt x="199" y="232"/>
                  </a:lnTo>
                  <a:lnTo>
                    <a:pt x="860" y="1488"/>
                  </a:lnTo>
                  <a:lnTo>
                    <a:pt x="1124" y="1488"/>
                  </a:lnTo>
                  <a:lnTo>
                    <a:pt x="1124" y="0"/>
                  </a:lnTo>
                  <a:lnTo>
                    <a:pt x="926" y="0"/>
                  </a:lnTo>
                  <a:lnTo>
                    <a:pt x="926" y="1256"/>
                  </a:lnTo>
                  <a:lnTo>
                    <a:pt x="265"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8"/>
            <p:cNvSpPr/>
            <p:nvPr/>
          </p:nvSpPr>
          <p:spPr>
            <a:xfrm>
              <a:off x="5524250" y="4002375"/>
              <a:ext cx="23975" cy="37200"/>
            </a:xfrm>
            <a:custGeom>
              <a:rect b="b" l="l" r="r" t="t"/>
              <a:pathLst>
                <a:path extrusionOk="0" h="1488" w="959">
                  <a:moveTo>
                    <a:pt x="0" y="0"/>
                  </a:moveTo>
                  <a:lnTo>
                    <a:pt x="0" y="1488"/>
                  </a:lnTo>
                  <a:lnTo>
                    <a:pt x="959" y="1488"/>
                  </a:lnTo>
                  <a:lnTo>
                    <a:pt x="959" y="1322"/>
                  </a:lnTo>
                  <a:lnTo>
                    <a:pt x="198" y="1322"/>
                  </a:lnTo>
                  <a:lnTo>
                    <a:pt x="198" y="794"/>
                  </a:lnTo>
                  <a:lnTo>
                    <a:pt x="893" y="794"/>
                  </a:lnTo>
                  <a:lnTo>
                    <a:pt x="893" y="595"/>
                  </a:lnTo>
                  <a:lnTo>
                    <a:pt x="198" y="595"/>
                  </a:lnTo>
                  <a:lnTo>
                    <a:pt x="198" y="166"/>
                  </a:lnTo>
                  <a:lnTo>
                    <a:pt x="926" y="166"/>
                  </a:lnTo>
                  <a:lnTo>
                    <a:pt x="926"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8"/>
            <p:cNvSpPr/>
            <p:nvPr/>
          </p:nvSpPr>
          <p:spPr>
            <a:xfrm>
              <a:off x="5100325" y="4134575"/>
              <a:ext cx="309900" cy="309925"/>
            </a:xfrm>
            <a:custGeom>
              <a:rect b="b" l="l" r="r" t="t"/>
              <a:pathLst>
                <a:path extrusionOk="0" h="12397" w="12396">
                  <a:moveTo>
                    <a:pt x="6215" y="1"/>
                  </a:moveTo>
                  <a:cubicBezTo>
                    <a:pt x="2777" y="1"/>
                    <a:pt x="0" y="2777"/>
                    <a:pt x="0" y="6215"/>
                  </a:cubicBezTo>
                  <a:cubicBezTo>
                    <a:pt x="0" y="9620"/>
                    <a:pt x="2777" y="12396"/>
                    <a:pt x="6215" y="12396"/>
                  </a:cubicBezTo>
                  <a:cubicBezTo>
                    <a:pt x="9619" y="12396"/>
                    <a:pt x="12396" y="9620"/>
                    <a:pt x="12396" y="6215"/>
                  </a:cubicBezTo>
                  <a:cubicBezTo>
                    <a:pt x="12396" y="2777"/>
                    <a:pt x="9619" y="1"/>
                    <a:pt x="6215" y="1"/>
                  </a:cubicBezTo>
                  <a:close/>
                </a:path>
              </a:pathLst>
            </a:custGeom>
            <a:solidFill>
              <a:srgbClr val="F5F0D9"/>
            </a:solid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8"/>
            <p:cNvSpPr/>
            <p:nvPr/>
          </p:nvSpPr>
          <p:spPr>
            <a:xfrm>
              <a:off x="5111075" y="4145325"/>
              <a:ext cx="289250" cy="289250"/>
            </a:xfrm>
            <a:custGeom>
              <a:rect b="b" l="l" r="r" t="t"/>
              <a:pathLst>
                <a:path extrusionOk="0" fill="none" h="11570" w="11570">
                  <a:moveTo>
                    <a:pt x="11569" y="5785"/>
                  </a:moveTo>
                  <a:cubicBezTo>
                    <a:pt x="11569" y="8958"/>
                    <a:pt x="8991" y="11569"/>
                    <a:pt x="5785" y="11569"/>
                  </a:cubicBezTo>
                  <a:cubicBezTo>
                    <a:pt x="2578" y="11569"/>
                    <a:pt x="0" y="8958"/>
                    <a:pt x="0" y="5785"/>
                  </a:cubicBezTo>
                  <a:cubicBezTo>
                    <a:pt x="0" y="2579"/>
                    <a:pt x="2578" y="1"/>
                    <a:pt x="5785" y="1"/>
                  </a:cubicBezTo>
                  <a:cubicBezTo>
                    <a:pt x="8991" y="1"/>
                    <a:pt x="11569" y="2579"/>
                    <a:pt x="11569" y="5785"/>
                  </a:cubicBezTo>
                  <a:close/>
                </a:path>
              </a:pathLst>
            </a:custGeom>
            <a:noFill/>
            <a:ln cap="rnd" cmpd="sng" w="107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8"/>
            <p:cNvSpPr/>
            <p:nvPr/>
          </p:nvSpPr>
          <p:spPr>
            <a:xfrm>
              <a:off x="5120975" y="4155250"/>
              <a:ext cx="268600" cy="268575"/>
            </a:xfrm>
            <a:custGeom>
              <a:rect b="b" l="l" r="r" t="t"/>
              <a:pathLst>
                <a:path extrusionOk="0" h="10743" w="10744">
                  <a:moveTo>
                    <a:pt x="5389" y="0"/>
                  </a:moveTo>
                  <a:cubicBezTo>
                    <a:pt x="2414" y="0"/>
                    <a:pt x="1" y="2413"/>
                    <a:pt x="1" y="5388"/>
                  </a:cubicBezTo>
                  <a:cubicBezTo>
                    <a:pt x="1" y="8330"/>
                    <a:pt x="2414" y="10743"/>
                    <a:pt x="5389" y="10743"/>
                  </a:cubicBezTo>
                  <a:cubicBezTo>
                    <a:pt x="8363" y="10743"/>
                    <a:pt x="10743" y="8330"/>
                    <a:pt x="10743" y="5388"/>
                  </a:cubicBezTo>
                  <a:cubicBezTo>
                    <a:pt x="10743" y="2413"/>
                    <a:pt x="8363" y="0"/>
                    <a:pt x="5389" y="0"/>
                  </a:cubicBezTo>
                  <a:close/>
                </a:path>
              </a:pathLst>
            </a:custGeom>
            <a:solidFill>
              <a:srgbClr val="EBB298"/>
            </a:solid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8"/>
            <p:cNvSpPr/>
            <p:nvPr/>
          </p:nvSpPr>
          <p:spPr>
            <a:xfrm>
              <a:off x="5131725" y="4165975"/>
              <a:ext cx="247925" cy="247950"/>
            </a:xfrm>
            <a:custGeom>
              <a:rect b="b" l="l" r="r" t="t"/>
              <a:pathLst>
                <a:path extrusionOk="0" h="9918" w="9917">
                  <a:moveTo>
                    <a:pt x="4959" y="1"/>
                  </a:moveTo>
                  <a:cubicBezTo>
                    <a:pt x="2215" y="1"/>
                    <a:pt x="1" y="2216"/>
                    <a:pt x="1" y="4959"/>
                  </a:cubicBezTo>
                  <a:cubicBezTo>
                    <a:pt x="1" y="7669"/>
                    <a:pt x="2215" y="9917"/>
                    <a:pt x="4959" y="9917"/>
                  </a:cubicBezTo>
                  <a:cubicBezTo>
                    <a:pt x="7702" y="9917"/>
                    <a:pt x="9917" y="7669"/>
                    <a:pt x="9917" y="4959"/>
                  </a:cubicBezTo>
                  <a:cubicBezTo>
                    <a:pt x="9917" y="2216"/>
                    <a:pt x="7702" y="1"/>
                    <a:pt x="4959" y="1"/>
                  </a:cubicBezTo>
                  <a:close/>
                </a:path>
              </a:pathLst>
            </a:custGeom>
            <a:solidFill>
              <a:srgbClr val="F5F0D9"/>
            </a:solid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8"/>
            <p:cNvSpPr/>
            <p:nvPr/>
          </p:nvSpPr>
          <p:spPr>
            <a:xfrm>
              <a:off x="5235025" y="4175900"/>
              <a:ext cx="41325" cy="52075"/>
            </a:xfrm>
            <a:custGeom>
              <a:rect b="b" l="l" r="r" t="t"/>
              <a:pathLst>
                <a:path extrusionOk="0" h="2083" w="1653">
                  <a:moveTo>
                    <a:pt x="827" y="1"/>
                  </a:moveTo>
                  <a:lnTo>
                    <a:pt x="0" y="2083"/>
                  </a:lnTo>
                  <a:lnTo>
                    <a:pt x="1653" y="2083"/>
                  </a:lnTo>
                  <a:lnTo>
                    <a:pt x="827"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8"/>
            <p:cNvSpPr/>
            <p:nvPr/>
          </p:nvSpPr>
          <p:spPr>
            <a:xfrm>
              <a:off x="5235025" y="4351925"/>
              <a:ext cx="41325" cy="51250"/>
            </a:xfrm>
            <a:custGeom>
              <a:rect b="b" l="l" r="r" t="t"/>
              <a:pathLst>
                <a:path extrusionOk="0" h="2050" w="1653">
                  <a:moveTo>
                    <a:pt x="0" y="0"/>
                  </a:moveTo>
                  <a:lnTo>
                    <a:pt x="827" y="2049"/>
                  </a:lnTo>
                  <a:lnTo>
                    <a:pt x="1653"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8"/>
            <p:cNvSpPr/>
            <p:nvPr/>
          </p:nvSpPr>
          <p:spPr>
            <a:xfrm>
              <a:off x="5141650" y="4269275"/>
              <a:ext cx="52075" cy="41350"/>
            </a:xfrm>
            <a:custGeom>
              <a:rect b="b" l="l" r="r" t="t"/>
              <a:pathLst>
                <a:path extrusionOk="0" h="1654" w="2083">
                  <a:moveTo>
                    <a:pt x="2083" y="1"/>
                  </a:moveTo>
                  <a:lnTo>
                    <a:pt x="0" y="827"/>
                  </a:lnTo>
                  <a:lnTo>
                    <a:pt x="2083" y="1653"/>
                  </a:lnTo>
                  <a:lnTo>
                    <a:pt x="2083"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8"/>
            <p:cNvSpPr/>
            <p:nvPr/>
          </p:nvSpPr>
          <p:spPr>
            <a:xfrm>
              <a:off x="5317650" y="4269275"/>
              <a:ext cx="51250" cy="41350"/>
            </a:xfrm>
            <a:custGeom>
              <a:rect b="b" l="l" r="r" t="t"/>
              <a:pathLst>
                <a:path extrusionOk="0" h="1654" w="2050">
                  <a:moveTo>
                    <a:pt x="1" y="1"/>
                  </a:moveTo>
                  <a:lnTo>
                    <a:pt x="1" y="1653"/>
                  </a:lnTo>
                  <a:lnTo>
                    <a:pt x="2050" y="827"/>
                  </a:lnTo>
                  <a:lnTo>
                    <a:pt x="1"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8"/>
            <p:cNvSpPr/>
            <p:nvPr/>
          </p:nvSpPr>
          <p:spPr>
            <a:xfrm>
              <a:off x="5175525" y="4208950"/>
              <a:ext cx="51250" cy="51275"/>
            </a:xfrm>
            <a:custGeom>
              <a:rect b="b" l="l" r="r" t="t"/>
              <a:pathLst>
                <a:path extrusionOk="0" h="2051" w="2050">
                  <a:moveTo>
                    <a:pt x="0" y="1"/>
                  </a:moveTo>
                  <a:lnTo>
                    <a:pt x="860" y="2050"/>
                  </a:lnTo>
                  <a:lnTo>
                    <a:pt x="2050" y="893"/>
                  </a:lnTo>
                  <a:lnTo>
                    <a:pt x="0"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8"/>
            <p:cNvSpPr/>
            <p:nvPr/>
          </p:nvSpPr>
          <p:spPr>
            <a:xfrm>
              <a:off x="5284600" y="4318850"/>
              <a:ext cx="51250" cy="51275"/>
            </a:xfrm>
            <a:custGeom>
              <a:rect b="b" l="l" r="r" t="t"/>
              <a:pathLst>
                <a:path extrusionOk="0" h="2051" w="2050">
                  <a:moveTo>
                    <a:pt x="1190" y="1"/>
                  </a:moveTo>
                  <a:lnTo>
                    <a:pt x="0" y="1158"/>
                  </a:lnTo>
                  <a:lnTo>
                    <a:pt x="2050" y="2050"/>
                  </a:lnTo>
                  <a:lnTo>
                    <a:pt x="2050" y="2050"/>
                  </a:lnTo>
                  <a:lnTo>
                    <a:pt x="1190"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8"/>
            <p:cNvSpPr/>
            <p:nvPr/>
          </p:nvSpPr>
          <p:spPr>
            <a:xfrm>
              <a:off x="5175525" y="4318850"/>
              <a:ext cx="51250" cy="51275"/>
            </a:xfrm>
            <a:custGeom>
              <a:rect b="b" l="l" r="r" t="t"/>
              <a:pathLst>
                <a:path extrusionOk="0" h="2051" w="2050">
                  <a:moveTo>
                    <a:pt x="860" y="1"/>
                  </a:moveTo>
                  <a:lnTo>
                    <a:pt x="0" y="2050"/>
                  </a:lnTo>
                  <a:lnTo>
                    <a:pt x="0" y="2050"/>
                  </a:lnTo>
                  <a:lnTo>
                    <a:pt x="2050" y="1158"/>
                  </a:lnTo>
                  <a:lnTo>
                    <a:pt x="860"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8"/>
            <p:cNvSpPr/>
            <p:nvPr/>
          </p:nvSpPr>
          <p:spPr>
            <a:xfrm>
              <a:off x="5284600" y="4208950"/>
              <a:ext cx="51250" cy="51275"/>
            </a:xfrm>
            <a:custGeom>
              <a:rect b="b" l="l" r="r" t="t"/>
              <a:pathLst>
                <a:path extrusionOk="0" h="2051" w="2050">
                  <a:moveTo>
                    <a:pt x="2050" y="1"/>
                  </a:moveTo>
                  <a:lnTo>
                    <a:pt x="0" y="893"/>
                  </a:lnTo>
                  <a:lnTo>
                    <a:pt x="1190" y="2050"/>
                  </a:lnTo>
                  <a:lnTo>
                    <a:pt x="2050"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8"/>
            <p:cNvSpPr/>
            <p:nvPr/>
          </p:nvSpPr>
          <p:spPr>
            <a:xfrm>
              <a:off x="5216850" y="4196550"/>
              <a:ext cx="32250" cy="47975"/>
            </a:xfrm>
            <a:custGeom>
              <a:rect b="b" l="l" r="r" t="t"/>
              <a:pathLst>
                <a:path extrusionOk="0" h="1919" w="1290">
                  <a:moveTo>
                    <a:pt x="0" y="1"/>
                  </a:moveTo>
                  <a:lnTo>
                    <a:pt x="132" y="1918"/>
                  </a:lnTo>
                  <a:lnTo>
                    <a:pt x="1289" y="1455"/>
                  </a:lnTo>
                  <a:lnTo>
                    <a:pt x="0"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8"/>
            <p:cNvSpPr/>
            <p:nvPr/>
          </p:nvSpPr>
          <p:spPr>
            <a:xfrm>
              <a:off x="5262300" y="4334550"/>
              <a:ext cx="32250" cy="47975"/>
            </a:xfrm>
            <a:custGeom>
              <a:rect b="b" l="l" r="r" t="t"/>
              <a:pathLst>
                <a:path extrusionOk="0" h="1919" w="1290">
                  <a:moveTo>
                    <a:pt x="1157" y="1"/>
                  </a:moveTo>
                  <a:lnTo>
                    <a:pt x="0" y="464"/>
                  </a:lnTo>
                  <a:lnTo>
                    <a:pt x="1289" y="1918"/>
                  </a:lnTo>
                  <a:lnTo>
                    <a:pt x="1157"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8"/>
            <p:cNvSpPr/>
            <p:nvPr/>
          </p:nvSpPr>
          <p:spPr>
            <a:xfrm>
              <a:off x="5163125" y="4296550"/>
              <a:ext cx="47950" cy="31425"/>
            </a:xfrm>
            <a:custGeom>
              <a:rect b="b" l="l" r="r" t="t"/>
              <a:pathLst>
                <a:path extrusionOk="0" h="1257" w="1918">
                  <a:moveTo>
                    <a:pt x="1422" y="0"/>
                  </a:moveTo>
                  <a:lnTo>
                    <a:pt x="1" y="1256"/>
                  </a:lnTo>
                  <a:lnTo>
                    <a:pt x="1" y="1256"/>
                  </a:lnTo>
                  <a:lnTo>
                    <a:pt x="1918" y="1124"/>
                  </a:lnTo>
                  <a:lnTo>
                    <a:pt x="1422"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8"/>
            <p:cNvSpPr/>
            <p:nvPr/>
          </p:nvSpPr>
          <p:spPr>
            <a:xfrm>
              <a:off x="5300300" y="4251100"/>
              <a:ext cx="47950" cy="31425"/>
            </a:xfrm>
            <a:custGeom>
              <a:rect b="b" l="l" r="r" t="t"/>
              <a:pathLst>
                <a:path extrusionOk="0" h="1257" w="1918">
                  <a:moveTo>
                    <a:pt x="1918" y="1"/>
                  </a:moveTo>
                  <a:lnTo>
                    <a:pt x="1" y="133"/>
                  </a:lnTo>
                  <a:lnTo>
                    <a:pt x="496" y="1257"/>
                  </a:lnTo>
                  <a:lnTo>
                    <a:pt x="1918"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8"/>
            <p:cNvSpPr/>
            <p:nvPr/>
          </p:nvSpPr>
          <p:spPr>
            <a:xfrm>
              <a:off x="5163125" y="4251100"/>
              <a:ext cx="47950" cy="31425"/>
            </a:xfrm>
            <a:custGeom>
              <a:rect b="b" l="l" r="r" t="t"/>
              <a:pathLst>
                <a:path extrusionOk="0" h="1257" w="1918">
                  <a:moveTo>
                    <a:pt x="1" y="1"/>
                  </a:moveTo>
                  <a:lnTo>
                    <a:pt x="1422" y="1257"/>
                  </a:lnTo>
                  <a:lnTo>
                    <a:pt x="1918" y="133"/>
                  </a:lnTo>
                  <a:lnTo>
                    <a:pt x="1"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8"/>
            <p:cNvSpPr/>
            <p:nvPr/>
          </p:nvSpPr>
          <p:spPr>
            <a:xfrm>
              <a:off x="5300300" y="4296550"/>
              <a:ext cx="48775" cy="31425"/>
            </a:xfrm>
            <a:custGeom>
              <a:rect b="b" l="l" r="r" t="t"/>
              <a:pathLst>
                <a:path extrusionOk="0" h="1257" w="1951">
                  <a:moveTo>
                    <a:pt x="496" y="0"/>
                  </a:moveTo>
                  <a:lnTo>
                    <a:pt x="1" y="1124"/>
                  </a:lnTo>
                  <a:lnTo>
                    <a:pt x="1951" y="1256"/>
                  </a:lnTo>
                  <a:lnTo>
                    <a:pt x="496" y="0"/>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8"/>
            <p:cNvSpPr/>
            <p:nvPr/>
          </p:nvSpPr>
          <p:spPr>
            <a:xfrm>
              <a:off x="5216850" y="4334550"/>
              <a:ext cx="32250" cy="47975"/>
            </a:xfrm>
            <a:custGeom>
              <a:rect b="b" l="l" r="r" t="t"/>
              <a:pathLst>
                <a:path extrusionOk="0" h="1919" w="1290">
                  <a:moveTo>
                    <a:pt x="132" y="1"/>
                  </a:moveTo>
                  <a:lnTo>
                    <a:pt x="0" y="1918"/>
                  </a:lnTo>
                  <a:lnTo>
                    <a:pt x="1289" y="464"/>
                  </a:lnTo>
                  <a:lnTo>
                    <a:pt x="132"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8"/>
            <p:cNvSpPr/>
            <p:nvPr/>
          </p:nvSpPr>
          <p:spPr>
            <a:xfrm>
              <a:off x="5262300" y="4196550"/>
              <a:ext cx="32250" cy="47975"/>
            </a:xfrm>
            <a:custGeom>
              <a:rect b="b" l="l" r="r" t="t"/>
              <a:pathLst>
                <a:path extrusionOk="0" h="1919" w="1290">
                  <a:moveTo>
                    <a:pt x="1289" y="1"/>
                  </a:moveTo>
                  <a:lnTo>
                    <a:pt x="0" y="1455"/>
                  </a:lnTo>
                  <a:lnTo>
                    <a:pt x="1157" y="1918"/>
                  </a:lnTo>
                  <a:lnTo>
                    <a:pt x="1289" y="1"/>
                  </a:lnTo>
                  <a:close/>
                </a:path>
              </a:pathLst>
            </a:custGeom>
            <a:solidFill>
              <a:srgbClr val="4D28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8"/>
            <p:cNvSpPr/>
            <p:nvPr/>
          </p:nvSpPr>
          <p:spPr>
            <a:xfrm>
              <a:off x="5188750" y="4223000"/>
              <a:ext cx="133875" cy="133900"/>
            </a:xfrm>
            <a:custGeom>
              <a:rect b="b" l="l" r="r" t="t"/>
              <a:pathLst>
                <a:path extrusionOk="0" h="5356" w="5355">
                  <a:moveTo>
                    <a:pt x="2678" y="1"/>
                  </a:moveTo>
                  <a:cubicBezTo>
                    <a:pt x="1190" y="1"/>
                    <a:pt x="0" y="1191"/>
                    <a:pt x="0" y="2678"/>
                  </a:cubicBezTo>
                  <a:cubicBezTo>
                    <a:pt x="0" y="4132"/>
                    <a:pt x="1190" y="5355"/>
                    <a:pt x="2678" y="5355"/>
                  </a:cubicBezTo>
                  <a:cubicBezTo>
                    <a:pt x="4165" y="5355"/>
                    <a:pt x="5355" y="4132"/>
                    <a:pt x="5355" y="2678"/>
                  </a:cubicBezTo>
                  <a:cubicBezTo>
                    <a:pt x="5355" y="1191"/>
                    <a:pt x="4165" y="1"/>
                    <a:pt x="2678" y="1"/>
                  </a:cubicBezTo>
                  <a:close/>
                </a:path>
              </a:pathLst>
            </a:custGeom>
            <a:solidFill>
              <a:srgbClr val="4D2801"/>
            </a:solid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8"/>
            <p:cNvSpPr/>
            <p:nvPr/>
          </p:nvSpPr>
          <p:spPr>
            <a:xfrm>
              <a:off x="5204450" y="4237875"/>
              <a:ext cx="102475" cy="103325"/>
            </a:xfrm>
            <a:custGeom>
              <a:rect b="b" l="l" r="r" t="t"/>
              <a:pathLst>
                <a:path extrusionOk="0" h="4133" w="4099">
                  <a:moveTo>
                    <a:pt x="2050" y="1"/>
                  </a:moveTo>
                  <a:cubicBezTo>
                    <a:pt x="893" y="1"/>
                    <a:pt x="0" y="926"/>
                    <a:pt x="0" y="2083"/>
                  </a:cubicBezTo>
                  <a:cubicBezTo>
                    <a:pt x="0" y="3207"/>
                    <a:pt x="893" y="4132"/>
                    <a:pt x="2050" y="4132"/>
                  </a:cubicBezTo>
                  <a:cubicBezTo>
                    <a:pt x="3173" y="4132"/>
                    <a:pt x="4099" y="3207"/>
                    <a:pt x="4099" y="2083"/>
                  </a:cubicBezTo>
                  <a:cubicBezTo>
                    <a:pt x="4099" y="926"/>
                    <a:pt x="3173" y="1"/>
                    <a:pt x="2050" y="1"/>
                  </a:cubicBezTo>
                  <a:close/>
                </a:path>
              </a:pathLst>
            </a:custGeom>
            <a:solidFill>
              <a:srgbClr val="F5F0D9"/>
            </a:solid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8"/>
            <p:cNvSpPr/>
            <p:nvPr/>
          </p:nvSpPr>
          <p:spPr>
            <a:xfrm>
              <a:off x="5216025" y="4250275"/>
              <a:ext cx="79350" cy="79350"/>
            </a:xfrm>
            <a:custGeom>
              <a:rect b="b" l="l" r="r" t="t"/>
              <a:pathLst>
                <a:path extrusionOk="0" h="3174" w="3174">
                  <a:moveTo>
                    <a:pt x="1587" y="0"/>
                  </a:moveTo>
                  <a:cubicBezTo>
                    <a:pt x="727" y="0"/>
                    <a:pt x="0" y="695"/>
                    <a:pt x="0" y="1587"/>
                  </a:cubicBezTo>
                  <a:cubicBezTo>
                    <a:pt x="0" y="2446"/>
                    <a:pt x="727" y="3174"/>
                    <a:pt x="1587" y="3174"/>
                  </a:cubicBezTo>
                  <a:cubicBezTo>
                    <a:pt x="2479" y="3174"/>
                    <a:pt x="3173" y="2446"/>
                    <a:pt x="3173" y="1587"/>
                  </a:cubicBezTo>
                  <a:cubicBezTo>
                    <a:pt x="3173" y="695"/>
                    <a:pt x="2479" y="0"/>
                    <a:pt x="1587" y="0"/>
                  </a:cubicBezTo>
                  <a:close/>
                </a:path>
              </a:pathLst>
            </a:custGeom>
            <a:solidFill>
              <a:srgbClr val="F5F0D9"/>
            </a:solidFill>
            <a:ln cap="rnd" cmpd="sng" w="4950">
              <a:solidFill>
                <a:srgbClr val="4D28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8"/>
            <p:cNvSpPr/>
            <p:nvPr/>
          </p:nvSpPr>
          <p:spPr>
            <a:xfrm>
              <a:off x="5230875" y="4264325"/>
              <a:ext cx="49625" cy="50425"/>
            </a:xfrm>
            <a:custGeom>
              <a:rect b="b" l="l" r="r" t="t"/>
              <a:pathLst>
                <a:path extrusionOk="0" h="2017" w="1985">
                  <a:moveTo>
                    <a:pt x="993" y="0"/>
                  </a:moveTo>
                  <a:cubicBezTo>
                    <a:pt x="431" y="0"/>
                    <a:pt x="1" y="463"/>
                    <a:pt x="1" y="1025"/>
                  </a:cubicBezTo>
                  <a:cubicBezTo>
                    <a:pt x="1" y="1554"/>
                    <a:pt x="431" y="2017"/>
                    <a:pt x="993" y="2017"/>
                  </a:cubicBezTo>
                  <a:cubicBezTo>
                    <a:pt x="1555" y="2017"/>
                    <a:pt x="1984" y="1554"/>
                    <a:pt x="1984" y="1025"/>
                  </a:cubicBezTo>
                  <a:cubicBezTo>
                    <a:pt x="1984" y="463"/>
                    <a:pt x="1555" y="0"/>
                    <a:pt x="993" y="0"/>
                  </a:cubicBezTo>
                  <a:close/>
                </a:path>
              </a:pathLst>
            </a:custGeom>
            <a:solidFill>
              <a:srgbClr val="4D2801"/>
            </a:solidFill>
            <a:ln cap="rnd" cmpd="sng" w="2475">
              <a:solidFill>
                <a:srgbClr val="F5F0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3" name="Google Shape;983;p28"/>
          <p:cNvSpPr/>
          <p:nvPr/>
        </p:nvSpPr>
        <p:spPr>
          <a:xfrm>
            <a:off x="1295400" y="2956560"/>
            <a:ext cx="402300" cy="402300"/>
          </a:xfrm>
          <a:prstGeom prst="ellipse">
            <a:avLst/>
          </a:prstGeom>
          <a:solidFill>
            <a:srgbClr val="9B2226"/>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8"/>
          <p:cNvSpPr/>
          <p:nvPr/>
        </p:nvSpPr>
        <p:spPr>
          <a:xfrm>
            <a:off x="1295400" y="2956560"/>
            <a:ext cx="402300" cy="402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Cinzel"/>
              <a:buNone/>
            </a:pPr>
            <a:r>
              <a:rPr b="1" i="0" lang="en-US" sz="1200" u="none" cap="none" strike="noStrike">
                <a:solidFill>
                  <a:srgbClr val="F6F0E2"/>
                </a:solidFill>
                <a:latin typeface="Cinzel"/>
                <a:ea typeface="Cinzel"/>
                <a:cs typeface="Cinzel"/>
                <a:sym typeface="Cinzel"/>
              </a:rPr>
              <a:t>1</a:t>
            </a:r>
            <a:endParaRPr b="0" i="0" sz="1200" u="none" cap="none" strike="noStrike">
              <a:solidFill>
                <a:schemeClr val="dk1"/>
              </a:solidFill>
              <a:latin typeface="Calibri"/>
              <a:ea typeface="Calibri"/>
              <a:cs typeface="Calibri"/>
              <a:sym typeface="Calibri"/>
            </a:endParaRPr>
          </a:p>
        </p:txBody>
      </p:sp>
      <p:sp>
        <p:nvSpPr>
          <p:cNvPr id="985" name="Google Shape;985;p28"/>
          <p:cNvSpPr/>
          <p:nvPr/>
        </p:nvSpPr>
        <p:spPr>
          <a:xfrm>
            <a:off x="5532120" y="2834640"/>
            <a:ext cx="402300" cy="402300"/>
          </a:xfrm>
          <a:prstGeom prst="ellipse">
            <a:avLst/>
          </a:prstGeom>
          <a:solidFill>
            <a:srgbClr val="9B2226"/>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8"/>
          <p:cNvSpPr/>
          <p:nvPr/>
        </p:nvSpPr>
        <p:spPr>
          <a:xfrm>
            <a:off x="5532120" y="2834640"/>
            <a:ext cx="402300" cy="402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Cinzel"/>
              <a:buNone/>
            </a:pPr>
            <a:r>
              <a:rPr b="1" i="0" lang="en-US" sz="1200" u="none" cap="none" strike="noStrike">
                <a:solidFill>
                  <a:srgbClr val="F6F0E2"/>
                </a:solidFill>
                <a:latin typeface="Cinzel"/>
                <a:ea typeface="Cinzel"/>
                <a:cs typeface="Cinzel"/>
                <a:sym typeface="Cinzel"/>
              </a:rPr>
              <a:t>2</a:t>
            </a:r>
            <a:endParaRPr b="0" i="0" sz="1200" u="none" cap="none" strike="noStrike">
              <a:solidFill>
                <a:schemeClr val="dk1"/>
              </a:solidFill>
              <a:latin typeface="Calibri"/>
              <a:ea typeface="Calibri"/>
              <a:cs typeface="Calibri"/>
              <a:sym typeface="Calibri"/>
            </a:endParaRPr>
          </a:p>
        </p:txBody>
      </p:sp>
      <p:sp>
        <p:nvSpPr>
          <p:cNvPr id="987" name="Google Shape;987;p28"/>
          <p:cNvSpPr/>
          <p:nvPr/>
        </p:nvSpPr>
        <p:spPr>
          <a:xfrm>
            <a:off x="2087880" y="4663440"/>
            <a:ext cx="402300" cy="402300"/>
          </a:xfrm>
          <a:prstGeom prst="ellipse">
            <a:avLst/>
          </a:prstGeom>
          <a:solidFill>
            <a:srgbClr val="9B2226"/>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8"/>
          <p:cNvSpPr/>
          <p:nvPr/>
        </p:nvSpPr>
        <p:spPr>
          <a:xfrm>
            <a:off x="2087880" y="4663440"/>
            <a:ext cx="402300" cy="402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Cinzel"/>
              <a:buNone/>
            </a:pPr>
            <a:r>
              <a:rPr b="1" i="0" lang="en-US" sz="1200" u="none" cap="none" strike="noStrike">
                <a:solidFill>
                  <a:srgbClr val="F6F0E2"/>
                </a:solidFill>
                <a:latin typeface="Cinzel"/>
                <a:ea typeface="Cinzel"/>
                <a:cs typeface="Cinzel"/>
                <a:sym typeface="Cinzel"/>
              </a:rPr>
              <a:t>3</a:t>
            </a:r>
            <a:endParaRPr b="0" i="0" sz="1200" u="none" cap="none" strike="noStrike">
              <a:solidFill>
                <a:schemeClr val="dk1"/>
              </a:solidFill>
              <a:latin typeface="Calibri"/>
              <a:ea typeface="Calibri"/>
              <a:cs typeface="Calibri"/>
              <a:sym typeface="Calibri"/>
            </a:endParaRPr>
          </a:p>
        </p:txBody>
      </p:sp>
      <p:sp>
        <p:nvSpPr>
          <p:cNvPr id="989" name="Google Shape;989;p28"/>
          <p:cNvSpPr/>
          <p:nvPr/>
        </p:nvSpPr>
        <p:spPr>
          <a:xfrm>
            <a:off x="6537960" y="4907280"/>
            <a:ext cx="402300" cy="402300"/>
          </a:xfrm>
          <a:prstGeom prst="ellipse">
            <a:avLst/>
          </a:prstGeom>
          <a:solidFill>
            <a:srgbClr val="9B2226"/>
          </a:solidFill>
          <a:ln cap="flat" cmpd="sng" w="15875">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8"/>
          <p:cNvSpPr/>
          <p:nvPr/>
        </p:nvSpPr>
        <p:spPr>
          <a:xfrm>
            <a:off x="6537960" y="4907280"/>
            <a:ext cx="402300" cy="402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Cinzel"/>
              <a:buNone/>
            </a:pPr>
            <a:r>
              <a:rPr b="1" i="0" lang="en-US" sz="1200" u="none" cap="none" strike="noStrike">
                <a:solidFill>
                  <a:srgbClr val="F6F0E2"/>
                </a:solidFill>
                <a:latin typeface="Cinzel"/>
                <a:ea typeface="Cinzel"/>
                <a:cs typeface="Cinzel"/>
                <a:sym typeface="Cinzel"/>
              </a:rPr>
              <a:t>4</a:t>
            </a:r>
            <a:endParaRPr b="0" i="0" sz="1200" u="none" cap="none" strike="noStrike">
              <a:solidFill>
                <a:schemeClr val="dk1"/>
              </a:solidFill>
              <a:latin typeface="Calibri"/>
              <a:ea typeface="Calibri"/>
              <a:cs typeface="Calibri"/>
              <a:sym typeface="Calibri"/>
            </a:endParaRPr>
          </a:p>
        </p:txBody>
      </p:sp>
      <p:sp>
        <p:nvSpPr>
          <p:cNvPr id="991" name="Google Shape;991;p28"/>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992" name="Google Shape;992;p28"/>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993" name="Google Shape;993;p28"/>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TERRITORY</a:t>
            </a:r>
            <a:endParaRPr i="0" sz="2000" u="none" cap="none" strike="noStrike">
              <a:solidFill>
                <a:srgbClr val="000000"/>
              </a:solidFill>
              <a:latin typeface="Cinzel SemiBold"/>
              <a:ea typeface="Cinzel SemiBold"/>
              <a:cs typeface="Cinzel SemiBold"/>
              <a:sym typeface="Cinzel SemiBold"/>
            </a:endParaRPr>
          </a:p>
        </p:txBody>
      </p:sp>
      <p:sp>
        <p:nvSpPr>
          <p:cNvPr id="994" name="Google Shape;994;p28"/>
          <p:cNvSpPr/>
          <p:nvPr/>
        </p:nvSpPr>
        <p:spPr>
          <a:xfrm>
            <a:off x="685800" y="960120"/>
            <a:ext cx="82296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200"/>
              <a:buFont typeface="Grenze Gotisch"/>
              <a:buNone/>
            </a:pPr>
            <a:r>
              <a:rPr b="0" i="0" lang="en-US" sz="4600" u="none" cap="none" strike="noStrike">
                <a:solidFill>
                  <a:srgbClr val="1B1714"/>
                </a:solidFill>
                <a:latin typeface="Grenze Gotisch"/>
                <a:ea typeface="Grenze Gotisch"/>
                <a:cs typeface="Grenze Gotisch"/>
                <a:sym typeface="Grenze Gotisch"/>
              </a:rPr>
              <a:t>A map shows the strategy clearly</a:t>
            </a:r>
            <a:endParaRPr b="0" i="0" sz="4600" u="none" cap="none" strike="noStrike">
              <a:solidFill>
                <a:srgbClr val="000000"/>
              </a:solidFill>
              <a:latin typeface="Calibri"/>
              <a:ea typeface="Calibri"/>
              <a:cs typeface="Calibri"/>
              <a:sym typeface="Calibri"/>
            </a:endParaRPr>
          </a:p>
        </p:txBody>
      </p:sp>
      <p:sp>
        <p:nvSpPr>
          <p:cNvPr id="995" name="Google Shape;995;p28"/>
          <p:cNvSpPr/>
          <p:nvPr/>
        </p:nvSpPr>
        <p:spPr>
          <a:xfrm>
            <a:off x="8229600" y="2063766"/>
            <a:ext cx="365700" cy="365700"/>
          </a:xfrm>
          <a:prstGeom prst="ellipse">
            <a:avLst/>
          </a:prstGeom>
          <a:solidFill>
            <a:srgbClr val="9B2226"/>
          </a:solidFill>
          <a:ln cap="flat" cmpd="sng" w="12700">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8"/>
          <p:cNvSpPr/>
          <p:nvPr/>
        </p:nvSpPr>
        <p:spPr>
          <a:xfrm>
            <a:off x="8229600" y="2063766"/>
            <a:ext cx="3657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100"/>
              <a:buFont typeface="Cinzel"/>
              <a:buNone/>
            </a:pPr>
            <a:r>
              <a:rPr b="1" i="0" lang="en-US" sz="1100" u="none" cap="none" strike="noStrike">
                <a:solidFill>
                  <a:srgbClr val="F6F0E2"/>
                </a:solidFill>
                <a:latin typeface="Cinzel"/>
                <a:ea typeface="Cinzel"/>
                <a:cs typeface="Cinzel"/>
                <a:sym typeface="Cinzel"/>
              </a:rPr>
              <a:t>1</a:t>
            </a:r>
            <a:endParaRPr b="0" i="0" sz="1100" u="none" cap="none" strike="noStrike">
              <a:solidFill>
                <a:srgbClr val="000000"/>
              </a:solidFill>
              <a:latin typeface="Calibri"/>
              <a:ea typeface="Calibri"/>
              <a:cs typeface="Calibri"/>
              <a:sym typeface="Calibri"/>
            </a:endParaRPr>
          </a:p>
        </p:txBody>
      </p:sp>
      <p:sp>
        <p:nvSpPr>
          <p:cNvPr id="997" name="Google Shape;997;p28"/>
          <p:cNvSpPr/>
          <p:nvPr/>
        </p:nvSpPr>
        <p:spPr>
          <a:xfrm>
            <a:off x="8778240" y="1984248"/>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000"/>
              <a:buFont typeface="Grenze Gotisch"/>
              <a:buNone/>
            </a:pPr>
            <a:r>
              <a:rPr b="0" i="0" lang="en-US" sz="2000" u="none" cap="none" strike="noStrike">
                <a:solidFill>
                  <a:srgbClr val="1B1714"/>
                </a:solidFill>
                <a:latin typeface="Grenze Gotisch"/>
                <a:ea typeface="Grenze Gotisch"/>
                <a:cs typeface="Grenze Gotisch"/>
                <a:sym typeface="Grenze Gotisch"/>
              </a:rPr>
              <a:t>Demo square</a:t>
            </a:r>
            <a:endParaRPr b="0" i="0" sz="2000" u="none" cap="none" strike="noStrike">
              <a:solidFill>
                <a:srgbClr val="000000"/>
              </a:solidFill>
              <a:latin typeface="Calibri"/>
              <a:ea typeface="Calibri"/>
              <a:cs typeface="Calibri"/>
              <a:sym typeface="Calibri"/>
            </a:endParaRPr>
          </a:p>
        </p:txBody>
      </p:sp>
      <p:sp>
        <p:nvSpPr>
          <p:cNvPr id="998" name="Google Shape;998;p28"/>
          <p:cNvSpPr/>
          <p:nvPr/>
        </p:nvSpPr>
        <p:spPr>
          <a:xfrm>
            <a:off x="8778240" y="2331720"/>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150"/>
              <a:buFont typeface="EB Garamond"/>
              <a:buNone/>
            </a:pPr>
            <a:r>
              <a:rPr b="0" i="0" lang="en-US" sz="1450" u="none" cap="none" strike="noStrike">
                <a:solidFill>
                  <a:srgbClr val="5A4E42"/>
                </a:solidFill>
                <a:latin typeface="EB Garamond"/>
                <a:ea typeface="EB Garamond"/>
                <a:cs typeface="EB Garamond"/>
                <a:sym typeface="EB Garamond"/>
              </a:rPr>
              <a:t>Demo text. Replace this content with your own without altering the layout.</a:t>
            </a:r>
            <a:endParaRPr b="0" i="0" sz="1450" u="none" cap="none" strike="noStrike">
              <a:solidFill>
                <a:srgbClr val="000000"/>
              </a:solidFill>
              <a:latin typeface="Calibri"/>
              <a:ea typeface="Calibri"/>
              <a:cs typeface="Calibri"/>
              <a:sym typeface="Calibri"/>
            </a:endParaRPr>
          </a:p>
        </p:txBody>
      </p:sp>
      <p:sp>
        <p:nvSpPr>
          <p:cNvPr id="999" name="Google Shape;999;p28"/>
          <p:cNvSpPr/>
          <p:nvPr/>
        </p:nvSpPr>
        <p:spPr>
          <a:xfrm>
            <a:off x="8229600" y="3112278"/>
            <a:ext cx="365700" cy="365700"/>
          </a:xfrm>
          <a:prstGeom prst="ellipse">
            <a:avLst/>
          </a:prstGeom>
          <a:solidFill>
            <a:srgbClr val="9B2226"/>
          </a:solidFill>
          <a:ln cap="flat" cmpd="sng" w="12700">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28"/>
          <p:cNvSpPr/>
          <p:nvPr/>
        </p:nvSpPr>
        <p:spPr>
          <a:xfrm>
            <a:off x="8229600" y="3112278"/>
            <a:ext cx="3657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100"/>
              <a:buFont typeface="Cinzel"/>
              <a:buNone/>
            </a:pPr>
            <a:r>
              <a:rPr b="1" i="0" lang="en-US" sz="1100" u="none" cap="none" strike="noStrike">
                <a:solidFill>
                  <a:srgbClr val="F6F0E2"/>
                </a:solidFill>
                <a:latin typeface="Cinzel"/>
                <a:ea typeface="Cinzel"/>
                <a:cs typeface="Cinzel"/>
                <a:sym typeface="Cinzel"/>
              </a:rPr>
              <a:t>2</a:t>
            </a:r>
            <a:endParaRPr b="0" i="0" sz="1100" u="none" cap="none" strike="noStrike">
              <a:solidFill>
                <a:srgbClr val="000000"/>
              </a:solidFill>
              <a:latin typeface="Calibri"/>
              <a:ea typeface="Calibri"/>
              <a:cs typeface="Calibri"/>
              <a:sym typeface="Calibri"/>
            </a:endParaRPr>
          </a:p>
        </p:txBody>
      </p:sp>
      <p:sp>
        <p:nvSpPr>
          <p:cNvPr id="1001" name="Google Shape;1001;p28"/>
          <p:cNvSpPr/>
          <p:nvPr/>
        </p:nvSpPr>
        <p:spPr>
          <a:xfrm>
            <a:off x="8778240" y="3032760"/>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000"/>
              <a:buFont typeface="Grenze Gotisch"/>
              <a:buNone/>
            </a:pPr>
            <a:r>
              <a:rPr b="0" i="0" lang="en-US" sz="2000" u="none" cap="none" strike="noStrike">
                <a:solidFill>
                  <a:srgbClr val="1B1714"/>
                </a:solidFill>
                <a:latin typeface="Grenze Gotisch"/>
                <a:ea typeface="Grenze Gotisch"/>
                <a:cs typeface="Grenze Gotisch"/>
                <a:sym typeface="Grenze Gotisch"/>
              </a:rPr>
              <a:t>Demo fair</a:t>
            </a:r>
            <a:endParaRPr b="0" i="0" sz="2000" u="none" cap="none" strike="noStrike">
              <a:solidFill>
                <a:srgbClr val="000000"/>
              </a:solidFill>
              <a:latin typeface="Calibri"/>
              <a:ea typeface="Calibri"/>
              <a:cs typeface="Calibri"/>
              <a:sym typeface="Calibri"/>
            </a:endParaRPr>
          </a:p>
        </p:txBody>
      </p:sp>
      <p:sp>
        <p:nvSpPr>
          <p:cNvPr id="1002" name="Google Shape;1002;p28"/>
          <p:cNvSpPr/>
          <p:nvPr/>
        </p:nvSpPr>
        <p:spPr>
          <a:xfrm>
            <a:off x="8778240" y="3380232"/>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150"/>
              <a:buFont typeface="EB Garamond"/>
              <a:buNone/>
            </a:pPr>
            <a:r>
              <a:rPr b="0" i="0" lang="en-US" sz="1450" u="none" cap="none" strike="noStrike">
                <a:solidFill>
                  <a:srgbClr val="5A4E42"/>
                </a:solidFill>
                <a:latin typeface="EB Garamond"/>
                <a:ea typeface="EB Garamond"/>
                <a:cs typeface="EB Garamond"/>
                <a:sym typeface="EB Garamond"/>
              </a:rPr>
              <a:t>Demo text. Replace this content with your own without altering the layout.</a:t>
            </a:r>
            <a:endParaRPr b="0" i="0" sz="1450" u="none" cap="none" strike="noStrike">
              <a:solidFill>
                <a:srgbClr val="000000"/>
              </a:solidFill>
              <a:latin typeface="Calibri"/>
              <a:ea typeface="Calibri"/>
              <a:cs typeface="Calibri"/>
              <a:sym typeface="Calibri"/>
            </a:endParaRPr>
          </a:p>
        </p:txBody>
      </p:sp>
      <p:sp>
        <p:nvSpPr>
          <p:cNvPr id="1003" name="Google Shape;1003;p28"/>
          <p:cNvSpPr/>
          <p:nvPr/>
        </p:nvSpPr>
        <p:spPr>
          <a:xfrm>
            <a:off x="8229600" y="4160790"/>
            <a:ext cx="365700" cy="365700"/>
          </a:xfrm>
          <a:prstGeom prst="ellipse">
            <a:avLst/>
          </a:prstGeom>
          <a:solidFill>
            <a:srgbClr val="9B2226"/>
          </a:solidFill>
          <a:ln cap="flat" cmpd="sng" w="12700">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8"/>
          <p:cNvSpPr/>
          <p:nvPr/>
        </p:nvSpPr>
        <p:spPr>
          <a:xfrm>
            <a:off x="8229600" y="4160790"/>
            <a:ext cx="3657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100"/>
              <a:buFont typeface="Cinzel"/>
              <a:buNone/>
            </a:pPr>
            <a:r>
              <a:rPr b="1" i="0" lang="en-US" sz="1100" u="none" cap="none" strike="noStrike">
                <a:solidFill>
                  <a:srgbClr val="F6F0E2"/>
                </a:solidFill>
                <a:latin typeface="Cinzel"/>
                <a:ea typeface="Cinzel"/>
                <a:cs typeface="Cinzel"/>
                <a:sym typeface="Cinzel"/>
              </a:rPr>
              <a:t>3</a:t>
            </a:r>
            <a:endParaRPr b="0" i="0" sz="1100" u="none" cap="none" strike="noStrike">
              <a:solidFill>
                <a:srgbClr val="000000"/>
              </a:solidFill>
              <a:latin typeface="Calibri"/>
              <a:ea typeface="Calibri"/>
              <a:cs typeface="Calibri"/>
              <a:sym typeface="Calibri"/>
            </a:endParaRPr>
          </a:p>
        </p:txBody>
      </p:sp>
      <p:sp>
        <p:nvSpPr>
          <p:cNvPr id="1005" name="Google Shape;1005;p28"/>
          <p:cNvSpPr/>
          <p:nvPr/>
        </p:nvSpPr>
        <p:spPr>
          <a:xfrm>
            <a:off x="8778240" y="4081272"/>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000"/>
              <a:buFont typeface="Grenze Gotisch"/>
              <a:buNone/>
            </a:pPr>
            <a:r>
              <a:rPr b="0" i="0" lang="en-US" sz="2000" u="none" cap="none" strike="noStrike">
                <a:solidFill>
                  <a:srgbClr val="1B1714"/>
                </a:solidFill>
                <a:latin typeface="Grenze Gotisch"/>
                <a:ea typeface="Grenze Gotisch"/>
                <a:cs typeface="Grenze Gotisch"/>
                <a:sym typeface="Grenze Gotisch"/>
              </a:rPr>
              <a:t>Demo abbey</a:t>
            </a:r>
            <a:endParaRPr b="0" i="0" sz="2000" u="none" cap="none" strike="noStrike">
              <a:solidFill>
                <a:srgbClr val="000000"/>
              </a:solidFill>
              <a:latin typeface="Calibri"/>
              <a:ea typeface="Calibri"/>
              <a:cs typeface="Calibri"/>
              <a:sym typeface="Calibri"/>
            </a:endParaRPr>
          </a:p>
        </p:txBody>
      </p:sp>
      <p:sp>
        <p:nvSpPr>
          <p:cNvPr id="1006" name="Google Shape;1006;p28"/>
          <p:cNvSpPr/>
          <p:nvPr/>
        </p:nvSpPr>
        <p:spPr>
          <a:xfrm>
            <a:off x="8778240" y="4428744"/>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150"/>
              <a:buFont typeface="EB Garamond"/>
              <a:buNone/>
            </a:pPr>
            <a:r>
              <a:rPr b="0" i="0" lang="en-US" sz="1450" u="none" cap="none" strike="noStrike">
                <a:solidFill>
                  <a:srgbClr val="5A4E42"/>
                </a:solidFill>
                <a:latin typeface="EB Garamond"/>
                <a:ea typeface="EB Garamond"/>
                <a:cs typeface="EB Garamond"/>
                <a:sym typeface="EB Garamond"/>
              </a:rPr>
              <a:t>Demo text. Replace this content with your own without altering the layout.</a:t>
            </a:r>
            <a:endParaRPr b="0" i="0" sz="1450" u="none" cap="none" strike="noStrike">
              <a:solidFill>
                <a:srgbClr val="000000"/>
              </a:solidFill>
              <a:latin typeface="Calibri"/>
              <a:ea typeface="Calibri"/>
              <a:cs typeface="Calibri"/>
              <a:sym typeface="Calibri"/>
            </a:endParaRPr>
          </a:p>
        </p:txBody>
      </p:sp>
      <p:sp>
        <p:nvSpPr>
          <p:cNvPr id="1007" name="Google Shape;1007;p28"/>
          <p:cNvSpPr/>
          <p:nvPr/>
        </p:nvSpPr>
        <p:spPr>
          <a:xfrm>
            <a:off x="8229600" y="5209302"/>
            <a:ext cx="365700" cy="365700"/>
          </a:xfrm>
          <a:prstGeom prst="ellipse">
            <a:avLst/>
          </a:prstGeom>
          <a:solidFill>
            <a:srgbClr val="9B2226"/>
          </a:solidFill>
          <a:ln cap="flat" cmpd="sng" w="12700">
            <a:solidFill>
              <a:srgbClr val="C8A02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8"/>
          <p:cNvSpPr/>
          <p:nvPr/>
        </p:nvSpPr>
        <p:spPr>
          <a:xfrm>
            <a:off x="8229600" y="5209302"/>
            <a:ext cx="3657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100"/>
              <a:buFont typeface="Cinzel"/>
              <a:buNone/>
            </a:pPr>
            <a:r>
              <a:rPr b="1" i="0" lang="en-US" sz="1100" u="none" cap="none" strike="noStrike">
                <a:solidFill>
                  <a:srgbClr val="F6F0E2"/>
                </a:solidFill>
                <a:latin typeface="Cinzel"/>
                <a:ea typeface="Cinzel"/>
                <a:cs typeface="Cinzel"/>
                <a:sym typeface="Cinzel"/>
              </a:rPr>
              <a:t>4</a:t>
            </a:r>
            <a:endParaRPr b="0" i="0" sz="1100" u="none" cap="none" strike="noStrike">
              <a:solidFill>
                <a:srgbClr val="000000"/>
              </a:solidFill>
              <a:latin typeface="Calibri"/>
              <a:ea typeface="Calibri"/>
              <a:cs typeface="Calibri"/>
              <a:sym typeface="Calibri"/>
            </a:endParaRPr>
          </a:p>
        </p:txBody>
      </p:sp>
      <p:sp>
        <p:nvSpPr>
          <p:cNvPr id="1009" name="Google Shape;1009;p28"/>
          <p:cNvSpPr/>
          <p:nvPr/>
        </p:nvSpPr>
        <p:spPr>
          <a:xfrm>
            <a:off x="8778240" y="5129784"/>
            <a:ext cx="2743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000"/>
              <a:buFont typeface="Grenze Gotisch"/>
              <a:buNone/>
            </a:pPr>
            <a:r>
              <a:rPr b="0" i="0" lang="en-US" sz="2000" u="none" cap="none" strike="noStrike">
                <a:solidFill>
                  <a:srgbClr val="1B1714"/>
                </a:solidFill>
                <a:latin typeface="Grenze Gotisch"/>
                <a:ea typeface="Grenze Gotisch"/>
                <a:cs typeface="Grenze Gotisch"/>
                <a:sym typeface="Grenze Gotisch"/>
              </a:rPr>
              <a:t>Demo port</a:t>
            </a:r>
            <a:endParaRPr b="0" i="0" sz="2000" u="none" cap="none" strike="noStrike">
              <a:solidFill>
                <a:srgbClr val="000000"/>
              </a:solidFill>
              <a:latin typeface="Calibri"/>
              <a:ea typeface="Calibri"/>
              <a:cs typeface="Calibri"/>
              <a:sym typeface="Calibri"/>
            </a:endParaRPr>
          </a:p>
        </p:txBody>
      </p:sp>
      <p:sp>
        <p:nvSpPr>
          <p:cNvPr id="1010" name="Google Shape;1010;p28"/>
          <p:cNvSpPr/>
          <p:nvPr/>
        </p:nvSpPr>
        <p:spPr>
          <a:xfrm>
            <a:off x="8778240" y="5477256"/>
            <a:ext cx="26976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150"/>
              <a:buFont typeface="EB Garamond"/>
              <a:buNone/>
            </a:pPr>
            <a:r>
              <a:rPr b="0" i="0" lang="en-US" sz="1450" u="none" cap="none" strike="noStrike">
                <a:solidFill>
                  <a:srgbClr val="5A4E42"/>
                </a:solidFill>
                <a:latin typeface="EB Garamond"/>
                <a:ea typeface="EB Garamond"/>
                <a:cs typeface="EB Garamond"/>
                <a:sym typeface="EB Garamond"/>
              </a:rPr>
              <a:t>Demo text. Replace this content with your own without altering the layout.</a:t>
            </a:r>
            <a:endParaRPr b="0" i="0" sz="145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pic>
        <p:nvPicPr>
          <p:cNvPr descr="parchment.jpg" id="1016" name="Google Shape;1016;p29"/>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017" name="Google Shape;1017;p29"/>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1018" name="Google Shape;1018;p29"/>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1019" name="Google Shape;1019;p29"/>
          <p:cNvSpPr/>
          <p:nvPr/>
        </p:nvSpPr>
        <p:spPr>
          <a:xfrm>
            <a:off x="685800" y="777240"/>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ACKNOWLEDGEMENTS</a:t>
            </a:r>
            <a:endParaRPr i="0" sz="2000" u="none" cap="none" strike="noStrike">
              <a:solidFill>
                <a:srgbClr val="000000"/>
              </a:solidFill>
              <a:latin typeface="Cinzel SemiBold"/>
              <a:ea typeface="Cinzel SemiBold"/>
              <a:cs typeface="Cinzel SemiBold"/>
              <a:sym typeface="Cinzel SemiBold"/>
            </a:endParaRPr>
          </a:p>
        </p:txBody>
      </p:sp>
      <p:sp>
        <p:nvSpPr>
          <p:cNvPr id="1020" name="Google Shape;1020;p29"/>
          <p:cNvSpPr/>
          <p:nvPr/>
        </p:nvSpPr>
        <p:spPr>
          <a:xfrm>
            <a:off x="685800" y="1097280"/>
            <a:ext cx="54864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600"/>
              <a:buFont typeface="Grenze Gotisch"/>
              <a:buNone/>
            </a:pPr>
            <a:r>
              <a:rPr b="0" i="0" lang="en-US" sz="4600" u="none" cap="none" strike="noStrike">
                <a:solidFill>
                  <a:srgbClr val="1B1714"/>
                </a:solidFill>
                <a:latin typeface="Grenze Gotisch"/>
                <a:ea typeface="Grenze Gotisch"/>
                <a:cs typeface="Grenze Gotisch"/>
                <a:sym typeface="Grenze Gotisch"/>
              </a:rPr>
              <a:t>Credits</a:t>
            </a:r>
            <a:endParaRPr b="0" i="0" sz="4600" u="none" cap="none" strike="noStrike">
              <a:solidFill>
                <a:srgbClr val="000000"/>
              </a:solidFill>
              <a:latin typeface="Calibri"/>
              <a:ea typeface="Calibri"/>
              <a:cs typeface="Calibri"/>
              <a:sym typeface="Calibri"/>
            </a:endParaRPr>
          </a:p>
        </p:txBody>
      </p:sp>
      <p:sp>
        <p:nvSpPr>
          <p:cNvPr id="1021" name="Google Shape;1021;p29"/>
          <p:cNvSpPr/>
          <p:nvPr/>
        </p:nvSpPr>
        <p:spPr>
          <a:xfrm>
            <a:off x="685800" y="2286000"/>
            <a:ext cx="6675000" cy="3108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9"/>
          <p:cNvSpPr/>
          <p:nvPr/>
        </p:nvSpPr>
        <p:spPr>
          <a:xfrm>
            <a:off x="1097280" y="2606040"/>
            <a:ext cx="58521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2600"/>
              <a:buFont typeface="Grenze Gotisch"/>
              <a:buNone/>
            </a:pPr>
            <a:r>
              <a:rPr b="0" i="0" lang="en-US" sz="2600" u="none" cap="none" strike="noStrike">
                <a:solidFill>
                  <a:srgbClr val="1B1714"/>
                </a:solidFill>
                <a:latin typeface="Grenze Gotisch"/>
                <a:ea typeface="Grenze Gotisch"/>
                <a:cs typeface="Grenze Gotisch"/>
                <a:sym typeface="Grenze Gotisch"/>
              </a:rPr>
              <a:t>Special mentions</a:t>
            </a:r>
            <a:endParaRPr b="0" i="0" sz="2600" u="none" cap="none" strike="noStrike">
              <a:solidFill>
                <a:srgbClr val="000000"/>
              </a:solidFill>
              <a:latin typeface="Calibri"/>
              <a:ea typeface="Calibri"/>
              <a:cs typeface="Calibri"/>
              <a:sym typeface="Calibri"/>
            </a:endParaRPr>
          </a:p>
        </p:txBody>
      </p:sp>
      <p:sp>
        <p:nvSpPr>
          <p:cNvPr id="1023" name="Google Shape;1023;p29"/>
          <p:cNvSpPr/>
          <p:nvPr/>
        </p:nvSpPr>
        <p:spPr>
          <a:xfrm>
            <a:off x="1097280" y="3108960"/>
            <a:ext cx="91500" cy="91500"/>
          </a:xfrm>
          <a:prstGeom prst="diamond">
            <a:avLst/>
          </a:prstGeom>
          <a:solidFill>
            <a:srgbClr val="C8A0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9"/>
          <p:cNvSpPr/>
          <p:nvPr/>
        </p:nvSpPr>
        <p:spPr>
          <a:xfrm>
            <a:off x="1097280" y="3337560"/>
            <a:ext cx="5852100" cy="182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5A4E42"/>
              </a:buClr>
              <a:buSzPts val="1350"/>
              <a:buFont typeface="EB Garamond"/>
              <a:buNone/>
            </a:pPr>
            <a:r>
              <a:rPr b="0" i="0" lang="en-US" sz="1800" u="none" cap="none" strike="noStrike">
                <a:solidFill>
                  <a:srgbClr val="5A4E42"/>
                </a:solidFill>
                <a:latin typeface="EB Garamond"/>
                <a:ea typeface="EB Garamond"/>
                <a:cs typeface="EB Garamond"/>
                <a:sym typeface="EB Garamond"/>
              </a:rPr>
              <a:t>This presentation was made thanks to the work of design and communication professionals.</a:t>
            </a:r>
            <a:endParaRPr b="0" i="0" sz="1800" u="none" cap="none" strike="noStrike">
              <a:solidFill>
                <a:srgbClr val="000000"/>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350"/>
              <a:buFont typeface="Calibri"/>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15000"/>
              </a:lnSpc>
              <a:spcBef>
                <a:spcPts val="0"/>
              </a:spcBef>
              <a:spcAft>
                <a:spcPts val="0"/>
              </a:spcAft>
              <a:buClr>
                <a:srgbClr val="5A4E42"/>
              </a:buClr>
              <a:buSzPts val="1350"/>
              <a:buFont typeface="EB Garamond"/>
              <a:buNone/>
            </a:pPr>
            <a:r>
              <a:rPr b="0" i="0" lang="en-US" sz="1800" u="none" cap="none" strike="noStrike">
                <a:solidFill>
                  <a:srgbClr val="5A4E42"/>
                </a:solidFill>
                <a:latin typeface="EB Garamond"/>
                <a:ea typeface="EB Garamond"/>
                <a:cs typeface="EB Garamond"/>
                <a:sym typeface="EB Garamond"/>
              </a:rPr>
              <a:t>Made by Slides Corner for free distribution only on its official website: </a:t>
            </a:r>
            <a:r>
              <a:rPr b="0" i="0" lang="en-US" sz="1800" u="sng" cap="none" strike="noStrike">
                <a:solidFill>
                  <a:srgbClr val="9B2226"/>
                </a:solidFill>
                <a:latin typeface="EB Garamond"/>
                <a:ea typeface="EB Garamond"/>
                <a:cs typeface="EB Garamond"/>
                <a:sym typeface="EB Garamond"/>
                <a:hlinkClick r:id="rId4">
                  <a:extLst>
                    <a:ext uri="{A12FA001-AC4F-418D-AE19-62706E023703}">
                      <ahyp:hlinkClr val="tx"/>
                    </a:ext>
                  </a:extLst>
                </a:hlinkClick>
              </a:rPr>
              <a:t>https://slidescorner.com</a:t>
            </a:r>
            <a:r>
              <a:rPr b="0" i="0" lang="en-US" sz="1800" u="none" cap="none" strike="noStrike">
                <a:solidFill>
                  <a:srgbClr val="9B2226"/>
                </a:solidFill>
                <a:latin typeface="EB Garamond"/>
                <a:ea typeface="EB Garamond"/>
                <a:cs typeface="EB Garamond"/>
                <a:sym typeface="EB Garamond"/>
              </a:rPr>
              <a:t> </a:t>
            </a:r>
            <a:endParaRPr b="0" i="0" sz="1800" u="none" cap="none" strike="noStrike">
              <a:solidFill>
                <a:srgbClr val="9B2226"/>
              </a:solidFill>
              <a:latin typeface="Calibri"/>
              <a:ea typeface="Calibri"/>
              <a:cs typeface="Calibri"/>
              <a:sym typeface="Calibri"/>
            </a:endParaRPr>
          </a:p>
        </p:txBody>
      </p:sp>
      <p:pic>
        <p:nvPicPr>
          <p:cNvPr descr="preencoded.png" id="1025" name="Google Shape;1025;p29"/>
          <p:cNvPicPr preferRelativeResize="0"/>
          <p:nvPr/>
        </p:nvPicPr>
        <p:blipFill rotWithShape="1">
          <a:blip r:embed="rId5">
            <a:alphaModFix/>
          </a:blip>
          <a:srcRect b="0" l="0" r="0" t="0"/>
          <a:stretch/>
        </p:blipFill>
        <p:spPr>
          <a:xfrm>
            <a:off x="9006840" y="2560320"/>
            <a:ext cx="1280160" cy="1280160"/>
          </a:xfrm>
          <a:prstGeom prst="rect">
            <a:avLst/>
          </a:prstGeom>
          <a:noFill/>
          <a:ln>
            <a:noFill/>
          </a:ln>
        </p:spPr>
      </p:pic>
      <p:sp>
        <p:nvSpPr>
          <p:cNvPr id="1026" name="Google Shape;1026;p29"/>
          <p:cNvSpPr/>
          <p:nvPr/>
        </p:nvSpPr>
        <p:spPr>
          <a:xfrm>
            <a:off x="7818120" y="4343400"/>
            <a:ext cx="3657600" cy="25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E42"/>
              </a:buClr>
              <a:buSzPts val="1050"/>
              <a:buFont typeface="Cinzel"/>
              <a:buNone/>
            </a:pPr>
            <a:r>
              <a:rPr i="0" lang="en-US" sz="1600" u="none" cap="none" strike="noStrike">
                <a:solidFill>
                  <a:srgbClr val="5A4E42"/>
                </a:solidFill>
                <a:latin typeface="Cinzel SemiBold"/>
                <a:ea typeface="Cinzel SemiBold"/>
                <a:cs typeface="Cinzel SemiBold"/>
                <a:sym typeface="Cinzel SemiBold"/>
              </a:rPr>
              <a:t>SLIDESCORNER.COM</a:t>
            </a:r>
            <a:endParaRPr i="0" sz="1600" u="none" cap="none" strike="noStrike">
              <a:solidFill>
                <a:srgbClr val="000000"/>
              </a:solidFill>
              <a:latin typeface="Cinzel SemiBold"/>
              <a:ea typeface="Cinzel SemiBold"/>
              <a:cs typeface="Cinzel SemiBold"/>
              <a:sym typeface="Cinzel Semi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pic>
        <p:nvPicPr>
          <p:cNvPr descr="parchment.jpg" id="1032" name="Google Shape;1032;p30"/>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033" name="Google Shape;1033;p30"/>
          <p:cNvSpPr/>
          <p:nvPr/>
        </p:nvSpPr>
        <p:spPr>
          <a:xfrm>
            <a:off x="685800" y="2103120"/>
            <a:ext cx="567000" cy="567000"/>
          </a:xfrm>
          <a:prstGeom prst="ellipse">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34" name="Google Shape;1034;p30"/>
          <p:cNvPicPr preferRelativeResize="0"/>
          <p:nvPr/>
        </p:nvPicPr>
        <p:blipFill rotWithShape="1">
          <a:blip r:embed="rId4">
            <a:alphaModFix/>
          </a:blip>
          <a:srcRect b="0" l="0" r="0" t="0"/>
          <a:stretch/>
        </p:blipFill>
        <p:spPr>
          <a:xfrm>
            <a:off x="813816" y="2231136"/>
            <a:ext cx="310896" cy="310896"/>
          </a:xfrm>
          <a:prstGeom prst="rect">
            <a:avLst/>
          </a:prstGeom>
          <a:noFill/>
          <a:ln>
            <a:noFill/>
          </a:ln>
        </p:spPr>
      </p:pic>
      <p:sp>
        <p:nvSpPr>
          <p:cNvPr id="1035" name="Google Shape;1035;p30"/>
          <p:cNvSpPr/>
          <p:nvPr/>
        </p:nvSpPr>
        <p:spPr>
          <a:xfrm>
            <a:off x="685800" y="3063240"/>
            <a:ext cx="566928" cy="566928"/>
          </a:xfrm>
          <a:prstGeom prst="ellipse">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36" name="Google Shape;1036;p30"/>
          <p:cNvPicPr preferRelativeResize="0"/>
          <p:nvPr/>
        </p:nvPicPr>
        <p:blipFill rotWithShape="1">
          <a:blip r:embed="rId5">
            <a:alphaModFix/>
          </a:blip>
          <a:srcRect b="0" l="0" r="0" t="0"/>
          <a:stretch/>
        </p:blipFill>
        <p:spPr>
          <a:xfrm>
            <a:off x="813816" y="3191256"/>
            <a:ext cx="310896" cy="310896"/>
          </a:xfrm>
          <a:prstGeom prst="rect">
            <a:avLst/>
          </a:prstGeom>
          <a:noFill/>
          <a:ln>
            <a:noFill/>
          </a:ln>
        </p:spPr>
      </p:pic>
      <p:sp>
        <p:nvSpPr>
          <p:cNvPr id="1037" name="Google Shape;1037;p30"/>
          <p:cNvSpPr/>
          <p:nvPr/>
        </p:nvSpPr>
        <p:spPr>
          <a:xfrm>
            <a:off x="685800" y="4023360"/>
            <a:ext cx="566928" cy="566928"/>
          </a:xfrm>
          <a:prstGeom prst="ellipse">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38" name="Google Shape;1038;p30"/>
          <p:cNvPicPr preferRelativeResize="0"/>
          <p:nvPr/>
        </p:nvPicPr>
        <p:blipFill rotWithShape="1">
          <a:blip r:embed="rId6">
            <a:alphaModFix/>
          </a:blip>
          <a:srcRect b="0" l="0" r="0" t="0"/>
          <a:stretch/>
        </p:blipFill>
        <p:spPr>
          <a:xfrm>
            <a:off x="813816" y="4151376"/>
            <a:ext cx="310896" cy="310896"/>
          </a:xfrm>
          <a:prstGeom prst="rect">
            <a:avLst/>
          </a:prstGeom>
          <a:noFill/>
          <a:ln>
            <a:noFill/>
          </a:ln>
        </p:spPr>
      </p:pic>
      <p:sp>
        <p:nvSpPr>
          <p:cNvPr id="1039" name="Google Shape;1039;p30"/>
          <p:cNvSpPr/>
          <p:nvPr/>
        </p:nvSpPr>
        <p:spPr>
          <a:xfrm>
            <a:off x="685800" y="4983480"/>
            <a:ext cx="566928" cy="566928"/>
          </a:xfrm>
          <a:prstGeom prst="ellipse">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40" name="Google Shape;1040;p30"/>
          <p:cNvPicPr preferRelativeResize="0"/>
          <p:nvPr/>
        </p:nvPicPr>
        <p:blipFill rotWithShape="1">
          <a:blip r:embed="rId7">
            <a:alphaModFix/>
          </a:blip>
          <a:srcRect b="0" l="0" r="0" t="0"/>
          <a:stretch/>
        </p:blipFill>
        <p:spPr>
          <a:xfrm>
            <a:off x="813816" y="5111496"/>
            <a:ext cx="310896" cy="310896"/>
          </a:xfrm>
          <a:prstGeom prst="rect">
            <a:avLst/>
          </a:prstGeom>
          <a:noFill/>
          <a:ln>
            <a:noFill/>
          </a:ln>
        </p:spPr>
      </p:pic>
      <p:sp>
        <p:nvSpPr>
          <p:cNvPr id="1041" name="Google Shape;1041;p30"/>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1042" name="Google Shape;1042;p30"/>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1043" name="Google Shape;1043;p30"/>
          <p:cNvSpPr/>
          <p:nvPr/>
        </p:nvSpPr>
        <p:spPr>
          <a:xfrm>
            <a:off x="685800" y="658368"/>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LICENSE</a:t>
            </a:r>
            <a:endParaRPr i="0" sz="2000" u="none" cap="none" strike="noStrike">
              <a:solidFill>
                <a:srgbClr val="000000"/>
              </a:solidFill>
              <a:latin typeface="Cinzel SemiBold"/>
              <a:ea typeface="Cinzel SemiBold"/>
              <a:cs typeface="Cinzel SemiBold"/>
              <a:sym typeface="Cinzel SemiBold"/>
            </a:endParaRPr>
          </a:p>
        </p:txBody>
      </p:sp>
      <p:sp>
        <p:nvSpPr>
          <p:cNvPr id="1044" name="Google Shape;1044;p30"/>
          <p:cNvSpPr/>
          <p:nvPr/>
        </p:nvSpPr>
        <p:spPr>
          <a:xfrm>
            <a:off x="685800" y="960120"/>
            <a:ext cx="7315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400"/>
              <a:buFont typeface="Grenze Gotisch"/>
              <a:buNone/>
            </a:pPr>
            <a:r>
              <a:rPr b="0" i="0" lang="en-US" sz="4600" u="none" cap="none" strike="noStrike">
                <a:solidFill>
                  <a:srgbClr val="1B1714"/>
                </a:solidFill>
                <a:latin typeface="Grenze Gotisch"/>
                <a:ea typeface="Grenze Gotisch"/>
                <a:cs typeface="Grenze Gotisch"/>
                <a:sym typeface="Grenze Gotisch"/>
              </a:rPr>
              <a:t>Instructions for use</a:t>
            </a:r>
            <a:endParaRPr b="0" i="0" sz="4600" u="none" cap="none" strike="noStrike">
              <a:solidFill>
                <a:srgbClr val="000000"/>
              </a:solidFill>
              <a:latin typeface="Calibri"/>
              <a:ea typeface="Calibri"/>
              <a:cs typeface="Calibri"/>
              <a:sym typeface="Calibri"/>
            </a:endParaRPr>
          </a:p>
        </p:txBody>
      </p:sp>
      <p:sp>
        <p:nvSpPr>
          <p:cNvPr id="1045" name="Google Shape;1045;p30"/>
          <p:cNvSpPr/>
          <p:nvPr/>
        </p:nvSpPr>
        <p:spPr>
          <a:xfrm>
            <a:off x="1554480" y="2197608"/>
            <a:ext cx="9966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00"/>
              <a:buFont typeface="EB Garamond"/>
              <a:buNone/>
            </a:pPr>
            <a:r>
              <a:rPr b="0" i="0" lang="en-US" sz="1800" u="none" cap="none" strike="noStrike">
                <a:solidFill>
                  <a:srgbClr val="1B1714"/>
                </a:solidFill>
                <a:latin typeface="EB Garamond"/>
                <a:ea typeface="EB Garamond"/>
                <a:cs typeface="EB Garamond"/>
                <a:sym typeface="EB Garamond"/>
              </a:rPr>
              <a:t>You must not register this template as a work in an intellectual property registry, nor register any of its elements as a logo or trademark.</a:t>
            </a:r>
            <a:endParaRPr b="0" i="0" sz="1800" u="none" cap="none" strike="noStrike">
              <a:solidFill>
                <a:srgbClr val="000000"/>
              </a:solidFill>
              <a:latin typeface="Calibri"/>
              <a:ea typeface="Calibri"/>
              <a:cs typeface="Calibri"/>
              <a:sym typeface="Calibri"/>
            </a:endParaRPr>
          </a:p>
        </p:txBody>
      </p:sp>
      <p:sp>
        <p:nvSpPr>
          <p:cNvPr id="1046" name="Google Shape;1046;p30"/>
          <p:cNvSpPr/>
          <p:nvPr/>
        </p:nvSpPr>
        <p:spPr>
          <a:xfrm>
            <a:off x="1554480" y="3157728"/>
            <a:ext cx="9966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00"/>
              <a:buFont typeface="EB Garamond"/>
              <a:buNone/>
            </a:pPr>
            <a:r>
              <a:rPr b="0" i="0" lang="en-US" sz="1800" u="none" cap="none" strike="noStrike">
                <a:solidFill>
                  <a:srgbClr val="1B1714"/>
                </a:solidFill>
                <a:latin typeface="EB Garamond"/>
                <a:ea typeface="EB Garamond"/>
                <a:cs typeface="EB Garamond"/>
                <a:sym typeface="EB Garamond"/>
              </a:rPr>
              <a:t>You are not allowed to distribute this template (or a modified version), or include it in a database or in any product or service offering downloads or resale.</a:t>
            </a:r>
            <a:endParaRPr b="0" i="0" sz="1800" u="none" cap="none" strike="noStrike">
              <a:solidFill>
                <a:srgbClr val="000000"/>
              </a:solidFill>
              <a:latin typeface="Calibri"/>
              <a:ea typeface="Calibri"/>
              <a:cs typeface="Calibri"/>
              <a:sym typeface="Calibri"/>
            </a:endParaRPr>
          </a:p>
        </p:txBody>
      </p:sp>
      <p:sp>
        <p:nvSpPr>
          <p:cNvPr id="1047" name="Google Shape;1047;p30"/>
          <p:cNvSpPr/>
          <p:nvPr/>
        </p:nvSpPr>
        <p:spPr>
          <a:xfrm>
            <a:off x="1554480" y="4117848"/>
            <a:ext cx="9966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00"/>
              <a:buFont typeface="EB Garamond"/>
              <a:buNone/>
            </a:pPr>
            <a:r>
              <a:rPr b="0" i="0" lang="en-US" sz="1800" u="none" cap="none" strike="noStrike">
                <a:solidFill>
                  <a:srgbClr val="1B1714"/>
                </a:solidFill>
                <a:latin typeface="EB Garamond"/>
                <a:ea typeface="EB Garamond"/>
                <a:cs typeface="EB Garamond"/>
                <a:sym typeface="EB Garamond"/>
              </a:rPr>
              <a:t>You are not allowed to sublicense, sell or rent any Slides Corner content (or a modified version).</a:t>
            </a:r>
            <a:endParaRPr b="0" i="0" sz="1800" u="none" cap="none" strike="noStrike">
              <a:solidFill>
                <a:srgbClr val="000000"/>
              </a:solidFill>
              <a:latin typeface="Calibri"/>
              <a:ea typeface="Calibri"/>
              <a:cs typeface="Calibri"/>
              <a:sym typeface="Calibri"/>
            </a:endParaRPr>
          </a:p>
        </p:txBody>
      </p:sp>
      <p:sp>
        <p:nvSpPr>
          <p:cNvPr id="1048" name="Google Shape;1048;p30"/>
          <p:cNvSpPr/>
          <p:nvPr/>
        </p:nvSpPr>
        <p:spPr>
          <a:xfrm>
            <a:off x="1554480" y="5077968"/>
            <a:ext cx="9966900" cy="777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B1714"/>
              </a:buClr>
              <a:buSzPts val="1400"/>
              <a:buFont typeface="EB Garamond"/>
              <a:buNone/>
            </a:pPr>
            <a:r>
              <a:rPr b="0" i="0" lang="en-US" sz="1800" u="none" cap="none" strike="noStrike">
                <a:solidFill>
                  <a:srgbClr val="1B1714"/>
                </a:solidFill>
                <a:latin typeface="EB Garamond"/>
                <a:ea typeface="EB Garamond"/>
                <a:cs typeface="EB Garamond"/>
                <a:sym typeface="EB Garamond"/>
              </a:rPr>
              <a:t>You must keep the Credits slide in this presentation.</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pic>
        <p:nvPicPr>
          <p:cNvPr descr="parchment.jpg" id="1054" name="Google Shape;1054;p31"/>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055" name="Google Shape;1055;p31"/>
          <p:cNvSpPr txBox="1"/>
          <p:nvPr>
            <p:ph idx="12" type="sldNum"/>
          </p:nvPr>
        </p:nvSpPr>
        <p:spPr>
          <a:xfrm>
            <a:off x="11199298" y="6256934"/>
            <a:ext cx="731700" cy="52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1056" name="Google Shape;1056;p31"/>
          <p:cNvSpPr/>
          <p:nvPr/>
        </p:nvSpPr>
        <p:spPr>
          <a:xfrm>
            <a:off x="685800" y="6327648"/>
            <a:ext cx="54864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5A4E42"/>
              </a:buClr>
              <a:buSzPts val="800"/>
              <a:buFont typeface="Cinzel"/>
              <a:buNone/>
            </a:pPr>
            <a:r>
              <a:rPr lang="en-US" sz="800">
                <a:solidFill>
                  <a:srgbClr val="5A4E42"/>
                </a:solidFill>
                <a:latin typeface="Cinzel"/>
                <a:ea typeface="Cinzel"/>
                <a:cs typeface="Cinzel"/>
                <a:sym typeface="Cinzel"/>
              </a:rPr>
              <a:t>MEDIEVAL HISTORY · DEMO TEMPLATE</a:t>
            </a:r>
            <a:endParaRPr sz="800">
              <a:solidFill>
                <a:srgbClr val="5A4E42"/>
              </a:solidFill>
              <a:latin typeface="Cinzel"/>
              <a:ea typeface="Cinzel"/>
              <a:cs typeface="Cinzel"/>
              <a:sym typeface="Cinzel"/>
            </a:endParaRPr>
          </a:p>
        </p:txBody>
      </p:sp>
      <p:sp>
        <p:nvSpPr>
          <p:cNvPr id="1057" name="Google Shape;1057;p31"/>
          <p:cNvSpPr/>
          <p:nvPr/>
        </p:nvSpPr>
        <p:spPr>
          <a:xfrm>
            <a:off x="685800" y="548640"/>
            <a:ext cx="4572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1050"/>
              <a:buFont typeface="Cinzel"/>
              <a:buNone/>
            </a:pPr>
            <a:r>
              <a:rPr i="0" lang="en-US" sz="2000" u="none" cap="none" strike="noStrike">
                <a:solidFill>
                  <a:srgbClr val="9B2226"/>
                </a:solidFill>
                <a:latin typeface="Cinzel SemiBold"/>
                <a:ea typeface="Cinzel SemiBold"/>
                <a:cs typeface="Cinzel SemiBold"/>
                <a:sym typeface="Cinzel SemiBold"/>
              </a:rPr>
              <a:t>RESOURCES</a:t>
            </a:r>
            <a:endParaRPr i="0" sz="2000" u="none" cap="none" strike="noStrike">
              <a:solidFill>
                <a:srgbClr val="000000"/>
              </a:solidFill>
              <a:latin typeface="Cinzel SemiBold"/>
              <a:ea typeface="Cinzel SemiBold"/>
              <a:cs typeface="Cinzel SemiBold"/>
              <a:sym typeface="Cinzel SemiBold"/>
            </a:endParaRPr>
          </a:p>
        </p:txBody>
      </p:sp>
      <p:sp>
        <p:nvSpPr>
          <p:cNvPr id="1058" name="Google Shape;1058;p31"/>
          <p:cNvSpPr/>
          <p:nvPr/>
        </p:nvSpPr>
        <p:spPr>
          <a:xfrm>
            <a:off x="685800" y="850392"/>
            <a:ext cx="91440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4200"/>
              <a:buFont typeface="Grenze Gotisch"/>
              <a:buNone/>
            </a:pPr>
            <a:r>
              <a:rPr b="0" i="0" lang="en-US" sz="4600" u="none" cap="none" strike="noStrike">
                <a:solidFill>
                  <a:srgbClr val="1B1714"/>
                </a:solidFill>
                <a:latin typeface="Grenze Gotisch"/>
                <a:ea typeface="Grenze Gotisch"/>
                <a:cs typeface="Grenze Gotisch"/>
                <a:sym typeface="Grenze Gotisch"/>
              </a:rPr>
              <a:t>Fonts and colors used</a:t>
            </a:r>
            <a:endParaRPr b="0" i="0" sz="4600" u="none" cap="none" strike="noStrike">
              <a:solidFill>
                <a:srgbClr val="000000"/>
              </a:solidFill>
              <a:latin typeface="Calibri"/>
              <a:ea typeface="Calibri"/>
              <a:cs typeface="Calibri"/>
              <a:sym typeface="Calibri"/>
            </a:endParaRPr>
          </a:p>
        </p:txBody>
      </p:sp>
      <p:sp>
        <p:nvSpPr>
          <p:cNvPr id="1059" name="Google Shape;1059;p31"/>
          <p:cNvSpPr/>
          <p:nvPr/>
        </p:nvSpPr>
        <p:spPr>
          <a:xfrm>
            <a:off x="685800" y="1783080"/>
            <a:ext cx="10789800" cy="3657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5A4E42"/>
              </a:buClr>
              <a:buSzPts val="1350"/>
              <a:buFont typeface="EB Garamond"/>
              <a:buNone/>
            </a:pPr>
            <a:r>
              <a:rPr i="0" lang="en-US" sz="2000" u="none" cap="none" strike="noStrike">
                <a:solidFill>
                  <a:srgbClr val="5A4E42"/>
                </a:solidFill>
                <a:latin typeface="EB Garamond"/>
                <a:ea typeface="EB Garamond"/>
                <a:cs typeface="EB Garamond"/>
                <a:sym typeface="EB Garamond"/>
              </a:rPr>
              <a:t>This presentation has been made using the following Google Fonts:</a:t>
            </a:r>
            <a:endParaRPr i="0" sz="2000" u="none" cap="none" strike="noStrike">
              <a:solidFill>
                <a:srgbClr val="000000"/>
              </a:solidFill>
              <a:latin typeface="EB Garamond"/>
              <a:ea typeface="EB Garamond"/>
              <a:cs typeface="EB Garamond"/>
              <a:sym typeface="EB Garamond"/>
            </a:endParaRPr>
          </a:p>
        </p:txBody>
      </p:sp>
      <p:sp>
        <p:nvSpPr>
          <p:cNvPr id="1060" name="Google Shape;1060;p31"/>
          <p:cNvSpPr/>
          <p:nvPr/>
        </p:nvSpPr>
        <p:spPr>
          <a:xfrm>
            <a:off x="685800" y="2392680"/>
            <a:ext cx="3319200" cy="1965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1"/>
          <p:cNvSpPr/>
          <p:nvPr/>
        </p:nvSpPr>
        <p:spPr>
          <a:xfrm>
            <a:off x="914400" y="2484120"/>
            <a:ext cx="28620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4000"/>
              <a:buFont typeface="Grenze Gotisch"/>
              <a:buNone/>
            </a:pPr>
            <a:r>
              <a:rPr b="0" i="0" lang="en-US" sz="4000" u="none" cap="none" strike="noStrike">
                <a:solidFill>
                  <a:srgbClr val="9B2226"/>
                </a:solidFill>
                <a:latin typeface="Grenze Gotisch"/>
                <a:ea typeface="Grenze Gotisch"/>
                <a:cs typeface="Grenze Gotisch"/>
                <a:sym typeface="Grenze Gotisch"/>
              </a:rPr>
              <a:t>Aa</a:t>
            </a:r>
            <a:endParaRPr b="0" i="0" sz="4000" u="none" cap="none" strike="noStrike">
              <a:solidFill>
                <a:srgbClr val="000000"/>
              </a:solidFill>
              <a:latin typeface="Calibri"/>
              <a:ea typeface="Calibri"/>
              <a:cs typeface="Calibri"/>
              <a:sym typeface="Calibri"/>
            </a:endParaRPr>
          </a:p>
        </p:txBody>
      </p:sp>
      <p:sp>
        <p:nvSpPr>
          <p:cNvPr id="1062" name="Google Shape;1062;p31"/>
          <p:cNvSpPr/>
          <p:nvPr/>
        </p:nvSpPr>
        <p:spPr>
          <a:xfrm>
            <a:off x="914400" y="3188208"/>
            <a:ext cx="2862000" cy="34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900"/>
              <a:buFont typeface="Grenze Gotisch"/>
              <a:buNone/>
            </a:pPr>
            <a:r>
              <a:rPr b="0" i="0" lang="en-US" sz="1900" u="none" cap="none" strike="noStrike">
                <a:solidFill>
                  <a:srgbClr val="1B1714"/>
                </a:solidFill>
                <a:latin typeface="Grenze Gotisch"/>
                <a:ea typeface="Grenze Gotisch"/>
                <a:cs typeface="Grenze Gotisch"/>
                <a:sym typeface="Grenze Gotisch"/>
              </a:rPr>
              <a:t>Grenze Gotisch</a:t>
            </a:r>
            <a:endParaRPr b="0" i="0" sz="1900" u="none" cap="none" strike="noStrike">
              <a:solidFill>
                <a:srgbClr val="000000"/>
              </a:solidFill>
              <a:latin typeface="Calibri"/>
              <a:ea typeface="Calibri"/>
              <a:cs typeface="Calibri"/>
              <a:sym typeface="Calibri"/>
            </a:endParaRPr>
          </a:p>
        </p:txBody>
      </p:sp>
      <p:sp>
        <p:nvSpPr>
          <p:cNvPr id="1063" name="Google Shape;1063;p31"/>
          <p:cNvSpPr/>
          <p:nvPr/>
        </p:nvSpPr>
        <p:spPr>
          <a:xfrm>
            <a:off x="914400" y="3618111"/>
            <a:ext cx="2862000" cy="2742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5A4E42"/>
              </a:buClr>
              <a:buSzPts val="1150"/>
              <a:buFont typeface="EB Garamond"/>
              <a:buNone/>
            </a:pPr>
            <a:r>
              <a:rPr b="0" i="0" lang="en-US" sz="1300" u="none" cap="none" strike="noStrike">
                <a:solidFill>
                  <a:srgbClr val="5A4E42"/>
                </a:solidFill>
                <a:latin typeface="EB Garamond"/>
                <a:ea typeface="EB Garamond"/>
                <a:cs typeface="EB Garamond"/>
                <a:sym typeface="EB Garamond"/>
              </a:rPr>
              <a:t>Headings and titles</a:t>
            </a:r>
            <a:endParaRPr b="0" i="0" sz="1300" u="none" cap="none" strike="noStrike">
              <a:solidFill>
                <a:srgbClr val="000000"/>
              </a:solidFill>
              <a:latin typeface="Calibri"/>
              <a:ea typeface="Calibri"/>
              <a:cs typeface="Calibri"/>
              <a:sym typeface="Calibri"/>
            </a:endParaRPr>
          </a:p>
        </p:txBody>
      </p:sp>
      <p:sp>
        <p:nvSpPr>
          <p:cNvPr id="1064" name="Google Shape;1064;p31"/>
          <p:cNvSpPr/>
          <p:nvPr/>
        </p:nvSpPr>
        <p:spPr>
          <a:xfrm>
            <a:off x="914400" y="3892431"/>
            <a:ext cx="2862000" cy="3201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1F3A6E"/>
              </a:buClr>
              <a:buSzPts val="1050"/>
              <a:buFont typeface="EB Garamond"/>
              <a:buNone/>
            </a:pPr>
            <a:r>
              <a:rPr b="0" i="0" lang="en-US" sz="1300" u="none" cap="none" strike="noStrike">
                <a:solidFill>
                  <a:srgbClr val="1F3A6E"/>
                </a:solidFill>
                <a:latin typeface="EB Garamond"/>
                <a:ea typeface="EB Garamond"/>
                <a:cs typeface="EB Garamond"/>
                <a:sym typeface="EB Garamond"/>
              </a:rPr>
              <a:t>fonts.google.com/specimen/Grenze+Gotisch</a:t>
            </a:r>
            <a:endParaRPr b="0" i="0" sz="1300" u="none" cap="none" strike="noStrike">
              <a:solidFill>
                <a:srgbClr val="000000"/>
              </a:solidFill>
              <a:latin typeface="Calibri"/>
              <a:ea typeface="Calibri"/>
              <a:cs typeface="Calibri"/>
              <a:sym typeface="Calibri"/>
            </a:endParaRPr>
          </a:p>
        </p:txBody>
      </p:sp>
      <p:sp>
        <p:nvSpPr>
          <p:cNvPr id="1065" name="Google Shape;1065;p31"/>
          <p:cNvSpPr/>
          <p:nvPr/>
        </p:nvSpPr>
        <p:spPr>
          <a:xfrm>
            <a:off x="4462272" y="2392680"/>
            <a:ext cx="3319200" cy="1965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1"/>
          <p:cNvSpPr/>
          <p:nvPr/>
        </p:nvSpPr>
        <p:spPr>
          <a:xfrm>
            <a:off x="4690872" y="2484120"/>
            <a:ext cx="28620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4000"/>
              <a:buFont typeface="Cinzel"/>
              <a:buNone/>
            </a:pPr>
            <a:r>
              <a:rPr b="0" i="0" lang="en-US" sz="4000" u="none" cap="none" strike="noStrike">
                <a:solidFill>
                  <a:srgbClr val="9B2226"/>
                </a:solidFill>
                <a:latin typeface="Cinzel"/>
                <a:ea typeface="Cinzel"/>
                <a:cs typeface="Cinzel"/>
                <a:sym typeface="Cinzel"/>
              </a:rPr>
              <a:t>Aa</a:t>
            </a:r>
            <a:endParaRPr b="0" i="0" sz="4000" u="none" cap="none" strike="noStrike">
              <a:solidFill>
                <a:srgbClr val="000000"/>
              </a:solidFill>
              <a:latin typeface="Calibri"/>
              <a:ea typeface="Calibri"/>
              <a:cs typeface="Calibri"/>
              <a:sym typeface="Calibri"/>
            </a:endParaRPr>
          </a:p>
        </p:txBody>
      </p:sp>
      <p:sp>
        <p:nvSpPr>
          <p:cNvPr id="1067" name="Google Shape;1067;p31"/>
          <p:cNvSpPr/>
          <p:nvPr/>
        </p:nvSpPr>
        <p:spPr>
          <a:xfrm>
            <a:off x="4690872" y="3188208"/>
            <a:ext cx="2862000" cy="34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900"/>
              <a:buFont typeface="Cinzel"/>
              <a:buNone/>
            </a:pPr>
            <a:r>
              <a:rPr b="0" i="0" lang="en-US" sz="1900" u="none" cap="none" strike="noStrike">
                <a:solidFill>
                  <a:srgbClr val="1B1714"/>
                </a:solidFill>
                <a:latin typeface="Cinzel"/>
                <a:ea typeface="Cinzel"/>
                <a:cs typeface="Cinzel"/>
                <a:sym typeface="Cinzel"/>
              </a:rPr>
              <a:t>Cinzel</a:t>
            </a:r>
            <a:endParaRPr b="0" i="0" sz="1900" u="none" cap="none" strike="noStrike">
              <a:solidFill>
                <a:srgbClr val="000000"/>
              </a:solidFill>
              <a:latin typeface="Calibri"/>
              <a:ea typeface="Calibri"/>
              <a:cs typeface="Calibri"/>
              <a:sym typeface="Calibri"/>
            </a:endParaRPr>
          </a:p>
        </p:txBody>
      </p:sp>
      <p:sp>
        <p:nvSpPr>
          <p:cNvPr id="1068" name="Google Shape;1068;p31"/>
          <p:cNvSpPr/>
          <p:nvPr/>
        </p:nvSpPr>
        <p:spPr>
          <a:xfrm>
            <a:off x="4690872" y="3618111"/>
            <a:ext cx="2862000" cy="2742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5A4E42"/>
              </a:buClr>
              <a:buSzPts val="1150"/>
              <a:buFont typeface="EB Garamond"/>
              <a:buNone/>
            </a:pPr>
            <a:r>
              <a:rPr b="0" i="0" lang="en-US" sz="1300" u="none" cap="none" strike="noStrike">
                <a:solidFill>
                  <a:srgbClr val="5A4E42"/>
                </a:solidFill>
                <a:latin typeface="EB Garamond"/>
                <a:ea typeface="EB Garamond"/>
                <a:cs typeface="EB Garamond"/>
                <a:sym typeface="EB Garamond"/>
              </a:rPr>
              <a:t>Eyebrows, figures and labels</a:t>
            </a:r>
            <a:endParaRPr b="0" i="0" sz="1300" u="none" cap="none" strike="noStrike">
              <a:solidFill>
                <a:srgbClr val="000000"/>
              </a:solidFill>
              <a:latin typeface="Calibri"/>
              <a:ea typeface="Calibri"/>
              <a:cs typeface="Calibri"/>
              <a:sym typeface="Calibri"/>
            </a:endParaRPr>
          </a:p>
        </p:txBody>
      </p:sp>
      <p:sp>
        <p:nvSpPr>
          <p:cNvPr id="1069" name="Google Shape;1069;p31"/>
          <p:cNvSpPr/>
          <p:nvPr/>
        </p:nvSpPr>
        <p:spPr>
          <a:xfrm>
            <a:off x="4690872" y="3892431"/>
            <a:ext cx="2862000" cy="3201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1F3A6E"/>
              </a:buClr>
              <a:buSzPts val="1050"/>
              <a:buFont typeface="EB Garamond"/>
              <a:buNone/>
            </a:pPr>
            <a:r>
              <a:rPr b="0" i="0" lang="en-US" sz="1300" u="none" cap="none" strike="noStrike">
                <a:solidFill>
                  <a:srgbClr val="1F3A6E"/>
                </a:solidFill>
                <a:latin typeface="EB Garamond"/>
                <a:ea typeface="EB Garamond"/>
                <a:cs typeface="EB Garamond"/>
                <a:sym typeface="EB Garamond"/>
              </a:rPr>
              <a:t>fonts.google.com/specimen/Cinzel</a:t>
            </a:r>
            <a:endParaRPr b="0" i="0" sz="1300" u="none" cap="none" strike="noStrike">
              <a:solidFill>
                <a:srgbClr val="000000"/>
              </a:solidFill>
              <a:latin typeface="Calibri"/>
              <a:ea typeface="Calibri"/>
              <a:cs typeface="Calibri"/>
              <a:sym typeface="Calibri"/>
            </a:endParaRPr>
          </a:p>
        </p:txBody>
      </p:sp>
      <p:sp>
        <p:nvSpPr>
          <p:cNvPr id="1070" name="Google Shape;1070;p31"/>
          <p:cNvSpPr/>
          <p:nvPr/>
        </p:nvSpPr>
        <p:spPr>
          <a:xfrm>
            <a:off x="8238744" y="2392680"/>
            <a:ext cx="3319200" cy="1965900"/>
          </a:xfrm>
          <a:prstGeom prst="rect">
            <a:avLst/>
          </a:prstGeom>
          <a:solidFill>
            <a:srgbClr val="F6F0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1"/>
          <p:cNvSpPr/>
          <p:nvPr/>
        </p:nvSpPr>
        <p:spPr>
          <a:xfrm>
            <a:off x="8467344" y="2484120"/>
            <a:ext cx="28620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B2226"/>
              </a:buClr>
              <a:buSzPts val="4000"/>
              <a:buFont typeface="EB Garamond"/>
              <a:buNone/>
            </a:pPr>
            <a:r>
              <a:rPr b="0" i="0" lang="en-US" sz="4000" u="none" cap="none" strike="noStrike">
                <a:solidFill>
                  <a:srgbClr val="9B2226"/>
                </a:solidFill>
                <a:latin typeface="EB Garamond"/>
                <a:ea typeface="EB Garamond"/>
                <a:cs typeface="EB Garamond"/>
                <a:sym typeface="EB Garamond"/>
              </a:rPr>
              <a:t>Aa</a:t>
            </a:r>
            <a:endParaRPr b="0" i="0" sz="4000" u="none" cap="none" strike="noStrike">
              <a:solidFill>
                <a:srgbClr val="000000"/>
              </a:solidFill>
              <a:latin typeface="Calibri"/>
              <a:ea typeface="Calibri"/>
              <a:cs typeface="Calibri"/>
              <a:sym typeface="Calibri"/>
            </a:endParaRPr>
          </a:p>
        </p:txBody>
      </p:sp>
      <p:sp>
        <p:nvSpPr>
          <p:cNvPr id="1072" name="Google Shape;1072;p31"/>
          <p:cNvSpPr/>
          <p:nvPr/>
        </p:nvSpPr>
        <p:spPr>
          <a:xfrm>
            <a:off x="8467344" y="3188208"/>
            <a:ext cx="2862000" cy="34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714"/>
              </a:buClr>
              <a:buSzPts val="1900"/>
              <a:buFont typeface="EB Garamond"/>
              <a:buNone/>
            </a:pPr>
            <a:r>
              <a:rPr b="0" i="0" lang="en-US" sz="1900" u="none" cap="none" strike="noStrike">
                <a:solidFill>
                  <a:srgbClr val="1B1714"/>
                </a:solidFill>
                <a:latin typeface="EB Garamond"/>
                <a:ea typeface="EB Garamond"/>
                <a:cs typeface="EB Garamond"/>
                <a:sym typeface="EB Garamond"/>
              </a:rPr>
              <a:t>EB Garamond</a:t>
            </a:r>
            <a:endParaRPr b="0" i="0" sz="1900" u="none" cap="none" strike="noStrike">
              <a:solidFill>
                <a:srgbClr val="000000"/>
              </a:solidFill>
              <a:latin typeface="Calibri"/>
              <a:ea typeface="Calibri"/>
              <a:cs typeface="Calibri"/>
              <a:sym typeface="Calibri"/>
            </a:endParaRPr>
          </a:p>
        </p:txBody>
      </p:sp>
      <p:sp>
        <p:nvSpPr>
          <p:cNvPr id="1073" name="Google Shape;1073;p31"/>
          <p:cNvSpPr/>
          <p:nvPr/>
        </p:nvSpPr>
        <p:spPr>
          <a:xfrm>
            <a:off x="8467344" y="3618111"/>
            <a:ext cx="2862000" cy="2742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5A4E42"/>
              </a:buClr>
              <a:buSzPts val="1150"/>
              <a:buFont typeface="EB Garamond"/>
              <a:buNone/>
            </a:pPr>
            <a:r>
              <a:rPr b="0" i="0" lang="en-US" sz="1300" u="none" cap="none" strike="noStrike">
                <a:solidFill>
                  <a:srgbClr val="5A4E42"/>
                </a:solidFill>
                <a:latin typeface="EB Garamond"/>
                <a:ea typeface="EB Garamond"/>
                <a:cs typeface="EB Garamond"/>
                <a:sym typeface="EB Garamond"/>
              </a:rPr>
              <a:t>Body text and quotes</a:t>
            </a:r>
            <a:endParaRPr b="0" i="0" sz="1300" u="none" cap="none" strike="noStrike">
              <a:solidFill>
                <a:srgbClr val="000000"/>
              </a:solidFill>
              <a:latin typeface="Calibri"/>
              <a:ea typeface="Calibri"/>
              <a:cs typeface="Calibri"/>
              <a:sym typeface="Calibri"/>
            </a:endParaRPr>
          </a:p>
        </p:txBody>
      </p:sp>
      <p:sp>
        <p:nvSpPr>
          <p:cNvPr id="1074" name="Google Shape;1074;p31"/>
          <p:cNvSpPr/>
          <p:nvPr/>
        </p:nvSpPr>
        <p:spPr>
          <a:xfrm>
            <a:off x="8467344" y="3892431"/>
            <a:ext cx="2862000" cy="3201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1F3A6E"/>
              </a:buClr>
              <a:buSzPts val="1050"/>
              <a:buFont typeface="EB Garamond"/>
              <a:buNone/>
            </a:pPr>
            <a:r>
              <a:rPr b="0" i="0" lang="en-US" sz="1300" u="none" cap="none" strike="noStrike">
                <a:solidFill>
                  <a:srgbClr val="1F3A6E"/>
                </a:solidFill>
                <a:latin typeface="EB Garamond"/>
                <a:ea typeface="EB Garamond"/>
                <a:cs typeface="EB Garamond"/>
                <a:sym typeface="EB Garamond"/>
              </a:rPr>
              <a:t>fonts.google.com/specimen/EB+Garamond</a:t>
            </a:r>
            <a:endParaRPr b="0" i="0" sz="1300" u="none" cap="none" strike="noStrike">
              <a:solidFill>
                <a:srgbClr val="000000"/>
              </a:solidFill>
              <a:latin typeface="Calibri"/>
              <a:ea typeface="Calibri"/>
              <a:cs typeface="Calibri"/>
              <a:sym typeface="Calibri"/>
            </a:endParaRPr>
          </a:p>
        </p:txBody>
      </p:sp>
      <p:sp>
        <p:nvSpPr>
          <p:cNvPr id="1075" name="Google Shape;1075;p31"/>
          <p:cNvSpPr/>
          <p:nvPr/>
        </p:nvSpPr>
        <p:spPr>
          <a:xfrm>
            <a:off x="685800" y="4587240"/>
            <a:ext cx="2743200" cy="320100"/>
          </a:xfrm>
          <a:prstGeom prst="rect">
            <a:avLst/>
          </a:prstGeom>
          <a:noFill/>
          <a:ln>
            <a:noFill/>
          </a:ln>
        </p:spPr>
        <p:txBody>
          <a:bodyPr anchorCtr="0" anchor="t" bIns="0" lIns="0" spcFirstLastPara="1" rIns="0" wrap="square" tIns="0">
            <a:noAutofit/>
          </a:bodyPr>
          <a:lstStyle/>
          <a:p>
            <a:pPr indent="0" lvl="0" marL="0" marR="0" rtl="0" algn="l">
              <a:lnSpc>
                <a:spcPct val="142000"/>
              </a:lnSpc>
              <a:spcBef>
                <a:spcPts val="0"/>
              </a:spcBef>
              <a:spcAft>
                <a:spcPts val="0"/>
              </a:spcAft>
              <a:buClr>
                <a:srgbClr val="1B1714"/>
              </a:buClr>
              <a:buSzPts val="1400"/>
              <a:buFont typeface="EB Garamond"/>
              <a:buNone/>
            </a:pPr>
            <a:r>
              <a:rPr b="1" i="0" lang="en-US" sz="1400" u="none" cap="none" strike="noStrike">
                <a:solidFill>
                  <a:srgbClr val="1B1714"/>
                </a:solidFill>
                <a:latin typeface="EB Garamond"/>
                <a:ea typeface="EB Garamond"/>
                <a:cs typeface="EB Garamond"/>
                <a:sym typeface="EB Garamond"/>
              </a:rPr>
              <a:t>Colors:</a:t>
            </a:r>
            <a:endParaRPr b="0" i="0" sz="1400" u="none" cap="none" strike="noStrike">
              <a:solidFill>
                <a:srgbClr val="000000"/>
              </a:solidFill>
              <a:latin typeface="Calibri"/>
              <a:ea typeface="Calibri"/>
              <a:cs typeface="Calibri"/>
              <a:sym typeface="Calibri"/>
            </a:endParaRPr>
          </a:p>
        </p:txBody>
      </p:sp>
      <p:sp>
        <p:nvSpPr>
          <p:cNvPr id="1076" name="Google Shape;1076;p31"/>
          <p:cNvSpPr/>
          <p:nvPr/>
        </p:nvSpPr>
        <p:spPr>
          <a:xfrm>
            <a:off x="685800" y="4998720"/>
            <a:ext cx="1572900" cy="777300"/>
          </a:xfrm>
          <a:prstGeom prst="rect">
            <a:avLst/>
          </a:prstGeom>
          <a:solidFill>
            <a:srgbClr val="EDE0C8"/>
          </a:solidFill>
          <a:ln cap="flat" cmpd="sng" w="9525">
            <a:solidFill>
              <a:srgbClr val="DCC9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1"/>
          <p:cNvSpPr/>
          <p:nvPr/>
        </p:nvSpPr>
        <p:spPr>
          <a:xfrm>
            <a:off x="685800" y="5129784"/>
            <a:ext cx="1572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000"/>
              <a:buFont typeface="Cinzel"/>
              <a:buNone/>
            </a:pPr>
            <a:r>
              <a:rPr b="0" i="0" lang="en-US" sz="1700" u="none" cap="none" strike="noStrike">
                <a:solidFill>
                  <a:srgbClr val="1B1714"/>
                </a:solidFill>
                <a:latin typeface="Cinzel"/>
                <a:ea typeface="Cinzel"/>
                <a:cs typeface="Cinzel"/>
                <a:sym typeface="Cinzel"/>
              </a:rPr>
              <a:t>#EDE0C8</a:t>
            </a:r>
            <a:endParaRPr b="0" i="0" sz="1700" u="none" cap="none" strike="noStrike">
              <a:solidFill>
                <a:srgbClr val="000000"/>
              </a:solidFill>
              <a:latin typeface="Calibri"/>
              <a:ea typeface="Calibri"/>
              <a:cs typeface="Calibri"/>
              <a:sym typeface="Calibri"/>
            </a:endParaRPr>
          </a:p>
        </p:txBody>
      </p:sp>
      <p:sp>
        <p:nvSpPr>
          <p:cNvPr id="1078" name="Google Shape;1078;p31"/>
          <p:cNvSpPr/>
          <p:nvPr/>
        </p:nvSpPr>
        <p:spPr>
          <a:xfrm>
            <a:off x="685800" y="5382768"/>
            <a:ext cx="15729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200"/>
              <a:buFont typeface="EB Garamond"/>
              <a:buNone/>
            </a:pPr>
            <a:r>
              <a:rPr b="0" i="0" lang="en-US" sz="1200" u="none" cap="none" strike="noStrike">
                <a:solidFill>
                  <a:srgbClr val="1B1714"/>
                </a:solidFill>
                <a:latin typeface="EB Garamond"/>
                <a:ea typeface="EB Garamond"/>
                <a:cs typeface="EB Garamond"/>
                <a:sym typeface="EB Garamond"/>
              </a:rPr>
              <a:t>Parchment</a:t>
            </a:r>
            <a:endParaRPr b="0" i="0" sz="1200" u="none" cap="none" strike="noStrike">
              <a:solidFill>
                <a:srgbClr val="000000"/>
              </a:solidFill>
              <a:latin typeface="Calibri"/>
              <a:ea typeface="Calibri"/>
              <a:cs typeface="Calibri"/>
              <a:sym typeface="Calibri"/>
            </a:endParaRPr>
          </a:p>
        </p:txBody>
      </p:sp>
      <p:sp>
        <p:nvSpPr>
          <p:cNvPr id="1079" name="Google Shape;1079;p31"/>
          <p:cNvSpPr/>
          <p:nvPr/>
        </p:nvSpPr>
        <p:spPr>
          <a:xfrm>
            <a:off x="2496312" y="4998720"/>
            <a:ext cx="1572900" cy="777300"/>
          </a:xfrm>
          <a:prstGeom prst="rect">
            <a:avLst/>
          </a:prstGeom>
          <a:solidFill>
            <a:srgbClr val="1B1714"/>
          </a:solidFill>
          <a:ln cap="flat" cmpd="sng" w="9525">
            <a:solidFill>
              <a:srgbClr val="DCC9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1"/>
          <p:cNvSpPr/>
          <p:nvPr/>
        </p:nvSpPr>
        <p:spPr>
          <a:xfrm>
            <a:off x="2496312" y="5129784"/>
            <a:ext cx="1572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000"/>
              <a:buFont typeface="Cinzel"/>
              <a:buNone/>
            </a:pPr>
            <a:r>
              <a:rPr b="0" i="0" lang="en-US" sz="1700" u="none" cap="none" strike="noStrike">
                <a:solidFill>
                  <a:srgbClr val="F6F0E2"/>
                </a:solidFill>
                <a:latin typeface="Cinzel"/>
                <a:ea typeface="Cinzel"/>
                <a:cs typeface="Cinzel"/>
                <a:sym typeface="Cinzel"/>
              </a:rPr>
              <a:t>#1B1714</a:t>
            </a:r>
            <a:endParaRPr b="0" i="0" sz="1700" u="none" cap="none" strike="noStrike">
              <a:solidFill>
                <a:srgbClr val="000000"/>
              </a:solidFill>
              <a:latin typeface="Calibri"/>
              <a:ea typeface="Calibri"/>
              <a:cs typeface="Calibri"/>
              <a:sym typeface="Calibri"/>
            </a:endParaRPr>
          </a:p>
        </p:txBody>
      </p:sp>
      <p:sp>
        <p:nvSpPr>
          <p:cNvPr id="1081" name="Google Shape;1081;p31"/>
          <p:cNvSpPr/>
          <p:nvPr/>
        </p:nvSpPr>
        <p:spPr>
          <a:xfrm>
            <a:off x="2496312" y="5382768"/>
            <a:ext cx="15729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EB Garamond"/>
              <a:buNone/>
            </a:pPr>
            <a:r>
              <a:rPr b="0" i="0" lang="en-US" sz="1200" u="none" cap="none" strike="noStrike">
                <a:solidFill>
                  <a:srgbClr val="F6F0E2"/>
                </a:solidFill>
                <a:latin typeface="EB Garamond"/>
                <a:ea typeface="EB Garamond"/>
                <a:cs typeface="EB Garamond"/>
                <a:sym typeface="EB Garamond"/>
              </a:rPr>
              <a:t>Ink</a:t>
            </a:r>
            <a:endParaRPr b="0" i="0" sz="1200" u="none" cap="none" strike="noStrike">
              <a:solidFill>
                <a:srgbClr val="000000"/>
              </a:solidFill>
              <a:latin typeface="Calibri"/>
              <a:ea typeface="Calibri"/>
              <a:cs typeface="Calibri"/>
              <a:sym typeface="Calibri"/>
            </a:endParaRPr>
          </a:p>
        </p:txBody>
      </p:sp>
      <p:sp>
        <p:nvSpPr>
          <p:cNvPr id="1082" name="Google Shape;1082;p31"/>
          <p:cNvSpPr/>
          <p:nvPr/>
        </p:nvSpPr>
        <p:spPr>
          <a:xfrm>
            <a:off x="4306824" y="4998720"/>
            <a:ext cx="1572900" cy="777300"/>
          </a:xfrm>
          <a:prstGeom prst="rect">
            <a:avLst/>
          </a:prstGeom>
          <a:solidFill>
            <a:srgbClr val="9B2226"/>
          </a:solidFill>
          <a:ln cap="flat" cmpd="sng" w="9525">
            <a:solidFill>
              <a:srgbClr val="DCC9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1"/>
          <p:cNvSpPr/>
          <p:nvPr/>
        </p:nvSpPr>
        <p:spPr>
          <a:xfrm>
            <a:off x="4306824" y="5129784"/>
            <a:ext cx="1572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000"/>
              <a:buFont typeface="Cinzel"/>
              <a:buNone/>
            </a:pPr>
            <a:r>
              <a:rPr b="0" i="0" lang="en-US" sz="1700" u="none" cap="none" strike="noStrike">
                <a:solidFill>
                  <a:srgbClr val="F6F0E2"/>
                </a:solidFill>
                <a:latin typeface="Cinzel"/>
                <a:ea typeface="Cinzel"/>
                <a:cs typeface="Cinzel"/>
                <a:sym typeface="Cinzel"/>
              </a:rPr>
              <a:t>#9B2226</a:t>
            </a:r>
            <a:endParaRPr b="0" i="0" sz="1700" u="none" cap="none" strike="noStrike">
              <a:solidFill>
                <a:srgbClr val="000000"/>
              </a:solidFill>
              <a:latin typeface="Calibri"/>
              <a:ea typeface="Calibri"/>
              <a:cs typeface="Calibri"/>
              <a:sym typeface="Calibri"/>
            </a:endParaRPr>
          </a:p>
        </p:txBody>
      </p:sp>
      <p:sp>
        <p:nvSpPr>
          <p:cNvPr id="1084" name="Google Shape;1084;p31"/>
          <p:cNvSpPr/>
          <p:nvPr/>
        </p:nvSpPr>
        <p:spPr>
          <a:xfrm>
            <a:off x="4306824" y="5382768"/>
            <a:ext cx="15729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EB Garamond"/>
              <a:buNone/>
            </a:pPr>
            <a:r>
              <a:rPr b="0" i="0" lang="en-US" sz="1200" u="none" cap="none" strike="noStrike">
                <a:solidFill>
                  <a:srgbClr val="F6F0E2"/>
                </a:solidFill>
                <a:latin typeface="EB Garamond"/>
                <a:ea typeface="EB Garamond"/>
                <a:cs typeface="EB Garamond"/>
                <a:sym typeface="EB Garamond"/>
              </a:rPr>
              <a:t>Vermilion</a:t>
            </a:r>
            <a:endParaRPr b="0" i="0" sz="1200" u="none" cap="none" strike="noStrike">
              <a:solidFill>
                <a:srgbClr val="000000"/>
              </a:solidFill>
              <a:latin typeface="Calibri"/>
              <a:ea typeface="Calibri"/>
              <a:cs typeface="Calibri"/>
              <a:sym typeface="Calibri"/>
            </a:endParaRPr>
          </a:p>
        </p:txBody>
      </p:sp>
      <p:sp>
        <p:nvSpPr>
          <p:cNvPr id="1085" name="Google Shape;1085;p31"/>
          <p:cNvSpPr/>
          <p:nvPr/>
        </p:nvSpPr>
        <p:spPr>
          <a:xfrm>
            <a:off x="6117336" y="4998720"/>
            <a:ext cx="1572900" cy="777300"/>
          </a:xfrm>
          <a:prstGeom prst="rect">
            <a:avLst/>
          </a:prstGeom>
          <a:solidFill>
            <a:srgbClr val="C8A02C"/>
          </a:solidFill>
          <a:ln cap="flat" cmpd="sng" w="9525">
            <a:solidFill>
              <a:srgbClr val="DCC9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1"/>
          <p:cNvSpPr/>
          <p:nvPr/>
        </p:nvSpPr>
        <p:spPr>
          <a:xfrm>
            <a:off x="6117336" y="5129784"/>
            <a:ext cx="1572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000"/>
              <a:buFont typeface="Cinzel"/>
              <a:buNone/>
            </a:pPr>
            <a:r>
              <a:rPr b="0" i="0" lang="en-US" sz="1700" u="none" cap="none" strike="noStrike">
                <a:solidFill>
                  <a:srgbClr val="1B1714"/>
                </a:solidFill>
                <a:latin typeface="Cinzel"/>
                <a:ea typeface="Cinzel"/>
                <a:cs typeface="Cinzel"/>
                <a:sym typeface="Cinzel"/>
              </a:rPr>
              <a:t>#C8A02C</a:t>
            </a:r>
            <a:endParaRPr b="0" i="0" sz="1700" u="none" cap="none" strike="noStrike">
              <a:solidFill>
                <a:srgbClr val="000000"/>
              </a:solidFill>
              <a:latin typeface="Calibri"/>
              <a:ea typeface="Calibri"/>
              <a:cs typeface="Calibri"/>
              <a:sym typeface="Calibri"/>
            </a:endParaRPr>
          </a:p>
        </p:txBody>
      </p:sp>
      <p:sp>
        <p:nvSpPr>
          <p:cNvPr id="1087" name="Google Shape;1087;p31"/>
          <p:cNvSpPr/>
          <p:nvPr/>
        </p:nvSpPr>
        <p:spPr>
          <a:xfrm>
            <a:off x="6117336" y="5382768"/>
            <a:ext cx="15729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714"/>
              </a:buClr>
              <a:buSzPts val="1200"/>
              <a:buFont typeface="EB Garamond"/>
              <a:buNone/>
            </a:pPr>
            <a:r>
              <a:rPr b="0" i="0" lang="en-US" sz="1200" u="none" cap="none" strike="noStrike">
                <a:solidFill>
                  <a:srgbClr val="1B1714"/>
                </a:solidFill>
                <a:latin typeface="EB Garamond"/>
                <a:ea typeface="EB Garamond"/>
                <a:cs typeface="EB Garamond"/>
                <a:sym typeface="EB Garamond"/>
              </a:rPr>
              <a:t>Gold leaf</a:t>
            </a:r>
            <a:endParaRPr b="0" i="0" sz="1200" u="none" cap="none" strike="noStrike">
              <a:solidFill>
                <a:srgbClr val="000000"/>
              </a:solidFill>
              <a:latin typeface="Calibri"/>
              <a:ea typeface="Calibri"/>
              <a:cs typeface="Calibri"/>
              <a:sym typeface="Calibri"/>
            </a:endParaRPr>
          </a:p>
        </p:txBody>
      </p:sp>
      <p:sp>
        <p:nvSpPr>
          <p:cNvPr id="1088" name="Google Shape;1088;p31"/>
          <p:cNvSpPr/>
          <p:nvPr/>
        </p:nvSpPr>
        <p:spPr>
          <a:xfrm>
            <a:off x="7927848" y="4998720"/>
            <a:ext cx="1572900" cy="777300"/>
          </a:xfrm>
          <a:prstGeom prst="rect">
            <a:avLst/>
          </a:prstGeom>
          <a:solidFill>
            <a:srgbClr val="1F3A6E"/>
          </a:solidFill>
          <a:ln cap="flat" cmpd="sng" w="9525">
            <a:solidFill>
              <a:srgbClr val="DCC9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1"/>
          <p:cNvSpPr/>
          <p:nvPr/>
        </p:nvSpPr>
        <p:spPr>
          <a:xfrm>
            <a:off x="7927848" y="5129784"/>
            <a:ext cx="1572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000"/>
              <a:buFont typeface="Cinzel"/>
              <a:buNone/>
            </a:pPr>
            <a:r>
              <a:rPr b="0" i="0" lang="en-US" sz="1700" u="none" cap="none" strike="noStrike">
                <a:solidFill>
                  <a:srgbClr val="F6F0E2"/>
                </a:solidFill>
                <a:latin typeface="Cinzel"/>
                <a:ea typeface="Cinzel"/>
                <a:cs typeface="Cinzel"/>
                <a:sym typeface="Cinzel"/>
              </a:rPr>
              <a:t>#1F3A6E</a:t>
            </a:r>
            <a:endParaRPr b="0" i="0" sz="1700" u="none" cap="none" strike="noStrike">
              <a:solidFill>
                <a:srgbClr val="000000"/>
              </a:solidFill>
              <a:latin typeface="Calibri"/>
              <a:ea typeface="Calibri"/>
              <a:cs typeface="Calibri"/>
              <a:sym typeface="Calibri"/>
            </a:endParaRPr>
          </a:p>
        </p:txBody>
      </p:sp>
      <p:sp>
        <p:nvSpPr>
          <p:cNvPr id="1090" name="Google Shape;1090;p31"/>
          <p:cNvSpPr/>
          <p:nvPr/>
        </p:nvSpPr>
        <p:spPr>
          <a:xfrm>
            <a:off x="7927848" y="5382768"/>
            <a:ext cx="15729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EB Garamond"/>
              <a:buNone/>
            </a:pPr>
            <a:r>
              <a:rPr b="0" i="0" lang="en-US" sz="1200" u="none" cap="none" strike="noStrike">
                <a:solidFill>
                  <a:srgbClr val="F6F0E2"/>
                </a:solidFill>
                <a:latin typeface="EB Garamond"/>
                <a:ea typeface="EB Garamond"/>
                <a:cs typeface="EB Garamond"/>
                <a:sym typeface="EB Garamond"/>
              </a:rPr>
              <a:t>Ultramarine</a:t>
            </a:r>
            <a:endParaRPr b="0" i="0" sz="1200" u="none" cap="none" strike="noStrike">
              <a:solidFill>
                <a:srgbClr val="000000"/>
              </a:solidFill>
              <a:latin typeface="Calibri"/>
              <a:ea typeface="Calibri"/>
              <a:cs typeface="Calibri"/>
              <a:sym typeface="Calibri"/>
            </a:endParaRPr>
          </a:p>
        </p:txBody>
      </p:sp>
      <p:sp>
        <p:nvSpPr>
          <p:cNvPr id="1091" name="Google Shape;1091;p31"/>
          <p:cNvSpPr/>
          <p:nvPr/>
        </p:nvSpPr>
        <p:spPr>
          <a:xfrm>
            <a:off x="9738360" y="4998720"/>
            <a:ext cx="1572900" cy="777300"/>
          </a:xfrm>
          <a:prstGeom prst="rect">
            <a:avLst/>
          </a:prstGeom>
          <a:solidFill>
            <a:srgbClr val="4A6C4A"/>
          </a:solidFill>
          <a:ln cap="flat" cmpd="sng" w="9525">
            <a:solidFill>
              <a:srgbClr val="DCC9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1"/>
          <p:cNvSpPr/>
          <p:nvPr/>
        </p:nvSpPr>
        <p:spPr>
          <a:xfrm>
            <a:off x="9738360" y="5129784"/>
            <a:ext cx="15729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000"/>
              <a:buFont typeface="Cinzel"/>
              <a:buNone/>
            </a:pPr>
            <a:r>
              <a:rPr b="0" i="0" lang="en-US" sz="1700" u="none" cap="none" strike="noStrike">
                <a:solidFill>
                  <a:srgbClr val="F6F0E2"/>
                </a:solidFill>
                <a:latin typeface="Cinzel"/>
                <a:ea typeface="Cinzel"/>
                <a:cs typeface="Cinzel"/>
                <a:sym typeface="Cinzel"/>
              </a:rPr>
              <a:t>#4A6C4A</a:t>
            </a:r>
            <a:endParaRPr b="0" i="0" sz="1700" u="none" cap="none" strike="noStrike">
              <a:solidFill>
                <a:srgbClr val="000000"/>
              </a:solidFill>
              <a:latin typeface="Calibri"/>
              <a:ea typeface="Calibri"/>
              <a:cs typeface="Calibri"/>
              <a:sym typeface="Calibri"/>
            </a:endParaRPr>
          </a:p>
        </p:txBody>
      </p:sp>
      <p:sp>
        <p:nvSpPr>
          <p:cNvPr id="1093" name="Google Shape;1093;p31"/>
          <p:cNvSpPr/>
          <p:nvPr/>
        </p:nvSpPr>
        <p:spPr>
          <a:xfrm>
            <a:off x="9738360" y="5382768"/>
            <a:ext cx="15729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1200"/>
              <a:buFont typeface="EB Garamond"/>
              <a:buNone/>
            </a:pPr>
            <a:r>
              <a:rPr b="0" i="0" lang="en-US" sz="1200" u="none" cap="none" strike="noStrike">
                <a:solidFill>
                  <a:srgbClr val="F6F0E2"/>
                </a:solidFill>
                <a:latin typeface="EB Garamond"/>
                <a:ea typeface="EB Garamond"/>
                <a:cs typeface="EB Garamond"/>
                <a:sym typeface="EB Garamond"/>
              </a:rPr>
              <a:t>Verdigris</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pic>
        <p:nvPicPr>
          <p:cNvPr descr="vellum.jpg" id="1099" name="Google Shape;1099;p32"/>
          <p:cNvPicPr preferRelativeResize="0"/>
          <p:nvPr/>
        </p:nvPicPr>
        <p:blipFill rotWithShape="1">
          <a:blip r:embed="rId3">
            <a:alphaModFix/>
          </a:blip>
          <a:srcRect b="0" l="0" r="0" t="0"/>
          <a:stretch/>
        </p:blipFill>
        <p:spPr>
          <a:xfrm>
            <a:off x="0" y="0"/>
            <a:ext cx="12191695" cy="6858000"/>
          </a:xfrm>
          <a:prstGeom prst="rect">
            <a:avLst/>
          </a:prstGeom>
          <a:noFill/>
          <a:ln>
            <a:noFill/>
          </a:ln>
        </p:spPr>
      </p:pic>
      <p:cxnSp>
        <p:nvCxnSpPr>
          <p:cNvPr id="1100" name="Google Shape;1100;p32"/>
          <p:cNvCxnSpPr/>
          <p:nvPr/>
        </p:nvCxnSpPr>
        <p:spPr>
          <a:xfrm>
            <a:off x="292608" y="292608"/>
            <a:ext cx="11606479" cy="0"/>
          </a:xfrm>
          <a:prstGeom prst="straightConnector1">
            <a:avLst/>
          </a:prstGeom>
          <a:noFill/>
          <a:ln cap="flat" cmpd="sng" w="12700">
            <a:solidFill>
              <a:srgbClr val="C8A02C"/>
            </a:solidFill>
            <a:prstDash val="solid"/>
            <a:round/>
            <a:headEnd len="sm" w="sm" type="none"/>
            <a:tailEnd len="sm" w="sm" type="none"/>
          </a:ln>
        </p:spPr>
      </p:cxnSp>
      <p:cxnSp>
        <p:nvCxnSpPr>
          <p:cNvPr id="1101" name="Google Shape;1101;p32"/>
          <p:cNvCxnSpPr/>
          <p:nvPr/>
        </p:nvCxnSpPr>
        <p:spPr>
          <a:xfrm>
            <a:off x="292608" y="6565392"/>
            <a:ext cx="11606479" cy="0"/>
          </a:xfrm>
          <a:prstGeom prst="straightConnector1">
            <a:avLst/>
          </a:prstGeom>
          <a:noFill/>
          <a:ln cap="flat" cmpd="sng" w="12700">
            <a:solidFill>
              <a:srgbClr val="C8A02C"/>
            </a:solidFill>
            <a:prstDash val="solid"/>
            <a:round/>
            <a:headEnd len="sm" w="sm" type="none"/>
            <a:tailEnd len="sm" w="sm" type="none"/>
          </a:ln>
        </p:spPr>
      </p:cxnSp>
      <p:cxnSp>
        <p:nvCxnSpPr>
          <p:cNvPr id="1102" name="Google Shape;1102;p32"/>
          <p:cNvCxnSpPr/>
          <p:nvPr/>
        </p:nvCxnSpPr>
        <p:spPr>
          <a:xfrm>
            <a:off x="292608" y="292608"/>
            <a:ext cx="0" cy="6272784"/>
          </a:xfrm>
          <a:prstGeom prst="straightConnector1">
            <a:avLst/>
          </a:prstGeom>
          <a:noFill/>
          <a:ln cap="flat" cmpd="sng" w="12700">
            <a:solidFill>
              <a:srgbClr val="C8A02C"/>
            </a:solidFill>
            <a:prstDash val="solid"/>
            <a:round/>
            <a:headEnd len="sm" w="sm" type="none"/>
            <a:tailEnd len="sm" w="sm" type="none"/>
          </a:ln>
        </p:spPr>
      </p:cxnSp>
      <p:cxnSp>
        <p:nvCxnSpPr>
          <p:cNvPr id="1103" name="Google Shape;1103;p32"/>
          <p:cNvCxnSpPr/>
          <p:nvPr/>
        </p:nvCxnSpPr>
        <p:spPr>
          <a:xfrm>
            <a:off x="11899087" y="292608"/>
            <a:ext cx="0" cy="6272784"/>
          </a:xfrm>
          <a:prstGeom prst="straightConnector1">
            <a:avLst/>
          </a:prstGeom>
          <a:noFill/>
          <a:ln cap="flat" cmpd="sng" w="12700">
            <a:solidFill>
              <a:srgbClr val="C8A02C"/>
            </a:solidFill>
            <a:prstDash val="solid"/>
            <a:round/>
            <a:headEnd len="sm" w="sm" type="none"/>
            <a:tailEnd len="sm" w="sm" type="none"/>
          </a:ln>
        </p:spPr>
      </p:cxnSp>
      <p:cxnSp>
        <p:nvCxnSpPr>
          <p:cNvPr id="1104" name="Google Shape;1104;p32"/>
          <p:cNvCxnSpPr/>
          <p:nvPr/>
        </p:nvCxnSpPr>
        <p:spPr>
          <a:xfrm>
            <a:off x="402336" y="402336"/>
            <a:ext cx="11387023" cy="0"/>
          </a:xfrm>
          <a:prstGeom prst="straightConnector1">
            <a:avLst/>
          </a:prstGeom>
          <a:noFill/>
          <a:ln cap="flat" cmpd="sng" w="9525">
            <a:solidFill>
              <a:srgbClr val="C8A02C"/>
            </a:solidFill>
            <a:prstDash val="solid"/>
            <a:round/>
            <a:headEnd len="sm" w="sm" type="none"/>
            <a:tailEnd len="sm" w="sm" type="none"/>
          </a:ln>
        </p:spPr>
      </p:cxnSp>
      <p:cxnSp>
        <p:nvCxnSpPr>
          <p:cNvPr id="1105" name="Google Shape;1105;p32"/>
          <p:cNvCxnSpPr/>
          <p:nvPr/>
        </p:nvCxnSpPr>
        <p:spPr>
          <a:xfrm>
            <a:off x="402336" y="6455664"/>
            <a:ext cx="11387023" cy="0"/>
          </a:xfrm>
          <a:prstGeom prst="straightConnector1">
            <a:avLst/>
          </a:prstGeom>
          <a:noFill/>
          <a:ln cap="flat" cmpd="sng" w="9525">
            <a:solidFill>
              <a:srgbClr val="C8A02C"/>
            </a:solidFill>
            <a:prstDash val="solid"/>
            <a:round/>
            <a:headEnd len="sm" w="sm" type="none"/>
            <a:tailEnd len="sm" w="sm" type="none"/>
          </a:ln>
        </p:spPr>
      </p:cxnSp>
      <p:cxnSp>
        <p:nvCxnSpPr>
          <p:cNvPr id="1106" name="Google Shape;1106;p32"/>
          <p:cNvCxnSpPr/>
          <p:nvPr/>
        </p:nvCxnSpPr>
        <p:spPr>
          <a:xfrm>
            <a:off x="402336" y="402336"/>
            <a:ext cx="0" cy="6053328"/>
          </a:xfrm>
          <a:prstGeom prst="straightConnector1">
            <a:avLst/>
          </a:prstGeom>
          <a:noFill/>
          <a:ln cap="flat" cmpd="sng" w="9525">
            <a:solidFill>
              <a:srgbClr val="C8A02C"/>
            </a:solidFill>
            <a:prstDash val="solid"/>
            <a:round/>
            <a:headEnd len="sm" w="sm" type="none"/>
            <a:tailEnd len="sm" w="sm" type="none"/>
          </a:ln>
        </p:spPr>
      </p:cxnSp>
      <p:cxnSp>
        <p:nvCxnSpPr>
          <p:cNvPr id="1107" name="Google Shape;1107;p32"/>
          <p:cNvCxnSpPr/>
          <p:nvPr/>
        </p:nvCxnSpPr>
        <p:spPr>
          <a:xfrm>
            <a:off x="11789359" y="402336"/>
            <a:ext cx="0" cy="6053328"/>
          </a:xfrm>
          <a:prstGeom prst="straightConnector1">
            <a:avLst/>
          </a:prstGeom>
          <a:noFill/>
          <a:ln cap="flat" cmpd="sng" w="9525">
            <a:solidFill>
              <a:srgbClr val="C8A02C"/>
            </a:solidFill>
            <a:prstDash val="solid"/>
            <a:round/>
            <a:headEnd len="sm" w="sm" type="none"/>
            <a:tailEnd len="sm" w="sm" type="none"/>
          </a:ln>
        </p:spPr>
      </p:cxnSp>
      <p:pic>
        <p:nvPicPr>
          <p:cNvPr descr="preencoded.png" id="1108" name="Google Shape;1108;p32"/>
          <p:cNvPicPr preferRelativeResize="0"/>
          <p:nvPr/>
        </p:nvPicPr>
        <p:blipFill rotWithShape="1">
          <a:blip r:embed="rId4">
            <a:alphaModFix/>
          </a:blip>
          <a:srcRect b="0" l="0" r="0" t="0"/>
          <a:stretch/>
        </p:blipFill>
        <p:spPr>
          <a:xfrm>
            <a:off x="5607614" y="1447254"/>
            <a:ext cx="976475" cy="976436"/>
          </a:xfrm>
          <a:prstGeom prst="rect">
            <a:avLst/>
          </a:prstGeom>
          <a:noFill/>
          <a:ln>
            <a:noFill/>
          </a:ln>
        </p:spPr>
      </p:pic>
      <p:sp>
        <p:nvSpPr>
          <p:cNvPr id="1109" name="Google Shape;1109;p32"/>
          <p:cNvSpPr/>
          <p:nvPr/>
        </p:nvSpPr>
        <p:spPr>
          <a:xfrm>
            <a:off x="5752948" y="406450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2"/>
          <p:cNvSpPr/>
          <p:nvPr/>
        </p:nvSpPr>
        <p:spPr>
          <a:xfrm>
            <a:off x="6045556" y="406450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2"/>
          <p:cNvSpPr/>
          <p:nvPr/>
        </p:nvSpPr>
        <p:spPr>
          <a:xfrm>
            <a:off x="6338164" y="4064508"/>
            <a:ext cx="100584" cy="100584"/>
          </a:xfrm>
          <a:prstGeom prst="diamond">
            <a:avLst/>
          </a:prstGeom>
          <a:solidFill>
            <a:srgbClr val="9B2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32"/>
          <p:cNvSpPr/>
          <p:nvPr/>
        </p:nvSpPr>
        <p:spPr>
          <a:xfrm>
            <a:off x="0" y="5120640"/>
            <a:ext cx="12191695"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A7A62"/>
              </a:buClr>
              <a:buSzPts val="1050"/>
              <a:buFont typeface="Cinzel"/>
              <a:buNone/>
            </a:pPr>
            <a:r>
              <a:rPr b="0" i="0" lang="en-US" sz="1600" u="none" cap="none" strike="noStrike">
                <a:solidFill>
                  <a:srgbClr val="8A7A62"/>
                </a:solidFill>
                <a:latin typeface="Cinzel"/>
                <a:ea typeface="Cinzel"/>
                <a:cs typeface="Cinzel"/>
                <a:sym typeface="Cinzel"/>
              </a:rPr>
              <a:t>SLIDESCORNER.COM</a:t>
            </a:r>
            <a:endParaRPr b="0" i="0" sz="1600" u="none" cap="none" strike="noStrike">
              <a:solidFill>
                <a:schemeClr val="dk1"/>
              </a:solidFill>
              <a:latin typeface="Calibri"/>
              <a:ea typeface="Calibri"/>
              <a:cs typeface="Calibri"/>
              <a:sym typeface="Calibri"/>
            </a:endParaRPr>
          </a:p>
        </p:txBody>
      </p:sp>
      <p:sp>
        <p:nvSpPr>
          <p:cNvPr id="1113" name="Google Shape;1113;p32"/>
          <p:cNvSpPr/>
          <p:nvPr/>
        </p:nvSpPr>
        <p:spPr>
          <a:xfrm>
            <a:off x="0" y="2514600"/>
            <a:ext cx="12191700" cy="137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F0E2"/>
              </a:buClr>
              <a:buSzPts val="8800"/>
              <a:buFont typeface="Grenze Gotisch"/>
              <a:buNone/>
            </a:pPr>
            <a:r>
              <a:rPr b="0" i="0" lang="en-US" sz="8800" u="none" cap="none" strike="noStrike">
                <a:solidFill>
                  <a:srgbClr val="F6F0E2"/>
                </a:solidFill>
                <a:latin typeface="Grenze Gotisch"/>
                <a:ea typeface="Grenze Gotisch"/>
                <a:cs typeface="Grenze Gotisch"/>
                <a:sym typeface="Grenze Gotisch"/>
              </a:rPr>
              <a:t>Thank you!</a:t>
            </a:r>
            <a:endParaRPr b="0" i="0" sz="8800" u="none" cap="none" strike="noStrike">
              <a:solidFill>
                <a:srgbClr val="000000"/>
              </a:solidFill>
              <a:latin typeface="Calibri"/>
              <a:ea typeface="Calibri"/>
              <a:cs typeface="Calibri"/>
              <a:sym typeface="Calibri"/>
            </a:endParaRPr>
          </a:p>
        </p:txBody>
      </p:sp>
      <p:sp>
        <p:nvSpPr>
          <p:cNvPr id="1114" name="Google Shape;1114;p32"/>
          <p:cNvSpPr/>
          <p:nvPr/>
        </p:nvSpPr>
        <p:spPr>
          <a:xfrm>
            <a:off x="0" y="4389120"/>
            <a:ext cx="121917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B99A"/>
              </a:buClr>
              <a:buSzPts val="1700"/>
              <a:buFont typeface="EB Garamond"/>
              <a:buNone/>
            </a:pPr>
            <a:r>
              <a:rPr b="0" i="1" lang="en-US" sz="2000" u="none" cap="none" strike="noStrike">
                <a:solidFill>
                  <a:srgbClr val="C9B99A"/>
                </a:solidFill>
                <a:latin typeface="EB Garamond"/>
                <a:ea typeface="EB Garamond"/>
                <a:cs typeface="EB Garamond"/>
                <a:sym typeface="EB Garamond"/>
              </a:rPr>
              <a:t>Demo closing text · email@demo.com</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