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6858000" cx="12192000"/>
  <p:notesSz cx="6858000" cy="12192000"/>
  <p:embeddedFontLst>
    <p:embeddedFont>
      <p:font typeface="IBM Plex Sans"/>
      <p:regular r:id="rId35"/>
      <p:bold r:id="rId36"/>
      <p:italic r:id="rId37"/>
      <p:boldItalic r:id="rId38"/>
    </p:embeddedFont>
    <p:embeddedFont>
      <p:font typeface="Fraunces"/>
      <p:regular r:id="rId39"/>
      <p:bold r:id="rId40"/>
      <p:italic r:id="rId41"/>
      <p:boldItalic r:id="rId42"/>
    </p:embeddedFont>
    <p:embeddedFont>
      <p:font typeface="IBM Plex Mono"/>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Fraunces-bold.fntdata"/><Relationship Id="rId20" Type="http://schemas.openxmlformats.org/officeDocument/2006/relationships/slide" Target="slides/slide16.xml"/><Relationship Id="rId42" Type="http://schemas.openxmlformats.org/officeDocument/2006/relationships/font" Target="fonts/Fraunces-boldItalic.fntdata"/><Relationship Id="rId41" Type="http://schemas.openxmlformats.org/officeDocument/2006/relationships/font" Target="fonts/Fraunces-italic.fntdata"/><Relationship Id="rId22" Type="http://schemas.openxmlformats.org/officeDocument/2006/relationships/slide" Target="slides/slide18.xml"/><Relationship Id="rId44" Type="http://schemas.openxmlformats.org/officeDocument/2006/relationships/font" Target="fonts/IBMPlexMono-bold.fntdata"/><Relationship Id="rId21" Type="http://schemas.openxmlformats.org/officeDocument/2006/relationships/slide" Target="slides/slide17.xml"/><Relationship Id="rId43" Type="http://schemas.openxmlformats.org/officeDocument/2006/relationships/font" Target="fonts/IBMPlexMono-regular.fntdata"/><Relationship Id="rId24" Type="http://schemas.openxmlformats.org/officeDocument/2006/relationships/slide" Target="slides/slide20.xml"/><Relationship Id="rId46" Type="http://schemas.openxmlformats.org/officeDocument/2006/relationships/font" Target="fonts/IBMPlexMono-boldItalic.fntdata"/><Relationship Id="rId23" Type="http://schemas.openxmlformats.org/officeDocument/2006/relationships/slide" Target="slides/slide19.xml"/><Relationship Id="rId45" Type="http://schemas.openxmlformats.org/officeDocument/2006/relationships/font" Target="fonts/IBMPlexMono-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IBMPlexSans-regular.fntdata"/><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IBMPlexSans-italic.fntdata"/><Relationship Id="rId14" Type="http://schemas.openxmlformats.org/officeDocument/2006/relationships/slide" Target="slides/slide10.xml"/><Relationship Id="rId36" Type="http://schemas.openxmlformats.org/officeDocument/2006/relationships/font" Target="fonts/IBMPlexSans-bold.fntdata"/><Relationship Id="rId17" Type="http://schemas.openxmlformats.org/officeDocument/2006/relationships/slide" Target="slides/slide13.xml"/><Relationship Id="rId39" Type="http://schemas.openxmlformats.org/officeDocument/2006/relationships/font" Target="fonts/Fraunces-regular.fntdata"/><Relationship Id="rId16" Type="http://schemas.openxmlformats.org/officeDocument/2006/relationships/slide" Target="slides/slide12.xml"/><Relationship Id="rId38" Type="http://schemas.openxmlformats.org/officeDocument/2006/relationships/font" Target="fonts/IBMPlexSans-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Cover. Fraunces headline on deep pine, with the palette's vital accent in the dot rule.</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Two-column contents with mono numerals and line icons.</a:t>
            </a:r>
            <a:endParaRPr/>
          </a:p>
        </p:txBody>
      </p:sp>
      <p:sp>
        <p:nvSpPr>
          <p:cNvPr id="28" name="Google Shape;2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 name="Google Shape;5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Running text with an oversized lead-in cap and a side pull-quote card.</a:t>
            </a:r>
            <a:endParaRPr/>
          </a:p>
        </p:txBody>
      </p:sp>
      <p:sp>
        <p:nvSpPr>
          <p:cNvPr id="54" name="Google Shape;5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 name="Google Shape;7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Section divider on the deep teal ground.</a:t>
            </a:r>
            <a:endParaRPr/>
          </a:p>
        </p:txBody>
      </p:sp>
      <p:sp>
        <p:nvSpPr>
          <p:cNvPr id="73" name="Google Shape;7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Two columns: running text and a card with a featured metric.</a:t>
            </a:r>
            <a:endParaRPr/>
          </a:p>
        </p:txBody>
      </p:sp>
      <p:sp>
        <p:nvSpPr>
          <p:cNvPr id="90" name="Google Shape;9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Three profiles in circular medallions.</a:t>
            </a:r>
            <a:endParaRPr/>
          </a:p>
        </p:txBody>
      </p:sp>
      <p:sp>
        <p:nvSpPr>
          <p:cNvPr id="108" name="Google Shape;10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Side panel with a medallion and an icon list.</a:t>
            </a:r>
            <a:endParaRPr/>
          </a:p>
        </p:txBody>
      </p:sp>
      <p:sp>
        <p:nvSpPr>
          <p:cNvPr id="133" name="Google Shape;13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Split comparison with light/dark contrast.</a:t>
            </a:r>
            <a:endParaRPr/>
          </a:p>
        </p:txBody>
      </p:sp>
      <p:sp>
        <p:nvSpPr>
          <p:cNvPr id="155" name="Google Shape;15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Mirrored version of the previous layout: panel on the right.</a:t>
            </a:r>
            <a:endParaRPr/>
          </a:p>
        </p:txBody>
      </p:sp>
      <p:sp>
        <p:nvSpPr>
          <p:cNvPr id="174" name="Google Shape;17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SWOT matrix in four cards with the initial in a rounded tile.</a:t>
            </a:r>
            <a:endParaRPr/>
          </a:p>
        </p:txBody>
      </p:sp>
      <p:sp>
        <p:nvSpPr>
          <p:cNvPr id="196" name="Google Shape;19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Three equal columns with an icon medallion.</a:t>
            </a:r>
            <a:endParaRPr/>
          </a:p>
        </p:txBody>
      </p:sp>
      <p:sp>
        <p:nvSpPr>
          <p:cNvPr id="226" name="Google Shape;22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Numbered list with hairline separators and a supporting icon.</a:t>
            </a:r>
            <a:endParaRPr/>
          </a:p>
        </p:txBody>
      </p:sp>
      <p:sp>
        <p:nvSpPr>
          <p:cNvPr id="254" name="Google Shape;25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Statement slide: a single idea at large type size.</a:t>
            </a:r>
            <a:endParaRPr/>
          </a:p>
        </p:txBody>
      </p:sp>
      <p:sp>
        <p:nvSpPr>
          <p:cNvPr id="277" name="Google Shape;27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Horizontal timeline with milestones alternating above and below.</a:t>
            </a:r>
            <a:endParaRPr/>
          </a:p>
        </p:txBody>
      </p:sp>
      <p:sp>
        <p:nvSpPr>
          <p:cNvPr id="291" name="Google Shape;29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Three process cards: challenge, solution and result.</a:t>
            </a:r>
            <a:endParaRPr/>
          </a:p>
        </p:txBody>
      </p:sp>
      <p:sp>
        <p:nvSpPr>
          <p:cNvPr id="322" name="Google Shape;32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Full-bleed image placeholder across the left half.</a:t>
            </a:r>
            <a:endParaRPr/>
          </a:p>
        </p:txBody>
      </p:sp>
      <p:sp>
        <p:nvSpPr>
          <p:cNvPr id="350" name="Google Shape;35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Two full-height cards on the light ground.</a:t>
            </a:r>
            <a:endParaRPr/>
          </a:p>
        </p:txBody>
      </p:sp>
      <p:sp>
        <p:nvSpPr>
          <p:cNvPr id="370" name="Google Shape;370;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Full-bleed image slide with an overprinted headline.</a:t>
            </a:r>
            <a:endParaRPr/>
          </a:p>
        </p:txBody>
      </p:sp>
      <p:sp>
        <p:nvSpPr>
          <p:cNvPr id="390" name="Google Shape;39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Second divider, mirrored composition of the first.</a:t>
            </a:r>
            <a:endParaRPr/>
          </a:p>
        </p:txBody>
      </p:sp>
      <p:sp>
        <p:nvSpPr>
          <p:cNvPr id="404" name="Google Shape;40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Three vertical cards with the icon in a rounded frame.</a:t>
            </a:r>
            <a:endParaRPr/>
          </a:p>
        </p:txBody>
      </p:sp>
      <p:sp>
        <p:nvSpPr>
          <p:cNvPr id="422" name="Google Shape;42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Pull-quote slide with a color panel and a decorative quotation mark.</a:t>
            </a:r>
            <a:endParaRPr/>
          </a:p>
        </p:txBody>
      </p:sp>
      <p:sp>
        <p:nvSpPr>
          <p:cNvPr id="447" name="Google Shape;44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Large-format figure with three secondary data points in mono.</a:t>
            </a:r>
            <a:endParaRPr/>
          </a:p>
        </p:txBody>
      </p:sp>
      <p:sp>
        <p:nvSpPr>
          <p:cNvPr id="461" name="Google Shape;46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3" name="Google Shape;48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Numbered list with a headline panel on the right.</a:t>
            </a:r>
            <a:endParaRPr/>
          </a:p>
        </p:txBody>
      </p:sp>
      <p:sp>
        <p:nvSpPr>
          <p:cNvPr id="484" name="Google Shape;48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9" name="Google Shape;50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Gantt chart with rounded bars and mono month labels.</a:t>
            </a:r>
            <a:endParaRPr/>
          </a:p>
        </p:txBody>
      </p:sp>
      <p:sp>
        <p:nvSpPr>
          <p:cNvPr id="510" name="Google Shape;51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3" name="Google Shape;54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Native column chart, editable in PowerPoint and Google Slides.</a:t>
            </a:r>
            <a:endParaRPr/>
          </a:p>
        </p:txBody>
      </p:sp>
      <p:sp>
        <p:nvSpPr>
          <p:cNvPr id="544" name="Google Shape;54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7" name="Google Shape;55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Map placeholder with numbered pins and a side legend.</a:t>
            </a:r>
            <a:endParaRPr/>
          </a:p>
        </p:txBody>
      </p:sp>
      <p:sp>
        <p:nvSpPr>
          <p:cNvPr id="558" name="Google Shape;558;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2" name="Google Shape;59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Credits. Keep this slide in the distributed template.</a:t>
            </a:r>
            <a:endParaRPr/>
          </a:p>
        </p:txBody>
      </p:sp>
      <p:sp>
        <p:nvSpPr>
          <p:cNvPr id="593" name="Google Shape;593;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9" name="Google Shape;60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Terms of use for the template.</a:t>
            </a:r>
            <a:endParaRPr/>
          </a:p>
        </p:txBody>
      </p:sp>
      <p:sp>
        <p:nvSpPr>
          <p:cNvPr id="610" name="Google Shape;610;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1" name="Google Shape;63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Google Fonts typefaces and the template's color palette.</a:t>
            </a:r>
            <a:endParaRPr/>
          </a:p>
        </p:txBody>
      </p:sp>
      <p:sp>
        <p:nvSpPr>
          <p:cNvPr id="632" name="Google Shape;632;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6" name="Google Shape;67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Closing.</a:t>
            </a:r>
            <a:endParaRPr/>
          </a:p>
        </p:txBody>
      </p:sp>
      <p:sp>
        <p:nvSpPr>
          <p:cNvPr id="677" name="Google Shape;677;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17.png"/><Relationship Id="rId5" Type="http://schemas.openxmlformats.org/officeDocument/2006/relationships/image" Target="../media/image27.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1.png"/><Relationship Id="rId6"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43.png"/><Relationship Id="rId5" Type="http://schemas.openxmlformats.org/officeDocument/2006/relationships/image" Target="../media/image14.png"/><Relationship Id="rId6"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19.png"/><Relationship Id="rId5"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33.png"/><Relationship Id="rId5" Type="http://schemas.openxmlformats.org/officeDocument/2006/relationships/image" Target="../media/image31.png"/><Relationship Id="rId6"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5.png"/><Relationship Id="rId4" Type="http://schemas.openxmlformats.org/officeDocument/2006/relationships/image" Target="../media/image30.png"/><Relationship Id="rId5"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2.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9.png"/><Relationship Id="rId4" Type="http://schemas.openxmlformats.org/officeDocument/2006/relationships/image" Target="../media/image35.png"/><Relationship Id="rId5"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slidescorner.com" TargetMode="Externa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8.png"/><Relationship Id="rId4" Type="http://schemas.openxmlformats.org/officeDocument/2006/relationships/image" Target="../media/image45.png"/><Relationship Id="rId5" Type="http://schemas.openxmlformats.org/officeDocument/2006/relationships/image" Target="../media/image47.png"/><Relationship Id="rId6" Type="http://schemas.openxmlformats.org/officeDocument/2006/relationships/image" Target="../media/image4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 name="Shape 15"/>
        <p:cNvGrpSpPr/>
        <p:nvPr/>
      </p:nvGrpSpPr>
      <p:grpSpPr>
        <a:xfrm>
          <a:off x="0" y="0"/>
          <a:ext cx="0" cy="0"/>
          <a:chOff x="0" y="0"/>
          <a:chExt cx="0" cy="0"/>
        </a:xfrm>
      </p:grpSpPr>
      <p:sp>
        <p:nvSpPr>
          <p:cNvPr id="16" name="Google Shape;16;p3"/>
          <p:cNvSpPr/>
          <p:nvPr/>
        </p:nvSpPr>
        <p:spPr>
          <a:xfrm>
            <a:off x="-250" y="0"/>
            <a:ext cx="12192000" cy="6858000"/>
          </a:xfrm>
          <a:prstGeom prst="rect">
            <a:avLst/>
          </a:prstGeom>
          <a:gradFill>
            <a:gsLst>
              <a:gs pos="0">
                <a:srgbClr val="0B4F52"/>
              </a:gs>
              <a:gs pos="100000">
                <a:srgbClr val="12292B"/>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0" y="2011680"/>
            <a:ext cx="12191700" cy="23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FAE9B"/>
              </a:buClr>
              <a:buSzPts val="950"/>
              <a:buFont typeface="IBM Plex Mono"/>
              <a:buNone/>
            </a:pPr>
            <a:r>
              <a:rPr b="0" i="0" lang="en-US" sz="1600" u="none" cap="none" strike="noStrike">
                <a:solidFill>
                  <a:srgbClr val="8FAE9B"/>
                </a:solidFill>
                <a:latin typeface="IBM Plex Mono"/>
                <a:ea typeface="IBM Plex Mono"/>
                <a:cs typeface="IBM Plex Mono"/>
                <a:sym typeface="IBM Plex Mono"/>
              </a:rPr>
              <a:t>PRESENTATION TEMPLATE · DEMO</a:t>
            </a:r>
            <a:endParaRPr b="0" i="0" sz="1600" u="none" cap="none" strike="noStrike">
              <a:solidFill>
                <a:schemeClr val="dk1"/>
              </a:solidFill>
              <a:latin typeface="Calibri"/>
              <a:ea typeface="Calibri"/>
              <a:cs typeface="Calibri"/>
              <a:sym typeface="Calibri"/>
            </a:endParaRPr>
          </a:p>
        </p:txBody>
      </p:sp>
      <p:sp>
        <p:nvSpPr>
          <p:cNvPr id="18" name="Google Shape;18;p3"/>
          <p:cNvSpPr/>
          <p:nvPr/>
        </p:nvSpPr>
        <p:spPr>
          <a:xfrm>
            <a:off x="1097280" y="2377440"/>
            <a:ext cx="9997200" cy="137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7200"/>
              <a:buFont typeface="Fraunces"/>
              <a:buNone/>
            </a:pPr>
            <a:r>
              <a:rPr i="0" lang="en-US" sz="8000" u="none" cap="none" strike="noStrike">
                <a:solidFill>
                  <a:srgbClr val="F3F6F4"/>
                </a:solidFill>
                <a:latin typeface="Fraunces"/>
                <a:ea typeface="Fraunces"/>
                <a:cs typeface="Fraunces"/>
                <a:sym typeface="Fraunces"/>
              </a:rPr>
              <a:t>Medicine &amp; Wellness</a:t>
            </a:r>
            <a:endParaRPr i="0" sz="8000" u="none" cap="none" strike="noStrike">
              <a:solidFill>
                <a:schemeClr val="dk1"/>
              </a:solidFill>
              <a:latin typeface="Fraunces"/>
              <a:ea typeface="Fraunces"/>
              <a:cs typeface="Fraunces"/>
              <a:sym typeface="Fraunces"/>
            </a:endParaRPr>
          </a:p>
        </p:txBody>
      </p:sp>
      <p:grpSp>
        <p:nvGrpSpPr>
          <p:cNvPr id="19" name="Google Shape;19;p3"/>
          <p:cNvGrpSpPr/>
          <p:nvPr/>
        </p:nvGrpSpPr>
        <p:grpSpPr>
          <a:xfrm>
            <a:off x="5844540" y="3957828"/>
            <a:ext cx="502920" cy="100584"/>
            <a:chOff x="5844388" y="3653028"/>
            <a:chExt cx="502920" cy="100584"/>
          </a:xfrm>
        </p:grpSpPr>
        <p:sp>
          <p:nvSpPr>
            <p:cNvPr id="20" name="Google Shape;20;p3"/>
            <p:cNvSpPr/>
            <p:nvPr/>
          </p:nvSpPr>
          <p:spPr>
            <a:xfrm>
              <a:off x="5844388" y="3653028"/>
              <a:ext cx="100584" cy="100584"/>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6045556" y="3653028"/>
              <a:ext cx="100584" cy="100584"/>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6246724" y="3653028"/>
              <a:ext cx="100584" cy="100584"/>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 name="Google Shape;23;p3"/>
          <p:cNvSpPr/>
          <p:nvPr/>
        </p:nvSpPr>
        <p:spPr>
          <a:xfrm>
            <a:off x="1828800" y="4294632"/>
            <a:ext cx="8534100" cy="3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FB3AE"/>
              </a:buClr>
              <a:buSzPts val="1600"/>
              <a:buFont typeface="IBM Plex Sans"/>
              <a:buNone/>
            </a:pPr>
            <a:r>
              <a:rPr b="0" i="0" lang="en-US" sz="1800" u="none" cap="none" strike="noStrike">
                <a:solidFill>
                  <a:srgbClr val="9FB3AE"/>
                </a:solidFill>
                <a:latin typeface="IBM Plex Sans"/>
                <a:ea typeface="IBM Plex Sans"/>
                <a:cs typeface="IBM Plex Sans"/>
                <a:sym typeface="IBM Plex Sans"/>
              </a:rPr>
              <a:t>Preventive care, clinical outcomes and everyday wellbeing</a:t>
            </a:r>
            <a:endParaRPr b="0" i="0" sz="1800" u="none" cap="none" strike="noStrike">
              <a:solidFill>
                <a:schemeClr val="dk1"/>
              </a:solidFill>
              <a:latin typeface="Calibri"/>
              <a:ea typeface="Calibri"/>
              <a:cs typeface="Calibri"/>
              <a:sym typeface="Calibri"/>
            </a:endParaRPr>
          </a:p>
        </p:txBody>
      </p:sp>
      <p:sp>
        <p:nvSpPr>
          <p:cNvPr id="24" name="Google Shape;24;p3"/>
          <p:cNvSpPr/>
          <p:nvPr/>
        </p:nvSpPr>
        <p:spPr>
          <a:xfrm>
            <a:off x="0" y="6326025"/>
            <a:ext cx="12191700" cy="23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F8781"/>
              </a:buClr>
              <a:buSzPts val="950"/>
              <a:buFont typeface="IBM Plex Mono"/>
              <a:buNone/>
            </a:pPr>
            <a:r>
              <a:rPr b="0" i="0" lang="en-US" u="none" cap="none" strike="noStrike">
                <a:solidFill>
                  <a:srgbClr val="6F8781"/>
                </a:solidFill>
                <a:latin typeface="IBM Plex Mono"/>
                <a:ea typeface="IBM Plex Mono"/>
                <a:cs typeface="IBM Plex Mono"/>
                <a:sym typeface="IBM Plex Mono"/>
              </a:rPr>
              <a:t>SLIDESCORNER.COM</a:t>
            </a:r>
            <a:endParaRPr b="0" i="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 name="Shape 29"/>
        <p:cNvGrpSpPr/>
        <p:nvPr/>
      </p:nvGrpSpPr>
      <p:grpSpPr>
        <a:xfrm>
          <a:off x="0" y="0"/>
          <a:ext cx="0" cy="0"/>
          <a:chOff x="0" y="0"/>
          <a:chExt cx="0" cy="0"/>
        </a:xfrm>
      </p:grpSpPr>
      <p:sp>
        <p:nvSpPr>
          <p:cNvPr id="30" name="Google Shape;30;p4"/>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CONTENTS</a:t>
            </a:r>
            <a:endParaRPr b="0" i="0" sz="1800" u="none" cap="none" strike="noStrike">
              <a:solidFill>
                <a:schemeClr val="dk1"/>
              </a:solidFill>
              <a:latin typeface="Calibri"/>
              <a:ea typeface="Calibri"/>
              <a:cs typeface="Calibri"/>
              <a:sym typeface="Calibri"/>
            </a:endParaRPr>
          </a:p>
        </p:txBody>
      </p:sp>
      <p:sp>
        <p:nvSpPr>
          <p:cNvPr id="32" name="Google Shape;32;p4"/>
          <p:cNvSpPr/>
          <p:nvPr/>
        </p:nvSpPr>
        <p:spPr>
          <a:xfrm>
            <a:off x="731520" y="1005840"/>
            <a:ext cx="73152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What we will cover</a:t>
            </a:r>
            <a:endParaRPr b="0" i="0" sz="4000" u="none" cap="none" strike="noStrike">
              <a:solidFill>
                <a:schemeClr val="dk1"/>
              </a:solidFill>
              <a:latin typeface="Calibri"/>
              <a:ea typeface="Calibri"/>
              <a:cs typeface="Calibri"/>
              <a:sym typeface="Calibri"/>
            </a:endParaRPr>
          </a:p>
        </p:txBody>
      </p:sp>
      <p:sp>
        <p:nvSpPr>
          <p:cNvPr id="33" name="Google Shape;33;p4"/>
          <p:cNvSpPr/>
          <p:nvPr/>
        </p:nvSpPr>
        <p:spPr>
          <a:xfrm>
            <a:off x="731520" y="2377440"/>
            <a:ext cx="77724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1400"/>
              <a:buFont typeface="IBM Plex Mono"/>
              <a:buNone/>
            </a:pPr>
            <a:r>
              <a:rPr b="1" i="0" lang="en-US" sz="1600" u="none" cap="none" strike="noStrike">
                <a:solidFill>
                  <a:srgbClr val="8FAE9B"/>
                </a:solidFill>
                <a:latin typeface="IBM Plex Mono"/>
                <a:ea typeface="IBM Plex Mono"/>
                <a:cs typeface="IBM Plex Mono"/>
                <a:sym typeface="IBM Plex Mono"/>
              </a:rPr>
              <a:t>01</a:t>
            </a:r>
            <a:endParaRPr b="0" i="0" sz="1600" u="none" cap="none" strike="noStrike">
              <a:solidFill>
                <a:srgbClr val="8FAE9B"/>
              </a:solidFill>
              <a:latin typeface="Calibri"/>
              <a:ea typeface="Calibri"/>
              <a:cs typeface="Calibri"/>
              <a:sym typeface="Calibri"/>
            </a:endParaRPr>
          </a:p>
        </p:txBody>
      </p:sp>
      <p:pic>
        <p:nvPicPr>
          <p:cNvPr descr="preencoded.png" id="34" name="Google Shape;34;p4"/>
          <p:cNvPicPr preferRelativeResize="0"/>
          <p:nvPr/>
        </p:nvPicPr>
        <p:blipFill rotWithShape="1">
          <a:blip r:embed="rId3">
            <a:alphaModFix/>
          </a:blip>
          <a:srcRect b="0" l="0" r="0" t="0"/>
          <a:stretch/>
        </p:blipFill>
        <p:spPr>
          <a:xfrm>
            <a:off x="1304591" y="2404877"/>
            <a:ext cx="509025" cy="509025"/>
          </a:xfrm>
          <a:prstGeom prst="rect">
            <a:avLst/>
          </a:prstGeom>
          <a:noFill/>
          <a:ln>
            <a:noFill/>
          </a:ln>
        </p:spPr>
      </p:pic>
      <p:sp>
        <p:nvSpPr>
          <p:cNvPr id="35" name="Google Shape;35;p4"/>
          <p:cNvSpPr/>
          <p:nvPr/>
        </p:nvSpPr>
        <p:spPr>
          <a:xfrm>
            <a:off x="2029968" y="2331720"/>
            <a:ext cx="384048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Preventive care</a:t>
            </a:r>
            <a:endParaRPr b="0" i="0" sz="2200" u="none" cap="none" strike="noStrike">
              <a:solidFill>
                <a:schemeClr val="dk1"/>
              </a:solidFill>
              <a:latin typeface="Calibri"/>
              <a:ea typeface="Calibri"/>
              <a:cs typeface="Calibri"/>
              <a:sym typeface="Calibri"/>
            </a:endParaRPr>
          </a:p>
        </p:txBody>
      </p:sp>
      <p:sp>
        <p:nvSpPr>
          <p:cNvPr id="36" name="Google Shape;36;p4"/>
          <p:cNvSpPr/>
          <p:nvPr/>
        </p:nvSpPr>
        <p:spPr>
          <a:xfrm>
            <a:off x="2029968" y="2834640"/>
            <a:ext cx="3749040" cy="73152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sz="1600" u="none" cap="none" strike="noStrike">
              <a:solidFill>
                <a:schemeClr val="dk1"/>
              </a:solidFill>
              <a:latin typeface="Calibri"/>
              <a:ea typeface="Calibri"/>
              <a:cs typeface="Calibri"/>
              <a:sym typeface="Calibri"/>
            </a:endParaRPr>
          </a:p>
        </p:txBody>
      </p:sp>
      <p:sp>
        <p:nvSpPr>
          <p:cNvPr id="37" name="Google Shape;37;p4"/>
          <p:cNvSpPr/>
          <p:nvPr/>
        </p:nvSpPr>
        <p:spPr>
          <a:xfrm>
            <a:off x="6263640" y="2377440"/>
            <a:ext cx="77724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1400"/>
              <a:buFont typeface="IBM Plex Mono"/>
              <a:buNone/>
            </a:pPr>
            <a:r>
              <a:rPr b="1" i="0" lang="en-US" sz="1600" u="none" cap="none" strike="noStrike">
                <a:solidFill>
                  <a:srgbClr val="8FAE9B"/>
                </a:solidFill>
                <a:latin typeface="IBM Plex Mono"/>
                <a:ea typeface="IBM Plex Mono"/>
                <a:cs typeface="IBM Plex Mono"/>
                <a:sym typeface="IBM Plex Mono"/>
              </a:rPr>
              <a:t>02</a:t>
            </a:r>
            <a:endParaRPr b="0" i="0" sz="1600" u="none" cap="none" strike="noStrike">
              <a:solidFill>
                <a:srgbClr val="8FAE9B"/>
              </a:solidFill>
              <a:latin typeface="Calibri"/>
              <a:ea typeface="Calibri"/>
              <a:cs typeface="Calibri"/>
              <a:sym typeface="Calibri"/>
            </a:endParaRPr>
          </a:p>
        </p:txBody>
      </p:sp>
      <p:pic>
        <p:nvPicPr>
          <p:cNvPr descr="preencoded.png" id="38" name="Google Shape;38;p4"/>
          <p:cNvPicPr preferRelativeResize="0"/>
          <p:nvPr/>
        </p:nvPicPr>
        <p:blipFill rotWithShape="1">
          <a:blip r:embed="rId4">
            <a:alphaModFix/>
          </a:blip>
          <a:srcRect b="0" l="0" r="0" t="0"/>
          <a:stretch/>
        </p:blipFill>
        <p:spPr>
          <a:xfrm>
            <a:off x="6836719" y="2404877"/>
            <a:ext cx="509025" cy="509025"/>
          </a:xfrm>
          <a:prstGeom prst="rect">
            <a:avLst/>
          </a:prstGeom>
          <a:noFill/>
          <a:ln>
            <a:noFill/>
          </a:ln>
        </p:spPr>
      </p:pic>
      <p:sp>
        <p:nvSpPr>
          <p:cNvPr id="39" name="Google Shape;39;p4"/>
          <p:cNvSpPr/>
          <p:nvPr/>
        </p:nvSpPr>
        <p:spPr>
          <a:xfrm>
            <a:off x="7562088" y="2331720"/>
            <a:ext cx="384048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Nutrition and movement</a:t>
            </a:r>
            <a:endParaRPr b="0" i="0" sz="2200" u="none" cap="none" strike="noStrike">
              <a:solidFill>
                <a:schemeClr val="dk1"/>
              </a:solidFill>
              <a:latin typeface="Calibri"/>
              <a:ea typeface="Calibri"/>
              <a:cs typeface="Calibri"/>
              <a:sym typeface="Calibri"/>
            </a:endParaRPr>
          </a:p>
        </p:txBody>
      </p:sp>
      <p:sp>
        <p:nvSpPr>
          <p:cNvPr id="40" name="Google Shape;40;p4"/>
          <p:cNvSpPr/>
          <p:nvPr/>
        </p:nvSpPr>
        <p:spPr>
          <a:xfrm>
            <a:off x="7562088" y="2834640"/>
            <a:ext cx="3749040" cy="73152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sz="1600" u="none" cap="none" strike="noStrike">
              <a:solidFill>
                <a:schemeClr val="dk1"/>
              </a:solidFill>
              <a:latin typeface="Calibri"/>
              <a:ea typeface="Calibri"/>
              <a:cs typeface="Calibri"/>
              <a:sym typeface="Calibri"/>
            </a:endParaRPr>
          </a:p>
        </p:txBody>
      </p:sp>
      <p:sp>
        <p:nvSpPr>
          <p:cNvPr id="41" name="Google Shape;41;p4"/>
          <p:cNvSpPr/>
          <p:nvPr/>
        </p:nvSpPr>
        <p:spPr>
          <a:xfrm>
            <a:off x="731520" y="4069080"/>
            <a:ext cx="77724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1400"/>
              <a:buFont typeface="IBM Plex Mono"/>
              <a:buNone/>
            </a:pPr>
            <a:r>
              <a:rPr b="1" i="0" lang="en-US" sz="1600" u="none" cap="none" strike="noStrike">
                <a:solidFill>
                  <a:srgbClr val="8FAE9B"/>
                </a:solidFill>
                <a:latin typeface="IBM Plex Mono"/>
                <a:ea typeface="IBM Plex Mono"/>
                <a:cs typeface="IBM Plex Mono"/>
                <a:sym typeface="IBM Plex Mono"/>
              </a:rPr>
              <a:t>03</a:t>
            </a:r>
            <a:endParaRPr b="0" i="0" sz="1600" u="none" cap="none" strike="noStrike">
              <a:solidFill>
                <a:srgbClr val="8FAE9B"/>
              </a:solidFill>
              <a:latin typeface="Calibri"/>
              <a:ea typeface="Calibri"/>
              <a:cs typeface="Calibri"/>
              <a:sym typeface="Calibri"/>
            </a:endParaRPr>
          </a:p>
        </p:txBody>
      </p:sp>
      <p:pic>
        <p:nvPicPr>
          <p:cNvPr descr="preencoded.png" id="42" name="Google Shape;42;p4"/>
          <p:cNvPicPr preferRelativeResize="0"/>
          <p:nvPr/>
        </p:nvPicPr>
        <p:blipFill rotWithShape="1">
          <a:blip r:embed="rId5">
            <a:alphaModFix/>
          </a:blip>
          <a:srcRect b="0" l="0" r="0" t="0"/>
          <a:stretch/>
        </p:blipFill>
        <p:spPr>
          <a:xfrm>
            <a:off x="1304591" y="4096492"/>
            <a:ext cx="509025" cy="509025"/>
          </a:xfrm>
          <a:prstGeom prst="rect">
            <a:avLst/>
          </a:prstGeom>
          <a:noFill/>
          <a:ln>
            <a:noFill/>
          </a:ln>
        </p:spPr>
      </p:pic>
      <p:sp>
        <p:nvSpPr>
          <p:cNvPr id="43" name="Google Shape;43;p4"/>
          <p:cNvSpPr/>
          <p:nvPr/>
        </p:nvSpPr>
        <p:spPr>
          <a:xfrm>
            <a:off x="2029968" y="4023360"/>
            <a:ext cx="384048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Mental wellbeing</a:t>
            </a:r>
            <a:endParaRPr b="0" i="0" sz="2200" u="none" cap="none" strike="noStrike">
              <a:solidFill>
                <a:schemeClr val="dk1"/>
              </a:solidFill>
              <a:latin typeface="Calibri"/>
              <a:ea typeface="Calibri"/>
              <a:cs typeface="Calibri"/>
              <a:sym typeface="Calibri"/>
            </a:endParaRPr>
          </a:p>
        </p:txBody>
      </p:sp>
      <p:sp>
        <p:nvSpPr>
          <p:cNvPr id="44" name="Google Shape;44;p4"/>
          <p:cNvSpPr/>
          <p:nvPr/>
        </p:nvSpPr>
        <p:spPr>
          <a:xfrm>
            <a:off x="2029968" y="4526280"/>
            <a:ext cx="3749040" cy="73152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sz="1600" u="none" cap="none" strike="noStrike">
              <a:solidFill>
                <a:schemeClr val="dk1"/>
              </a:solidFill>
              <a:latin typeface="Calibri"/>
              <a:ea typeface="Calibri"/>
              <a:cs typeface="Calibri"/>
              <a:sym typeface="Calibri"/>
            </a:endParaRPr>
          </a:p>
        </p:txBody>
      </p:sp>
      <p:sp>
        <p:nvSpPr>
          <p:cNvPr id="45" name="Google Shape;45;p4"/>
          <p:cNvSpPr/>
          <p:nvPr/>
        </p:nvSpPr>
        <p:spPr>
          <a:xfrm>
            <a:off x="6263640" y="4069080"/>
            <a:ext cx="77724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1400"/>
              <a:buFont typeface="IBM Plex Mono"/>
              <a:buNone/>
            </a:pPr>
            <a:r>
              <a:rPr b="1" i="0" lang="en-US" sz="1600" u="none" cap="none" strike="noStrike">
                <a:solidFill>
                  <a:srgbClr val="8FAE9B"/>
                </a:solidFill>
                <a:latin typeface="IBM Plex Mono"/>
                <a:ea typeface="IBM Plex Mono"/>
                <a:cs typeface="IBM Plex Mono"/>
                <a:sym typeface="IBM Plex Mono"/>
              </a:rPr>
              <a:t>04</a:t>
            </a:r>
            <a:endParaRPr b="0" i="0" sz="1600" u="none" cap="none" strike="noStrike">
              <a:solidFill>
                <a:srgbClr val="8FAE9B"/>
              </a:solidFill>
              <a:latin typeface="Calibri"/>
              <a:ea typeface="Calibri"/>
              <a:cs typeface="Calibri"/>
              <a:sym typeface="Calibri"/>
            </a:endParaRPr>
          </a:p>
        </p:txBody>
      </p:sp>
      <p:pic>
        <p:nvPicPr>
          <p:cNvPr descr="preencoded.png" id="46" name="Google Shape;46;p4"/>
          <p:cNvPicPr preferRelativeResize="0"/>
          <p:nvPr/>
        </p:nvPicPr>
        <p:blipFill rotWithShape="1">
          <a:blip r:embed="rId6">
            <a:alphaModFix/>
          </a:blip>
          <a:srcRect b="0" l="0" r="0" t="0"/>
          <a:stretch/>
        </p:blipFill>
        <p:spPr>
          <a:xfrm>
            <a:off x="6836717" y="4096500"/>
            <a:ext cx="509025" cy="509025"/>
          </a:xfrm>
          <a:prstGeom prst="rect">
            <a:avLst/>
          </a:prstGeom>
          <a:noFill/>
          <a:ln>
            <a:noFill/>
          </a:ln>
        </p:spPr>
      </p:pic>
      <p:sp>
        <p:nvSpPr>
          <p:cNvPr id="47" name="Google Shape;47;p4"/>
          <p:cNvSpPr/>
          <p:nvPr/>
        </p:nvSpPr>
        <p:spPr>
          <a:xfrm>
            <a:off x="7562088" y="4023360"/>
            <a:ext cx="384048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Clinical outcomes</a:t>
            </a:r>
            <a:endParaRPr b="0" i="0" sz="2200" u="none" cap="none" strike="noStrike">
              <a:solidFill>
                <a:schemeClr val="dk1"/>
              </a:solidFill>
              <a:latin typeface="Calibri"/>
              <a:ea typeface="Calibri"/>
              <a:cs typeface="Calibri"/>
              <a:sym typeface="Calibri"/>
            </a:endParaRPr>
          </a:p>
        </p:txBody>
      </p:sp>
      <p:sp>
        <p:nvSpPr>
          <p:cNvPr id="48" name="Google Shape;48;p4"/>
          <p:cNvSpPr/>
          <p:nvPr/>
        </p:nvSpPr>
        <p:spPr>
          <a:xfrm>
            <a:off x="7562088" y="4526280"/>
            <a:ext cx="3749040" cy="73152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sz="1600" u="none" cap="none" strike="noStrike">
              <a:solidFill>
                <a:schemeClr val="dk1"/>
              </a:solidFill>
              <a:latin typeface="Calibri"/>
              <a:ea typeface="Calibri"/>
              <a:cs typeface="Calibri"/>
              <a:sym typeface="Calibri"/>
            </a:endParaRPr>
          </a:p>
        </p:txBody>
      </p:sp>
      <p:sp>
        <p:nvSpPr>
          <p:cNvPr id="49" name="Google Shape;49;p4"/>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50" name="Google Shape;50;p4"/>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02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5"/>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5"/>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OPENING</a:t>
            </a:r>
            <a:endParaRPr b="0" i="0" sz="1800" u="none" cap="none" strike="noStrike">
              <a:solidFill>
                <a:schemeClr val="dk1"/>
              </a:solidFill>
              <a:latin typeface="Calibri"/>
              <a:ea typeface="Calibri"/>
              <a:cs typeface="Calibri"/>
              <a:sym typeface="Calibri"/>
            </a:endParaRPr>
          </a:p>
        </p:txBody>
      </p:sp>
      <p:sp>
        <p:nvSpPr>
          <p:cNvPr id="58" name="Google Shape;58;p5"/>
          <p:cNvSpPr/>
          <p:nvPr/>
        </p:nvSpPr>
        <p:spPr>
          <a:xfrm>
            <a:off x="731520" y="1005840"/>
            <a:ext cx="54864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Introduction</a:t>
            </a:r>
            <a:endParaRPr b="0" i="0" sz="4000" u="none" cap="none" strike="noStrike">
              <a:solidFill>
                <a:schemeClr val="dk1"/>
              </a:solidFill>
              <a:latin typeface="Calibri"/>
              <a:ea typeface="Calibri"/>
              <a:cs typeface="Calibri"/>
              <a:sym typeface="Calibri"/>
            </a:endParaRPr>
          </a:p>
        </p:txBody>
      </p:sp>
      <p:sp>
        <p:nvSpPr>
          <p:cNvPr id="59" name="Google Shape;59;p5"/>
          <p:cNvSpPr/>
          <p:nvPr/>
        </p:nvSpPr>
        <p:spPr>
          <a:xfrm>
            <a:off x="731520" y="2103120"/>
            <a:ext cx="1097280" cy="1097280"/>
          </a:xfrm>
          <a:prstGeom prst="roundRect">
            <a:avLst>
              <a:gd fmla="val 13333" name="adj"/>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p:nvPr/>
        </p:nvSpPr>
        <p:spPr>
          <a:xfrm>
            <a:off x="731520" y="2103120"/>
            <a:ext cx="1097280" cy="10972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5800"/>
              <a:buFont typeface="Fraunces"/>
              <a:buNone/>
            </a:pPr>
            <a:r>
              <a:rPr b="0" i="0" lang="en-US" sz="5800" u="none" cap="none" strike="noStrike">
                <a:solidFill>
                  <a:srgbClr val="F3F6F4"/>
                </a:solidFill>
                <a:latin typeface="Fraunces"/>
                <a:ea typeface="Fraunces"/>
                <a:cs typeface="Fraunces"/>
                <a:sym typeface="Fraunces"/>
              </a:rPr>
              <a:t>E</a:t>
            </a:r>
            <a:endParaRPr b="0" i="0" sz="5800" u="none" cap="none" strike="noStrike">
              <a:solidFill>
                <a:schemeClr val="dk1"/>
              </a:solidFill>
              <a:latin typeface="Calibri"/>
              <a:ea typeface="Calibri"/>
              <a:cs typeface="Calibri"/>
              <a:sym typeface="Calibri"/>
            </a:endParaRPr>
          </a:p>
        </p:txBody>
      </p:sp>
      <p:sp>
        <p:nvSpPr>
          <p:cNvPr id="61" name="Google Shape;61;p5"/>
          <p:cNvSpPr/>
          <p:nvPr/>
        </p:nvSpPr>
        <p:spPr>
          <a:xfrm>
            <a:off x="2103120" y="2103120"/>
            <a:ext cx="4754880" cy="11430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12292B"/>
              </a:buClr>
              <a:buSzPts val="1450"/>
              <a:buFont typeface="IBM Plex Sans"/>
              <a:buNone/>
            </a:pPr>
            <a:r>
              <a:rPr b="0" i="0" lang="en-US" sz="2000" u="none" cap="none" strike="noStrike">
                <a:solidFill>
                  <a:srgbClr val="12292B"/>
                </a:solidFill>
                <a:latin typeface="IBM Plex Sans"/>
                <a:ea typeface="IBM Plex Sans"/>
                <a:cs typeface="IBM Plex Sans"/>
                <a:sym typeface="IBM Plex Sans"/>
              </a:rPr>
              <a:t>very care plan begins with a simple question: how does this person sleep, move, eat and recover? Demo text.</a:t>
            </a:r>
            <a:endParaRPr b="0" i="0" sz="2000" u="none" cap="none" strike="noStrike">
              <a:solidFill>
                <a:schemeClr val="dk1"/>
              </a:solidFill>
              <a:latin typeface="Calibri"/>
              <a:ea typeface="Calibri"/>
              <a:cs typeface="Calibri"/>
              <a:sym typeface="Calibri"/>
            </a:endParaRPr>
          </a:p>
        </p:txBody>
      </p:sp>
      <p:sp>
        <p:nvSpPr>
          <p:cNvPr id="62" name="Google Shape;62;p5"/>
          <p:cNvSpPr/>
          <p:nvPr/>
        </p:nvSpPr>
        <p:spPr>
          <a:xfrm>
            <a:off x="731520" y="3520440"/>
            <a:ext cx="6126480" cy="210312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35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 Demo text. Replace this content with your own without altering the layout.</a:t>
            </a:r>
            <a:endParaRPr b="0" i="0" sz="1600" u="none" cap="none" strike="noStrike">
              <a:solidFill>
                <a:schemeClr val="dk1"/>
              </a:solidFill>
              <a:latin typeface="Calibri"/>
              <a:ea typeface="Calibri"/>
              <a:cs typeface="Calibri"/>
              <a:sym typeface="Calibri"/>
            </a:endParaRPr>
          </a:p>
        </p:txBody>
      </p:sp>
      <p:sp>
        <p:nvSpPr>
          <p:cNvPr id="63" name="Google Shape;63;p5"/>
          <p:cNvSpPr/>
          <p:nvPr/>
        </p:nvSpPr>
        <p:spPr>
          <a:xfrm>
            <a:off x="7452360" y="2103120"/>
            <a:ext cx="4023360" cy="3611880"/>
          </a:xfrm>
          <a:prstGeom prst="roundRect">
            <a:avLst>
              <a:gd fmla="val 3544" name="adj"/>
            </a:avLst>
          </a:prstGeom>
          <a:solidFill>
            <a:srgbClr val="E4EDE7"/>
          </a:solidFill>
          <a:ln cap="flat" cmpd="sng" w="12700">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 name="Google Shape;64;p5"/>
          <p:cNvPicPr preferRelativeResize="0"/>
          <p:nvPr/>
        </p:nvPicPr>
        <p:blipFill rotWithShape="1">
          <a:blip r:embed="rId3">
            <a:alphaModFix/>
          </a:blip>
          <a:srcRect b="0" l="0" r="0" t="0"/>
          <a:stretch/>
        </p:blipFill>
        <p:spPr>
          <a:xfrm>
            <a:off x="7818120" y="2423160"/>
            <a:ext cx="438912" cy="438912"/>
          </a:xfrm>
          <a:prstGeom prst="rect">
            <a:avLst/>
          </a:prstGeom>
          <a:noFill/>
          <a:ln>
            <a:noFill/>
          </a:ln>
        </p:spPr>
      </p:pic>
      <p:sp>
        <p:nvSpPr>
          <p:cNvPr id="65" name="Google Shape;65;p5"/>
          <p:cNvSpPr/>
          <p:nvPr/>
        </p:nvSpPr>
        <p:spPr>
          <a:xfrm>
            <a:off x="7818120" y="3063240"/>
            <a:ext cx="3337560" cy="1691640"/>
          </a:xfrm>
          <a:prstGeom prst="rect">
            <a:avLst/>
          </a:prstGeom>
          <a:noFill/>
          <a:ln>
            <a:noFill/>
          </a:ln>
        </p:spPr>
        <p:txBody>
          <a:bodyPr anchorCtr="0" anchor="ctr" bIns="0" lIns="0" spcFirstLastPara="1" rIns="0" wrap="square" tIns="0">
            <a:noAutofit/>
          </a:bodyPr>
          <a:lstStyle/>
          <a:p>
            <a:pPr indent="0" lvl="0" marL="0" marR="0" rtl="0" algn="l">
              <a:lnSpc>
                <a:spcPct val="135000"/>
              </a:lnSpc>
              <a:spcBef>
                <a:spcPts val="0"/>
              </a:spcBef>
              <a:spcAft>
                <a:spcPts val="0"/>
              </a:spcAft>
              <a:buClr>
                <a:srgbClr val="12292B"/>
              </a:buClr>
              <a:buSzPts val="1600"/>
              <a:buFont typeface="Fraunces"/>
              <a:buNone/>
            </a:pPr>
            <a:r>
              <a:rPr b="0" i="0" lang="en-US" sz="1800" u="none" cap="none" strike="noStrike">
                <a:solidFill>
                  <a:srgbClr val="12292B"/>
                </a:solidFill>
                <a:latin typeface="Fraunces"/>
                <a:ea typeface="Fraunces"/>
                <a:cs typeface="Fraunces"/>
                <a:sym typeface="Fraunces"/>
              </a:rPr>
              <a:t>“Featured demo text: a short idea that frames the chapter and gives the reader somewhere to land.”</a:t>
            </a:r>
            <a:endParaRPr b="0" i="0" sz="1800" u="none" cap="none" strike="noStrike">
              <a:solidFill>
                <a:schemeClr val="dk1"/>
              </a:solidFill>
              <a:latin typeface="Calibri"/>
              <a:ea typeface="Calibri"/>
              <a:cs typeface="Calibri"/>
              <a:sym typeface="Calibri"/>
            </a:endParaRPr>
          </a:p>
        </p:txBody>
      </p:sp>
      <p:sp>
        <p:nvSpPr>
          <p:cNvPr id="66" name="Google Shape;66;p5"/>
          <p:cNvSpPr/>
          <p:nvPr/>
        </p:nvSpPr>
        <p:spPr>
          <a:xfrm>
            <a:off x="7818120" y="4968988"/>
            <a:ext cx="100500" cy="100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5"/>
          <p:cNvSpPr/>
          <p:nvPr/>
        </p:nvSpPr>
        <p:spPr>
          <a:xfrm>
            <a:off x="8065008" y="4892040"/>
            <a:ext cx="27432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950"/>
              <a:buFont typeface="IBM Plex Mono"/>
              <a:buNone/>
            </a:pPr>
            <a:r>
              <a:rPr b="0" i="0" lang="en-US" sz="1450" u="none" cap="none" strike="noStrike">
                <a:solidFill>
                  <a:srgbClr val="5A6F6B"/>
                </a:solidFill>
                <a:latin typeface="IBM Plex Mono"/>
                <a:ea typeface="IBM Plex Mono"/>
                <a:cs typeface="IBM Plex Mono"/>
                <a:sym typeface="IBM Plex Mono"/>
              </a:rPr>
              <a:t>DEMO SOURCE</a:t>
            </a:r>
            <a:endParaRPr b="0" i="0" sz="1450" u="none" cap="none" strike="noStrike">
              <a:solidFill>
                <a:schemeClr val="dk1"/>
              </a:solidFill>
              <a:latin typeface="Calibri"/>
              <a:ea typeface="Calibri"/>
              <a:cs typeface="Calibri"/>
              <a:sym typeface="Calibri"/>
            </a:endParaRPr>
          </a:p>
        </p:txBody>
      </p:sp>
      <p:sp>
        <p:nvSpPr>
          <p:cNvPr id="68" name="Google Shape;68;p5"/>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69" name="Google Shape;69;p5"/>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03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6"/>
          <p:cNvSpPr/>
          <p:nvPr/>
        </p:nvSpPr>
        <p:spPr>
          <a:xfrm>
            <a:off x="0" y="0"/>
            <a:ext cx="12191695" cy="6858000"/>
          </a:xfrm>
          <a:prstGeom prst="rect">
            <a:avLst/>
          </a:prstGeom>
          <a:solidFill>
            <a:srgbClr val="0B4F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6"/>
          <p:cNvSpPr/>
          <p:nvPr/>
        </p:nvSpPr>
        <p:spPr>
          <a:xfrm>
            <a:off x="1051560" y="1356360"/>
            <a:ext cx="3108900" cy="21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6B6E"/>
              </a:buClr>
              <a:buSzPts val="11600"/>
              <a:buFont typeface="IBM Plex Mono"/>
              <a:buNone/>
            </a:pPr>
            <a:r>
              <a:rPr b="1" i="0" lang="en-US" sz="11600" u="none" cap="none" strike="noStrike">
                <a:solidFill>
                  <a:srgbClr val="1C6B6E"/>
                </a:solidFill>
                <a:latin typeface="IBM Plex Mono"/>
                <a:ea typeface="IBM Plex Mono"/>
                <a:cs typeface="IBM Plex Mono"/>
                <a:sym typeface="IBM Plex Mono"/>
              </a:rPr>
              <a:t>01</a:t>
            </a:r>
            <a:endParaRPr b="0" i="0" sz="11600" u="none" cap="none" strike="noStrike">
              <a:solidFill>
                <a:schemeClr val="dk1"/>
              </a:solidFill>
              <a:latin typeface="Calibri"/>
              <a:ea typeface="Calibri"/>
              <a:cs typeface="Calibri"/>
              <a:sym typeface="Calibri"/>
            </a:endParaRPr>
          </a:p>
        </p:txBody>
      </p:sp>
      <p:sp>
        <p:nvSpPr>
          <p:cNvPr id="77" name="Google Shape;77;p6"/>
          <p:cNvSpPr/>
          <p:nvPr/>
        </p:nvSpPr>
        <p:spPr>
          <a:xfrm>
            <a:off x="4572000" y="1874520"/>
            <a:ext cx="54864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FAE9B"/>
              </a:buClr>
              <a:buSzPts val="950"/>
              <a:buFont typeface="IBM Plex Mono"/>
              <a:buNone/>
            </a:pPr>
            <a:r>
              <a:rPr b="0" i="0" lang="en-US" sz="1800" u="none" cap="none" strike="noStrike">
                <a:solidFill>
                  <a:srgbClr val="8FAE9B"/>
                </a:solidFill>
                <a:latin typeface="IBM Plex Mono"/>
                <a:ea typeface="IBM Plex Mono"/>
                <a:cs typeface="IBM Plex Mono"/>
                <a:sym typeface="IBM Plex Mono"/>
              </a:rPr>
              <a:t>SECTION ONE</a:t>
            </a:r>
            <a:endParaRPr b="0" i="0" sz="1800" u="none" cap="none" strike="noStrike">
              <a:solidFill>
                <a:schemeClr val="dk1"/>
              </a:solidFill>
              <a:latin typeface="Calibri"/>
              <a:ea typeface="Calibri"/>
              <a:cs typeface="Calibri"/>
              <a:sym typeface="Calibri"/>
            </a:endParaRPr>
          </a:p>
        </p:txBody>
      </p:sp>
      <p:sp>
        <p:nvSpPr>
          <p:cNvPr id="78" name="Google Shape;78;p6"/>
          <p:cNvSpPr/>
          <p:nvPr/>
        </p:nvSpPr>
        <p:spPr>
          <a:xfrm>
            <a:off x="4572000" y="2194560"/>
            <a:ext cx="6675000" cy="100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6F4"/>
              </a:buClr>
              <a:buSzPts val="4600"/>
              <a:buFont typeface="Fraunces"/>
              <a:buNone/>
            </a:pPr>
            <a:r>
              <a:rPr b="0" i="0" lang="en-US" sz="4600" u="none" cap="none" strike="noStrike">
                <a:solidFill>
                  <a:srgbClr val="F3F6F4"/>
                </a:solidFill>
                <a:latin typeface="Fraunces"/>
                <a:ea typeface="Fraunces"/>
                <a:cs typeface="Fraunces"/>
                <a:sym typeface="Fraunces"/>
              </a:rPr>
              <a:t>Transition headline</a:t>
            </a:r>
            <a:endParaRPr b="0" i="0" sz="4600" u="none" cap="none" strike="noStrike">
              <a:solidFill>
                <a:schemeClr val="dk1"/>
              </a:solidFill>
              <a:latin typeface="Calibri"/>
              <a:ea typeface="Calibri"/>
              <a:cs typeface="Calibri"/>
              <a:sym typeface="Calibri"/>
            </a:endParaRPr>
          </a:p>
        </p:txBody>
      </p:sp>
      <p:grpSp>
        <p:nvGrpSpPr>
          <p:cNvPr id="79" name="Google Shape;79;p6"/>
          <p:cNvGrpSpPr/>
          <p:nvPr/>
        </p:nvGrpSpPr>
        <p:grpSpPr>
          <a:xfrm>
            <a:off x="4641989" y="3337560"/>
            <a:ext cx="457200" cy="91440"/>
            <a:chOff x="4462272" y="3794760"/>
            <a:chExt cx="457200" cy="91440"/>
          </a:xfrm>
        </p:grpSpPr>
        <p:sp>
          <p:nvSpPr>
            <p:cNvPr id="80" name="Google Shape;80;p6"/>
            <p:cNvSpPr/>
            <p:nvPr/>
          </p:nvSpPr>
          <p:spPr>
            <a:xfrm>
              <a:off x="4462272" y="379476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6"/>
            <p:cNvSpPr/>
            <p:nvPr/>
          </p:nvSpPr>
          <p:spPr>
            <a:xfrm>
              <a:off x="4645152" y="379476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6"/>
            <p:cNvSpPr/>
            <p:nvPr/>
          </p:nvSpPr>
          <p:spPr>
            <a:xfrm>
              <a:off x="4828032" y="379476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 name="Google Shape;83;p6"/>
          <p:cNvSpPr/>
          <p:nvPr/>
        </p:nvSpPr>
        <p:spPr>
          <a:xfrm>
            <a:off x="4572000" y="3733800"/>
            <a:ext cx="5486400" cy="16632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AFC1BC"/>
              </a:buClr>
              <a:buSzPts val="1350"/>
              <a:buFont typeface="IBM Plex Sans"/>
              <a:buNone/>
            </a:pPr>
            <a:r>
              <a:rPr b="0" i="0" lang="en-US" sz="1600" u="none" cap="none" strike="noStrike">
                <a:solidFill>
                  <a:srgbClr val="AFC1BC"/>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a:t>
            </a:r>
            <a:endParaRPr b="0" i="0" sz="1600" u="none" cap="none" strike="noStrike">
              <a:solidFill>
                <a:schemeClr val="dk1"/>
              </a:solidFill>
              <a:latin typeface="Calibri"/>
              <a:ea typeface="Calibri"/>
              <a:cs typeface="Calibri"/>
              <a:sym typeface="Calibri"/>
            </a:endParaRPr>
          </a:p>
        </p:txBody>
      </p:sp>
      <p:pic>
        <p:nvPicPr>
          <p:cNvPr descr="preencoded.png" id="84" name="Google Shape;84;p6"/>
          <p:cNvPicPr preferRelativeResize="0"/>
          <p:nvPr/>
        </p:nvPicPr>
        <p:blipFill rotWithShape="1">
          <a:blip r:embed="rId3">
            <a:alphaModFix/>
          </a:blip>
          <a:srcRect b="0" l="0" r="0" t="0"/>
          <a:stretch/>
        </p:blipFill>
        <p:spPr>
          <a:xfrm>
            <a:off x="10607040" y="5120640"/>
            <a:ext cx="685800" cy="685800"/>
          </a:xfrm>
          <a:prstGeom prst="rect">
            <a:avLst/>
          </a:prstGeom>
          <a:noFill/>
          <a:ln>
            <a:noFill/>
          </a:ln>
        </p:spPr>
      </p:pic>
      <p:sp>
        <p:nvSpPr>
          <p:cNvPr id="85" name="Google Shape;85;p6"/>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3AE"/>
              </a:buClr>
              <a:buSzPts val="750"/>
              <a:buFont typeface="IBM Plex Mono"/>
              <a:buNone/>
            </a:pPr>
            <a:r>
              <a:rPr b="0" i="0" lang="en-US" sz="750" u="none" cap="none" strike="noStrike">
                <a:solidFill>
                  <a:srgbClr val="9FB3AE"/>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86" name="Google Shape;86;p6"/>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FAE9B"/>
              </a:buClr>
              <a:buSzPts val="850"/>
              <a:buFont typeface="IBM Plex Mono"/>
              <a:buNone/>
            </a:pPr>
            <a:r>
              <a:rPr b="0" i="0" lang="en-US" sz="850" u="none" cap="none" strike="noStrike">
                <a:solidFill>
                  <a:srgbClr val="8FAE9B"/>
                </a:solidFill>
                <a:latin typeface="IBM Plex Mono"/>
                <a:ea typeface="IBM Plex Mono"/>
                <a:cs typeface="IBM Plex Mono"/>
                <a:sym typeface="IBM Plex Mono"/>
              </a:rPr>
              <a:t>04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7"/>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7"/>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CONTEXT</a:t>
            </a:r>
            <a:endParaRPr b="0" i="0" sz="1800" u="none" cap="none" strike="noStrike">
              <a:solidFill>
                <a:schemeClr val="dk1"/>
              </a:solidFill>
              <a:latin typeface="Calibri"/>
              <a:ea typeface="Calibri"/>
              <a:cs typeface="Calibri"/>
              <a:sym typeface="Calibri"/>
            </a:endParaRPr>
          </a:p>
        </p:txBody>
      </p:sp>
      <p:sp>
        <p:nvSpPr>
          <p:cNvPr id="94" name="Google Shape;94;p7"/>
          <p:cNvSpPr/>
          <p:nvPr/>
        </p:nvSpPr>
        <p:spPr>
          <a:xfrm>
            <a:off x="731520" y="1005840"/>
            <a:ext cx="64008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Preventive care</a:t>
            </a:r>
            <a:endParaRPr b="0" i="0" sz="4000" u="none" cap="none" strike="noStrike">
              <a:solidFill>
                <a:schemeClr val="dk1"/>
              </a:solidFill>
              <a:latin typeface="Calibri"/>
              <a:ea typeface="Calibri"/>
              <a:cs typeface="Calibri"/>
              <a:sym typeface="Calibri"/>
            </a:endParaRPr>
          </a:p>
        </p:txBody>
      </p:sp>
      <p:sp>
        <p:nvSpPr>
          <p:cNvPr id="95" name="Google Shape;95;p7"/>
          <p:cNvSpPr/>
          <p:nvPr/>
        </p:nvSpPr>
        <p:spPr>
          <a:xfrm>
            <a:off x="731520" y="2148840"/>
            <a:ext cx="5760720" cy="13716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12292B"/>
              </a:buClr>
              <a:buSzPts val="1400"/>
              <a:buFont typeface="IBM Plex Sans"/>
              <a:buNone/>
            </a:pPr>
            <a:r>
              <a:rPr b="0" i="0" lang="en-US" sz="2000" u="none" cap="none" strike="noStrike">
                <a:solidFill>
                  <a:srgbClr val="12292B"/>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a:t>
            </a:r>
            <a:endParaRPr b="0" i="0" sz="2000" u="none" cap="none" strike="noStrike">
              <a:solidFill>
                <a:schemeClr val="dk1"/>
              </a:solidFill>
              <a:latin typeface="Calibri"/>
              <a:ea typeface="Calibri"/>
              <a:cs typeface="Calibri"/>
              <a:sym typeface="Calibri"/>
            </a:endParaRPr>
          </a:p>
        </p:txBody>
      </p:sp>
      <p:sp>
        <p:nvSpPr>
          <p:cNvPr id="96" name="Google Shape;96;p7"/>
          <p:cNvSpPr/>
          <p:nvPr/>
        </p:nvSpPr>
        <p:spPr>
          <a:xfrm>
            <a:off x="731520" y="4069080"/>
            <a:ext cx="5760600" cy="17373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3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a:t>
            </a:r>
            <a:endParaRPr b="0" i="0" sz="1600" u="none" cap="none" strike="noStrike">
              <a:solidFill>
                <a:schemeClr val="dk1"/>
              </a:solidFill>
              <a:latin typeface="Calibri"/>
              <a:ea typeface="Calibri"/>
              <a:cs typeface="Calibri"/>
              <a:sym typeface="Calibri"/>
            </a:endParaRPr>
          </a:p>
        </p:txBody>
      </p:sp>
      <p:sp>
        <p:nvSpPr>
          <p:cNvPr id="97" name="Google Shape;97;p7"/>
          <p:cNvSpPr/>
          <p:nvPr/>
        </p:nvSpPr>
        <p:spPr>
          <a:xfrm>
            <a:off x="7452350" y="2148851"/>
            <a:ext cx="4023300" cy="3391800"/>
          </a:xfrm>
          <a:prstGeom prst="roundRect">
            <a:avLst>
              <a:gd fmla="val 4058"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7"/>
          <p:cNvSpPr/>
          <p:nvPr/>
        </p:nvSpPr>
        <p:spPr>
          <a:xfrm>
            <a:off x="9029700" y="2400300"/>
            <a:ext cx="868680" cy="868680"/>
          </a:xfrm>
          <a:prstGeom prst="ellipse">
            <a:avLst/>
          </a:prstGeom>
          <a:solidFill>
            <a:srgbClr val="0E7C7B"/>
          </a:solidFill>
          <a:ln cap="flat" cmpd="sng" w="9525">
            <a:solidFill>
              <a:srgbClr val="0E7C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9" name="Google Shape;99;p7"/>
          <p:cNvPicPr preferRelativeResize="0"/>
          <p:nvPr/>
        </p:nvPicPr>
        <p:blipFill rotWithShape="1">
          <a:blip r:embed="rId3">
            <a:alphaModFix/>
          </a:blip>
          <a:srcRect b="0" l="0" r="0" t="0"/>
          <a:stretch/>
        </p:blipFill>
        <p:spPr>
          <a:xfrm>
            <a:off x="9281617" y="2652217"/>
            <a:ext cx="364846" cy="364846"/>
          </a:xfrm>
          <a:prstGeom prst="rect">
            <a:avLst/>
          </a:prstGeom>
          <a:noFill/>
          <a:ln>
            <a:noFill/>
          </a:ln>
        </p:spPr>
      </p:pic>
      <p:sp>
        <p:nvSpPr>
          <p:cNvPr id="100" name="Google Shape;100;p7"/>
          <p:cNvSpPr/>
          <p:nvPr/>
        </p:nvSpPr>
        <p:spPr>
          <a:xfrm>
            <a:off x="7680960" y="3364992"/>
            <a:ext cx="3566160" cy="68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7C7B"/>
              </a:buClr>
              <a:buSzPts val="4200"/>
              <a:buFont typeface="Fraunces"/>
              <a:buNone/>
            </a:pPr>
            <a:r>
              <a:rPr b="0" i="0" lang="en-US" sz="4200" u="none" cap="none" strike="noStrike">
                <a:solidFill>
                  <a:srgbClr val="0E7C7B"/>
                </a:solidFill>
                <a:latin typeface="Fraunces"/>
                <a:ea typeface="Fraunces"/>
                <a:cs typeface="Fraunces"/>
                <a:sym typeface="Fraunces"/>
              </a:rPr>
              <a:t>72%</a:t>
            </a:r>
            <a:endParaRPr b="0" i="0" sz="4200" u="none" cap="none" strike="noStrike">
              <a:solidFill>
                <a:schemeClr val="dk1"/>
              </a:solidFill>
              <a:latin typeface="Calibri"/>
              <a:ea typeface="Calibri"/>
              <a:cs typeface="Calibri"/>
              <a:sym typeface="Calibri"/>
            </a:endParaRPr>
          </a:p>
        </p:txBody>
      </p:sp>
      <p:sp>
        <p:nvSpPr>
          <p:cNvPr id="101" name="Google Shape;101;p7"/>
          <p:cNvSpPr/>
          <p:nvPr/>
        </p:nvSpPr>
        <p:spPr>
          <a:xfrm>
            <a:off x="7680960" y="4041648"/>
            <a:ext cx="3566160"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50"/>
              <a:buFont typeface="IBM Plex Mono"/>
              <a:buNone/>
            </a:pPr>
            <a:r>
              <a:rPr b="0" i="0" lang="en-US" sz="950" u="none" cap="none" strike="noStrike">
                <a:solidFill>
                  <a:srgbClr val="5A6F6B"/>
                </a:solidFill>
                <a:latin typeface="IBM Plex Mono"/>
                <a:ea typeface="IBM Plex Mono"/>
                <a:cs typeface="IBM Plex Mono"/>
                <a:sym typeface="IBM Plex Mono"/>
              </a:rPr>
              <a:t>Demo metric</a:t>
            </a:r>
            <a:endParaRPr b="0" i="0" sz="950" u="none" cap="none" strike="noStrike">
              <a:solidFill>
                <a:schemeClr val="dk1"/>
              </a:solidFill>
              <a:latin typeface="Calibri"/>
              <a:ea typeface="Calibri"/>
              <a:cs typeface="Calibri"/>
              <a:sym typeface="Calibri"/>
            </a:endParaRPr>
          </a:p>
        </p:txBody>
      </p:sp>
      <p:sp>
        <p:nvSpPr>
          <p:cNvPr id="102" name="Google Shape;102;p7"/>
          <p:cNvSpPr/>
          <p:nvPr/>
        </p:nvSpPr>
        <p:spPr>
          <a:xfrm>
            <a:off x="7818120" y="4407408"/>
            <a:ext cx="3291840" cy="6858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sz="1600" u="none" cap="none" strike="noStrike">
              <a:solidFill>
                <a:schemeClr val="dk1"/>
              </a:solidFill>
              <a:latin typeface="Calibri"/>
              <a:ea typeface="Calibri"/>
              <a:cs typeface="Calibri"/>
              <a:sym typeface="Calibri"/>
            </a:endParaRPr>
          </a:p>
        </p:txBody>
      </p:sp>
      <p:sp>
        <p:nvSpPr>
          <p:cNvPr id="103" name="Google Shape;103;p7"/>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104" name="Google Shape;104;p7"/>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05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8"/>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8"/>
          <p:cNvSpPr/>
          <p:nvPr/>
        </p:nvSpPr>
        <p:spPr>
          <a:xfrm>
            <a:off x="0" y="777240"/>
            <a:ext cx="12191695"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THE TEAM</a:t>
            </a:r>
            <a:endParaRPr b="0" i="0" sz="1800" u="none" cap="none" strike="noStrike">
              <a:solidFill>
                <a:schemeClr val="dk1"/>
              </a:solidFill>
              <a:latin typeface="Calibri"/>
              <a:ea typeface="Calibri"/>
              <a:cs typeface="Calibri"/>
              <a:sym typeface="Calibri"/>
            </a:endParaRPr>
          </a:p>
        </p:txBody>
      </p:sp>
      <p:sp>
        <p:nvSpPr>
          <p:cNvPr id="112" name="Google Shape;112;p8"/>
          <p:cNvSpPr/>
          <p:nvPr/>
        </p:nvSpPr>
        <p:spPr>
          <a:xfrm>
            <a:off x="0" y="1051560"/>
            <a:ext cx="12191695" cy="7772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The care team</a:t>
            </a:r>
            <a:endParaRPr b="0" i="0" sz="4000" u="none" cap="none" strike="noStrike">
              <a:solidFill>
                <a:schemeClr val="dk1"/>
              </a:solidFill>
              <a:latin typeface="Calibri"/>
              <a:ea typeface="Calibri"/>
              <a:cs typeface="Calibri"/>
              <a:sym typeface="Calibri"/>
            </a:endParaRPr>
          </a:p>
        </p:txBody>
      </p:sp>
      <p:sp>
        <p:nvSpPr>
          <p:cNvPr id="113" name="Google Shape;113;p8"/>
          <p:cNvSpPr/>
          <p:nvPr/>
        </p:nvSpPr>
        <p:spPr>
          <a:xfrm>
            <a:off x="1920240" y="2286000"/>
            <a:ext cx="1645920" cy="1645920"/>
          </a:xfrm>
          <a:prstGeom prst="ellipse">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4" name="Google Shape;114;p8"/>
          <p:cNvPicPr preferRelativeResize="0"/>
          <p:nvPr/>
        </p:nvPicPr>
        <p:blipFill rotWithShape="1">
          <a:blip r:embed="rId3">
            <a:alphaModFix/>
          </a:blip>
          <a:srcRect b="0" l="0" r="0" t="0"/>
          <a:stretch/>
        </p:blipFill>
        <p:spPr>
          <a:xfrm>
            <a:off x="2397557" y="2763317"/>
            <a:ext cx="691286" cy="691286"/>
          </a:xfrm>
          <a:prstGeom prst="rect">
            <a:avLst/>
          </a:prstGeom>
          <a:noFill/>
          <a:ln>
            <a:noFill/>
          </a:ln>
        </p:spPr>
      </p:pic>
      <p:sp>
        <p:nvSpPr>
          <p:cNvPr id="115" name="Google Shape;115;p8"/>
          <p:cNvSpPr/>
          <p:nvPr/>
        </p:nvSpPr>
        <p:spPr>
          <a:xfrm>
            <a:off x="1280160" y="4114800"/>
            <a:ext cx="292608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Demo Name</a:t>
            </a:r>
            <a:endParaRPr b="0" i="0" sz="2200" u="none" cap="none" strike="noStrike">
              <a:solidFill>
                <a:schemeClr val="dk1"/>
              </a:solidFill>
              <a:latin typeface="Calibri"/>
              <a:ea typeface="Calibri"/>
              <a:cs typeface="Calibri"/>
              <a:sym typeface="Calibri"/>
            </a:endParaRPr>
          </a:p>
        </p:txBody>
      </p:sp>
      <p:sp>
        <p:nvSpPr>
          <p:cNvPr id="116" name="Google Shape;116;p8"/>
          <p:cNvSpPr/>
          <p:nvPr/>
        </p:nvSpPr>
        <p:spPr>
          <a:xfrm>
            <a:off x="1280160" y="4578038"/>
            <a:ext cx="2926200" cy="23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7C7B"/>
              </a:buClr>
              <a:buSzPts val="950"/>
              <a:buFont typeface="IBM Plex Mono"/>
              <a:buNone/>
            </a:pPr>
            <a:r>
              <a:rPr b="0" i="0" lang="en-US" sz="1450" u="none" cap="none" strike="noStrike">
                <a:solidFill>
                  <a:srgbClr val="0E7C7B"/>
                </a:solidFill>
                <a:latin typeface="IBM Plex Mono"/>
                <a:ea typeface="IBM Plex Mono"/>
                <a:cs typeface="IBM Plex Mono"/>
                <a:sym typeface="IBM Plex Mono"/>
              </a:rPr>
              <a:t>CHIEF PHYSICIAN</a:t>
            </a:r>
            <a:endParaRPr b="0" i="0" sz="1450" u="none" cap="none" strike="noStrike">
              <a:solidFill>
                <a:schemeClr val="dk1"/>
              </a:solidFill>
              <a:latin typeface="Calibri"/>
              <a:ea typeface="Calibri"/>
              <a:cs typeface="Calibri"/>
              <a:sym typeface="Calibri"/>
            </a:endParaRPr>
          </a:p>
        </p:txBody>
      </p:sp>
      <p:sp>
        <p:nvSpPr>
          <p:cNvPr id="117" name="Google Shape;117;p8"/>
          <p:cNvSpPr/>
          <p:nvPr/>
        </p:nvSpPr>
        <p:spPr>
          <a:xfrm>
            <a:off x="1280160" y="4943798"/>
            <a:ext cx="2926200" cy="3201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Clr>
                <a:srgbClr val="5A6F6B"/>
              </a:buClr>
              <a:buSzPts val="1250"/>
              <a:buFont typeface="IBM Plex Sans"/>
              <a:buNone/>
            </a:pPr>
            <a:r>
              <a:rPr b="0" i="0" lang="en-US" sz="1600" u="none" cap="none" strike="noStrike">
                <a:solidFill>
                  <a:srgbClr val="5A6F6B"/>
                </a:solidFill>
                <a:latin typeface="IBM Plex Sans"/>
                <a:ea typeface="IBM Plex Sans"/>
                <a:cs typeface="IBM Plex Sans"/>
                <a:sym typeface="IBM Plex Sans"/>
              </a:rPr>
              <a:t>demo@email.com</a:t>
            </a:r>
            <a:endParaRPr b="0" i="0" sz="1600" u="none" cap="none" strike="noStrike">
              <a:solidFill>
                <a:schemeClr val="dk1"/>
              </a:solidFill>
              <a:latin typeface="Calibri"/>
              <a:ea typeface="Calibri"/>
              <a:cs typeface="Calibri"/>
              <a:sym typeface="Calibri"/>
            </a:endParaRPr>
          </a:p>
        </p:txBody>
      </p:sp>
      <p:sp>
        <p:nvSpPr>
          <p:cNvPr id="118" name="Google Shape;118;p8"/>
          <p:cNvSpPr/>
          <p:nvPr/>
        </p:nvSpPr>
        <p:spPr>
          <a:xfrm>
            <a:off x="5276088" y="2286000"/>
            <a:ext cx="1645920" cy="1645920"/>
          </a:xfrm>
          <a:prstGeom prst="ellipse">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9" name="Google Shape;119;p8"/>
          <p:cNvPicPr preferRelativeResize="0"/>
          <p:nvPr/>
        </p:nvPicPr>
        <p:blipFill rotWithShape="1">
          <a:blip r:embed="rId4">
            <a:alphaModFix/>
          </a:blip>
          <a:srcRect b="0" l="0" r="0" t="0"/>
          <a:stretch/>
        </p:blipFill>
        <p:spPr>
          <a:xfrm>
            <a:off x="5753405" y="2763317"/>
            <a:ext cx="691286" cy="691286"/>
          </a:xfrm>
          <a:prstGeom prst="rect">
            <a:avLst/>
          </a:prstGeom>
          <a:noFill/>
          <a:ln>
            <a:noFill/>
          </a:ln>
        </p:spPr>
      </p:pic>
      <p:sp>
        <p:nvSpPr>
          <p:cNvPr id="120" name="Google Shape;120;p8"/>
          <p:cNvSpPr/>
          <p:nvPr/>
        </p:nvSpPr>
        <p:spPr>
          <a:xfrm>
            <a:off x="4636008" y="4114800"/>
            <a:ext cx="292608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Demo Name</a:t>
            </a:r>
            <a:endParaRPr b="0" i="0" sz="2200" u="none" cap="none" strike="noStrike">
              <a:solidFill>
                <a:schemeClr val="dk1"/>
              </a:solidFill>
              <a:latin typeface="Calibri"/>
              <a:ea typeface="Calibri"/>
              <a:cs typeface="Calibri"/>
              <a:sym typeface="Calibri"/>
            </a:endParaRPr>
          </a:p>
        </p:txBody>
      </p:sp>
      <p:sp>
        <p:nvSpPr>
          <p:cNvPr id="121" name="Google Shape;121;p8"/>
          <p:cNvSpPr/>
          <p:nvPr/>
        </p:nvSpPr>
        <p:spPr>
          <a:xfrm>
            <a:off x="4636008" y="4578038"/>
            <a:ext cx="2926200" cy="23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7C7B"/>
              </a:buClr>
              <a:buSzPts val="950"/>
              <a:buFont typeface="IBM Plex Mono"/>
              <a:buNone/>
            </a:pPr>
            <a:r>
              <a:rPr b="0" i="0" lang="en-US" sz="1450" u="none" cap="none" strike="noStrike">
                <a:solidFill>
                  <a:srgbClr val="0E7C7B"/>
                </a:solidFill>
                <a:latin typeface="IBM Plex Mono"/>
                <a:ea typeface="IBM Plex Mono"/>
                <a:cs typeface="IBM Plex Mono"/>
                <a:sym typeface="IBM Plex Mono"/>
              </a:rPr>
              <a:t>CLINICAL LEAD</a:t>
            </a:r>
            <a:endParaRPr b="0" i="0" sz="1450" u="none" cap="none" strike="noStrike">
              <a:solidFill>
                <a:schemeClr val="dk1"/>
              </a:solidFill>
              <a:latin typeface="Calibri"/>
              <a:ea typeface="Calibri"/>
              <a:cs typeface="Calibri"/>
              <a:sym typeface="Calibri"/>
            </a:endParaRPr>
          </a:p>
        </p:txBody>
      </p:sp>
      <p:sp>
        <p:nvSpPr>
          <p:cNvPr id="122" name="Google Shape;122;p8"/>
          <p:cNvSpPr/>
          <p:nvPr/>
        </p:nvSpPr>
        <p:spPr>
          <a:xfrm>
            <a:off x="4636008" y="4943798"/>
            <a:ext cx="2926200" cy="3201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Clr>
                <a:srgbClr val="5A6F6B"/>
              </a:buClr>
              <a:buSzPts val="1250"/>
              <a:buFont typeface="IBM Plex Sans"/>
              <a:buNone/>
            </a:pPr>
            <a:r>
              <a:rPr b="0" i="0" lang="en-US" sz="1600" u="none" cap="none" strike="noStrike">
                <a:solidFill>
                  <a:srgbClr val="5A6F6B"/>
                </a:solidFill>
                <a:latin typeface="IBM Plex Sans"/>
                <a:ea typeface="IBM Plex Sans"/>
                <a:cs typeface="IBM Plex Sans"/>
                <a:sym typeface="IBM Plex Sans"/>
              </a:rPr>
              <a:t>demo@email.com</a:t>
            </a:r>
            <a:endParaRPr b="0" i="0" sz="1600" u="none" cap="none" strike="noStrike">
              <a:solidFill>
                <a:schemeClr val="dk1"/>
              </a:solidFill>
              <a:latin typeface="Calibri"/>
              <a:ea typeface="Calibri"/>
              <a:cs typeface="Calibri"/>
              <a:sym typeface="Calibri"/>
            </a:endParaRPr>
          </a:p>
        </p:txBody>
      </p:sp>
      <p:sp>
        <p:nvSpPr>
          <p:cNvPr id="123" name="Google Shape;123;p8"/>
          <p:cNvSpPr/>
          <p:nvPr/>
        </p:nvSpPr>
        <p:spPr>
          <a:xfrm>
            <a:off x="8631936" y="2286000"/>
            <a:ext cx="1645920" cy="1645920"/>
          </a:xfrm>
          <a:prstGeom prst="ellipse">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4" name="Google Shape;124;p8"/>
          <p:cNvPicPr preferRelativeResize="0"/>
          <p:nvPr/>
        </p:nvPicPr>
        <p:blipFill rotWithShape="1">
          <a:blip r:embed="rId5">
            <a:alphaModFix/>
          </a:blip>
          <a:srcRect b="0" l="0" r="0" t="0"/>
          <a:stretch/>
        </p:blipFill>
        <p:spPr>
          <a:xfrm>
            <a:off x="9109253" y="2763317"/>
            <a:ext cx="691286" cy="691286"/>
          </a:xfrm>
          <a:prstGeom prst="rect">
            <a:avLst/>
          </a:prstGeom>
          <a:noFill/>
          <a:ln>
            <a:noFill/>
          </a:ln>
        </p:spPr>
      </p:pic>
      <p:sp>
        <p:nvSpPr>
          <p:cNvPr id="125" name="Google Shape;125;p8"/>
          <p:cNvSpPr/>
          <p:nvPr/>
        </p:nvSpPr>
        <p:spPr>
          <a:xfrm>
            <a:off x="7991856" y="4114800"/>
            <a:ext cx="292608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Demo Name</a:t>
            </a:r>
            <a:endParaRPr b="0" i="0" sz="2200" u="none" cap="none" strike="noStrike">
              <a:solidFill>
                <a:schemeClr val="dk1"/>
              </a:solidFill>
              <a:latin typeface="Calibri"/>
              <a:ea typeface="Calibri"/>
              <a:cs typeface="Calibri"/>
              <a:sym typeface="Calibri"/>
            </a:endParaRPr>
          </a:p>
        </p:txBody>
      </p:sp>
      <p:sp>
        <p:nvSpPr>
          <p:cNvPr id="126" name="Google Shape;126;p8"/>
          <p:cNvSpPr/>
          <p:nvPr/>
        </p:nvSpPr>
        <p:spPr>
          <a:xfrm>
            <a:off x="7991856" y="4578038"/>
            <a:ext cx="2926200" cy="23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7C7B"/>
              </a:buClr>
              <a:buSzPts val="950"/>
              <a:buFont typeface="IBM Plex Mono"/>
              <a:buNone/>
            </a:pPr>
            <a:r>
              <a:rPr b="0" i="0" lang="en-US" sz="1450" u="none" cap="none" strike="noStrike">
                <a:solidFill>
                  <a:srgbClr val="0E7C7B"/>
                </a:solidFill>
                <a:latin typeface="IBM Plex Mono"/>
                <a:ea typeface="IBM Plex Mono"/>
                <a:cs typeface="IBM Plex Mono"/>
                <a:sym typeface="IBM Plex Mono"/>
              </a:rPr>
              <a:t>WELLNESS COACH</a:t>
            </a:r>
            <a:endParaRPr b="0" i="0" sz="1450" u="none" cap="none" strike="noStrike">
              <a:solidFill>
                <a:schemeClr val="dk1"/>
              </a:solidFill>
              <a:latin typeface="Calibri"/>
              <a:ea typeface="Calibri"/>
              <a:cs typeface="Calibri"/>
              <a:sym typeface="Calibri"/>
            </a:endParaRPr>
          </a:p>
        </p:txBody>
      </p:sp>
      <p:sp>
        <p:nvSpPr>
          <p:cNvPr id="127" name="Google Shape;127;p8"/>
          <p:cNvSpPr/>
          <p:nvPr/>
        </p:nvSpPr>
        <p:spPr>
          <a:xfrm>
            <a:off x="7991856" y="4943798"/>
            <a:ext cx="2926200" cy="3201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Clr>
                <a:srgbClr val="5A6F6B"/>
              </a:buClr>
              <a:buSzPts val="1250"/>
              <a:buFont typeface="IBM Plex Sans"/>
              <a:buNone/>
            </a:pPr>
            <a:r>
              <a:rPr b="0" i="0" lang="en-US" sz="1600" u="none" cap="none" strike="noStrike">
                <a:solidFill>
                  <a:srgbClr val="5A6F6B"/>
                </a:solidFill>
                <a:latin typeface="IBM Plex Sans"/>
                <a:ea typeface="IBM Plex Sans"/>
                <a:cs typeface="IBM Plex Sans"/>
                <a:sym typeface="IBM Plex Sans"/>
              </a:rPr>
              <a:t>demo@email.com</a:t>
            </a:r>
            <a:endParaRPr b="0" i="0" sz="1600" u="none" cap="none" strike="noStrike">
              <a:solidFill>
                <a:schemeClr val="dk1"/>
              </a:solidFill>
              <a:latin typeface="Calibri"/>
              <a:ea typeface="Calibri"/>
              <a:cs typeface="Calibri"/>
              <a:sym typeface="Calibri"/>
            </a:endParaRPr>
          </a:p>
        </p:txBody>
      </p:sp>
      <p:sp>
        <p:nvSpPr>
          <p:cNvPr id="128" name="Google Shape;128;p8"/>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129" name="Google Shape;129;p8"/>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06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9"/>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9"/>
          <p:cNvSpPr/>
          <p:nvPr/>
        </p:nvSpPr>
        <p:spPr>
          <a:xfrm>
            <a:off x="0" y="0"/>
            <a:ext cx="4206240" cy="6858000"/>
          </a:xfrm>
          <a:prstGeom prst="rect">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9"/>
          <p:cNvSpPr/>
          <p:nvPr/>
        </p:nvSpPr>
        <p:spPr>
          <a:xfrm>
            <a:off x="1051560" y="1737360"/>
            <a:ext cx="2103120" cy="2103120"/>
          </a:xfrm>
          <a:prstGeom prst="ellipse">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38" name="Google Shape;138;p9"/>
          <p:cNvPicPr preferRelativeResize="0"/>
          <p:nvPr/>
        </p:nvPicPr>
        <p:blipFill rotWithShape="1">
          <a:blip r:embed="rId3">
            <a:alphaModFix/>
          </a:blip>
          <a:srcRect b="0" l="0" r="0" t="0"/>
          <a:stretch/>
        </p:blipFill>
        <p:spPr>
          <a:xfrm>
            <a:off x="1661465" y="2347265"/>
            <a:ext cx="883310" cy="883310"/>
          </a:xfrm>
          <a:prstGeom prst="rect">
            <a:avLst/>
          </a:prstGeom>
          <a:noFill/>
          <a:ln>
            <a:noFill/>
          </a:ln>
        </p:spPr>
      </p:pic>
      <p:sp>
        <p:nvSpPr>
          <p:cNvPr id="139" name="Google Shape;139;p9"/>
          <p:cNvSpPr/>
          <p:nvPr/>
        </p:nvSpPr>
        <p:spPr>
          <a:xfrm>
            <a:off x="548640" y="4206240"/>
            <a:ext cx="310896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725B"/>
              </a:buClr>
              <a:buSzPts val="950"/>
              <a:buFont typeface="IBM Plex Mono"/>
              <a:buNone/>
            </a:pPr>
            <a:r>
              <a:rPr b="0" i="0" lang="en-US" u="none" cap="none" strike="noStrike">
                <a:solidFill>
                  <a:srgbClr val="E2725B"/>
                </a:solidFill>
                <a:latin typeface="IBM Plex Mono"/>
                <a:ea typeface="IBM Plex Mono"/>
                <a:cs typeface="IBM Plex Mono"/>
                <a:sym typeface="IBM Plex Mono"/>
              </a:rPr>
              <a:t>CHALLENGE</a:t>
            </a:r>
            <a:endParaRPr b="0" i="0" u="none" cap="none" strike="noStrike">
              <a:solidFill>
                <a:schemeClr val="dk1"/>
              </a:solidFill>
              <a:latin typeface="Calibri"/>
              <a:ea typeface="Calibri"/>
              <a:cs typeface="Calibri"/>
              <a:sym typeface="Calibri"/>
            </a:endParaRPr>
          </a:p>
        </p:txBody>
      </p:sp>
      <p:sp>
        <p:nvSpPr>
          <p:cNvPr id="140" name="Google Shape;140;p9"/>
          <p:cNvSpPr/>
          <p:nvPr/>
        </p:nvSpPr>
        <p:spPr>
          <a:xfrm>
            <a:off x="548640" y="4480560"/>
            <a:ext cx="310896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3000"/>
              <a:buFont typeface="Fraunces"/>
              <a:buNone/>
            </a:pPr>
            <a:r>
              <a:rPr b="0" i="0" lang="en-US" sz="3000" u="none" cap="none" strike="noStrike">
                <a:solidFill>
                  <a:srgbClr val="12292B"/>
                </a:solidFill>
                <a:latin typeface="Fraunces"/>
                <a:ea typeface="Fraunces"/>
                <a:cs typeface="Fraunces"/>
                <a:sym typeface="Fraunces"/>
              </a:rPr>
              <a:t>Problem</a:t>
            </a:r>
            <a:endParaRPr b="0" i="0" sz="3000" u="none" cap="none" strike="noStrike">
              <a:solidFill>
                <a:schemeClr val="dk1"/>
              </a:solidFill>
              <a:latin typeface="Calibri"/>
              <a:ea typeface="Calibri"/>
              <a:cs typeface="Calibri"/>
              <a:sym typeface="Calibri"/>
            </a:endParaRPr>
          </a:p>
        </p:txBody>
      </p:sp>
      <p:sp>
        <p:nvSpPr>
          <p:cNvPr id="141" name="Google Shape;141;p9"/>
          <p:cNvSpPr/>
          <p:nvPr/>
        </p:nvSpPr>
        <p:spPr>
          <a:xfrm>
            <a:off x="4892040" y="822960"/>
            <a:ext cx="54864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DEMO CHAPTER</a:t>
            </a:r>
            <a:endParaRPr b="0" i="0" sz="1800" u="none" cap="none" strike="noStrike">
              <a:solidFill>
                <a:schemeClr val="dk1"/>
              </a:solidFill>
              <a:latin typeface="Calibri"/>
              <a:ea typeface="Calibri"/>
              <a:cs typeface="Calibri"/>
              <a:sym typeface="Calibri"/>
            </a:endParaRPr>
          </a:p>
        </p:txBody>
      </p:sp>
      <p:sp>
        <p:nvSpPr>
          <p:cNvPr id="142" name="Google Shape;142;p9"/>
          <p:cNvSpPr/>
          <p:nvPr/>
        </p:nvSpPr>
        <p:spPr>
          <a:xfrm>
            <a:off x="4892040" y="1143000"/>
            <a:ext cx="64923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3600"/>
              <a:buFont typeface="Fraunces"/>
              <a:buNone/>
            </a:pPr>
            <a:r>
              <a:rPr b="0" i="0" lang="en-US" sz="3600" u="none" cap="none" strike="noStrike">
                <a:solidFill>
                  <a:srgbClr val="12292B"/>
                </a:solidFill>
                <a:latin typeface="Fraunces"/>
                <a:ea typeface="Fraunces"/>
                <a:cs typeface="Fraunces"/>
                <a:sym typeface="Fraunces"/>
              </a:rPr>
              <a:t>Burnout, inactivity and poor sleep</a:t>
            </a:r>
            <a:endParaRPr b="0" i="0" sz="3600" u="none" cap="none" strike="noStrike">
              <a:solidFill>
                <a:schemeClr val="dk1"/>
              </a:solidFill>
              <a:latin typeface="Calibri"/>
              <a:ea typeface="Calibri"/>
              <a:cs typeface="Calibri"/>
              <a:sym typeface="Calibri"/>
            </a:endParaRPr>
          </a:p>
        </p:txBody>
      </p:sp>
      <p:sp>
        <p:nvSpPr>
          <p:cNvPr id="143" name="Google Shape;143;p9"/>
          <p:cNvSpPr/>
          <p:nvPr/>
        </p:nvSpPr>
        <p:spPr>
          <a:xfrm>
            <a:off x="4892040" y="2514600"/>
            <a:ext cx="6400800" cy="12801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12292B"/>
              </a:buClr>
              <a:buSzPts val="1400"/>
              <a:buFont typeface="IBM Plex Sans"/>
              <a:buNone/>
            </a:pPr>
            <a:r>
              <a:rPr b="0" i="0" lang="en-US" sz="1800" u="none" cap="none" strike="noStrike">
                <a:solidFill>
                  <a:srgbClr val="12292B"/>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a:t>
            </a:r>
            <a:endParaRPr b="0" i="0" sz="1800" u="none" cap="none" strike="noStrike">
              <a:solidFill>
                <a:schemeClr val="dk1"/>
              </a:solidFill>
              <a:latin typeface="Calibri"/>
              <a:ea typeface="Calibri"/>
              <a:cs typeface="Calibri"/>
              <a:sym typeface="Calibri"/>
            </a:endParaRPr>
          </a:p>
        </p:txBody>
      </p:sp>
      <p:pic>
        <p:nvPicPr>
          <p:cNvPr descr="preencoded.png" id="144" name="Google Shape;144;p9"/>
          <p:cNvPicPr preferRelativeResize="0"/>
          <p:nvPr/>
        </p:nvPicPr>
        <p:blipFill rotWithShape="1">
          <a:blip r:embed="rId4">
            <a:alphaModFix/>
          </a:blip>
          <a:srcRect b="0" l="0" r="0" t="0"/>
          <a:stretch/>
        </p:blipFill>
        <p:spPr>
          <a:xfrm>
            <a:off x="4892040" y="3968496"/>
            <a:ext cx="274320" cy="274320"/>
          </a:xfrm>
          <a:prstGeom prst="rect">
            <a:avLst/>
          </a:prstGeom>
          <a:noFill/>
          <a:ln>
            <a:noFill/>
          </a:ln>
        </p:spPr>
      </p:pic>
      <p:sp>
        <p:nvSpPr>
          <p:cNvPr id="145" name="Google Shape;145;p9"/>
          <p:cNvSpPr/>
          <p:nvPr/>
        </p:nvSpPr>
        <p:spPr>
          <a:xfrm>
            <a:off x="5321808" y="3931920"/>
            <a:ext cx="59436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50"/>
              <a:buFont typeface="IBM Plex Sans"/>
              <a:buNone/>
            </a:pPr>
            <a:r>
              <a:rPr b="0" i="0" lang="en-US" u="none" cap="none" strike="noStrike">
                <a:solidFill>
                  <a:srgbClr val="5A6F6B"/>
                </a:solidFill>
                <a:latin typeface="IBM Plex Sans"/>
                <a:ea typeface="IBM Plex Sans"/>
                <a:cs typeface="IBM Plex Sans"/>
                <a:sym typeface="IBM Plex Sans"/>
              </a:rPr>
              <a:t>Demo point one — Demo text. Replace this content with your own without altering the layout.</a:t>
            </a:r>
            <a:endParaRPr b="0" i="0" u="none" cap="none" strike="noStrike">
              <a:solidFill>
                <a:schemeClr val="dk1"/>
              </a:solidFill>
              <a:latin typeface="Calibri"/>
              <a:ea typeface="Calibri"/>
              <a:cs typeface="Calibri"/>
              <a:sym typeface="Calibri"/>
            </a:endParaRPr>
          </a:p>
        </p:txBody>
      </p:sp>
      <p:pic>
        <p:nvPicPr>
          <p:cNvPr descr="preencoded.png" id="146" name="Google Shape;146;p9"/>
          <p:cNvPicPr preferRelativeResize="0"/>
          <p:nvPr/>
        </p:nvPicPr>
        <p:blipFill rotWithShape="1">
          <a:blip r:embed="rId5">
            <a:alphaModFix/>
          </a:blip>
          <a:srcRect b="0" l="0" r="0" t="0"/>
          <a:stretch/>
        </p:blipFill>
        <p:spPr>
          <a:xfrm>
            <a:off x="4892040" y="4745736"/>
            <a:ext cx="274320" cy="274320"/>
          </a:xfrm>
          <a:prstGeom prst="rect">
            <a:avLst/>
          </a:prstGeom>
          <a:noFill/>
          <a:ln>
            <a:noFill/>
          </a:ln>
        </p:spPr>
      </p:pic>
      <p:sp>
        <p:nvSpPr>
          <p:cNvPr id="147" name="Google Shape;147;p9"/>
          <p:cNvSpPr/>
          <p:nvPr/>
        </p:nvSpPr>
        <p:spPr>
          <a:xfrm>
            <a:off x="5321808" y="4709160"/>
            <a:ext cx="59436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50"/>
              <a:buFont typeface="IBM Plex Sans"/>
              <a:buNone/>
            </a:pPr>
            <a:r>
              <a:rPr b="0" i="0" lang="en-US" u="none" cap="none" strike="noStrike">
                <a:solidFill>
                  <a:srgbClr val="5A6F6B"/>
                </a:solidFill>
                <a:latin typeface="IBM Plex Sans"/>
                <a:ea typeface="IBM Plex Sans"/>
                <a:cs typeface="IBM Plex Sans"/>
                <a:sym typeface="IBM Plex Sans"/>
              </a:rPr>
              <a:t>Demo point two — Demo text. Replace this content with your own without altering the layout.</a:t>
            </a:r>
            <a:endParaRPr b="0" i="0" u="none" cap="none" strike="noStrike">
              <a:solidFill>
                <a:schemeClr val="dk1"/>
              </a:solidFill>
              <a:latin typeface="Calibri"/>
              <a:ea typeface="Calibri"/>
              <a:cs typeface="Calibri"/>
              <a:sym typeface="Calibri"/>
            </a:endParaRPr>
          </a:p>
        </p:txBody>
      </p:sp>
      <p:pic>
        <p:nvPicPr>
          <p:cNvPr descr="preencoded.png" id="148" name="Google Shape;148;p9"/>
          <p:cNvPicPr preferRelativeResize="0"/>
          <p:nvPr/>
        </p:nvPicPr>
        <p:blipFill rotWithShape="1">
          <a:blip r:embed="rId6">
            <a:alphaModFix/>
          </a:blip>
          <a:srcRect b="0" l="0" r="0" t="0"/>
          <a:stretch/>
        </p:blipFill>
        <p:spPr>
          <a:xfrm>
            <a:off x="4892040" y="5522976"/>
            <a:ext cx="274320" cy="274320"/>
          </a:xfrm>
          <a:prstGeom prst="rect">
            <a:avLst/>
          </a:prstGeom>
          <a:noFill/>
          <a:ln>
            <a:noFill/>
          </a:ln>
        </p:spPr>
      </p:pic>
      <p:sp>
        <p:nvSpPr>
          <p:cNvPr id="149" name="Google Shape;149;p9"/>
          <p:cNvSpPr/>
          <p:nvPr/>
        </p:nvSpPr>
        <p:spPr>
          <a:xfrm>
            <a:off x="5321808" y="5486400"/>
            <a:ext cx="5943600" cy="41148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50"/>
              <a:buFont typeface="IBM Plex Sans"/>
              <a:buNone/>
            </a:pPr>
            <a:r>
              <a:rPr b="0" i="0" lang="en-US" u="none" cap="none" strike="noStrike">
                <a:solidFill>
                  <a:srgbClr val="5A6F6B"/>
                </a:solidFill>
                <a:latin typeface="IBM Plex Sans"/>
                <a:ea typeface="IBM Plex Sans"/>
                <a:cs typeface="IBM Plex Sans"/>
                <a:sym typeface="IBM Plex Sans"/>
              </a:rPr>
              <a:t>Demo point three — 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150" name="Google Shape;150;p9"/>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151" name="Google Shape;151;p9"/>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07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0"/>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0"/>
          <p:cNvSpPr/>
          <p:nvPr/>
        </p:nvSpPr>
        <p:spPr>
          <a:xfrm>
            <a:off x="0" y="0"/>
            <a:ext cx="6095848" cy="6858000"/>
          </a:xfrm>
          <a:prstGeom prst="rect">
            <a:avLst/>
          </a:prstGeom>
          <a:solidFill>
            <a:srgbClr val="1229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0"/>
          <p:cNvSpPr/>
          <p:nvPr/>
        </p:nvSpPr>
        <p:spPr>
          <a:xfrm>
            <a:off x="960120" y="1417320"/>
            <a:ext cx="41148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FAE9B"/>
              </a:buClr>
              <a:buSzPts val="950"/>
              <a:buFont typeface="IBM Plex Mono"/>
              <a:buNone/>
            </a:pPr>
            <a:r>
              <a:rPr b="0" i="0" lang="en-US" sz="1800" u="none" cap="none" strike="noStrike">
                <a:solidFill>
                  <a:srgbClr val="8FAE9B"/>
                </a:solidFill>
                <a:latin typeface="IBM Plex Mono"/>
                <a:ea typeface="IBM Plex Mono"/>
                <a:cs typeface="IBM Plex Mono"/>
                <a:sym typeface="IBM Plex Mono"/>
              </a:rPr>
              <a:t>BEFORE</a:t>
            </a:r>
            <a:endParaRPr b="0" i="0" sz="1800" u="none" cap="none" strike="noStrike">
              <a:solidFill>
                <a:schemeClr val="dk1"/>
              </a:solidFill>
              <a:latin typeface="Calibri"/>
              <a:ea typeface="Calibri"/>
              <a:cs typeface="Calibri"/>
              <a:sym typeface="Calibri"/>
            </a:endParaRPr>
          </a:p>
        </p:txBody>
      </p:sp>
      <p:sp>
        <p:nvSpPr>
          <p:cNvPr id="160" name="Google Shape;160;p10"/>
          <p:cNvSpPr/>
          <p:nvPr/>
        </p:nvSpPr>
        <p:spPr>
          <a:xfrm>
            <a:off x="960120" y="1737360"/>
            <a:ext cx="41148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6F4"/>
              </a:buClr>
              <a:buSzPts val="4000"/>
              <a:buFont typeface="Fraunces"/>
              <a:buNone/>
            </a:pPr>
            <a:r>
              <a:rPr b="0" i="0" lang="en-US" sz="4000" u="none" cap="none" strike="noStrike">
                <a:solidFill>
                  <a:srgbClr val="F3F6F4"/>
                </a:solidFill>
                <a:latin typeface="Fraunces"/>
                <a:ea typeface="Fraunces"/>
                <a:cs typeface="Fraunces"/>
                <a:sym typeface="Fraunces"/>
              </a:rPr>
              <a:t>Them</a:t>
            </a:r>
            <a:endParaRPr b="0" i="0" sz="4000" u="none" cap="none" strike="noStrike">
              <a:solidFill>
                <a:schemeClr val="dk1"/>
              </a:solidFill>
              <a:latin typeface="Calibri"/>
              <a:ea typeface="Calibri"/>
              <a:cs typeface="Calibri"/>
              <a:sym typeface="Calibri"/>
            </a:endParaRPr>
          </a:p>
        </p:txBody>
      </p:sp>
      <p:pic>
        <p:nvPicPr>
          <p:cNvPr descr="preencoded.png" id="161" name="Google Shape;161;p10"/>
          <p:cNvPicPr preferRelativeResize="0"/>
          <p:nvPr/>
        </p:nvPicPr>
        <p:blipFill rotWithShape="1">
          <a:blip r:embed="rId3">
            <a:alphaModFix/>
          </a:blip>
          <a:srcRect b="0" l="0" r="0" t="0"/>
          <a:stretch/>
        </p:blipFill>
        <p:spPr>
          <a:xfrm>
            <a:off x="960120" y="2743200"/>
            <a:ext cx="502920" cy="502920"/>
          </a:xfrm>
          <a:prstGeom prst="rect">
            <a:avLst/>
          </a:prstGeom>
          <a:noFill/>
          <a:ln>
            <a:noFill/>
          </a:ln>
        </p:spPr>
      </p:pic>
      <p:sp>
        <p:nvSpPr>
          <p:cNvPr id="162" name="Google Shape;162;p10"/>
          <p:cNvSpPr/>
          <p:nvPr/>
        </p:nvSpPr>
        <p:spPr>
          <a:xfrm>
            <a:off x="960120" y="3520440"/>
            <a:ext cx="4114800" cy="173736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AFC1BC"/>
              </a:buClr>
              <a:buSzPts val="1350"/>
              <a:buFont typeface="IBM Plex Sans"/>
              <a:buNone/>
            </a:pPr>
            <a:r>
              <a:rPr b="0" i="0" lang="en-US" sz="1600" u="none" cap="none" strike="noStrike">
                <a:solidFill>
                  <a:srgbClr val="AFC1BC"/>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a:t>
            </a:r>
            <a:endParaRPr b="0" i="0" sz="1600" u="none" cap="none" strike="noStrike">
              <a:solidFill>
                <a:schemeClr val="dk1"/>
              </a:solidFill>
              <a:latin typeface="Calibri"/>
              <a:ea typeface="Calibri"/>
              <a:cs typeface="Calibri"/>
              <a:sym typeface="Calibri"/>
            </a:endParaRPr>
          </a:p>
        </p:txBody>
      </p:sp>
      <p:sp>
        <p:nvSpPr>
          <p:cNvPr id="163" name="Google Shape;163;p10"/>
          <p:cNvSpPr/>
          <p:nvPr/>
        </p:nvSpPr>
        <p:spPr>
          <a:xfrm>
            <a:off x="7086600" y="1417320"/>
            <a:ext cx="41148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AFTER</a:t>
            </a:r>
            <a:endParaRPr b="0" i="0" sz="1800" u="none" cap="none" strike="noStrike">
              <a:solidFill>
                <a:schemeClr val="dk1"/>
              </a:solidFill>
              <a:latin typeface="Calibri"/>
              <a:ea typeface="Calibri"/>
              <a:cs typeface="Calibri"/>
              <a:sym typeface="Calibri"/>
            </a:endParaRPr>
          </a:p>
        </p:txBody>
      </p:sp>
      <p:sp>
        <p:nvSpPr>
          <p:cNvPr id="164" name="Google Shape;164;p10"/>
          <p:cNvSpPr/>
          <p:nvPr/>
        </p:nvSpPr>
        <p:spPr>
          <a:xfrm>
            <a:off x="7086600" y="1737360"/>
            <a:ext cx="41148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Us</a:t>
            </a:r>
            <a:endParaRPr b="0" i="0" sz="4000" u="none" cap="none" strike="noStrike">
              <a:solidFill>
                <a:schemeClr val="dk1"/>
              </a:solidFill>
              <a:latin typeface="Calibri"/>
              <a:ea typeface="Calibri"/>
              <a:cs typeface="Calibri"/>
              <a:sym typeface="Calibri"/>
            </a:endParaRPr>
          </a:p>
        </p:txBody>
      </p:sp>
      <p:pic>
        <p:nvPicPr>
          <p:cNvPr descr="preencoded.png" id="165" name="Google Shape;165;p10"/>
          <p:cNvPicPr preferRelativeResize="0"/>
          <p:nvPr/>
        </p:nvPicPr>
        <p:blipFill rotWithShape="1">
          <a:blip r:embed="rId4">
            <a:alphaModFix/>
          </a:blip>
          <a:srcRect b="0" l="0" r="0" t="0"/>
          <a:stretch/>
        </p:blipFill>
        <p:spPr>
          <a:xfrm>
            <a:off x="7086600" y="2743200"/>
            <a:ext cx="502920" cy="502920"/>
          </a:xfrm>
          <a:prstGeom prst="rect">
            <a:avLst/>
          </a:prstGeom>
          <a:noFill/>
          <a:ln>
            <a:noFill/>
          </a:ln>
        </p:spPr>
      </p:pic>
      <p:sp>
        <p:nvSpPr>
          <p:cNvPr id="166" name="Google Shape;166;p10"/>
          <p:cNvSpPr/>
          <p:nvPr/>
        </p:nvSpPr>
        <p:spPr>
          <a:xfrm>
            <a:off x="7086600" y="3520440"/>
            <a:ext cx="4114800" cy="173736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35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a:t>
            </a:r>
            <a:endParaRPr b="0" i="0" sz="1600" u="none" cap="none" strike="noStrike">
              <a:solidFill>
                <a:schemeClr val="dk1"/>
              </a:solidFill>
              <a:latin typeface="Calibri"/>
              <a:ea typeface="Calibri"/>
              <a:cs typeface="Calibri"/>
              <a:sym typeface="Calibri"/>
            </a:endParaRPr>
          </a:p>
        </p:txBody>
      </p:sp>
      <p:sp>
        <p:nvSpPr>
          <p:cNvPr id="167" name="Google Shape;167;p10"/>
          <p:cNvSpPr/>
          <p:nvPr/>
        </p:nvSpPr>
        <p:spPr>
          <a:xfrm>
            <a:off x="5638648" y="2971800"/>
            <a:ext cx="914400" cy="9144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0"/>
          <p:cNvSpPr/>
          <p:nvPr/>
        </p:nvSpPr>
        <p:spPr>
          <a:xfrm>
            <a:off x="5638648" y="2971800"/>
            <a:ext cx="9144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600"/>
              <a:buFont typeface="IBM Plex Mono"/>
              <a:buNone/>
            </a:pPr>
            <a:r>
              <a:rPr b="1" i="0" lang="en-US" sz="1600" u="none" cap="none" strike="noStrike">
                <a:solidFill>
                  <a:srgbClr val="F3F6F4"/>
                </a:solidFill>
                <a:latin typeface="IBM Plex Mono"/>
                <a:ea typeface="IBM Plex Mono"/>
                <a:cs typeface="IBM Plex Mono"/>
                <a:sym typeface="IBM Plex Mono"/>
              </a:rPr>
              <a:t>VS</a:t>
            </a:r>
            <a:endParaRPr b="0" i="0" sz="1600" u="none" cap="none" strike="noStrike">
              <a:solidFill>
                <a:schemeClr val="dk1"/>
              </a:solidFill>
              <a:latin typeface="Calibri"/>
              <a:ea typeface="Calibri"/>
              <a:cs typeface="Calibri"/>
              <a:sym typeface="Calibri"/>
            </a:endParaRPr>
          </a:p>
        </p:txBody>
      </p:sp>
      <p:sp>
        <p:nvSpPr>
          <p:cNvPr id="169" name="Google Shape;169;p10"/>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3AE"/>
              </a:buClr>
              <a:buSzPts val="750"/>
              <a:buFont typeface="IBM Plex Mono"/>
              <a:buNone/>
            </a:pPr>
            <a:r>
              <a:rPr b="0" i="0" lang="en-US" sz="750" u="none" cap="none" strike="noStrike">
                <a:solidFill>
                  <a:srgbClr val="9FB3AE"/>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170" name="Google Shape;170;p10"/>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FAE9B"/>
              </a:buClr>
              <a:buSzPts val="850"/>
              <a:buFont typeface="IBM Plex Mono"/>
              <a:buNone/>
            </a:pPr>
            <a:r>
              <a:rPr b="0" i="0" lang="en-US" sz="850" u="none" cap="none" strike="noStrike">
                <a:solidFill>
                  <a:srgbClr val="8FAE9B"/>
                </a:solidFill>
                <a:latin typeface="IBM Plex Mono"/>
                <a:ea typeface="IBM Plex Mono"/>
                <a:cs typeface="IBM Plex Mono"/>
                <a:sym typeface="IBM Plex Mono"/>
              </a:rPr>
              <a:t>08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1"/>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a:off x="7985455" y="0"/>
            <a:ext cx="4206240" cy="6858000"/>
          </a:xfrm>
          <a:prstGeom prst="rect">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1"/>
          <p:cNvSpPr/>
          <p:nvPr/>
        </p:nvSpPr>
        <p:spPr>
          <a:xfrm>
            <a:off x="9037015" y="1737360"/>
            <a:ext cx="2103120" cy="2103120"/>
          </a:xfrm>
          <a:prstGeom prst="ellipse">
            <a:avLst/>
          </a:prstGeom>
          <a:solidFill>
            <a:srgbClr val="0E7C7B"/>
          </a:solidFill>
          <a:ln cap="flat" cmpd="sng" w="9525">
            <a:solidFill>
              <a:srgbClr val="0E7C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9" name="Google Shape;179;p11"/>
          <p:cNvPicPr preferRelativeResize="0"/>
          <p:nvPr/>
        </p:nvPicPr>
        <p:blipFill rotWithShape="1">
          <a:blip r:embed="rId3">
            <a:alphaModFix/>
          </a:blip>
          <a:srcRect b="0" l="0" r="0" t="0"/>
          <a:stretch/>
        </p:blipFill>
        <p:spPr>
          <a:xfrm>
            <a:off x="9646920" y="2347265"/>
            <a:ext cx="883310" cy="883310"/>
          </a:xfrm>
          <a:prstGeom prst="rect">
            <a:avLst/>
          </a:prstGeom>
          <a:noFill/>
          <a:ln>
            <a:noFill/>
          </a:ln>
        </p:spPr>
      </p:pic>
      <p:sp>
        <p:nvSpPr>
          <p:cNvPr id="180" name="Google Shape;180;p11"/>
          <p:cNvSpPr/>
          <p:nvPr/>
        </p:nvSpPr>
        <p:spPr>
          <a:xfrm>
            <a:off x="8534095" y="4206240"/>
            <a:ext cx="310896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725B"/>
              </a:buClr>
              <a:buSzPts val="950"/>
              <a:buFont typeface="IBM Plex Mono"/>
              <a:buNone/>
            </a:pPr>
            <a:r>
              <a:rPr b="0" i="0" lang="en-US" u="none" cap="none" strike="noStrike">
                <a:solidFill>
                  <a:srgbClr val="E2725B"/>
                </a:solidFill>
                <a:latin typeface="IBM Plex Mono"/>
                <a:ea typeface="IBM Plex Mono"/>
                <a:cs typeface="IBM Plex Mono"/>
                <a:sym typeface="IBM Plex Mono"/>
              </a:rPr>
              <a:t>RESPONSE</a:t>
            </a:r>
            <a:endParaRPr b="0" i="0" u="none" cap="none" strike="noStrike">
              <a:solidFill>
                <a:schemeClr val="dk1"/>
              </a:solidFill>
              <a:latin typeface="Calibri"/>
              <a:ea typeface="Calibri"/>
              <a:cs typeface="Calibri"/>
              <a:sym typeface="Calibri"/>
            </a:endParaRPr>
          </a:p>
        </p:txBody>
      </p:sp>
      <p:sp>
        <p:nvSpPr>
          <p:cNvPr id="181" name="Google Shape;181;p11"/>
          <p:cNvSpPr/>
          <p:nvPr/>
        </p:nvSpPr>
        <p:spPr>
          <a:xfrm>
            <a:off x="8534095" y="4480560"/>
            <a:ext cx="310896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3000"/>
              <a:buFont typeface="Fraunces"/>
              <a:buNone/>
            </a:pPr>
            <a:r>
              <a:rPr b="0" i="0" lang="en-US" sz="3000" u="none" cap="none" strike="noStrike">
                <a:solidFill>
                  <a:srgbClr val="12292B"/>
                </a:solidFill>
                <a:latin typeface="Fraunces"/>
                <a:ea typeface="Fraunces"/>
                <a:cs typeface="Fraunces"/>
                <a:sym typeface="Fraunces"/>
              </a:rPr>
              <a:t>Solution</a:t>
            </a:r>
            <a:endParaRPr b="0" i="0" sz="3000" u="none" cap="none" strike="noStrike">
              <a:solidFill>
                <a:schemeClr val="dk1"/>
              </a:solidFill>
              <a:latin typeface="Calibri"/>
              <a:ea typeface="Calibri"/>
              <a:cs typeface="Calibri"/>
              <a:sym typeface="Calibri"/>
            </a:endParaRPr>
          </a:p>
        </p:txBody>
      </p:sp>
      <p:sp>
        <p:nvSpPr>
          <p:cNvPr id="182" name="Google Shape;182;p11"/>
          <p:cNvSpPr/>
          <p:nvPr/>
        </p:nvSpPr>
        <p:spPr>
          <a:xfrm>
            <a:off x="731520" y="899160"/>
            <a:ext cx="54864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DEMO CHAPTER</a:t>
            </a:r>
            <a:endParaRPr b="0" i="0" sz="1800" u="none" cap="none" strike="noStrike">
              <a:solidFill>
                <a:schemeClr val="dk1"/>
              </a:solidFill>
              <a:latin typeface="Calibri"/>
              <a:ea typeface="Calibri"/>
              <a:cs typeface="Calibri"/>
              <a:sym typeface="Calibri"/>
            </a:endParaRPr>
          </a:p>
        </p:txBody>
      </p:sp>
      <p:sp>
        <p:nvSpPr>
          <p:cNvPr id="183" name="Google Shape;183;p11"/>
          <p:cNvSpPr/>
          <p:nvPr/>
        </p:nvSpPr>
        <p:spPr>
          <a:xfrm>
            <a:off x="731520" y="1219200"/>
            <a:ext cx="67665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3600"/>
              <a:buFont typeface="Fraunces"/>
              <a:buNone/>
            </a:pPr>
            <a:r>
              <a:rPr b="0" i="0" lang="en-US" sz="3600" u="none" cap="none" strike="noStrike">
                <a:solidFill>
                  <a:srgbClr val="12292B"/>
                </a:solidFill>
                <a:latin typeface="Fraunces"/>
                <a:ea typeface="Fraunces"/>
                <a:cs typeface="Fraunces"/>
                <a:sym typeface="Fraunces"/>
              </a:rPr>
              <a:t>Screening, movement and recovery</a:t>
            </a:r>
            <a:endParaRPr b="0" i="0" sz="3600" u="none" cap="none" strike="noStrike">
              <a:solidFill>
                <a:schemeClr val="dk1"/>
              </a:solidFill>
              <a:latin typeface="Calibri"/>
              <a:ea typeface="Calibri"/>
              <a:cs typeface="Calibri"/>
              <a:sym typeface="Calibri"/>
            </a:endParaRPr>
          </a:p>
        </p:txBody>
      </p:sp>
      <p:sp>
        <p:nvSpPr>
          <p:cNvPr id="184" name="Google Shape;184;p11"/>
          <p:cNvSpPr/>
          <p:nvPr/>
        </p:nvSpPr>
        <p:spPr>
          <a:xfrm>
            <a:off x="731520" y="2590800"/>
            <a:ext cx="6675000" cy="12801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12292B"/>
              </a:buClr>
              <a:buSzPts val="1400"/>
              <a:buFont typeface="IBM Plex Sans"/>
              <a:buNone/>
            </a:pPr>
            <a:r>
              <a:rPr b="0" i="0" lang="en-US" sz="1600" u="none" cap="none" strike="noStrike">
                <a:solidFill>
                  <a:srgbClr val="12292B"/>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a:t>
            </a:r>
            <a:endParaRPr b="0" i="0" sz="1600" u="none" cap="none" strike="noStrike">
              <a:solidFill>
                <a:schemeClr val="dk1"/>
              </a:solidFill>
              <a:latin typeface="Calibri"/>
              <a:ea typeface="Calibri"/>
              <a:cs typeface="Calibri"/>
              <a:sym typeface="Calibri"/>
            </a:endParaRPr>
          </a:p>
        </p:txBody>
      </p:sp>
      <p:pic>
        <p:nvPicPr>
          <p:cNvPr descr="preencoded.png" id="185" name="Google Shape;185;p11"/>
          <p:cNvPicPr preferRelativeResize="0"/>
          <p:nvPr/>
        </p:nvPicPr>
        <p:blipFill rotWithShape="1">
          <a:blip r:embed="rId4">
            <a:alphaModFix/>
          </a:blip>
          <a:srcRect b="0" l="0" r="0" t="0"/>
          <a:stretch/>
        </p:blipFill>
        <p:spPr>
          <a:xfrm>
            <a:off x="731520" y="3968496"/>
            <a:ext cx="274320" cy="274320"/>
          </a:xfrm>
          <a:prstGeom prst="rect">
            <a:avLst/>
          </a:prstGeom>
          <a:noFill/>
          <a:ln>
            <a:noFill/>
          </a:ln>
        </p:spPr>
      </p:pic>
      <p:sp>
        <p:nvSpPr>
          <p:cNvPr id="186" name="Google Shape;186;p11"/>
          <p:cNvSpPr/>
          <p:nvPr/>
        </p:nvSpPr>
        <p:spPr>
          <a:xfrm>
            <a:off x="1161288" y="3931920"/>
            <a:ext cx="61266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50"/>
              <a:buFont typeface="IBM Plex Sans"/>
              <a:buNone/>
            </a:pPr>
            <a:r>
              <a:rPr b="0" i="0" lang="en-US" u="none" cap="none" strike="noStrike">
                <a:solidFill>
                  <a:srgbClr val="5A6F6B"/>
                </a:solidFill>
                <a:latin typeface="IBM Plex Sans"/>
                <a:ea typeface="IBM Plex Sans"/>
                <a:cs typeface="IBM Plex Sans"/>
                <a:sym typeface="IBM Plex Sans"/>
              </a:rPr>
              <a:t>Demo point one — Demo text. Replace this content with your own without altering the layout.</a:t>
            </a:r>
            <a:endParaRPr b="0" i="0" u="none" cap="none" strike="noStrike">
              <a:solidFill>
                <a:schemeClr val="dk1"/>
              </a:solidFill>
              <a:latin typeface="Calibri"/>
              <a:ea typeface="Calibri"/>
              <a:cs typeface="Calibri"/>
              <a:sym typeface="Calibri"/>
            </a:endParaRPr>
          </a:p>
        </p:txBody>
      </p:sp>
      <p:pic>
        <p:nvPicPr>
          <p:cNvPr descr="preencoded.png" id="187" name="Google Shape;187;p11"/>
          <p:cNvPicPr preferRelativeResize="0"/>
          <p:nvPr/>
        </p:nvPicPr>
        <p:blipFill rotWithShape="1">
          <a:blip r:embed="rId5">
            <a:alphaModFix/>
          </a:blip>
          <a:srcRect b="0" l="0" r="0" t="0"/>
          <a:stretch/>
        </p:blipFill>
        <p:spPr>
          <a:xfrm>
            <a:off x="731520" y="4745736"/>
            <a:ext cx="274320" cy="274320"/>
          </a:xfrm>
          <a:prstGeom prst="rect">
            <a:avLst/>
          </a:prstGeom>
          <a:noFill/>
          <a:ln>
            <a:noFill/>
          </a:ln>
        </p:spPr>
      </p:pic>
      <p:sp>
        <p:nvSpPr>
          <p:cNvPr id="188" name="Google Shape;188;p11"/>
          <p:cNvSpPr/>
          <p:nvPr/>
        </p:nvSpPr>
        <p:spPr>
          <a:xfrm>
            <a:off x="1161288" y="4709160"/>
            <a:ext cx="61266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50"/>
              <a:buFont typeface="IBM Plex Sans"/>
              <a:buNone/>
            </a:pPr>
            <a:r>
              <a:rPr b="0" i="0" lang="en-US" u="none" cap="none" strike="noStrike">
                <a:solidFill>
                  <a:srgbClr val="5A6F6B"/>
                </a:solidFill>
                <a:latin typeface="IBM Plex Sans"/>
                <a:ea typeface="IBM Plex Sans"/>
                <a:cs typeface="IBM Plex Sans"/>
                <a:sym typeface="IBM Plex Sans"/>
              </a:rPr>
              <a:t>Demo point two — Demo text. Replace this content with your own without altering the layout.</a:t>
            </a:r>
            <a:endParaRPr b="0" i="0" u="none" cap="none" strike="noStrike">
              <a:solidFill>
                <a:schemeClr val="dk1"/>
              </a:solidFill>
              <a:latin typeface="Calibri"/>
              <a:ea typeface="Calibri"/>
              <a:cs typeface="Calibri"/>
              <a:sym typeface="Calibri"/>
            </a:endParaRPr>
          </a:p>
        </p:txBody>
      </p:sp>
      <p:pic>
        <p:nvPicPr>
          <p:cNvPr descr="preencoded.png" id="189" name="Google Shape;189;p11"/>
          <p:cNvPicPr preferRelativeResize="0"/>
          <p:nvPr/>
        </p:nvPicPr>
        <p:blipFill rotWithShape="1">
          <a:blip r:embed="rId6">
            <a:alphaModFix/>
          </a:blip>
          <a:srcRect b="0" l="0" r="0" t="0"/>
          <a:stretch/>
        </p:blipFill>
        <p:spPr>
          <a:xfrm>
            <a:off x="731520" y="5522976"/>
            <a:ext cx="274320" cy="274320"/>
          </a:xfrm>
          <a:prstGeom prst="rect">
            <a:avLst/>
          </a:prstGeom>
          <a:noFill/>
          <a:ln>
            <a:noFill/>
          </a:ln>
        </p:spPr>
      </p:pic>
      <p:sp>
        <p:nvSpPr>
          <p:cNvPr id="190" name="Google Shape;190;p11"/>
          <p:cNvSpPr/>
          <p:nvPr/>
        </p:nvSpPr>
        <p:spPr>
          <a:xfrm>
            <a:off x="1161288" y="5486400"/>
            <a:ext cx="6126480" cy="41148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50"/>
              <a:buFont typeface="IBM Plex Sans"/>
              <a:buNone/>
            </a:pPr>
            <a:r>
              <a:rPr b="0" i="0" lang="en-US" u="none" cap="none" strike="noStrike">
                <a:solidFill>
                  <a:srgbClr val="5A6F6B"/>
                </a:solidFill>
                <a:latin typeface="IBM Plex Sans"/>
                <a:ea typeface="IBM Plex Sans"/>
                <a:cs typeface="IBM Plex Sans"/>
                <a:sym typeface="IBM Plex Sans"/>
              </a:rPr>
              <a:t>Demo point three — 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191" name="Google Shape;191;p11"/>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192" name="Google Shape;192;p11"/>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09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2"/>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2"/>
          <p:cNvSpPr/>
          <p:nvPr/>
        </p:nvSpPr>
        <p:spPr>
          <a:xfrm>
            <a:off x="731520" y="640080"/>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ANALYSIS</a:t>
            </a:r>
            <a:endParaRPr b="0" i="0" sz="1800" u="none" cap="none" strike="noStrike">
              <a:solidFill>
                <a:schemeClr val="dk1"/>
              </a:solidFill>
              <a:latin typeface="Calibri"/>
              <a:ea typeface="Calibri"/>
              <a:cs typeface="Calibri"/>
              <a:sym typeface="Calibri"/>
            </a:endParaRPr>
          </a:p>
        </p:txBody>
      </p:sp>
      <p:sp>
        <p:nvSpPr>
          <p:cNvPr id="200" name="Google Shape;200;p12"/>
          <p:cNvSpPr/>
          <p:nvPr/>
        </p:nvSpPr>
        <p:spPr>
          <a:xfrm>
            <a:off x="731520" y="932688"/>
            <a:ext cx="82296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3800"/>
              <a:buFont typeface="Fraunces"/>
              <a:buNone/>
            </a:pPr>
            <a:r>
              <a:rPr b="0" i="0" lang="en-US" sz="3800" u="none" cap="none" strike="noStrike">
                <a:solidFill>
                  <a:srgbClr val="12292B"/>
                </a:solidFill>
                <a:latin typeface="Fraunces"/>
                <a:ea typeface="Fraunces"/>
                <a:cs typeface="Fraunces"/>
                <a:sym typeface="Fraunces"/>
              </a:rPr>
              <a:t>Four-quadrant matrix</a:t>
            </a:r>
            <a:endParaRPr b="0" i="0" sz="3800" u="none" cap="none" strike="noStrike">
              <a:solidFill>
                <a:schemeClr val="dk1"/>
              </a:solidFill>
              <a:latin typeface="Calibri"/>
              <a:ea typeface="Calibri"/>
              <a:cs typeface="Calibri"/>
              <a:sym typeface="Calibri"/>
            </a:endParaRPr>
          </a:p>
        </p:txBody>
      </p:sp>
      <p:sp>
        <p:nvSpPr>
          <p:cNvPr id="201" name="Google Shape;201;p12"/>
          <p:cNvSpPr/>
          <p:nvPr/>
        </p:nvSpPr>
        <p:spPr>
          <a:xfrm>
            <a:off x="731520" y="2011680"/>
            <a:ext cx="5239512" cy="1737360"/>
          </a:xfrm>
          <a:prstGeom prst="roundRect">
            <a:avLst>
              <a:gd fmla="val 7368"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2"/>
          <p:cNvSpPr/>
          <p:nvPr/>
        </p:nvSpPr>
        <p:spPr>
          <a:xfrm>
            <a:off x="1051560" y="2423160"/>
            <a:ext cx="731520" cy="731520"/>
          </a:xfrm>
          <a:prstGeom prst="roundRect">
            <a:avLst>
              <a:gd fmla="val 16250" name="adj"/>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2"/>
          <p:cNvSpPr/>
          <p:nvPr/>
        </p:nvSpPr>
        <p:spPr>
          <a:xfrm>
            <a:off x="1051560" y="2423160"/>
            <a:ext cx="7315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2000"/>
              <a:buFont typeface="IBM Plex Mono"/>
              <a:buNone/>
            </a:pPr>
            <a:r>
              <a:rPr b="1" i="0" lang="en-US" sz="2000" u="none" cap="none" strike="noStrike">
                <a:solidFill>
                  <a:srgbClr val="F3F6F4"/>
                </a:solidFill>
                <a:latin typeface="IBM Plex Mono"/>
                <a:ea typeface="IBM Plex Mono"/>
                <a:cs typeface="IBM Plex Mono"/>
                <a:sym typeface="IBM Plex Mono"/>
              </a:rPr>
              <a:t>S</a:t>
            </a:r>
            <a:endParaRPr b="0" i="0" sz="2000" u="none" cap="none" strike="noStrike">
              <a:solidFill>
                <a:schemeClr val="dk1"/>
              </a:solidFill>
              <a:latin typeface="Calibri"/>
              <a:ea typeface="Calibri"/>
              <a:cs typeface="Calibri"/>
              <a:sym typeface="Calibri"/>
            </a:endParaRPr>
          </a:p>
        </p:txBody>
      </p:sp>
      <p:sp>
        <p:nvSpPr>
          <p:cNvPr id="204" name="Google Shape;204;p12"/>
          <p:cNvSpPr/>
          <p:nvPr/>
        </p:nvSpPr>
        <p:spPr>
          <a:xfrm>
            <a:off x="1965960" y="2331720"/>
            <a:ext cx="37490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100"/>
              <a:buFont typeface="Fraunces"/>
              <a:buNone/>
            </a:pPr>
            <a:r>
              <a:rPr b="0" i="0" lang="en-US" sz="2100" u="none" cap="none" strike="noStrike">
                <a:solidFill>
                  <a:srgbClr val="12292B"/>
                </a:solidFill>
                <a:latin typeface="Fraunces"/>
                <a:ea typeface="Fraunces"/>
                <a:cs typeface="Fraunces"/>
                <a:sym typeface="Fraunces"/>
              </a:rPr>
              <a:t>Strengths</a:t>
            </a:r>
            <a:endParaRPr b="0" i="0" sz="2100" u="none" cap="none" strike="noStrike">
              <a:solidFill>
                <a:schemeClr val="dk1"/>
              </a:solidFill>
              <a:latin typeface="Calibri"/>
              <a:ea typeface="Calibri"/>
              <a:cs typeface="Calibri"/>
              <a:sym typeface="Calibri"/>
            </a:endParaRPr>
          </a:p>
        </p:txBody>
      </p:sp>
      <p:sp>
        <p:nvSpPr>
          <p:cNvPr id="205" name="Google Shape;205;p12"/>
          <p:cNvSpPr/>
          <p:nvPr/>
        </p:nvSpPr>
        <p:spPr>
          <a:xfrm>
            <a:off x="1965960" y="2811809"/>
            <a:ext cx="3703200" cy="8229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206" name="Google Shape;206;p12"/>
          <p:cNvSpPr/>
          <p:nvPr/>
        </p:nvSpPr>
        <p:spPr>
          <a:xfrm>
            <a:off x="6263640" y="2011680"/>
            <a:ext cx="5239512" cy="1737360"/>
          </a:xfrm>
          <a:prstGeom prst="roundRect">
            <a:avLst>
              <a:gd fmla="val 7368"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2"/>
          <p:cNvSpPr/>
          <p:nvPr/>
        </p:nvSpPr>
        <p:spPr>
          <a:xfrm>
            <a:off x="6583680" y="2423160"/>
            <a:ext cx="731520" cy="731520"/>
          </a:xfrm>
          <a:prstGeom prst="roundRect">
            <a:avLst>
              <a:gd fmla="val 16250" name="adj"/>
            </a:avLst>
          </a:prstGeom>
          <a:solidFill>
            <a:srgbClr val="1229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2"/>
          <p:cNvSpPr/>
          <p:nvPr/>
        </p:nvSpPr>
        <p:spPr>
          <a:xfrm>
            <a:off x="6583680" y="2423160"/>
            <a:ext cx="7315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2000"/>
              <a:buFont typeface="IBM Plex Mono"/>
              <a:buNone/>
            </a:pPr>
            <a:r>
              <a:rPr b="1" i="0" lang="en-US" sz="2000" u="none" cap="none" strike="noStrike">
                <a:solidFill>
                  <a:srgbClr val="F3F6F4"/>
                </a:solidFill>
                <a:latin typeface="IBM Plex Mono"/>
                <a:ea typeface="IBM Plex Mono"/>
                <a:cs typeface="IBM Plex Mono"/>
                <a:sym typeface="IBM Plex Mono"/>
              </a:rPr>
              <a:t>W</a:t>
            </a:r>
            <a:endParaRPr b="0" i="0" sz="2000" u="none" cap="none" strike="noStrike">
              <a:solidFill>
                <a:schemeClr val="dk1"/>
              </a:solidFill>
              <a:latin typeface="Calibri"/>
              <a:ea typeface="Calibri"/>
              <a:cs typeface="Calibri"/>
              <a:sym typeface="Calibri"/>
            </a:endParaRPr>
          </a:p>
        </p:txBody>
      </p:sp>
      <p:sp>
        <p:nvSpPr>
          <p:cNvPr id="209" name="Google Shape;209;p12"/>
          <p:cNvSpPr/>
          <p:nvPr/>
        </p:nvSpPr>
        <p:spPr>
          <a:xfrm>
            <a:off x="7498080" y="2331720"/>
            <a:ext cx="37490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100"/>
              <a:buFont typeface="Fraunces"/>
              <a:buNone/>
            </a:pPr>
            <a:r>
              <a:rPr b="0" i="0" lang="en-US" sz="2100" u="none" cap="none" strike="noStrike">
                <a:solidFill>
                  <a:srgbClr val="12292B"/>
                </a:solidFill>
                <a:latin typeface="Fraunces"/>
                <a:ea typeface="Fraunces"/>
                <a:cs typeface="Fraunces"/>
                <a:sym typeface="Fraunces"/>
              </a:rPr>
              <a:t>Weaknesses</a:t>
            </a:r>
            <a:endParaRPr b="0" i="0" sz="2100" u="none" cap="none" strike="noStrike">
              <a:solidFill>
                <a:schemeClr val="dk1"/>
              </a:solidFill>
              <a:latin typeface="Calibri"/>
              <a:ea typeface="Calibri"/>
              <a:cs typeface="Calibri"/>
              <a:sym typeface="Calibri"/>
            </a:endParaRPr>
          </a:p>
        </p:txBody>
      </p:sp>
      <p:sp>
        <p:nvSpPr>
          <p:cNvPr id="210" name="Google Shape;210;p12"/>
          <p:cNvSpPr/>
          <p:nvPr/>
        </p:nvSpPr>
        <p:spPr>
          <a:xfrm>
            <a:off x="7498080" y="2811809"/>
            <a:ext cx="3703200" cy="8229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211" name="Google Shape;211;p12"/>
          <p:cNvSpPr/>
          <p:nvPr/>
        </p:nvSpPr>
        <p:spPr>
          <a:xfrm>
            <a:off x="731520" y="4023360"/>
            <a:ext cx="5239512" cy="1737360"/>
          </a:xfrm>
          <a:prstGeom prst="roundRect">
            <a:avLst>
              <a:gd fmla="val 7368"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2"/>
          <p:cNvSpPr/>
          <p:nvPr/>
        </p:nvSpPr>
        <p:spPr>
          <a:xfrm>
            <a:off x="1051560" y="4434840"/>
            <a:ext cx="731520" cy="731520"/>
          </a:xfrm>
          <a:prstGeom prst="roundRect">
            <a:avLst>
              <a:gd fmla="val 16250" name="adj"/>
            </a:avLst>
          </a:prstGeom>
          <a:solidFill>
            <a:srgbClr val="8FAE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2"/>
          <p:cNvSpPr/>
          <p:nvPr/>
        </p:nvSpPr>
        <p:spPr>
          <a:xfrm>
            <a:off x="1051560" y="4434840"/>
            <a:ext cx="7315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2000"/>
              <a:buFont typeface="IBM Plex Mono"/>
              <a:buNone/>
            </a:pPr>
            <a:r>
              <a:rPr b="1" i="0" lang="en-US" sz="2000" u="none" cap="none" strike="noStrike">
                <a:solidFill>
                  <a:srgbClr val="F3F6F4"/>
                </a:solidFill>
                <a:latin typeface="IBM Plex Mono"/>
                <a:ea typeface="IBM Plex Mono"/>
                <a:cs typeface="IBM Plex Mono"/>
                <a:sym typeface="IBM Plex Mono"/>
              </a:rPr>
              <a:t>O</a:t>
            </a:r>
            <a:endParaRPr b="0" i="0" sz="2000" u="none" cap="none" strike="noStrike">
              <a:solidFill>
                <a:schemeClr val="dk1"/>
              </a:solidFill>
              <a:latin typeface="Calibri"/>
              <a:ea typeface="Calibri"/>
              <a:cs typeface="Calibri"/>
              <a:sym typeface="Calibri"/>
            </a:endParaRPr>
          </a:p>
        </p:txBody>
      </p:sp>
      <p:sp>
        <p:nvSpPr>
          <p:cNvPr id="214" name="Google Shape;214;p12"/>
          <p:cNvSpPr/>
          <p:nvPr/>
        </p:nvSpPr>
        <p:spPr>
          <a:xfrm>
            <a:off x="1965960" y="4343400"/>
            <a:ext cx="37490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100"/>
              <a:buFont typeface="Fraunces"/>
              <a:buNone/>
            </a:pPr>
            <a:r>
              <a:rPr b="0" i="0" lang="en-US" sz="2100" u="none" cap="none" strike="noStrike">
                <a:solidFill>
                  <a:srgbClr val="12292B"/>
                </a:solidFill>
                <a:latin typeface="Fraunces"/>
                <a:ea typeface="Fraunces"/>
                <a:cs typeface="Fraunces"/>
                <a:sym typeface="Fraunces"/>
              </a:rPr>
              <a:t>Opportunities</a:t>
            </a:r>
            <a:endParaRPr b="0" i="0" sz="2100" u="none" cap="none" strike="noStrike">
              <a:solidFill>
                <a:schemeClr val="dk1"/>
              </a:solidFill>
              <a:latin typeface="Calibri"/>
              <a:ea typeface="Calibri"/>
              <a:cs typeface="Calibri"/>
              <a:sym typeface="Calibri"/>
            </a:endParaRPr>
          </a:p>
        </p:txBody>
      </p:sp>
      <p:sp>
        <p:nvSpPr>
          <p:cNvPr id="215" name="Google Shape;215;p12"/>
          <p:cNvSpPr/>
          <p:nvPr/>
        </p:nvSpPr>
        <p:spPr>
          <a:xfrm>
            <a:off x="1965960" y="4823489"/>
            <a:ext cx="3703200" cy="8229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216" name="Google Shape;216;p12"/>
          <p:cNvSpPr/>
          <p:nvPr/>
        </p:nvSpPr>
        <p:spPr>
          <a:xfrm>
            <a:off x="6263640" y="4023360"/>
            <a:ext cx="5239512" cy="1737360"/>
          </a:xfrm>
          <a:prstGeom prst="roundRect">
            <a:avLst>
              <a:gd fmla="val 7368"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2"/>
          <p:cNvSpPr/>
          <p:nvPr/>
        </p:nvSpPr>
        <p:spPr>
          <a:xfrm>
            <a:off x="6583680" y="4434840"/>
            <a:ext cx="731520" cy="731520"/>
          </a:xfrm>
          <a:prstGeom prst="roundRect">
            <a:avLst>
              <a:gd fmla="val 16250" name="adj"/>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2"/>
          <p:cNvSpPr/>
          <p:nvPr/>
        </p:nvSpPr>
        <p:spPr>
          <a:xfrm>
            <a:off x="6583680" y="4434840"/>
            <a:ext cx="7315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2000"/>
              <a:buFont typeface="IBM Plex Mono"/>
              <a:buNone/>
            </a:pPr>
            <a:r>
              <a:rPr b="1" i="0" lang="en-US" sz="2000" u="none" cap="none" strike="noStrike">
                <a:solidFill>
                  <a:srgbClr val="F3F6F4"/>
                </a:solidFill>
                <a:latin typeface="IBM Plex Mono"/>
                <a:ea typeface="IBM Plex Mono"/>
                <a:cs typeface="IBM Plex Mono"/>
                <a:sym typeface="IBM Plex Mono"/>
              </a:rPr>
              <a:t>T</a:t>
            </a:r>
            <a:endParaRPr b="0" i="0" sz="2000" u="none" cap="none" strike="noStrike">
              <a:solidFill>
                <a:schemeClr val="dk1"/>
              </a:solidFill>
              <a:latin typeface="Calibri"/>
              <a:ea typeface="Calibri"/>
              <a:cs typeface="Calibri"/>
              <a:sym typeface="Calibri"/>
            </a:endParaRPr>
          </a:p>
        </p:txBody>
      </p:sp>
      <p:sp>
        <p:nvSpPr>
          <p:cNvPr id="219" name="Google Shape;219;p12"/>
          <p:cNvSpPr/>
          <p:nvPr/>
        </p:nvSpPr>
        <p:spPr>
          <a:xfrm>
            <a:off x="7498080" y="4343400"/>
            <a:ext cx="37490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100"/>
              <a:buFont typeface="Fraunces"/>
              <a:buNone/>
            </a:pPr>
            <a:r>
              <a:rPr b="0" i="0" lang="en-US" sz="2100" u="none" cap="none" strike="noStrike">
                <a:solidFill>
                  <a:srgbClr val="12292B"/>
                </a:solidFill>
                <a:latin typeface="Fraunces"/>
                <a:ea typeface="Fraunces"/>
                <a:cs typeface="Fraunces"/>
                <a:sym typeface="Fraunces"/>
              </a:rPr>
              <a:t>Threats</a:t>
            </a:r>
            <a:endParaRPr b="0" i="0" sz="2100" u="none" cap="none" strike="noStrike">
              <a:solidFill>
                <a:schemeClr val="dk1"/>
              </a:solidFill>
              <a:latin typeface="Calibri"/>
              <a:ea typeface="Calibri"/>
              <a:cs typeface="Calibri"/>
              <a:sym typeface="Calibri"/>
            </a:endParaRPr>
          </a:p>
        </p:txBody>
      </p:sp>
      <p:sp>
        <p:nvSpPr>
          <p:cNvPr id="220" name="Google Shape;220;p12"/>
          <p:cNvSpPr/>
          <p:nvPr/>
        </p:nvSpPr>
        <p:spPr>
          <a:xfrm>
            <a:off x="7498080" y="4823489"/>
            <a:ext cx="3703200" cy="8229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221" name="Google Shape;221;p12"/>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222" name="Google Shape;222;p12"/>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10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3"/>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3"/>
          <p:cNvSpPr/>
          <p:nvPr/>
        </p:nvSpPr>
        <p:spPr>
          <a:xfrm>
            <a:off x="0" y="777240"/>
            <a:ext cx="12191695"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OVERVIEW</a:t>
            </a:r>
            <a:endParaRPr b="0" i="0" sz="1800" u="none" cap="none" strike="noStrike">
              <a:solidFill>
                <a:schemeClr val="dk1"/>
              </a:solidFill>
              <a:latin typeface="Calibri"/>
              <a:ea typeface="Calibri"/>
              <a:cs typeface="Calibri"/>
              <a:sym typeface="Calibri"/>
            </a:endParaRPr>
          </a:p>
        </p:txBody>
      </p:sp>
      <p:sp>
        <p:nvSpPr>
          <p:cNvPr id="230" name="Google Shape;230;p13"/>
          <p:cNvSpPr/>
          <p:nvPr/>
        </p:nvSpPr>
        <p:spPr>
          <a:xfrm>
            <a:off x="0" y="1051560"/>
            <a:ext cx="12191695" cy="7772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Three pillars of care</a:t>
            </a:r>
            <a:endParaRPr b="0" i="0" sz="4000" u="none" cap="none" strike="noStrike">
              <a:solidFill>
                <a:schemeClr val="dk1"/>
              </a:solidFill>
              <a:latin typeface="Calibri"/>
              <a:ea typeface="Calibri"/>
              <a:cs typeface="Calibri"/>
              <a:sym typeface="Calibri"/>
            </a:endParaRPr>
          </a:p>
        </p:txBody>
      </p:sp>
      <p:sp>
        <p:nvSpPr>
          <p:cNvPr id="231" name="Google Shape;231;p13"/>
          <p:cNvSpPr/>
          <p:nvPr/>
        </p:nvSpPr>
        <p:spPr>
          <a:xfrm>
            <a:off x="731525" y="2331725"/>
            <a:ext cx="3291900" cy="3470100"/>
          </a:xfrm>
          <a:prstGeom prst="roundRect">
            <a:avLst>
              <a:gd fmla="val 4000"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3"/>
          <p:cNvSpPr/>
          <p:nvPr/>
        </p:nvSpPr>
        <p:spPr>
          <a:xfrm>
            <a:off x="1874520" y="2590800"/>
            <a:ext cx="1005900" cy="1005900"/>
          </a:xfrm>
          <a:prstGeom prst="ellipse">
            <a:avLst/>
          </a:prstGeom>
          <a:solidFill>
            <a:srgbClr val="0E7C7B"/>
          </a:solidFill>
          <a:ln cap="flat" cmpd="sng" w="9525">
            <a:solidFill>
              <a:srgbClr val="0E7C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3" name="Google Shape;233;p13"/>
          <p:cNvPicPr preferRelativeResize="0"/>
          <p:nvPr/>
        </p:nvPicPr>
        <p:blipFill rotWithShape="1">
          <a:blip r:embed="rId3">
            <a:alphaModFix/>
          </a:blip>
          <a:srcRect b="0" l="0" r="0" t="0"/>
          <a:stretch/>
        </p:blipFill>
        <p:spPr>
          <a:xfrm>
            <a:off x="2166214" y="2882494"/>
            <a:ext cx="422453" cy="422453"/>
          </a:xfrm>
          <a:prstGeom prst="rect">
            <a:avLst/>
          </a:prstGeom>
          <a:noFill/>
          <a:ln>
            <a:noFill/>
          </a:ln>
        </p:spPr>
      </p:pic>
      <p:sp>
        <p:nvSpPr>
          <p:cNvPr id="234" name="Google Shape;234;p13"/>
          <p:cNvSpPr/>
          <p:nvPr/>
        </p:nvSpPr>
        <p:spPr>
          <a:xfrm>
            <a:off x="960120" y="3779520"/>
            <a:ext cx="28347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2300"/>
              <a:buFont typeface="Fraunces"/>
              <a:buNone/>
            </a:pPr>
            <a:r>
              <a:rPr b="0" i="0" lang="en-US" sz="2300" u="none" cap="none" strike="noStrike">
                <a:solidFill>
                  <a:srgbClr val="12292B"/>
                </a:solidFill>
                <a:latin typeface="Fraunces"/>
                <a:ea typeface="Fraunces"/>
                <a:cs typeface="Fraunces"/>
                <a:sym typeface="Fraunces"/>
              </a:rPr>
              <a:t>Prevent</a:t>
            </a:r>
            <a:endParaRPr b="0" i="0" sz="2300" u="none" cap="none" strike="noStrike">
              <a:solidFill>
                <a:schemeClr val="dk1"/>
              </a:solidFill>
              <a:latin typeface="Calibri"/>
              <a:ea typeface="Calibri"/>
              <a:cs typeface="Calibri"/>
              <a:sym typeface="Calibri"/>
            </a:endParaRPr>
          </a:p>
        </p:txBody>
      </p:sp>
      <p:sp>
        <p:nvSpPr>
          <p:cNvPr id="235" name="Google Shape;235;p13"/>
          <p:cNvSpPr/>
          <p:nvPr/>
        </p:nvSpPr>
        <p:spPr>
          <a:xfrm>
            <a:off x="2331720" y="4282440"/>
            <a:ext cx="91500" cy="91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3"/>
          <p:cNvSpPr/>
          <p:nvPr/>
        </p:nvSpPr>
        <p:spPr>
          <a:xfrm>
            <a:off x="1051560" y="4495800"/>
            <a:ext cx="2651700" cy="1097400"/>
          </a:xfrm>
          <a:prstGeom prst="rect">
            <a:avLst/>
          </a:prstGeom>
          <a:noFill/>
          <a:ln>
            <a:noFill/>
          </a:ln>
        </p:spPr>
        <p:txBody>
          <a:bodyPr anchorCtr="0" anchor="t" bIns="0" lIns="0" spcFirstLastPara="1" rIns="0" wrap="square" tIns="0">
            <a:noAutofit/>
          </a:bodyPr>
          <a:lstStyle/>
          <a:p>
            <a:pPr indent="0" lvl="0" marL="0" marR="0" rtl="0" algn="ctr">
              <a:lnSpc>
                <a:spcPct val="135000"/>
              </a:lnSpc>
              <a:spcBef>
                <a:spcPts val="0"/>
              </a:spcBef>
              <a:spcAft>
                <a:spcPts val="0"/>
              </a:spcAft>
              <a:buClr>
                <a:srgbClr val="5A6F6B"/>
              </a:buClr>
              <a:buSzPts val="115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sp>
        <p:nvSpPr>
          <p:cNvPr id="237" name="Google Shape;237;p13"/>
          <p:cNvSpPr/>
          <p:nvPr/>
        </p:nvSpPr>
        <p:spPr>
          <a:xfrm>
            <a:off x="4498854" y="2407925"/>
            <a:ext cx="3291900" cy="3470100"/>
          </a:xfrm>
          <a:prstGeom prst="roundRect">
            <a:avLst>
              <a:gd fmla="val 4000"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3"/>
          <p:cNvSpPr/>
          <p:nvPr/>
        </p:nvSpPr>
        <p:spPr>
          <a:xfrm>
            <a:off x="5641848" y="2590800"/>
            <a:ext cx="1005900" cy="1005900"/>
          </a:xfrm>
          <a:prstGeom prst="ellipse">
            <a:avLst/>
          </a:prstGeom>
          <a:solidFill>
            <a:srgbClr val="E2725B"/>
          </a:solidFill>
          <a:ln cap="flat" cmpd="sng" w="9525">
            <a:solidFill>
              <a:srgbClr val="E272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9" name="Google Shape;239;p13"/>
          <p:cNvPicPr preferRelativeResize="0"/>
          <p:nvPr/>
        </p:nvPicPr>
        <p:blipFill rotWithShape="1">
          <a:blip r:embed="rId4">
            <a:alphaModFix/>
          </a:blip>
          <a:srcRect b="0" l="0" r="0" t="0"/>
          <a:stretch/>
        </p:blipFill>
        <p:spPr>
          <a:xfrm>
            <a:off x="5933542" y="2882494"/>
            <a:ext cx="422453" cy="422453"/>
          </a:xfrm>
          <a:prstGeom prst="rect">
            <a:avLst/>
          </a:prstGeom>
          <a:noFill/>
          <a:ln>
            <a:noFill/>
          </a:ln>
        </p:spPr>
      </p:pic>
      <p:sp>
        <p:nvSpPr>
          <p:cNvPr id="240" name="Google Shape;240;p13"/>
          <p:cNvSpPr/>
          <p:nvPr/>
        </p:nvSpPr>
        <p:spPr>
          <a:xfrm>
            <a:off x="4727448" y="3779520"/>
            <a:ext cx="28347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2300"/>
              <a:buFont typeface="Fraunces"/>
              <a:buNone/>
            </a:pPr>
            <a:r>
              <a:rPr b="0" i="0" lang="en-US" sz="2300" u="none" cap="none" strike="noStrike">
                <a:solidFill>
                  <a:srgbClr val="12292B"/>
                </a:solidFill>
                <a:latin typeface="Fraunces"/>
                <a:ea typeface="Fraunces"/>
                <a:cs typeface="Fraunces"/>
                <a:sym typeface="Fraunces"/>
              </a:rPr>
              <a:t>Treat</a:t>
            </a:r>
            <a:endParaRPr b="0" i="0" sz="2300" u="none" cap="none" strike="noStrike">
              <a:solidFill>
                <a:schemeClr val="dk1"/>
              </a:solidFill>
              <a:latin typeface="Calibri"/>
              <a:ea typeface="Calibri"/>
              <a:cs typeface="Calibri"/>
              <a:sym typeface="Calibri"/>
            </a:endParaRPr>
          </a:p>
        </p:txBody>
      </p:sp>
      <p:sp>
        <p:nvSpPr>
          <p:cNvPr id="241" name="Google Shape;241;p13"/>
          <p:cNvSpPr/>
          <p:nvPr/>
        </p:nvSpPr>
        <p:spPr>
          <a:xfrm>
            <a:off x="6099048" y="4282440"/>
            <a:ext cx="91500" cy="91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3"/>
          <p:cNvSpPr/>
          <p:nvPr/>
        </p:nvSpPr>
        <p:spPr>
          <a:xfrm>
            <a:off x="4818888" y="4495800"/>
            <a:ext cx="2651700" cy="1097400"/>
          </a:xfrm>
          <a:prstGeom prst="rect">
            <a:avLst/>
          </a:prstGeom>
          <a:noFill/>
          <a:ln>
            <a:noFill/>
          </a:ln>
        </p:spPr>
        <p:txBody>
          <a:bodyPr anchorCtr="0" anchor="t" bIns="0" lIns="0" spcFirstLastPara="1" rIns="0" wrap="square" tIns="0">
            <a:noAutofit/>
          </a:bodyPr>
          <a:lstStyle/>
          <a:p>
            <a:pPr indent="0" lvl="0" marL="0" marR="0" rtl="0" algn="ctr">
              <a:lnSpc>
                <a:spcPct val="135000"/>
              </a:lnSpc>
              <a:spcBef>
                <a:spcPts val="0"/>
              </a:spcBef>
              <a:spcAft>
                <a:spcPts val="0"/>
              </a:spcAft>
              <a:buClr>
                <a:srgbClr val="5A6F6B"/>
              </a:buClr>
              <a:buSzPts val="115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sp>
        <p:nvSpPr>
          <p:cNvPr id="243" name="Google Shape;243;p13"/>
          <p:cNvSpPr/>
          <p:nvPr/>
        </p:nvSpPr>
        <p:spPr>
          <a:xfrm>
            <a:off x="8266184" y="2407925"/>
            <a:ext cx="3291900" cy="3470100"/>
          </a:xfrm>
          <a:prstGeom prst="roundRect">
            <a:avLst>
              <a:gd fmla="val 4000"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3"/>
          <p:cNvSpPr/>
          <p:nvPr/>
        </p:nvSpPr>
        <p:spPr>
          <a:xfrm>
            <a:off x="9409176" y="2590800"/>
            <a:ext cx="1005900" cy="1005900"/>
          </a:xfrm>
          <a:prstGeom prst="ellipse">
            <a:avLst/>
          </a:prstGeom>
          <a:solidFill>
            <a:srgbClr val="8FAE9B"/>
          </a:solidFill>
          <a:ln cap="flat" cmpd="sng" w="9525">
            <a:solidFill>
              <a:srgbClr val="8FAE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5" name="Google Shape;245;p13"/>
          <p:cNvPicPr preferRelativeResize="0"/>
          <p:nvPr/>
        </p:nvPicPr>
        <p:blipFill rotWithShape="1">
          <a:blip r:embed="rId5">
            <a:alphaModFix/>
          </a:blip>
          <a:srcRect b="0" l="0" r="0" t="0"/>
          <a:stretch/>
        </p:blipFill>
        <p:spPr>
          <a:xfrm>
            <a:off x="9700870" y="2882494"/>
            <a:ext cx="422453" cy="422453"/>
          </a:xfrm>
          <a:prstGeom prst="rect">
            <a:avLst/>
          </a:prstGeom>
          <a:noFill/>
          <a:ln>
            <a:noFill/>
          </a:ln>
        </p:spPr>
      </p:pic>
      <p:sp>
        <p:nvSpPr>
          <p:cNvPr id="246" name="Google Shape;246;p13"/>
          <p:cNvSpPr/>
          <p:nvPr/>
        </p:nvSpPr>
        <p:spPr>
          <a:xfrm>
            <a:off x="8494776" y="3779520"/>
            <a:ext cx="28347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2300"/>
              <a:buFont typeface="Fraunces"/>
              <a:buNone/>
            </a:pPr>
            <a:r>
              <a:rPr b="0" i="0" lang="en-US" sz="2300" u="none" cap="none" strike="noStrike">
                <a:solidFill>
                  <a:srgbClr val="12292B"/>
                </a:solidFill>
                <a:latin typeface="Fraunces"/>
                <a:ea typeface="Fraunces"/>
                <a:cs typeface="Fraunces"/>
                <a:sym typeface="Fraunces"/>
              </a:rPr>
              <a:t>Recover</a:t>
            </a:r>
            <a:endParaRPr b="0" i="0" sz="2300" u="none" cap="none" strike="noStrike">
              <a:solidFill>
                <a:schemeClr val="dk1"/>
              </a:solidFill>
              <a:latin typeface="Calibri"/>
              <a:ea typeface="Calibri"/>
              <a:cs typeface="Calibri"/>
              <a:sym typeface="Calibri"/>
            </a:endParaRPr>
          </a:p>
        </p:txBody>
      </p:sp>
      <p:sp>
        <p:nvSpPr>
          <p:cNvPr id="247" name="Google Shape;247;p13"/>
          <p:cNvSpPr/>
          <p:nvPr/>
        </p:nvSpPr>
        <p:spPr>
          <a:xfrm>
            <a:off x="9866376" y="4282440"/>
            <a:ext cx="91500" cy="91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3"/>
          <p:cNvSpPr/>
          <p:nvPr/>
        </p:nvSpPr>
        <p:spPr>
          <a:xfrm>
            <a:off x="8586216" y="4495800"/>
            <a:ext cx="2651700" cy="1097400"/>
          </a:xfrm>
          <a:prstGeom prst="rect">
            <a:avLst/>
          </a:prstGeom>
          <a:noFill/>
          <a:ln>
            <a:noFill/>
          </a:ln>
        </p:spPr>
        <p:txBody>
          <a:bodyPr anchorCtr="0" anchor="t" bIns="0" lIns="0" spcFirstLastPara="1" rIns="0" wrap="square" tIns="0">
            <a:noAutofit/>
          </a:bodyPr>
          <a:lstStyle/>
          <a:p>
            <a:pPr indent="0" lvl="0" marL="0" marR="0" rtl="0" algn="ctr">
              <a:lnSpc>
                <a:spcPct val="135000"/>
              </a:lnSpc>
              <a:spcBef>
                <a:spcPts val="0"/>
              </a:spcBef>
              <a:spcAft>
                <a:spcPts val="0"/>
              </a:spcAft>
              <a:buClr>
                <a:srgbClr val="5A6F6B"/>
              </a:buClr>
              <a:buSzPts val="115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sp>
        <p:nvSpPr>
          <p:cNvPr id="249" name="Google Shape;249;p13"/>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250" name="Google Shape;250;p13"/>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11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4"/>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4"/>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PROGRAM</a:t>
            </a:r>
            <a:endParaRPr b="0" i="0" sz="1800" u="none" cap="none" strike="noStrike">
              <a:solidFill>
                <a:schemeClr val="dk1"/>
              </a:solidFill>
              <a:latin typeface="Calibri"/>
              <a:ea typeface="Calibri"/>
              <a:cs typeface="Calibri"/>
              <a:sym typeface="Calibri"/>
            </a:endParaRPr>
          </a:p>
        </p:txBody>
      </p:sp>
      <p:sp>
        <p:nvSpPr>
          <p:cNvPr id="258" name="Google Shape;258;p14"/>
          <p:cNvSpPr/>
          <p:nvPr/>
        </p:nvSpPr>
        <p:spPr>
          <a:xfrm>
            <a:off x="731520" y="1005840"/>
            <a:ext cx="64008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Our plans</a:t>
            </a:r>
            <a:endParaRPr b="0" i="0" sz="4000" u="none" cap="none" strike="noStrike">
              <a:solidFill>
                <a:schemeClr val="dk1"/>
              </a:solidFill>
              <a:latin typeface="Calibri"/>
              <a:ea typeface="Calibri"/>
              <a:cs typeface="Calibri"/>
              <a:sym typeface="Calibri"/>
            </a:endParaRPr>
          </a:p>
        </p:txBody>
      </p:sp>
      <p:sp>
        <p:nvSpPr>
          <p:cNvPr id="259" name="Google Shape;259;p14"/>
          <p:cNvSpPr/>
          <p:nvPr/>
        </p:nvSpPr>
        <p:spPr>
          <a:xfrm>
            <a:off x="731525" y="1920250"/>
            <a:ext cx="4626600" cy="7314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300"/>
              <a:buFont typeface="IBM Plex Sans"/>
              <a:buNone/>
            </a:pPr>
            <a:r>
              <a:rPr b="0" i="0" lang="en-US" sz="1800"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sz="1800" u="none" cap="none" strike="noStrike">
              <a:solidFill>
                <a:schemeClr val="dk1"/>
              </a:solidFill>
              <a:latin typeface="Calibri"/>
              <a:ea typeface="Calibri"/>
              <a:cs typeface="Calibri"/>
              <a:sym typeface="Calibri"/>
            </a:endParaRPr>
          </a:p>
        </p:txBody>
      </p:sp>
      <p:sp>
        <p:nvSpPr>
          <p:cNvPr id="260" name="Google Shape;260;p14"/>
          <p:cNvSpPr/>
          <p:nvPr/>
        </p:nvSpPr>
        <p:spPr>
          <a:xfrm>
            <a:off x="5943600" y="1813560"/>
            <a:ext cx="9144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2600"/>
              <a:buFont typeface="IBM Plex Mono"/>
              <a:buNone/>
            </a:pPr>
            <a:r>
              <a:rPr b="1" i="0" lang="en-US" sz="2600" u="none" cap="none" strike="noStrike">
                <a:solidFill>
                  <a:srgbClr val="0E7C7B"/>
                </a:solidFill>
                <a:latin typeface="IBM Plex Mono"/>
                <a:ea typeface="IBM Plex Mono"/>
                <a:cs typeface="IBM Plex Mono"/>
                <a:sym typeface="IBM Plex Mono"/>
              </a:rPr>
              <a:t>01</a:t>
            </a:r>
            <a:endParaRPr b="0" i="0" sz="2600" u="none" cap="none" strike="noStrike">
              <a:solidFill>
                <a:schemeClr val="dk1"/>
              </a:solidFill>
              <a:latin typeface="Calibri"/>
              <a:ea typeface="Calibri"/>
              <a:cs typeface="Calibri"/>
              <a:sym typeface="Calibri"/>
            </a:endParaRPr>
          </a:p>
        </p:txBody>
      </p:sp>
      <p:sp>
        <p:nvSpPr>
          <p:cNvPr id="261" name="Google Shape;261;p14"/>
          <p:cNvSpPr/>
          <p:nvPr/>
        </p:nvSpPr>
        <p:spPr>
          <a:xfrm>
            <a:off x="6949440" y="1795272"/>
            <a:ext cx="45720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Demo point one</a:t>
            </a:r>
            <a:endParaRPr b="0" i="0" sz="2200" u="none" cap="none" strike="noStrike">
              <a:solidFill>
                <a:schemeClr val="dk1"/>
              </a:solidFill>
              <a:latin typeface="Calibri"/>
              <a:ea typeface="Calibri"/>
              <a:cs typeface="Calibri"/>
              <a:sym typeface="Calibri"/>
            </a:endParaRPr>
          </a:p>
        </p:txBody>
      </p:sp>
      <p:sp>
        <p:nvSpPr>
          <p:cNvPr id="262" name="Google Shape;262;p14"/>
          <p:cNvSpPr/>
          <p:nvPr/>
        </p:nvSpPr>
        <p:spPr>
          <a:xfrm>
            <a:off x="6949440" y="2263859"/>
            <a:ext cx="4526400" cy="77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sz="1600" u="none" cap="none" strike="noStrike">
              <a:solidFill>
                <a:schemeClr val="dk1"/>
              </a:solidFill>
              <a:latin typeface="Calibri"/>
              <a:ea typeface="Calibri"/>
              <a:cs typeface="Calibri"/>
              <a:sym typeface="Calibri"/>
            </a:endParaRPr>
          </a:p>
        </p:txBody>
      </p:sp>
      <p:cxnSp>
        <p:nvCxnSpPr>
          <p:cNvPr id="263" name="Google Shape;263;p14"/>
          <p:cNvCxnSpPr/>
          <p:nvPr/>
        </p:nvCxnSpPr>
        <p:spPr>
          <a:xfrm>
            <a:off x="5943600" y="3081528"/>
            <a:ext cx="5577900" cy="0"/>
          </a:xfrm>
          <a:prstGeom prst="straightConnector1">
            <a:avLst/>
          </a:prstGeom>
          <a:noFill/>
          <a:ln cap="flat" cmpd="sng" w="12700">
            <a:solidFill>
              <a:srgbClr val="D3E0D7"/>
            </a:solidFill>
            <a:prstDash val="solid"/>
            <a:round/>
            <a:headEnd len="sm" w="sm" type="none"/>
            <a:tailEnd len="sm" w="sm" type="none"/>
          </a:ln>
        </p:spPr>
      </p:cxnSp>
      <p:sp>
        <p:nvSpPr>
          <p:cNvPr id="264" name="Google Shape;264;p14"/>
          <p:cNvSpPr/>
          <p:nvPr/>
        </p:nvSpPr>
        <p:spPr>
          <a:xfrm>
            <a:off x="5943600" y="3322320"/>
            <a:ext cx="9144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2600"/>
              <a:buFont typeface="IBM Plex Mono"/>
              <a:buNone/>
            </a:pPr>
            <a:r>
              <a:rPr b="1" i="0" lang="en-US" sz="2600" u="none" cap="none" strike="noStrike">
                <a:solidFill>
                  <a:srgbClr val="0E7C7B"/>
                </a:solidFill>
                <a:latin typeface="IBM Plex Mono"/>
                <a:ea typeface="IBM Plex Mono"/>
                <a:cs typeface="IBM Plex Mono"/>
                <a:sym typeface="IBM Plex Mono"/>
              </a:rPr>
              <a:t>02</a:t>
            </a:r>
            <a:endParaRPr b="0" i="0" sz="2600" u="none" cap="none" strike="noStrike">
              <a:solidFill>
                <a:schemeClr val="dk1"/>
              </a:solidFill>
              <a:latin typeface="Calibri"/>
              <a:ea typeface="Calibri"/>
              <a:cs typeface="Calibri"/>
              <a:sym typeface="Calibri"/>
            </a:endParaRPr>
          </a:p>
        </p:txBody>
      </p:sp>
      <p:sp>
        <p:nvSpPr>
          <p:cNvPr id="265" name="Google Shape;265;p14"/>
          <p:cNvSpPr/>
          <p:nvPr/>
        </p:nvSpPr>
        <p:spPr>
          <a:xfrm>
            <a:off x="6949440" y="3304032"/>
            <a:ext cx="45720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Demo point two</a:t>
            </a:r>
            <a:endParaRPr b="0" i="0" sz="2200" u="none" cap="none" strike="noStrike">
              <a:solidFill>
                <a:schemeClr val="dk1"/>
              </a:solidFill>
              <a:latin typeface="Calibri"/>
              <a:ea typeface="Calibri"/>
              <a:cs typeface="Calibri"/>
              <a:sym typeface="Calibri"/>
            </a:endParaRPr>
          </a:p>
        </p:txBody>
      </p:sp>
      <p:sp>
        <p:nvSpPr>
          <p:cNvPr id="266" name="Google Shape;266;p14"/>
          <p:cNvSpPr/>
          <p:nvPr/>
        </p:nvSpPr>
        <p:spPr>
          <a:xfrm>
            <a:off x="6949440" y="3772619"/>
            <a:ext cx="4526400" cy="77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cxnSp>
        <p:nvCxnSpPr>
          <p:cNvPr id="267" name="Google Shape;267;p14"/>
          <p:cNvCxnSpPr/>
          <p:nvPr/>
        </p:nvCxnSpPr>
        <p:spPr>
          <a:xfrm>
            <a:off x="5943600" y="4603228"/>
            <a:ext cx="5577900" cy="0"/>
          </a:xfrm>
          <a:prstGeom prst="straightConnector1">
            <a:avLst/>
          </a:prstGeom>
          <a:noFill/>
          <a:ln cap="flat" cmpd="sng" w="12700">
            <a:solidFill>
              <a:srgbClr val="D3E0D7"/>
            </a:solidFill>
            <a:prstDash val="solid"/>
            <a:round/>
            <a:headEnd len="sm" w="sm" type="none"/>
            <a:tailEnd len="sm" w="sm" type="none"/>
          </a:ln>
        </p:spPr>
      </p:cxnSp>
      <p:sp>
        <p:nvSpPr>
          <p:cNvPr id="268" name="Google Shape;268;p14"/>
          <p:cNvSpPr/>
          <p:nvPr/>
        </p:nvSpPr>
        <p:spPr>
          <a:xfrm>
            <a:off x="5943600" y="4831080"/>
            <a:ext cx="9144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2600"/>
              <a:buFont typeface="IBM Plex Mono"/>
              <a:buNone/>
            </a:pPr>
            <a:r>
              <a:rPr b="1" i="0" lang="en-US" sz="2600" u="none" cap="none" strike="noStrike">
                <a:solidFill>
                  <a:srgbClr val="0E7C7B"/>
                </a:solidFill>
                <a:latin typeface="IBM Plex Mono"/>
                <a:ea typeface="IBM Plex Mono"/>
                <a:cs typeface="IBM Plex Mono"/>
                <a:sym typeface="IBM Plex Mono"/>
              </a:rPr>
              <a:t>03</a:t>
            </a:r>
            <a:endParaRPr b="0" i="0" sz="2600" u="none" cap="none" strike="noStrike">
              <a:solidFill>
                <a:schemeClr val="dk1"/>
              </a:solidFill>
              <a:latin typeface="Calibri"/>
              <a:ea typeface="Calibri"/>
              <a:cs typeface="Calibri"/>
              <a:sym typeface="Calibri"/>
            </a:endParaRPr>
          </a:p>
        </p:txBody>
      </p:sp>
      <p:sp>
        <p:nvSpPr>
          <p:cNvPr id="269" name="Google Shape;269;p14"/>
          <p:cNvSpPr/>
          <p:nvPr/>
        </p:nvSpPr>
        <p:spPr>
          <a:xfrm>
            <a:off x="6949440" y="4812792"/>
            <a:ext cx="45720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Demo point three</a:t>
            </a:r>
            <a:endParaRPr b="0" i="0" sz="2200" u="none" cap="none" strike="noStrike">
              <a:solidFill>
                <a:schemeClr val="dk1"/>
              </a:solidFill>
              <a:latin typeface="Calibri"/>
              <a:ea typeface="Calibri"/>
              <a:cs typeface="Calibri"/>
              <a:sym typeface="Calibri"/>
            </a:endParaRPr>
          </a:p>
        </p:txBody>
      </p:sp>
      <p:sp>
        <p:nvSpPr>
          <p:cNvPr id="270" name="Google Shape;270;p14"/>
          <p:cNvSpPr/>
          <p:nvPr/>
        </p:nvSpPr>
        <p:spPr>
          <a:xfrm>
            <a:off x="6949440" y="5281379"/>
            <a:ext cx="4526400" cy="77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pic>
        <p:nvPicPr>
          <p:cNvPr descr="preencoded.png" id="271" name="Google Shape;271;p14"/>
          <p:cNvPicPr preferRelativeResize="0"/>
          <p:nvPr/>
        </p:nvPicPr>
        <p:blipFill rotWithShape="1">
          <a:blip r:embed="rId3">
            <a:alphaModFix/>
          </a:blip>
          <a:srcRect b="0" l="0" r="0" t="0"/>
          <a:stretch/>
        </p:blipFill>
        <p:spPr>
          <a:xfrm>
            <a:off x="2056535" y="3581400"/>
            <a:ext cx="1554480" cy="1554480"/>
          </a:xfrm>
          <a:prstGeom prst="rect">
            <a:avLst/>
          </a:prstGeom>
          <a:noFill/>
          <a:ln>
            <a:noFill/>
          </a:ln>
        </p:spPr>
      </p:pic>
      <p:sp>
        <p:nvSpPr>
          <p:cNvPr id="272" name="Google Shape;272;p14"/>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273" name="Google Shape;273;p14"/>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12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5"/>
          <p:cNvSpPr/>
          <p:nvPr/>
        </p:nvSpPr>
        <p:spPr>
          <a:xfrm>
            <a:off x="0" y="0"/>
            <a:ext cx="12191695" cy="6858000"/>
          </a:xfrm>
          <a:prstGeom prst="rect">
            <a:avLst/>
          </a:prstGeom>
          <a:solidFill>
            <a:srgbClr val="1229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80" name="Google Shape;280;p15"/>
          <p:cNvPicPr preferRelativeResize="0"/>
          <p:nvPr/>
        </p:nvPicPr>
        <p:blipFill rotWithShape="1">
          <a:blip r:embed="rId3">
            <a:alphaModFix/>
          </a:blip>
          <a:srcRect b="0" l="0" r="0" t="0"/>
          <a:stretch/>
        </p:blipFill>
        <p:spPr>
          <a:xfrm>
            <a:off x="5839816" y="1234440"/>
            <a:ext cx="512064" cy="512064"/>
          </a:xfrm>
          <a:prstGeom prst="rect">
            <a:avLst/>
          </a:prstGeom>
          <a:noFill/>
          <a:ln>
            <a:noFill/>
          </a:ln>
        </p:spPr>
      </p:pic>
      <p:sp>
        <p:nvSpPr>
          <p:cNvPr id="281" name="Google Shape;281;p15"/>
          <p:cNvSpPr/>
          <p:nvPr/>
        </p:nvSpPr>
        <p:spPr>
          <a:xfrm>
            <a:off x="1463040" y="2057400"/>
            <a:ext cx="9265615" cy="246888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3F6F4"/>
              </a:buClr>
              <a:buSzPts val="3400"/>
              <a:buFont typeface="Fraunces"/>
              <a:buNone/>
            </a:pPr>
            <a:r>
              <a:rPr b="0" i="0" lang="en-US" sz="3900" u="none" cap="none" strike="noStrike">
                <a:solidFill>
                  <a:srgbClr val="F3F6F4"/>
                </a:solidFill>
                <a:latin typeface="Fraunces"/>
                <a:ea typeface="Fraunces"/>
                <a:cs typeface="Fraunces"/>
                <a:sym typeface="Fraunces"/>
              </a:rPr>
              <a:t>Large-format demo text: a short, clear and memorable statement that holds the center of the slide.</a:t>
            </a:r>
            <a:endParaRPr b="0" i="0" sz="3900" u="none" cap="none" strike="noStrike">
              <a:solidFill>
                <a:schemeClr val="dk1"/>
              </a:solidFill>
              <a:latin typeface="Calibri"/>
              <a:ea typeface="Calibri"/>
              <a:cs typeface="Calibri"/>
              <a:sym typeface="Calibri"/>
            </a:endParaRPr>
          </a:p>
        </p:txBody>
      </p:sp>
      <p:sp>
        <p:nvSpPr>
          <p:cNvPr id="282" name="Google Shape;282;p15"/>
          <p:cNvSpPr/>
          <p:nvPr/>
        </p:nvSpPr>
        <p:spPr>
          <a:xfrm>
            <a:off x="5867248" y="484632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6050128" y="484632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6233008" y="484632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0" y="5243998"/>
            <a:ext cx="12191700" cy="23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FB3AE"/>
              </a:buClr>
              <a:buSzPts val="950"/>
              <a:buFont typeface="IBM Plex Mono"/>
              <a:buNone/>
            </a:pPr>
            <a:r>
              <a:rPr b="0" i="0" lang="en-US" sz="1800" u="none" cap="none" strike="noStrike">
                <a:solidFill>
                  <a:srgbClr val="9FB3AE"/>
                </a:solidFill>
                <a:latin typeface="IBM Plex Mono"/>
                <a:ea typeface="IBM Plex Mono"/>
                <a:cs typeface="IBM Plex Mono"/>
                <a:sym typeface="IBM Plex Mono"/>
              </a:rPr>
              <a:t>DEMO SUBTITLE</a:t>
            </a:r>
            <a:endParaRPr b="0" i="0" sz="1800" u="none" cap="none" strike="noStrike">
              <a:solidFill>
                <a:schemeClr val="dk1"/>
              </a:solidFill>
              <a:latin typeface="Calibri"/>
              <a:ea typeface="Calibri"/>
              <a:cs typeface="Calibri"/>
              <a:sym typeface="Calibri"/>
            </a:endParaRPr>
          </a:p>
        </p:txBody>
      </p:sp>
      <p:sp>
        <p:nvSpPr>
          <p:cNvPr id="286" name="Google Shape;286;p15"/>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3AE"/>
              </a:buClr>
              <a:buSzPts val="750"/>
              <a:buFont typeface="IBM Plex Mono"/>
              <a:buNone/>
            </a:pPr>
            <a:r>
              <a:rPr b="0" i="0" lang="en-US" sz="750" u="none" cap="none" strike="noStrike">
                <a:solidFill>
                  <a:srgbClr val="9FB3AE"/>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287" name="Google Shape;287;p15"/>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FAE9B"/>
              </a:buClr>
              <a:buSzPts val="850"/>
              <a:buFont typeface="IBM Plex Mono"/>
              <a:buNone/>
            </a:pPr>
            <a:r>
              <a:rPr b="0" i="0" lang="en-US" sz="850" u="none" cap="none" strike="noStrike">
                <a:solidFill>
                  <a:srgbClr val="8FAE9B"/>
                </a:solidFill>
                <a:latin typeface="IBM Plex Mono"/>
                <a:ea typeface="IBM Plex Mono"/>
                <a:cs typeface="IBM Plex Mono"/>
                <a:sym typeface="IBM Plex Mono"/>
              </a:rPr>
              <a:t>13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6"/>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6"/>
          <p:cNvSpPr/>
          <p:nvPr/>
        </p:nvSpPr>
        <p:spPr>
          <a:xfrm>
            <a:off x="3809995" y="713232"/>
            <a:ext cx="4572000" cy="23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CARE PATHWAY</a:t>
            </a:r>
            <a:endParaRPr b="0" i="0" sz="1800" u="none" cap="none" strike="noStrike">
              <a:solidFill>
                <a:schemeClr val="dk1"/>
              </a:solidFill>
              <a:latin typeface="Calibri"/>
              <a:ea typeface="Calibri"/>
              <a:cs typeface="Calibri"/>
              <a:sym typeface="Calibri"/>
            </a:endParaRPr>
          </a:p>
        </p:txBody>
      </p:sp>
      <p:sp>
        <p:nvSpPr>
          <p:cNvPr id="295" name="Google Shape;295;p16"/>
          <p:cNvSpPr/>
          <p:nvPr/>
        </p:nvSpPr>
        <p:spPr>
          <a:xfrm>
            <a:off x="2895595" y="1005840"/>
            <a:ext cx="6400800" cy="868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Timeline</a:t>
            </a:r>
            <a:endParaRPr b="0" i="0" sz="4000" u="none" cap="none" strike="noStrike">
              <a:solidFill>
                <a:schemeClr val="dk1"/>
              </a:solidFill>
              <a:latin typeface="Calibri"/>
              <a:ea typeface="Calibri"/>
              <a:cs typeface="Calibri"/>
              <a:sym typeface="Calibri"/>
            </a:endParaRPr>
          </a:p>
        </p:txBody>
      </p:sp>
      <p:cxnSp>
        <p:nvCxnSpPr>
          <p:cNvPr id="296" name="Google Shape;296;p16"/>
          <p:cNvCxnSpPr/>
          <p:nvPr/>
        </p:nvCxnSpPr>
        <p:spPr>
          <a:xfrm>
            <a:off x="1051560" y="3992880"/>
            <a:ext cx="10058400" cy="0"/>
          </a:xfrm>
          <a:prstGeom prst="straightConnector1">
            <a:avLst/>
          </a:prstGeom>
          <a:noFill/>
          <a:ln cap="flat" cmpd="sng" w="19050">
            <a:solidFill>
              <a:srgbClr val="D3E0D7"/>
            </a:solidFill>
            <a:prstDash val="solid"/>
            <a:round/>
            <a:headEnd len="sm" w="sm" type="none"/>
            <a:tailEnd len="sm" w="sm" type="none"/>
          </a:ln>
        </p:spPr>
      </p:cxnSp>
      <p:sp>
        <p:nvSpPr>
          <p:cNvPr id="297" name="Google Shape;297;p16"/>
          <p:cNvSpPr/>
          <p:nvPr/>
        </p:nvSpPr>
        <p:spPr>
          <a:xfrm>
            <a:off x="1257300" y="3558540"/>
            <a:ext cx="868800" cy="868800"/>
          </a:xfrm>
          <a:prstGeom prst="ellipse">
            <a:avLst/>
          </a:prstGeom>
          <a:solidFill>
            <a:srgbClr val="0E7C7B"/>
          </a:solidFill>
          <a:ln cap="flat" cmpd="sng" w="9525">
            <a:solidFill>
              <a:srgbClr val="0E7C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98" name="Google Shape;298;p16"/>
          <p:cNvPicPr preferRelativeResize="0"/>
          <p:nvPr/>
        </p:nvPicPr>
        <p:blipFill rotWithShape="1">
          <a:blip r:embed="rId3">
            <a:alphaModFix/>
          </a:blip>
          <a:srcRect b="0" l="0" r="0" t="0"/>
          <a:stretch/>
        </p:blipFill>
        <p:spPr>
          <a:xfrm>
            <a:off x="1509217" y="3810457"/>
            <a:ext cx="364846" cy="364846"/>
          </a:xfrm>
          <a:prstGeom prst="rect">
            <a:avLst/>
          </a:prstGeom>
          <a:noFill/>
          <a:ln>
            <a:noFill/>
          </a:ln>
        </p:spPr>
      </p:pic>
      <p:sp>
        <p:nvSpPr>
          <p:cNvPr id="299" name="Google Shape;299;p16"/>
          <p:cNvSpPr/>
          <p:nvPr/>
        </p:nvSpPr>
        <p:spPr>
          <a:xfrm>
            <a:off x="457200" y="2184611"/>
            <a:ext cx="24690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7C7B"/>
              </a:buClr>
              <a:buSzPts val="1300"/>
              <a:buFont typeface="IBM Plex Mono"/>
              <a:buNone/>
            </a:pPr>
            <a:r>
              <a:rPr b="1" i="0" lang="en-US" sz="1300" u="none" cap="none" strike="noStrike">
                <a:solidFill>
                  <a:srgbClr val="0E7C7B"/>
                </a:solidFill>
                <a:latin typeface="IBM Plex Mono"/>
                <a:ea typeface="IBM Plex Mono"/>
                <a:cs typeface="IBM Plex Mono"/>
                <a:sym typeface="IBM Plex Mono"/>
              </a:rPr>
              <a:t>WEEK 1</a:t>
            </a:r>
            <a:endParaRPr b="0" i="0" sz="1300" u="none" cap="none" strike="noStrike">
              <a:solidFill>
                <a:schemeClr val="dk1"/>
              </a:solidFill>
              <a:latin typeface="Calibri"/>
              <a:ea typeface="Calibri"/>
              <a:cs typeface="Calibri"/>
              <a:sym typeface="Calibri"/>
            </a:endParaRPr>
          </a:p>
        </p:txBody>
      </p:sp>
      <p:sp>
        <p:nvSpPr>
          <p:cNvPr id="300" name="Google Shape;300;p16"/>
          <p:cNvSpPr/>
          <p:nvPr/>
        </p:nvSpPr>
        <p:spPr>
          <a:xfrm>
            <a:off x="457200" y="2513795"/>
            <a:ext cx="24690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1700"/>
              <a:buFont typeface="Fraunces"/>
              <a:buNone/>
            </a:pPr>
            <a:r>
              <a:rPr i="0" lang="en-US" sz="1800" u="none" cap="none" strike="noStrike">
                <a:solidFill>
                  <a:srgbClr val="12292B"/>
                </a:solidFill>
                <a:latin typeface="Fraunces"/>
                <a:ea typeface="Fraunces"/>
                <a:cs typeface="Fraunces"/>
                <a:sym typeface="Fraunces"/>
              </a:rPr>
              <a:t>Demo milestone</a:t>
            </a:r>
            <a:endParaRPr i="0" sz="1800" u="none" cap="none" strike="noStrike">
              <a:solidFill>
                <a:schemeClr val="dk1"/>
              </a:solidFill>
              <a:latin typeface="Calibri"/>
              <a:ea typeface="Calibri"/>
              <a:cs typeface="Calibri"/>
              <a:sym typeface="Calibri"/>
            </a:endParaRPr>
          </a:p>
        </p:txBody>
      </p:sp>
      <p:sp>
        <p:nvSpPr>
          <p:cNvPr id="301" name="Google Shape;301;p16"/>
          <p:cNvSpPr/>
          <p:nvPr/>
        </p:nvSpPr>
        <p:spPr>
          <a:xfrm>
            <a:off x="82136" y="2879544"/>
            <a:ext cx="32190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6F6B"/>
              </a:buClr>
              <a:buSzPts val="11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302" name="Google Shape;302;p16"/>
          <p:cNvSpPr/>
          <p:nvPr/>
        </p:nvSpPr>
        <p:spPr>
          <a:xfrm>
            <a:off x="4137660" y="3558540"/>
            <a:ext cx="868800" cy="868800"/>
          </a:xfrm>
          <a:prstGeom prst="ellipse">
            <a:avLst/>
          </a:prstGeom>
          <a:solidFill>
            <a:srgbClr val="E2725B"/>
          </a:solidFill>
          <a:ln cap="flat" cmpd="sng" w="9525">
            <a:solidFill>
              <a:srgbClr val="E272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03" name="Google Shape;303;p16"/>
          <p:cNvPicPr preferRelativeResize="0"/>
          <p:nvPr/>
        </p:nvPicPr>
        <p:blipFill rotWithShape="1">
          <a:blip r:embed="rId4">
            <a:alphaModFix/>
          </a:blip>
          <a:srcRect b="0" l="0" r="0" t="0"/>
          <a:stretch/>
        </p:blipFill>
        <p:spPr>
          <a:xfrm>
            <a:off x="4389577" y="3810457"/>
            <a:ext cx="364846" cy="364846"/>
          </a:xfrm>
          <a:prstGeom prst="rect">
            <a:avLst/>
          </a:prstGeom>
          <a:noFill/>
          <a:ln>
            <a:noFill/>
          </a:ln>
        </p:spPr>
      </p:pic>
      <p:sp>
        <p:nvSpPr>
          <p:cNvPr id="304" name="Google Shape;304;p16"/>
          <p:cNvSpPr/>
          <p:nvPr/>
        </p:nvSpPr>
        <p:spPr>
          <a:xfrm>
            <a:off x="3337560" y="4514088"/>
            <a:ext cx="24690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725B"/>
              </a:buClr>
              <a:buSzPts val="1300"/>
              <a:buFont typeface="IBM Plex Mono"/>
              <a:buNone/>
            </a:pPr>
            <a:r>
              <a:rPr b="1" i="0" lang="en-US" sz="1300" u="none" cap="none" strike="noStrike">
                <a:solidFill>
                  <a:srgbClr val="E2725B"/>
                </a:solidFill>
                <a:latin typeface="IBM Plex Mono"/>
                <a:ea typeface="IBM Plex Mono"/>
                <a:cs typeface="IBM Plex Mono"/>
                <a:sym typeface="IBM Plex Mono"/>
              </a:rPr>
              <a:t>MONTH 3</a:t>
            </a:r>
            <a:endParaRPr b="0" i="0" sz="1300" u="none" cap="none" strike="noStrike">
              <a:solidFill>
                <a:schemeClr val="dk1"/>
              </a:solidFill>
              <a:latin typeface="Calibri"/>
              <a:ea typeface="Calibri"/>
              <a:cs typeface="Calibri"/>
              <a:sym typeface="Calibri"/>
            </a:endParaRPr>
          </a:p>
        </p:txBody>
      </p:sp>
      <p:sp>
        <p:nvSpPr>
          <p:cNvPr id="305" name="Google Shape;305;p16"/>
          <p:cNvSpPr/>
          <p:nvPr/>
        </p:nvSpPr>
        <p:spPr>
          <a:xfrm>
            <a:off x="3337560" y="4843272"/>
            <a:ext cx="24690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1700"/>
              <a:buFont typeface="Fraunces"/>
              <a:buNone/>
            </a:pPr>
            <a:r>
              <a:rPr i="0" lang="en-US" sz="1800" u="none" cap="none" strike="noStrike">
                <a:solidFill>
                  <a:srgbClr val="12292B"/>
                </a:solidFill>
                <a:latin typeface="Fraunces"/>
                <a:ea typeface="Fraunces"/>
                <a:cs typeface="Fraunces"/>
                <a:sym typeface="Fraunces"/>
              </a:rPr>
              <a:t>Demo milestone</a:t>
            </a:r>
            <a:endParaRPr i="0" sz="1800" u="none" cap="none" strike="noStrike">
              <a:solidFill>
                <a:schemeClr val="dk1"/>
              </a:solidFill>
              <a:latin typeface="Calibri"/>
              <a:ea typeface="Calibri"/>
              <a:cs typeface="Calibri"/>
              <a:sym typeface="Calibri"/>
            </a:endParaRPr>
          </a:p>
        </p:txBody>
      </p:sp>
      <p:sp>
        <p:nvSpPr>
          <p:cNvPr id="306" name="Google Shape;306;p16"/>
          <p:cNvSpPr/>
          <p:nvPr/>
        </p:nvSpPr>
        <p:spPr>
          <a:xfrm>
            <a:off x="2962503" y="5209025"/>
            <a:ext cx="32190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6F6B"/>
              </a:buClr>
              <a:buSzPts val="11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307" name="Google Shape;307;p16"/>
          <p:cNvSpPr/>
          <p:nvPr/>
        </p:nvSpPr>
        <p:spPr>
          <a:xfrm>
            <a:off x="7018020" y="3558540"/>
            <a:ext cx="868800" cy="868800"/>
          </a:xfrm>
          <a:prstGeom prst="ellipse">
            <a:avLst/>
          </a:prstGeom>
          <a:solidFill>
            <a:srgbClr val="8FAE9B"/>
          </a:solidFill>
          <a:ln cap="flat" cmpd="sng" w="9525">
            <a:solidFill>
              <a:srgbClr val="8FAE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08" name="Google Shape;308;p16"/>
          <p:cNvPicPr preferRelativeResize="0"/>
          <p:nvPr/>
        </p:nvPicPr>
        <p:blipFill rotWithShape="1">
          <a:blip r:embed="rId5">
            <a:alphaModFix/>
          </a:blip>
          <a:srcRect b="0" l="0" r="0" t="0"/>
          <a:stretch/>
        </p:blipFill>
        <p:spPr>
          <a:xfrm>
            <a:off x="7269937" y="3810457"/>
            <a:ext cx="364846" cy="364846"/>
          </a:xfrm>
          <a:prstGeom prst="rect">
            <a:avLst/>
          </a:prstGeom>
          <a:noFill/>
          <a:ln>
            <a:noFill/>
          </a:ln>
        </p:spPr>
      </p:pic>
      <p:sp>
        <p:nvSpPr>
          <p:cNvPr id="309" name="Google Shape;309;p16"/>
          <p:cNvSpPr/>
          <p:nvPr/>
        </p:nvSpPr>
        <p:spPr>
          <a:xfrm>
            <a:off x="6217920" y="2184611"/>
            <a:ext cx="24690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FAE9B"/>
              </a:buClr>
              <a:buSzPts val="1300"/>
              <a:buFont typeface="IBM Plex Mono"/>
              <a:buNone/>
            </a:pPr>
            <a:r>
              <a:rPr b="1" i="0" lang="en-US" sz="1300" u="none" cap="none" strike="noStrike">
                <a:solidFill>
                  <a:srgbClr val="8FAE9B"/>
                </a:solidFill>
                <a:latin typeface="IBM Plex Mono"/>
                <a:ea typeface="IBM Plex Mono"/>
                <a:cs typeface="IBM Plex Mono"/>
                <a:sym typeface="IBM Plex Mono"/>
              </a:rPr>
              <a:t>MONTH 6</a:t>
            </a:r>
            <a:endParaRPr b="0" i="0" sz="1300" u="none" cap="none" strike="noStrike">
              <a:solidFill>
                <a:schemeClr val="dk1"/>
              </a:solidFill>
              <a:latin typeface="Calibri"/>
              <a:ea typeface="Calibri"/>
              <a:cs typeface="Calibri"/>
              <a:sym typeface="Calibri"/>
            </a:endParaRPr>
          </a:p>
        </p:txBody>
      </p:sp>
      <p:sp>
        <p:nvSpPr>
          <p:cNvPr id="310" name="Google Shape;310;p16"/>
          <p:cNvSpPr/>
          <p:nvPr/>
        </p:nvSpPr>
        <p:spPr>
          <a:xfrm>
            <a:off x="6217920" y="2513795"/>
            <a:ext cx="24690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1700"/>
              <a:buFont typeface="Fraunces"/>
              <a:buNone/>
            </a:pPr>
            <a:r>
              <a:rPr i="0" lang="en-US" sz="1800" u="none" cap="none" strike="noStrike">
                <a:solidFill>
                  <a:srgbClr val="12292B"/>
                </a:solidFill>
                <a:latin typeface="Fraunces"/>
                <a:ea typeface="Fraunces"/>
                <a:cs typeface="Fraunces"/>
                <a:sym typeface="Fraunces"/>
              </a:rPr>
              <a:t>Demo milestone</a:t>
            </a:r>
            <a:endParaRPr i="0" sz="1800" u="none" cap="none" strike="noStrike">
              <a:solidFill>
                <a:schemeClr val="dk1"/>
              </a:solidFill>
              <a:latin typeface="Calibri"/>
              <a:ea typeface="Calibri"/>
              <a:cs typeface="Calibri"/>
              <a:sym typeface="Calibri"/>
            </a:endParaRPr>
          </a:p>
        </p:txBody>
      </p:sp>
      <p:sp>
        <p:nvSpPr>
          <p:cNvPr id="311" name="Google Shape;311;p16"/>
          <p:cNvSpPr/>
          <p:nvPr/>
        </p:nvSpPr>
        <p:spPr>
          <a:xfrm>
            <a:off x="5842925" y="2879544"/>
            <a:ext cx="32190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6F6B"/>
              </a:buClr>
              <a:buSzPts val="11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312" name="Google Shape;312;p16"/>
          <p:cNvSpPr/>
          <p:nvPr/>
        </p:nvSpPr>
        <p:spPr>
          <a:xfrm>
            <a:off x="9898380" y="3558540"/>
            <a:ext cx="868800" cy="868800"/>
          </a:xfrm>
          <a:prstGeom prst="ellipse">
            <a:avLst/>
          </a:prstGeom>
          <a:solidFill>
            <a:srgbClr val="0E7C7B"/>
          </a:solidFill>
          <a:ln cap="flat" cmpd="sng" w="9525">
            <a:solidFill>
              <a:srgbClr val="0E7C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13" name="Google Shape;313;p16"/>
          <p:cNvPicPr preferRelativeResize="0"/>
          <p:nvPr/>
        </p:nvPicPr>
        <p:blipFill rotWithShape="1">
          <a:blip r:embed="rId6">
            <a:alphaModFix/>
          </a:blip>
          <a:srcRect b="0" l="0" r="0" t="0"/>
          <a:stretch/>
        </p:blipFill>
        <p:spPr>
          <a:xfrm>
            <a:off x="10150297" y="3810457"/>
            <a:ext cx="364846" cy="364846"/>
          </a:xfrm>
          <a:prstGeom prst="rect">
            <a:avLst/>
          </a:prstGeom>
          <a:noFill/>
          <a:ln>
            <a:noFill/>
          </a:ln>
        </p:spPr>
      </p:pic>
      <p:sp>
        <p:nvSpPr>
          <p:cNvPr id="314" name="Google Shape;314;p16"/>
          <p:cNvSpPr/>
          <p:nvPr/>
        </p:nvSpPr>
        <p:spPr>
          <a:xfrm>
            <a:off x="9098280" y="4514088"/>
            <a:ext cx="24690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7C7B"/>
              </a:buClr>
              <a:buSzPts val="1300"/>
              <a:buFont typeface="IBM Plex Mono"/>
              <a:buNone/>
            </a:pPr>
            <a:r>
              <a:rPr b="1" i="0" lang="en-US" sz="1300" u="none" cap="none" strike="noStrike">
                <a:solidFill>
                  <a:srgbClr val="0E7C7B"/>
                </a:solidFill>
                <a:latin typeface="IBM Plex Mono"/>
                <a:ea typeface="IBM Plex Mono"/>
                <a:cs typeface="IBM Plex Mono"/>
                <a:sym typeface="IBM Plex Mono"/>
              </a:rPr>
              <a:t>YEAR 1</a:t>
            </a:r>
            <a:endParaRPr b="0" i="0" sz="1300" u="none" cap="none" strike="noStrike">
              <a:solidFill>
                <a:schemeClr val="dk1"/>
              </a:solidFill>
              <a:latin typeface="Calibri"/>
              <a:ea typeface="Calibri"/>
              <a:cs typeface="Calibri"/>
              <a:sym typeface="Calibri"/>
            </a:endParaRPr>
          </a:p>
        </p:txBody>
      </p:sp>
      <p:sp>
        <p:nvSpPr>
          <p:cNvPr id="315" name="Google Shape;315;p16"/>
          <p:cNvSpPr/>
          <p:nvPr/>
        </p:nvSpPr>
        <p:spPr>
          <a:xfrm>
            <a:off x="9098280" y="4843272"/>
            <a:ext cx="24690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1700"/>
              <a:buFont typeface="Fraunces"/>
              <a:buNone/>
            </a:pPr>
            <a:r>
              <a:rPr i="0" lang="en-US" sz="1800" u="none" cap="none" strike="noStrike">
                <a:solidFill>
                  <a:srgbClr val="12292B"/>
                </a:solidFill>
                <a:latin typeface="Fraunces"/>
                <a:ea typeface="Fraunces"/>
                <a:cs typeface="Fraunces"/>
                <a:sym typeface="Fraunces"/>
              </a:rPr>
              <a:t>Demo milestone</a:t>
            </a:r>
            <a:endParaRPr i="0" sz="1800" u="none" cap="none" strike="noStrike">
              <a:solidFill>
                <a:schemeClr val="dk1"/>
              </a:solidFill>
              <a:latin typeface="Calibri"/>
              <a:ea typeface="Calibri"/>
              <a:cs typeface="Calibri"/>
              <a:sym typeface="Calibri"/>
            </a:endParaRPr>
          </a:p>
        </p:txBody>
      </p:sp>
      <p:sp>
        <p:nvSpPr>
          <p:cNvPr id="316" name="Google Shape;316;p16"/>
          <p:cNvSpPr/>
          <p:nvPr/>
        </p:nvSpPr>
        <p:spPr>
          <a:xfrm>
            <a:off x="8723275" y="5209025"/>
            <a:ext cx="32190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6F6B"/>
              </a:buClr>
              <a:buSzPts val="11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317" name="Google Shape;317;p16"/>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318" name="Google Shape;318;p16"/>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14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7"/>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7"/>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CASE STUDY</a:t>
            </a:r>
            <a:endParaRPr b="0" i="0" sz="1800" u="none" cap="none" strike="noStrike">
              <a:solidFill>
                <a:schemeClr val="dk1"/>
              </a:solidFill>
              <a:latin typeface="Calibri"/>
              <a:ea typeface="Calibri"/>
              <a:cs typeface="Calibri"/>
              <a:sym typeface="Calibri"/>
            </a:endParaRPr>
          </a:p>
        </p:txBody>
      </p:sp>
      <p:sp>
        <p:nvSpPr>
          <p:cNvPr id="326" name="Google Shape;326;p17"/>
          <p:cNvSpPr/>
          <p:nvPr/>
        </p:nvSpPr>
        <p:spPr>
          <a:xfrm>
            <a:off x="731520" y="1005840"/>
            <a:ext cx="73152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3800"/>
              <a:buFont typeface="Fraunces"/>
              <a:buNone/>
            </a:pPr>
            <a:r>
              <a:rPr b="0" i="0" lang="en-US" sz="3800" u="none" cap="none" strike="noStrike">
                <a:solidFill>
                  <a:srgbClr val="12292B"/>
                </a:solidFill>
                <a:latin typeface="Fraunces"/>
                <a:ea typeface="Fraunces"/>
                <a:cs typeface="Fraunces"/>
                <a:sym typeface="Fraunces"/>
              </a:rPr>
              <a:t>From diagnosis to recovery</a:t>
            </a:r>
            <a:endParaRPr b="0" i="0" sz="3800" u="none" cap="none" strike="noStrike">
              <a:solidFill>
                <a:schemeClr val="dk1"/>
              </a:solidFill>
              <a:latin typeface="Calibri"/>
              <a:ea typeface="Calibri"/>
              <a:cs typeface="Calibri"/>
              <a:sym typeface="Calibri"/>
            </a:endParaRPr>
          </a:p>
        </p:txBody>
      </p:sp>
      <p:sp>
        <p:nvSpPr>
          <p:cNvPr id="327" name="Google Shape;327;p17"/>
          <p:cNvSpPr/>
          <p:nvPr/>
        </p:nvSpPr>
        <p:spPr>
          <a:xfrm>
            <a:off x="731520" y="2194560"/>
            <a:ext cx="3291840" cy="3200400"/>
          </a:xfrm>
          <a:prstGeom prst="roundRect">
            <a:avLst>
              <a:gd fmla="val 4000" name="adj"/>
            </a:avLst>
          </a:prstGeom>
          <a:solidFill>
            <a:srgbClr val="E4EDE7"/>
          </a:solidFill>
          <a:ln cap="flat" cmpd="sng" w="12700">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7"/>
          <p:cNvSpPr/>
          <p:nvPr/>
        </p:nvSpPr>
        <p:spPr>
          <a:xfrm>
            <a:off x="1005840" y="2468880"/>
            <a:ext cx="658368" cy="658368"/>
          </a:xfrm>
          <a:prstGeom prst="roundRect">
            <a:avLst>
              <a:gd fmla="val 16667" name="adj"/>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29" name="Google Shape;329;p17"/>
          <p:cNvPicPr preferRelativeResize="0"/>
          <p:nvPr/>
        </p:nvPicPr>
        <p:blipFill rotWithShape="1">
          <a:blip r:embed="rId3">
            <a:alphaModFix/>
          </a:blip>
          <a:srcRect b="0" l="0" r="0" t="0"/>
          <a:stretch/>
        </p:blipFill>
        <p:spPr>
          <a:xfrm>
            <a:off x="1152144" y="2615184"/>
            <a:ext cx="365760" cy="365760"/>
          </a:xfrm>
          <a:prstGeom prst="rect">
            <a:avLst/>
          </a:prstGeom>
          <a:noFill/>
          <a:ln>
            <a:noFill/>
          </a:ln>
        </p:spPr>
      </p:pic>
      <p:sp>
        <p:nvSpPr>
          <p:cNvPr id="330" name="Google Shape;330;p17"/>
          <p:cNvSpPr/>
          <p:nvPr/>
        </p:nvSpPr>
        <p:spPr>
          <a:xfrm>
            <a:off x="3063240" y="2487168"/>
            <a:ext cx="685800" cy="4114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D3E0D7"/>
              </a:buClr>
              <a:buSzPts val="1800"/>
              <a:buFont typeface="IBM Plex Mono"/>
              <a:buNone/>
            </a:pPr>
            <a:r>
              <a:rPr b="0" i="0" lang="en-US" sz="1800" u="none" cap="none" strike="noStrike">
                <a:solidFill>
                  <a:srgbClr val="D3E0D7"/>
                </a:solidFill>
                <a:latin typeface="IBM Plex Mono"/>
                <a:ea typeface="IBM Plex Mono"/>
                <a:cs typeface="IBM Plex Mono"/>
                <a:sym typeface="IBM Plex Mono"/>
              </a:rPr>
              <a:t>01</a:t>
            </a:r>
            <a:endParaRPr b="0" i="0" sz="1800" u="none" cap="none" strike="noStrike">
              <a:solidFill>
                <a:schemeClr val="dk1"/>
              </a:solidFill>
              <a:latin typeface="Calibri"/>
              <a:ea typeface="Calibri"/>
              <a:cs typeface="Calibri"/>
              <a:sym typeface="Calibri"/>
            </a:endParaRPr>
          </a:p>
        </p:txBody>
      </p:sp>
      <p:sp>
        <p:nvSpPr>
          <p:cNvPr id="331" name="Google Shape;331;p17"/>
          <p:cNvSpPr/>
          <p:nvPr/>
        </p:nvSpPr>
        <p:spPr>
          <a:xfrm>
            <a:off x="1005840" y="3337560"/>
            <a:ext cx="27432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300"/>
              <a:buFont typeface="Fraunces"/>
              <a:buNone/>
            </a:pPr>
            <a:r>
              <a:rPr b="0" i="0" lang="en-US" sz="2400" u="none" cap="none" strike="noStrike">
                <a:solidFill>
                  <a:srgbClr val="12292B"/>
                </a:solidFill>
                <a:latin typeface="Fraunces"/>
                <a:ea typeface="Fraunces"/>
                <a:cs typeface="Fraunces"/>
                <a:sym typeface="Fraunces"/>
              </a:rPr>
              <a:t>Challenge</a:t>
            </a:r>
            <a:endParaRPr b="0" i="0" sz="2400" u="none" cap="none" strike="noStrike">
              <a:solidFill>
                <a:schemeClr val="dk1"/>
              </a:solidFill>
              <a:latin typeface="Calibri"/>
              <a:ea typeface="Calibri"/>
              <a:cs typeface="Calibri"/>
              <a:sym typeface="Calibri"/>
            </a:endParaRPr>
          </a:p>
        </p:txBody>
      </p:sp>
      <p:sp>
        <p:nvSpPr>
          <p:cNvPr id="332" name="Google Shape;332;p17"/>
          <p:cNvSpPr/>
          <p:nvPr/>
        </p:nvSpPr>
        <p:spPr>
          <a:xfrm>
            <a:off x="1005840" y="3961652"/>
            <a:ext cx="2743200" cy="13716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sp>
        <p:nvSpPr>
          <p:cNvPr id="333" name="Google Shape;333;p17"/>
          <p:cNvSpPr/>
          <p:nvPr/>
        </p:nvSpPr>
        <p:spPr>
          <a:xfrm>
            <a:off x="4498848" y="2194560"/>
            <a:ext cx="3291840" cy="3200400"/>
          </a:xfrm>
          <a:prstGeom prst="roundRect">
            <a:avLst>
              <a:gd fmla="val 4000" name="adj"/>
            </a:avLst>
          </a:prstGeom>
          <a:solidFill>
            <a:srgbClr val="E4EDE7"/>
          </a:solidFill>
          <a:ln cap="flat" cmpd="sng" w="12700">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7"/>
          <p:cNvSpPr/>
          <p:nvPr/>
        </p:nvSpPr>
        <p:spPr>
          <a:xfrm>
            <a:off x="4773168" y="2468880"/>
            <a:ext cx="658368" cy="658368"/>
          </a:xfrm>
          <a:prstGeom prst="roundRect">
            <a:avLst>
              <a:gd fmla="val 16667" name="adj"/>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35" name="Google Shape;335;p17"/>
          <p:cNvPicPr preferRelativeResize="0"/>
          <p:nvPr/>
        </p:nvPicPr>
        <p:blipFill rotWithShape="1">
          <a:blip r:embed="rId4">
            <a:alphaModFix/>
          </a:blip>
          <a:srcRect b="0" l="0" r="0" t="0"/>
          <a:stretch/>
        </p:blipFill>
        <p:spPr>
          <a:xfrm>
            <a:off x="4919472" y="2615184"/>
            <a:ext cx="365760" cy="365760"/>
          </a:xfrm>
          <a:prstGeom prst="rect">
            <a:avLst/>
          </a:prstGeom>
          <a:noFill/>
          <a:ln>
            <a:noFill/>
          </a:ln>
        </p:spPr>
      </p:pic>
      <p:sp>
        <p:nvSpPr>
          <p:cNvPr id="336" name="Google Shape;336;p17"/>
          <p:cNvSpPr/>
          <p:nvPr/>
        </p:nvSpPr>
        <p:spPr>
          <a:xfrm>
            <a:off x="6830568" y="2487168"/>
            <a:ext cx="685800" cy="4114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D3E0D7"/>
              </a:buClr>
              <a:buSzPts val="1800"/>
              <a:buFont typeface="IBM Plex Mono"/>
              <a:buNone/>
            </a:pPr>
            <a:r>
              <a:rPr b="0" i="0" lang="en-US" sz="1800" u="none" cap="none" strike="noStrike">
                <a:solidFill>
                  <a:srgbClr val="D3E0D7"/>
                </a:solidFill>
                <a:latin typeface="IBM Plex Mono"/>
                <a:ea typeface="IBM Plex Mono"/>
                <a:cs typeface="IBM Plex Mono"/>
                <a:sym typeface="IBM Plex Mono"/>
              </a:rPr>
              <a:t>02</a:t>
            </a:r>
            <a:endParaRPr b="0" i="0" sz="1800" u="none" cap="none" strike="noStrike">
              <a:solidFill>
                <a:schemeClr val="dk1"/>
              </a:solidFill>
              <a:latin typeface="Calibri"/>
              <a:ea typeface="Calibri"/>
              <a:cs typeface="Calibri"/>
              <a:sym typeface="Calibri"/>
            </a:endParaRPr>
          </a:p>
        </p:txBody>
      </p:sp>
      <p:sp>
        <p:nvSpPr>
          <p:cNvPr id="337" name="Google Shape;337;p17"/>
          <p:cNvSpPr/>
          <p:nvPr/>
        </p:nvSpPr>
        <p:spPr>
          <a:xfrm>
            <a:off x="4773168" y="3337560"/>
            <a:ext cx="27432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300"/>
              <a:buFont typeface="Fraunces"/>
              <a:buNone/>
            </a:pPr>
            <a:r>
              <a:rPr b="0" i="0" lang="en-US" sz="2400" u="none" cap="none" strike="noStrike">
                <a:solidFill>
                  <a:srgbClr val="12292B"/>
                </a:solidFill>
                <a:latin typeface="Fraunces"/>
                <a:ea typeface="Fraunces"/>
                <a:cs typeface="Fraunces"/>
                <a:sym typeface="Fraunces"/>
              </a:rPr>
              <a:t>Solution</a:t>
            </a:r>
            <a:endParaRPr b="0" i="0" sz="2400" u="none" cap="none" strike="noStrike">
              <a:solidFill>
                <a:schemeClr val="dk1"/>
              </a:solidFill>
              <a:latin typeface="Calibri"/>
              <a:ea typeface="Calibri"/>
              <a:cs typeface="Calibri"/>
              <a:sym typeface="Calibri"/>
            </a:endParaRPr>
          </a:p>
        </p:txBody>
      </p:sp>
      <p:sp>
        <p:nvSpPr>
          <p:cNvPr id="338" name="Google Shape;338;p17"/>
          <p:cNvSpPr/>
          <p:nvPr/>
        </p:nvSpPr>
        <p:spPr>
          <a:xfrm>
            <a:off x="4773168" y="3961652"/>
            <a:ext cx="2743200" cy="13716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sp>
        <p:nvSpPr>
          <p:cNvPr id="339" name="Google Shape;339;p17"/>
          <p:cNvSpPr/>
          <p:nvPr/>
        </p:nvSpPr>
        <p:spPr>
          <a:xfrm>
            <a:off x="8266176" y="2194560"/>
            <a:ext cx="3291840" cy="3200400"/>
          </a:xfrm>
          <a:prstGeom prst="roundRect">
            <a:avLst>
              <a:gd fmla="val 4000" name="adj"/>
            </a:avLst>
          </a:prstGeom>
          <a:solidFill>
            <a:srgbClr val="E4EDE7"/>
          </a:solidFill>
          <a:ln cap="flat" cmpd="sng" w="12700">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7"/>
          <p:cNvSpPr/>
          <p:nvPr/>
        </p:nvSpPr>
        <p:spPr>
          <a:xfrm>
            <a:off x="8540496" y="2468880"/>
            <a:ext cx="658368" cy="658368"/>
          </a:xfrm>
          <a:prstGeom prst="roundRect">
            <a:avLst>
              <a:gd fmla="val 16667" name="adj"/>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41" name="Google Shape;341;p17"/>
          <p:cNvPicPr preferRelativeResize="0"/>
          <p:nvPr/>
        </p:nvPicPr>
        <p:blipFill rotWithShape="1">
          <a:blip r:embed="rId5">
            <a:alphaModFix/>
          </a:blip>
          <a:srcRect b="0" l="0" r="0" t="0"/>
          <a:stretch/>
        </p:blipFill>
        <p:spPr>
          <a:xfrm>
            <a:off x="8686800" y="2615184"/>
            <a:ext cx="365760" cy="365760"/>
          </a:xfrm>
          <a:prstGeom prst="rect">
            <a:avLst/>
          </a:prstGeom>
          <a:noFill/>
          <a:ln>
            <a:noFill/>
          </a:ln>
        </p:spPr>
      </p:pic>
      <p:sp>
        <p:nvSpPr>
          <p:cNvPr id="342" name="Google Shape;342;p17"/>
          <p:cNvSpPr/>
          <p:nvPr/>
        </p:nvSpPr>
        <p:spPr>
          <a:xfrm>
            <a:off x="10597896" y="2487168"/>
            <a:ext cx="685800" cy="4114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D3E0D7"/>
              </a:buClr>
              <a:buSzPts val="1800"/>
              <a:buFont typeface="IBM Plex Mono"/>
              <a:buNone/>
            </a:pPr>
            <a:r>
              <a:rPr b="0" i="0" lang="en-US" sz="1800" u="none" cap="none" strike="noStrike">
                <a:solidFill>
                  <a:srgbClr val="D3E0D7"/>
                </a:solidFill>
                <a:latin typeface="IBM Plex Mono"/>
                <a:ea typeface="IBM Plex Mono"/>
                <a:cs typeface="IBM Plex Mono"/>
                <a:sym typeface="IBM Plex Mono"/>
              </a:rPr>
              <a:t>03</a:t>
            </a:r>
            <a:endParaRPr b="0" i="0" sz="1800" u="none" cap="none" strike="noStrike">
              <a:solidFill>
                <a:schemeClr val="dk1"/>
              </a:solidFill>
              <a:latin typeface="Calibri"/>
              <a:ea typeface="Calibri"/>
              <a:cs typeface="Calibri"/>
              <a:sym typeface="Calibri"/>
            </a:endParaRPr>
          </a:p>
        </p:txBody>
      </p:sp>
      <p:sp>
        <p:nvSpPr>
          <p:cNvPr id="343" name="Google Shape;343;p17"/>
          <p:cNvSpPr/>
          <p:nvPr/>
        </p:nvSpPr>
        <p:spPr>
          <a:xfrm>
            <a:off x="8540496" y="3337560"/>
            <a:ext cx="27432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300"/>
              <a:buFont typeface="Fraunces"/>
              <a:buNone/>
            </a:pPr>
            <a:r>
              <a:rPr b="0" i="0" lang="en-US" sz="2400" u="none" cap="none" strike="noStrike">
                <a:solidFill>
                  <a:srgbClr val="12292B"/>
                </a:solidFill>
                <a:latin typeface="Fraunces"/>
                <a:ea typeface="Fraunces"/>
                <a:cs typeface="Fraunces"/>
                <a:sym typeface="Fraunces"/>
              </a:rPr>
              <a:t>Result</a:t>
            </a:r>
            <a:endParaRPr b="0" i="0" sz="2400" u="none" cap="none" strike="noStrike">
              <a:solidFill>
                <a:schemeClr val="dk1"/>
              </a:solidFill>
              <a:latin typeface="Calibri"/>
              <a:ea typeface="Calibri"/>
              <a:cs typeface="Calibri"/>
              <a:sym typeface="Calibri"/>
            </a:endParaRPr>
          </a:p>
        </p:txBody>
      </p:sp>
      <p:sp>
        <p:nvSpPr>
          <p:cNvPr id="344" name="Google Shape;344;p17"/>
          <p:cNvSpPr/>
          <p:nvPr/>
        </p:nvSpPr>
        <p:spPr>
          <a:xfrm>
            <a:off x="8540496" y="3961652"/>
            <a:ext cx="2743200" cy="13716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sz="1600" u="none" cap="none" strike="noStrike">
              <a:solidFill>
                <a:schemeClr val="dk1"/>
              </a:solidFill>
              <a:latin typeface="Calibri"/>
              <a:ea typeface="Calibri"/>
              <a:cs typeface="Calibri"/>
              <a:sym typeface="Calibri"/>
            </a:endParaRPr>
          </a:p>
        </p:txBody>
      </p:sp>
      <p:sp>
        <p:nvSpPr>
          <p:cNvPr id="345" name="Google Shape;345;p17"/>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346" name="Google Shape;346;p17"/>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15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18"/>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8"/>
          <p:cNvSpPr/>
          <p:nvPr/>
        </p:nvSpPr>
        <p:spPr>
          <a:xfrm>
            <a:off x="0" y="0"/>
            <a:ext cx="5532120" cy="6858000"/>
          </a:xfrm>
          <a:prstGeom prst="rect">
            <a:avLst/>
          </a:prstGeom>
          <a:solidFill>
            <a:srgbClr val="E4EDE7"/>
          </a:solidFill>
          <a:ln cap="flat" cmpd="sng" w="12700">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54" name="Google Shape;354;p18"/>
          <p:cNvPicPr preferRelativeResize="0"/>
          <p:nvPr/>
        </p:nvPicPr>
        <p:blipFill rotWithShape="1">
          <a:blip r:embed="rId3">
            <a:alphaModFix/>
          </a:blip>
          <a:srcRect b="0" l="0" r="0" t="0"/>
          <a:stretch/>
        </p:blipFill>
        <p:spPr>
          <a:xfrm>
            <a:off x="2240509" y="2720569"/>
            <a:ext cx="1051103" cy="1051103"/>
          </a:xfrm>
          <a:prstGeom prst="rect">
            <a:avLst/>
          </a:prstGeom>
          <a:noFill/>
          <a:ln>
            <a:noFill/>
          </a:ln>
        </p:spPr>
      </p:pic>
      <p:sp>
        <p:nvSpPr>
          <p:cNvPr id="355" name="Google Shape;355;p18"/>
          <p:cNvSpPr/>
          <p:nvPr/>
        </p:nvSpPr>
        <p:spPr>
          <a:xfrm>
            <a:off x="0" y="3908831"/>
            <a:ext cx="55321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850"/>
              <a:buFont typeface="IBM Plex Mono"/>
              <a:buNone/>
            </a:pPr>
            <a:r>
              <a:rPr b="0" i="0" lang="en-US" sz="850" u="none" cap="none" strike="noStrike">
                <a:solidFill>
                  <a:srgbClr val="5A6F6B"/>
                </a:solidFill>
                <a:latin typeface="IBM Plex Mono"/>
                <a:ea typeface="IBM Plex Mono"/>
                <a:cs typeface="IBM Plex Mono"/>
                <a:sym typeface="IBM Plex Mono"/>
              </a:rPr>
              <a:t>IMAGE PLACEHOLDER</a:t>
            </a:r>
            <a:endParaRPr b="0" i="0" sz="850" u="none" cap="none" strike="noStrike">
              <a:solidFill>
                <a:schemeClr val="dk1"/>
              </a:solidFill>
              <a:latin typeface="Calibri"/>
              <a:ea typeface="Calibri"/>
              <a:cs typeface="Calibri"/>
              <a:sym typeface="Calibri"/>
            </a:endParaRPr>
          </a:p>
        </p:txBody>
      </p:sp>
      <p:sp>
        <p:nvSpPr>
          <p:cNvPr id="356" name="Google Shape;356;p18"/>
          <p:cNvSpPr/>
          <p:nvPr/>
        </p:nvSpPr>
        <p:spPr>
          <a:xfrm>
            <a:off x="6263640" y="721743"/>
            <a:ext cx="45720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GALLERY</a:t>
            </a:r>
            <a:endParaRPr b="0" i="0" sz="1800" u="none" cap="none" strike="noStrike">
              <a:solidFill>
                <a:schemeClr val="dk1"/>
              </a:solidFill>
              <a:latin typeface="Calibri"/>
              <a:ea typeface="Calibri"/>
              <a:cs typeface="Calibri"/>
              <a:sym typeface="Calibri"/>
            </a:endParaRPr>
          </a:p>
        </p:txBody>
      </p:sp>
      <p:sp>
        <p:nvSpPr>
          <p:cNvPr id="357" name="Google Shape;357;p18"/>
          <p:cNvSpPr/>
          <p:nvPr/>
        </p:nvSpPr>
        <p:spPr>
          <a:xfrm>
            <a:off x="6263640" y="889383"/>
            <a:ext cx="5212200" cy="118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3600"/>
              <a:buFont typeface="Fraunces"/>
              <a:buNone/>
            </a:pPr>
            <a:r>
              <a:rPr b="0" i="0" lang="en-US" sz="3600" u="none" cap="none" strike="noStrike">
                <a:solidFill>
                  <a:srgbClr val="12292B"/>
                </a:solidFill>
                <a:latin typeface="Fraunces"/>
                <a:ea typeface="Fraunces"/>
                <a:cs typeface="Fraunces"/>
                <a:sym typeface="Fraunces"/>
              </a:rPr>
              <a:t>Half-slide image</a:t>
            </a:r>
            <a:endParaRPr b="0" i="0" sz="3600" u="none" cap="none" strike="noStrike">
              <a:solidFill>
                <a:schemeClr val="dk1"/>
              </a:solidFill>
              <a:latin typeface="Calibri"/>
              <a:ea typeface="Calibri"/>
              <a:cs typeface="Calibri"/>
              <a:sym typeface="Calibri"/>
            </a:endParaRPr>
          </a:p>
        </p:txBody>
      </p:sp>
      <p:sp>
        <p:nvSpPr>
          <p:cNvPr id="358" name="Google Shape;358;p18"/>
          <p:cNvSpPr/>
          <p:nvPr/>
        </p:nvSpPr>
        <p:spPr>
          <a:xfrm>
            <a:off x="6309360" y="3963953"/>
            <a:ext cx="91500" cy="91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8"/>
          <p:cNvSpPr/>
          <p:nvPr/>
        </p:nvSpPr>
        <p:spPr>
          <a:xfrm>
            <a:off x="6309360" y="4725953"/>
            <a:ext cx="91500" cy="91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8"/>
          <p:cNvSpPr/>
          <p:nvPr/>
        </p:nvSpPr>
        <p:spPr>
          <a:xfrm>
            <a:off x="6309360" y="5513832"/>
            <a:ext cx="91500" cy="91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8"/>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362" name="Google Shape;362;p18"/>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16</a:t>
            </a:r>
            <a:endParaRPr b="0" i="0" sz="850" u="none" cap="none" strike="noStrike">
              <a:solidFill>
                <a:schemeClr val="dk1"/>
              </a:solidFill>
              <a:latin typeface="Calibri"/>
              <a:ea typeface="Calibri"/>
              <a:cs typeface="Calibri"/>
              <a:sym typeface="Calibri"/>
            </a:endParaRPr>
          </a:p>
        </p:txBody>
      </p:sp>
      <p:sp>
        <p:nvSpPr>
          <p:cNvPr id="363" name="Google Shape;363;p18"/>
          <p:cNvSpPr/>
          <p:nvPr/>
        </p:nvSpPr>
        <p:spPr>
          <a:xfrm>
            <a:off x="6263650" y="2044476"/>
            <a:ext cx="5212200" cy="15519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12292B"/>
              </a:buClr>
              <a:buSzPts val="1400"/>
              <a:buFont typeface="IBM Plex Sans"/>
              <a:buNone/>
            </a:pPr>
            <a:r>
              <a:rPr b="0" i="0" lang="en-US" sz="1800" u="none" cap="none" strike="noStrike">
                <a:solidFill>
                  <a:srgbClr val="12292B"/>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a:t>
            </a:r>
            <a:endParaRPr b="0" i="0" sz="1800" u="none" cap="none" strike="noStrike">
              <a:solidFill>
                <a:schemeClr val="dk1"/>
              </a:solidFill>
              <a:latin typeface="Calibri"/>
              <a:ea typeface="Calibri"/>
              <a:cs typeface="Calibri"/>
              <a:sym typeface="Calibri"/>
            </a:endParaRPr>
          </a:p>
        </p:txBody>
      </p:sp>
      <p:sp>
        <p:nvSpPr>
          <p:cNvPr id="364" name="Google Shape;364;p18"/>
          <p:cNvSpPr/>
          <p:nvPr/>
        </p:nvSpPr>
        <p:spPr>
          <a:xfrm>
            <a:off x="6693400" y="3883025"/>
            <a:ext cx="45720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50"/>
              <a:buFont typeface="IBM Plex Sans"/>
              <a:buNone/>
            </a:pPr>
            <a:r>
              <a:rPr b="0" i="0" lang="en-US" u="none" cap="none" strike="noStrike">
                <a:solidFill>
                  <a:srgbClr val="5A6F6B"/>
                </a:solidFill>
                <a:latin typeface="IBM Plex Sans"/>
                <a:ea typeface="IBM Plex Sans"/>
                <a:cs typeface="IBM Plex Sans"/>
                <a:sym typeface="IBM Plex Sans"/>
              </a:rPr>
              <a:t>Demo point one — 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365" name="Google Shape;365;p18"/>
          <p:cNvSpPr/>
          <p:nvPr/>
        </p:nvSpPr>
        <p:spPr>
          <a:xfrm>
            <a:off x="6693400" y="4660275"/>
            <a:ext cx="45720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50"/>
              <a:buFont typeface="IBM Plex Sans"/>
              <a:buNone/>
            </a:pPr>
            <a:r>
              <a:rPr b="0" i="0" lang="en-US" u="none" cap="none" strike="noStrike">
                <a:solidFill>
                  <a:srgbClr val="5A6F6B"/>
                </a:solidFill>
                <a:latin typeface="IBM Plex Sans"/>
                <a:ea typeface="IBM Plex Sans"/>
                <a:cs typeface="IBM Plex Sans"/>
                <a:sym typeface="IBM Plex Sans"/>
              </a:rPr>
              <a:t>Demo point two — 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366" name="Google Shape;366;p18"/>
          <p:cNvSpPr/>
          <p:nvPr/>
        </p:nvSpPr>
        <p:spPr>
          <a:xfrm>
            <a:off x="6693400" y="5437524"/>
            <a:ext cx="45720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250"/>
              <a:buFont typeface="IBM Plex Sans"/>
              <a:buNone/>
            </a:pPr>
            <a:r>
              <a:rPr b="0" i="0" lang="en-US" u="none" cap="none" strike="noStrike">
                <a:solidFill>
                  <a:srgbClr val="5A6F6B"/>
                </a:solidFill>
                <a:latin typeface="IBM Plex Sans"/>
                <a:ea typeface="IBM Plex Sans"/>
                <a:cs typeface="IBM Plex Sans"/>
                <a:sym typeface="IBM Plex Sans"/>
              </a:rPr>
              <a:t>Demo point three — Demo text. Replace this content with your own without altering the layout.</a:t>
            </a:r>
            <a:endParaRPr b="0" i="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19"/>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9"/>
          <p:cNvSpPr/>
          <p:nvPr/>
        </p:nvSpPr>
        <p:spPr>
          <a:xfrm>
            <a:off x="0" y="777240"/>
            <a:ext cx="12191695"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COMPARISON</a:t>
            </a:r>
            <a:endParaRPr b="0" i="0" sz="1800" u="none" cap="none" strike="noStrike">
              <a:solidFill>
                <a:schemeClr val="dk1"/>
              </a:solidFill>
              <a:latin typeface="Calibri"/>
              <a:ea typeface="Calibri"/>
              <a:cs typeface="Calibri"/>
              <a:sym typeface="Calibri"/>
            </a:endParaRPr>
          </a:p>
        </p:txBody>
      </p:sp>
      <p:sp>
        <p:nvSpPr>
          <p:cNvPr id="374" name="Google Shape;374;p19"/>
          <p:cNvSpPr/>
          <p:nvPr/>
        </p:nvSpPr>
        <p:spPr>
          <a:xfrm>
            <a:off x="0" y="1051560"/>
            <a:ext cx="12191695" cy="7772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Two important topics</a:t>
            </a:r>
            <a:endParaRPr b="0" i="0" sz="4000" u="none" cap="none" strike="noStrike">
              <a:solidFill>
                <a:schemeClr val="dk1"/>
              </a:solidFill>
              <a:latin typeface="Calibri"/>
              <a:ea typeface="Calibri"/>
              <a:cs typeface="Calibri"/>
              <a:sym typeface="Calibri"/>
            </a:endParaRPr>
          </a:p>
        </p:txBody>
      </p:sp>
      <p:sp>
        <p:nvSpPr>
          <p:cNvPr id="375" name="Google Shape;375;p19"/>
          <p:cNvSpPr/>
          <p:nvPr/>
        </p:nvSpPr>
        <p:spPr>
          <a:xfrm>
            <a:off x="731520" y="2331720"/>
            <a:ext cx="5239512" cy="3200400"/>
          </a:xfrm>
          <a:prstGeom prst="roundRect">
            <a:avLst>
              <a:gd fmla="val 4000" name="adj"/>
            </a:avLst>
          </a:prstGeom>
          <a:solidFill>
            <a:srgbClr val="12292B"/>
          </a:solidFill>
          <a:ln cap="flat" cmpd="sng" w="9525">
            <a:solidFill>
              <a:srgbClr val="1229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76" name="Google Shape;376;p19"/>
          <p:cNvPicPr preferRelativeResize="0"/>
          <p:nvPr/>
        </p:nvPicPr>
        <p:blipFill rotWithShape="1">
          <a:blip r:embed="rId3">
            <a:alphaModFix/>
          </a:blip>
          <a:srcRect b="0" l="0" r="0" t="0"/>
          <a:stretch/>
        </p:blipFill>
        <p:spPr>
          <a:xfrm>
            <a:off x="1234440" y="2743200"/>
            <a:ext cx="548640" cy="548640"/>
          </a:xfrm>
          <a:prstGeom prst="rect">
            <a:avLst/>
          </a:prstGeom>
          <a:noFill/>
          <a:ln>
            <a:noFill/>
          </a:ln>
        </p:spPr>
      </p:pic>
      <p:sp>
        <p:nvSpPr>
          <p:cNvPr id="377" name="Google Shape;377;p19"/>
          <p:cNvSpPr/>
          <p:nvPr/>
        </p:nvSpPr>
        <p:spPr>
          <a:xfrm>
            <a:off x="1234440" y="3611880"/>
            <a:ext cx="4233672"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6F4"/>
              </a:buClr>
              <a:buSzPts val="2600"/>
              <a:buFont typeface="Fraunces"/>
              <a:buNone/>
            </a:pPr>
            <a:r>
              <a:rPr b="0" i="0" lang="en-US" sz="2600" u="none" cap="none" strike="noStrike">
                <a:solidFill>
                  <a:srgbClr val="F3F6F4"/>
                </a:solidFill>
                <a:latin typeface="Fraunces"/>
                <a:ea typeface="Fraunces"/>
                <a:cs typeface="Fraunces"/>
                <a:sym typeface="Fraunces"/>
              </a:rPr>
              <a:t>Demo topic I</a:t>
            </a:r>
            <a:endParaRPr b="0" i="0" sz="2600" u="none" cap="none" strike="noStrike">
              <a:solidFill>
                <a:schemeClr val="dk1"/>
              </a:solidFill>
              <a:latin typeface="Calibri"/>
              <a:ea typeface="Calibri"/>
              <a:cs typeface="Calibri"/>
              <a:sym typeface="Calibri"/>
            </a:endParaRPr>
          </a:p>
        </p:txBody>
      </p:sp>
      <p:sp>
        <p:nvSpPr>
          <p:cNvPr id="378" name="Google Shape;378;p19"/>
          <p:cNvSpPr/>
          <p:nvPr/>
        </p:nvSpPr>
        <p:spPr>
          <a:xfrm>
            <a:off x="1261872" y="4224528"/>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9"/>
          <p:cNvSpPr/>
          <p:nvPr/>
        </p:nvSpPr>
        <p:spPr>
          <a:xfrm>
            <a:off x="1234440" y="4465320"/>
            <a:ext cx="4233600" cy="9144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AFC1BC"/>
              </a:buClr>
              <a:buSzPts val="1250"/>
              <a:buFont typeface="IBM Plex Sans"/>
              <a:buNone/>
            </a:pPr>
            <a:r>
              <a:rPr b="0" i="0" lang="en-US" sz="1600" u="none" cap="none" strike="noStrike">
                <a:solidFill>
                  <a:srgbClr val="AFC1BC"/>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sp>
        <p:nvSpPr>
          <p:cNvPr id="380" name="Google Shape;380;p19"/>
          <p:cNvSpPr/>
          <p:nvPr/>
        </p:nvSpPr>
        <p:spPr>
          <a:xfrm>
            <a:off x="6263640" y="2331720"/>
            <a:ext cx="5239512" cy="3200400"/>
          </a:xfrm>
          <a:prstGeom prst="roundRect">
            <a:avLst>
              <a:gd fmla="val 4000" name="adj"/>
            </a:avLst>
          </a:prstGeom>
          <a:solidFill>
            <a:srgbClr val="0E7C7B"/>
          </a:solidFill>
          <a:ln cap="flat" cmpd="sng" w="9525">
            <a:solidFill>
              <a:srgbClr val="0E7C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81" name="Google Shape;381;p19"/>
          <p:cNvPicPr preferRelativeResize="0"/>
          <p:nvPr/>
        </p:nvPicPr>
        <p:blipFill rotWithShape="1">
          <a:blip r:embed="rId4">
            <a:alphaModFix/>
          </a:blip>
          <a:srcRect b="0" l="0" r="0" t="0"/>
          <a:stretch/>
        </p:blipFill>
        <p:spPr>
          <a:xfrm>
            <a:off x="6766560" y="2743200"/>
            <a:ext cx="548640" cy="548640"/>
          </a:xfrm>
          <a:prstGeom prst="rect">
            <a:avLst/>
          </a:prstGeom>
          <a:noFill/>
          <a:ln>
            <a:noFill/>
          </a:ln>
        </p:spPr>
      </p:pic>
      <p:sp>
        <p:nvSpPr>
          <p:cNvPr id="382" name="Google Shape;382;p19"/>
          <p:cNvSpPr/>
          <p:nvPr/>
        </p:nvSpPr>
        <p:spPr>
          <a:xfrm>
            <a:off x="6766560" y="3611880"/>
            <a:ext cx="4233672"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6F4"/>
              </a:buClr>
              <a:buSzPts val="2600"/>
              <a:buFont typeface="Fraunces"/>
              <a:buNone/>
            </a:pPr>
            <a:r>
              <a:rPr b="0" i="0" lang="en-US" sz="2600" u="none" cap="none" strike="noStrike">
                <a:solidFill>
                  <a:srgbClr val="F3F6F4"/>
                </a:solidFill>
                <a:latin typeface="Fraunces"/>
                <a:ea typeface="Fraunces"/>
                <a:cs typeface="Fraunces"/>
                <a:sym typeface="Fraunces"/>
              </a:rPr>
              <a:t>Demo topic II</a:t>
            </a:r>
            <a:endParaRPr b="0" i="0" sz="2600" u="none" cap="none" strike="noStrike">
              <a:solidFill>
                <a:schemeClr val="dk1"/>
              </a:solidFill>
              <a:latin typeface="Calibri"/>
              <a:ea typeface="Calibri"/>
              <a:cs typeface="Calibri"/>
              <a:sym typeface="Calibri"/>
            </a:endParaRPr>
          </a:p>
        </p:txBody>
      </p:sp>
      <p:sp>
        <p:nvSpPr>
          <p:cNvPr id="383" name="Google Shape;383;p19"/>
          <p:cNvSpPr/>
          <p:nvPr/>
        </p:nvSpPr>
        <p:spPr>
          <a:xfrm>
            <a:off x="6793992" y="4224528"/>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9"/>
          <p:cNvSpPr/>
          <p:nvPr/>
        </p:nvSpPr>
        <p:spPr>
          <a:xfrm>
            <a:off x="6766560" y="4465320"/>
            <a:ext cx="4233600" cy="9144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AFC1BC"/>
              </a:buClr>
              <a:buSzPts val="1250"/>
              <a:buFont typeface="IBM Plex Sans"/>
              <a:buNone/>
            </a:pPr>
            <a:r>
              <a:rPr b="0" i="0" lang="en-US" sz="1600" u="none" cap="none" strike="noStrike">
                <a:solidFill>
                  <a:srgbClr val="AFC1BC"/>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sp>
        <p:nvSpPr>
          <p:cNvPr id="385" name="Google Shape;385;p19"/>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386" name="Google Shape;386;p19"/>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17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20"/>
          <p:cNvSpPr/>
          <p:nvPr/>
        </p:nvSpPr>
        <p:spPr>
          <a:xfrm>
            <a:off x="0" y="0"/>
            <a:ext cx="12191695" cy="6858000"/>
          </a:xfrm>
          <a:prstGeom prst="rect">
            <a:avLst/>
          </a:prstGeom>
          <a:solidFill>
            <a:srgbClr val="1229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93" name="Google Shape;393;p20"/>
          <p:cNvPicPr preferRelativeResize="0"/>
          <p:nvPr/>
        </p:nvPicPr>
        <p:blipFill rotWithShape="1">
          <a:blip r:embed="rId3">
            <a:alphaModFix/>
          </a:blip>
          <a:srcRect b="0" l="0" r="0" t="0"/>
          <a:stretch/>
        </p:blipFill>
        <p:spPr>
          <a:xfrm>
            <a:off x="5592928" y="1600200"/>
            <a:ext cx="1005840" cy="1005840"/>
          </a:xfrm>
          <a:prstGeom prst="rect">
            <a:avLst/>
          </a:prstGeom>
          <a:noFill/>
          <a:ln>
            <a:noFill/>
          </a:ln>
        </p:spPr>
      </p:pic>
      <p:sp>
        <p:nvSpPr>
          <p:cNvPr id="394" name="Google Shape;394;p20"/>
          <p:cNvSpPr/>
          <p:nvPr/>
        </p:nvSpPr>
        <p:spPr>
          <a:xfrm>
            <a:off x="0" y="3063240"/>
            <a:ext cx="12191695"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FB3AE"/>
              </a:buClr>
              <a:buSzPts val="950"/>
              <a:buFont typeface="IBM Plex Mono"/>
              <a:buNone/>
            </a:pPr>
            <a:r>
              <a:rPr b="0" i="0" lang="en-US" sz="1800" u="none" cap="none" strike="noStrike">
                <a:solidFill>
                  <a:srgbClr val="9FB3AE"/>
                </a:solidFill>
                <a:latin typeface="IBM Plex Mono"/>
                <a:ea typeface="IBM Plex Mono"/>
                <a:cs typeface="IBM Plex Mono"/>
                <a:sym typeface="IBM Plex Mono"/>
              </a:rPr>
              <a:t>FULL-BLEED IMAGE PLACEHOLDER</a:t>
            </a:r>
            <a:endParaRPr b="0" i="0" sz="1800" u="none" cap="none" strike="noStrike">
              <a:solidFill>
                <a:schemeClr val="dk1"/>
              </a:solidFill>
              <a:latin typeface="Calibri"/>
              <a:ea typeface="Calibri"/>
              <a:cs typeface="Calibri"/>
              <a:sym typeface="Calibri"/>
            </a:endParaRPr>
          </a:p>
        </p:txBody>
      </p:sp>
      <p:sp>
        <p:nvSpPr>
          <p:cNvPr id="395" name="Google Shape;395;p20"/>
          <p:cNvSpPr/>
          <p:nvPr/>
        </p:nvSpPr>
        <p:spPr>
          <a:xfrm>
            <a:off x="822960" y="3429000"/>
            <a:ext cx="10545775" cy="10058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4000"/>
              <a:buFont typeface="Fraunces"/>
              <a:buNone/>
            </a:pPr>
            <a:r>
              <a:rPr b="0" i="0" lang="en-US" sz="4000" u="none" cap="none" strike="noStrike">
                <a:solidFill>
                  <a:srgbClr val="F3F6F4"/>
                </a:solidFill>
                <a:latin typeface="Fraunces"/>
                <a:ea typeface="Fraunces"/>
                <a:cs typeface="Fraunces"/>
                <a:sym typeface="Fraunces"/>
              </a:rPr>
              <a:t>A picture is worth a thousand words</a:t>
            </a:r>
            <a:endParaRPr b="0" i="0" sz="4000" u="none" cap="none" strike="noStrike">
              <a:solidFill>
                <a:schemeClr val="dk1"/>
              </a:solidFill>
              <a:latin typeface="Calibri"/>
              <a:ea typeface="Calibri"/>
              <a:cs typeface="Calibri"/>
              <a:sym typeface="Calibri"/>
            </a:endParaRPr>
          </a:p>
        </p:txBody>
      </p:sp>
      <p:sp>
        <p:nvSpPr>
          <p:cNvPr id="396" name="Google Shape;396;p20"/>
          <p:cNvSpPr/>
          <p:nvPr/>
        </p:nvSpPr>
        <p:spPr>
          <a:xfrm>
            <a:off x="5867248" y="457200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0"/>
          <p:cNvSpPr/>
          <p:nvPr/>
        </p:nvSpPr>
        <p:spPr>
          <a:xfrm>
            <a:off x="6050128" y="457200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0"/>
          <p:cNvSpPr/>
          <p:nvPr/>
        </p:nvSpPr>
        <p:spPr>
          <a:xfrm>
            <a:off x="6233008" y="457200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0"/>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3AE"/>
              </a:buClr>
              <a:buSzPts val="750"/>
              <a:buFont typeface="IBM Plex Mono"/>
              <a:buNone/>
            </a:pPr>
            <a:r>
              <a:rPr b="0" i="0" lang="en-US" sz="750" u="none" cap="none" strike="noStrike">
                <a:solidFill>
                  <a:srgbClr val="9FB3AE"/>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400" name="Google Shape;400;p20"/>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FAE9B"/>
              </a:buClr>
              <a:buSzPts val="850"/>
              <a:buFont typeface="IBM Plex Mono"/>
              <a:buNone/>
            </a:pPr>
            <a:r>
              <a:rPr b="0" i="0" lang="en-US" sz="850" u="none" cap="none" strike="noStrike">
                <a:solidFill>
                  <a:srgbClr val="8FAE9B"/>
                </a:solidFill>
                <a:latin typeface="IBM Plex Mono"/>
                <a:ea typeface="IBM Plex Mono"/>
                <a:cs typeface="IBM Plex Mono"/>
                <a:sym typeface="IBM Plex Mono"/>
              </a:rPr>
              <a:t>18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1"/>
          <p:cNvSpPr/>
          <p:nvPr/>
        </p:nvSpPr>
        <p:spPr>
          <a:xfrm>
            <a:off x="0" y="0"/>
            <a:ext cx="12191700" cy="6858000"/>
          </a:xfrm>
          <a:prstGeom prst="rect">
            <a:avLst/>
          </a:prstGeom>
          <a:solidFill>
            <a:srgbClr val="0B4F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07" name="Google Shape;407;p21"/>
          <p:cNvPicPr preferRelativeResize="0"/>
          <p:nvPr/>
        </p:nvPicPr>
        <p:blipFill rotWithShape="1">
          <a:blip r:embed="rId3">
            <a:alphaModFix/>
          </a:blip>
          <a:srcRect b="0" l="0" r="0" t="0"/>
          <a:stretch/>
        </p:blipFill>
        <p:spPr>
          <a:xfrm>
            <a:off x="1051560" y="5120640"/>
            <a:ext cx="685800" cy="685800"/>
          </a:xfrm>
          <a:prstGeom prst="rect">
            <a:avLst/>
          </a:prstGeom>
          <a:noFill/>
          <a:ln>
            <a:noFill/>
          </a:ln>
        </p:spPr>
      </p:pic>
      <p:sp>
        <p:nvSpPr>
          <p:cNvPr id="408" name="Google Shape;408;p21"/>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3AE"/>
              </a:buClr>
              <a:buSzPts val="750"/>
              <a:buFont typeface="IBM Plex Mono"/>
              <a:buNone/>
            </a:pPr>
            <a:r>
              <a:rPr b="0" i="0" lang="en-US" sz="750" u="none" cap="none" strike="noStrike">
                <a:solidFill>
                  <a:srgbClr val="9FB3AE"/>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409" name="Google Shape;409;p21"/>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FAE9B"/>
              </a:buClr>
              <a:buSzPts val="850"/>
              <a:buFont typeface="IBM Plex Mono"/>
              <a:buNone/>
            </a:pPr>
            <a:r>
              <a:rPr b="0" i="0" lang="en-US" sz="850" u="none" cap="none" strike="noStrike">
                <a:solidFill>
                  <a:srgbClr val="8FAE9B"/>
                </a:solidFill>
                <a:latin typeface="IBM Plex Mono"/>
                <a:ea typeface="IBM Plex Mono"/>
                <a:cs typeface="IBM Plex Mono"/>
                <a:sym typeface="IBM Plex Mono"/>
              </a:rPr>
              <a:t>19</a:t>
            </a:r>
            <a:endParaRPr b="0" i="0" sz="850" u="none" cap="none" strike="noStrike">
              <a:solidFill>
                <a:schemeClr val="dk1"/>
              </a:solidFill>
              <a:latin typeface="Calibri"/>
              <a:ea typeface="Calibri"/>
              <a:cs typeface="Calibri"/>
              <a:sym typeface="Calibri"/>
            </a:endParaRPr>
          </a:p>
        </p:txBody>
      </p:sp>
      <p:sp>
        <p:nvSpPr>
          <p:cNvPr id="410" name="Google Shape;410;p21"/>
          <p:cNvSpPr/>
          <p:nvPr/>
        </p:nvSpPr>
        <p:spPr>
          <a:xfrm>
            <a:off x="8008760" y="1356360"/>
            <a:ext cx="3108900" cy="21030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6B6E"/>
              </a:buClr>
              <a:buSzPts val="11600"/>
              <a:buFont typeface="IBM Plex Mono"/>
              <a:buNone/>
            </a:pPr>
            <a:r>
              <a:rPr b="1" lang="en-US" sz="11600">
                <a:solidFill>
                  <a:srgbClr val="1C6B6E"/>
                </a:solidFill>
                <a:latin typeface="IBM Plex Mono"/>
                <a:ea typeface="IBM Plex Mono"/>
                <a:cs typeface="IBM Plex Mono"/>
                <a:sym typeface="IBM Plex Mono"/>
              </a:rPr>
              <a:t>02</a:t>
            </a:r>
            <a:endParaRPr b="0" i="0" sz="11600" u="none" cap="none" strike="noStrike">
              <a:solidFill>
                <a:schemeClr val="dk1"/>
              </a:solidFill>
              <a:latin typeface="Calibri"/>
              <a:ea typeface="Calibri"/>
              <a:cs typeface="Calibri"/>
              <a:sym typeface="Calibri"/>
            </a:endParaRPr>
          </a:p>
        </p:txBody>
      </p:sp>
      <p:grpSp>
        <p:nvGrpSpPr>
          <p:cNvPr id="411" name="Google Shape;411;p21"/>
          <p:cNvGrpSpPr/>
          <p:nvPr/>
        </p:nvGrpSpPr>
        <p:grpSpPr>
          <a:xfrm>
            <a:off x="1040921" y="1874520"/>
            <a:ext cx="6675000" cy="3522480"/>
            <a:chOff x="1040921" y="1874520"/>
            <a:chExt cx="6675000" cy="3522480"/>
          </a:xfrm>
        </p:grpSpPr>
        <p:sp>
          <p:nvSpPr>
            <p:cNvPr id="412" name="Google Shape;412;p21"/>
            <p:cNvSpPr/>
            <p:nvPr/>
          </p:nvSpPr>
          <p:spPr>
            <a:xfrm>
              <a:off x="1040921" y="1874520"/>
              <a:ext cx="54864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FAE9B"/>
                </a:buClr>
                <a:buSzPts val="950"/>
                <a:buFont typeface="IBM Plex Mono"/>
                <a:buNone/>
              </a:pPr>
              <a:r>
                <a:rPr b="0" i="0" lang="en-US" sz="1800" u="none" cap="none" strike="noStrike">
                  <a:solidFill>
                    <a:srgbClr val="8FAE9B"/>
                  </a:solidFill>
                  <a:latin typeface="IBM Plex Mono"/>
                  <a:ea typeface="IBM Plex Mono"/>
                  <a:cs typeface="IBM Plex Mono"/>
                  <a:sym typeface="IBM Plex Mono"/>
                </a:rPr>
                <a:t>SECTION </a:t>
              </a:r>
              <a:r>
                <a:rPr lang="en-US" sz="1800">
                  <a:solidFill>
                    <a:srgbClr val="8FAE9B"/>
                  </a:solidFill>
                  <a:latin typeface="IBM Plex Mono"/>
                  <a:ea typeface="IBM Plex Mono"/>
                  <a:cs typeface="IBM Plex Mono"/>
                  <a:sym typeface="IBM Plex Mono"/>
                </a:rPr>
                <a:t>TWO</a:t>
              </a:r>
              <a:endParaRPr b="0" i="0" sz="1800" u="none" cap="none" strike="noStrike">
                <a:solidFill>
                  <a:schemeClr val="dk1"/>
                </a:solidFill>
                <a:latin typeface="Calibri"/>
                <a:ea typeface="Calibri"/>
                <a:cs typeface="Calibri"/>
                <a:sym typeface="Calibri"/>
              </a:endParaRPr>
            </a:p>
          </p:txBody>
        </p:sp>
        <p:sp>
          <p:nvSpPr>
            <p:cNvPr id="413" name="Google Shape;413;p21"/>
            <p:cNvSpPr/>
            <p:nvPr/>
          </p:nvSpPr>
          <p:spPr>
            <a:xfrm>
              <a:off x="1040921" y="2194560"/>
              <a:ext cx="6675000" cy="100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6F4"/>
                </a:buClr>
                <a:buSzPts val="4600"/>
                <a:buFont typeface="Fraunces"/>
                <a:buNone/>
              </a:pPr>
              <a:r>
                <a:rPr b="0" i="0" lang="en-US" sz="4600" u="none" cap="none" strike="noStrike">
                  <a:solidFill>
                    <a:srgbClr val="F3F6F4"/>
                  </a:solidFill>
                  <a:latin typeface="Fraunces"/>
                  <a:ea typeface="Fraunces"/>
                  <a:cs typeface="Fraunces"/>
                  <a:sym typeface="Fraunces"/>
                </a:rPr>
                <a:t>Transition headline</a:t>
              </a:r>
              <a:endParaRPr b="0" i="0" sz="4600" u="none" cap="none" strike="noStrike">
                <a:solidFill>
                  <a:schemeClr val="dk1"/>
                </a:solidFill>
                <a:latin typeface="Calibri"/>
                <a:ea typeface="Calibri"/>
                <a:cs typeface="Calibri"/>
                <a:sym typeface="Calibri"/>
              </a:endParaRPr>
            </a:p>
          </p:txBody>
        </p:sp>
        <p:grpSp>
          <p:nvGrpSpPr>
            <p:cNvPr id="414" name="Google Shape;414;p21"/>
            <p:cNvGrpSpPr/>
            <p:nvPr/>
          </p:nvGrpSpPr>
          <p:grpSpPr>
            <a:xfrm>
              <a:off x="1110910" y="3337560"/>
              <a:ext cx="457260" cy="91500"/>
              <a:chOff x="4462272" y="3794760"/>
              <a:chExt cx="457260" cy="91500"/>
            </a:xfrm>
          </p:grpSpPr>
          <p:sp>
            <p:nvSpPr>
              <p:cNvPr id="415" name="Google Shape;415;p21"/>
              <p:cNvSpPr/>
              <p:nvPr/>
            </p:nvSpPr>
            <p:spPr>
              <a:xfrm>
                <a:off x="4462272" y="3794760"/>
                <a:ext cx="91500" cy="91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1"/>
              <p:cNvSpPr/>
              <p:nvPr/>
            </p:nvSpPr>
            <p:spPr>
              <a:xfrm>
                <a:off x="4645152" y="3794760"/>
                <a:ext cx="91500" cy="91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1"/>
              <p:cNvSpPr/>
              <p:nvPr/>
            </p:nvSpPr>
            <p:spPr>
              <a:xfrm>
                <a:off x="4828032" y="3794760"/>
                <a:ext cx="91500" cy="91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8" name="Google Shape;418;p21"/>
            <p:cNvSpPr/>
            <p:nvPr/>
          </p:nvSpPr>
          <p:spPr>
            <a:xfrm>
              <a:off x="1040921" y="3733800"/>
              <a:ext cx="5486400" cy="16632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AFC1BC"/>
                </a:buClr>
                <a:buSzPts val="1350"/>
                <a:buFont typeface="IBM Plex Sans"/>
                <a:buNone/>
              </a:pPr>
              <a:r>
                <a:rPr b="0" i="0" lang="en-US" sz="1600" u="none" cap="none" strike="noStrike">
                  <a:solidFill>
                    <a:srgbClr val="AFC1BC"/>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a:t>
              </a:r>
              <a:endParaRPr b="0" i="0" sz="16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22"/>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2"/>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BREAKDOWN</a:t>
            </a:r>
            <a:endParaRPr b="0" i="0" sz="1800" u="none" cap="none" strike="noStrike">
              <a:solidFill>
                <a:schemeClr val="dk1"/>
              </a:solidFill>
              <a:latin typeface="Calibri"/>
              <a:ea typeface="Calibri"/>
              <a:cs typeface="Calibri"/>
              <a:sym typeface="Calibri"/>
            </a:endParaRPr>
          </a:p>
        </p:txBody>
      </p:sp>
      <p:sp>
        <p:nvSpPr>
          <p:cNvPr id="426" name="Google Shape;426;p22"/>
          <p:cNvSpPr/>
          <p:nvPr/>
        </p:nvSpPr>
        <p:spPr>
          <a:xfrm>
            <a:off x="731520" y="1005840"/>
            <a:ext cx="73152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Three important items</a:t>
            </a:r>
            <a:endParaRPr b="0" i="0" sz="4000" u="none" cap="none" strike="noStrike">
              <a:solidFill>
                <a:schemeClr val="dk1"/>
              </a:solidFill>
              <a:latin typeface="Calibri"/>
              <a:ea typeface="Calibri"/>
              <a:cs typeface="Calibri"/>
              <a:sym typeface="Calibri"/>
            </a:endParaRPr>
          </a:p>
        </p:txBody>
      </p:sp>
      <p:sp>
        <p:nvSpPr>
          <p:cNvPr id="427" name="Google Shape;427;p22"/>
          <p:cNvSpPr/>
          <p:nvPr/>
        </p:nvSpPr>
        <p:spPr>
          <a:xfrm>
            <a:off x="731520" y="2194560"/>
            <a:ext cx="3291840" cy="3200400"/>
          </a:xfrm>
          <a:prstGeom prst="roundRect">
            <a:avLst>
              <a:gd fmla="val 4000"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2"/>
          <p:cNvSpPr/>
          <p:nvPr/>
        </p:nvSpPr>
        <p:spPr>
          <a:xfrm>
            <a:off x="1005840" y="2468880"/>
            <a:ext cx="749808" cy="749808"/>
          </a:xfrm>
          <a:prstGeom prst="roundRect">
            <a:avLst>
              <a:gd fmla="val 15854" name="adj"/>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29" name="Google Shape;429;p22"/>
          <p:cNvPicPr preferRelativeResize="0"/>
          <p:nvPr/>
        </p:nvPicPr>
        <p:blipFill rotWithShape="1">
          <a:blip r:embed="rId3">
            <a:alphaModFix/>
          </a:blip>
          <a:srcRect b="0" l="0" r="0" t="0"/>
          <a:stretch/>
        </p:blipFill>
        <p:spPr>
          <a:xfrm>
            <a:off x="1170432" y="2633472"/>
            <a:ext cx="420624" cy="420624"/>
          </a:xfrm>
          <a:prstGeom prst="rect">
            <a:avLst/>
          </a:prstGeom>
          <a:noFill/>
          <a:ln>
            <a:noFill/>
          </a:ln>
        </p:spPr>
      </p:pic>
      <p:sp>
        <p:nvSpPr>
          <p:cNvPr id="430" name="Google Shape;430;p22"/>
          <p:cNvSpPr/>
          <p:nvPr/>
        </p:nvSpPr>
        <p:spPr>
          <a:xfrm>
            <a:off x="1005840" y="3429000"/>
            <a:ext cx="27432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Demo item I</a:t>
            </a:r>
            <a:endParaRPr b="0" i="0" sz="2200" u="none" cap="none" strike="noStrike">
              <a:solidFill>
                <a:schemeClr val="dk1"/>
              </a:solidFill>
              <a:latin typeface="Calibri"/>
              <a:ea typeface="Calibri"/>
              <a:cs typeface="Calibri"/>
              <a:sym typeface="Calibri"/>
            </a:endParaRPr>
          </a:p>
        </p:txBody>
      </p:sp>
      <p:sp>
        <p:nvSpPr>
          <p:cNvPr id="431" name="Google Shape;431;p22"/>
          <p:cNvSpPr/>
          <p:nvPr/>
        </p:nvSpPr>
        <p:spPr>
          <a:xfrm>
            <a:off x="1005840" y="3989832"/>
            <a:ext cx="2743200" cy="12801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sp>
        <p:nvSpPr>
          <p:cNvPr id="432" name="Google Shape;432;p22"/>
          <p:cNvSpPr/>
          <p:nvPr/>
        </p:nvSpPr>
        <p:spPr>
          <a:xfrm>
            <a:off x="4498848" y="2194560"/>
            <a:ext cx="3291840" cy="3200400"/>
          </a:xfrm>
          <a:prstGeom prst="roundRect">
            <a:avLst>
              <a:gd fmla="val 4000"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2"/>
          <p:cNvSpPr/>
          <p:nvPr/>
        </p:nvSpPr>
        <p:spPr>
          <a:xfrm>
            <a:off x="4773168" y="2468880"/>
            <a:ext cx="749808" cy="749808"/>
          </a:xfrm>
          <a:prstGeom prst="roundRect">
            <a:avLst>
              <a:gd fmla="val 15854" name="adj"/>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34" name="Google Shape;434;p22"/>
          <p:cNvPicPr preferRelativeResize="0"/>
          <p:nvPr/>
        </p:nvPicPr>
        <p:blipFill rotWithShape="1">
          <a:blip r:embed="rId4">
            <a:alphaModFix/>
          </a:blip>
          <a:srcRect b="0" l="0" r="0" t="0"/>
          <a:stretch/>
        </p:blipFill>
        <p:spPr>
          <a:xfrm>
            <a:off x="4937760" y="2633472"/>
            <a:ext cx="420624" cy="420624"/>
          </a:xfrm>
          <a:prstGeom prst="rect">
            <a:avLst/>
          </a:prstGeom>
          <a:noFill/>
          <a:ln>
            <a:noFill/>
          </a:ln>
        </p:spPr>
      </p:pic>
      <p:sp>
        <p:nvSpPr>
          <p:cNvPr id="435" name="Google Shape;435;p22"/>
          <p:cNvSpPr/>
          <p:nvPr/>
        </p:nvSpPr>
        <p:spPr>
          <a:xfrm>
            <a:off x="4773168" y="3429000"/>
            <a:ext cx="27432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Demo item II</a:t>
            </a:r>
            <a:endParaRPr b="0" i="0" sz="2200" u="none" cap="none" strike="noStrike">
              <a:solidFill>
                <a:schemeClr val="dk1"/>
              </a:solidFill>
              <a:latin typeface="Calibri"/>
              <a:ea typeface="Calibri"/>
              <a:cs typeface="Calibri"/>
              <a:sym typeface="Calibri"/>
            </a:endParaRPr>
          </a:p>
        </p:txBody>
      </p:sp>
      <p:sp>
        <p:nvSpPr>
          <p:cNvPr id="436" name="Google Shape;436;p22"/>
          <p:cNvSpPr/>
          <p:nvPr/>
        </p:nvSpPr>
        <p:spPr>
          <a:xfrm>
            <a:off x="4773168" y="3989832"/>
            <a:ext cx="2743200" cy="12801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sp>
        <p:nvSpPr>
          <p:cNvPr id="437" name="Google Shape;437;p22"/>
          <p:cNvSpPr/>
          <p:nvPr/>
        </p:nvSpPr>
        <p:spPr>
          <a:xfrm>
            <a:off x="8266176" y="2194560"/>
            <a:ext cx="3291840" cy="3200400"/>
          </a:xfrm>
          <a:prstGeom prst="roundRect">
            <a:avLst>
              <a:gd fmla="val 4000"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2"/>
          <p:cNvSpPr/>
          <p:nvPr/>
        </p:nvSpPr>
        <p:spPr>
          <a:xfrm>
            <a:off x="8540496" y="2468880"/>
            <a:ext cx="749808" cy="749808"/>
          </a:xfrm>
          <a:prstGeom prst="roundRect">
            <a:avLst>
              <a:gd fmla="val 15854" name="adj"/>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39" name="Google Shape;439;p22"/>
          <p:cNvPicPr preferRelativeResize="0"/>
          <p:nvPr/>
        </p:nvPicPr>
        <p:blipFill rotWithShape="1">
          <a:blip r:embed="rId5">
            <a:alphaModFix/>
          </a:blip>
          <a:srcRect b="0" l="0" r="0" t="0"/>
          <a:stretch/>
        </p:blipFill>
        <p:spPr>
          <a:xfrm>
            <a:off x="8705088" y="2633472"/>
            <a:ext cx="420624" cy="420624"/>
          </a:xfrm>
          <a:prstGeom prst="rect">
            <a:avLst/>
          </a:prstGeom>
          <a:noFill/>
          <a:ln>
            <a:noFill/>
          </a:ln>
        </p:spPr>
      </p:pic>
      <p:sp>
        <p:nvSpPr>
          <p:cNvPr id="440" name="Google Shape;440;p22"/>
          <p:cNvSpPr/>
          <p:nvPr/>
        </p:nvSpPr>
        <p:spPr>
          <a:xfrm>
            <a:off x="8540496" y="3429000"/>
            <a:ext cx="27432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200"/>
              <a:buFont typeface="Fraunces"/>
              <a:buNone/>
            </a:pPr>
            <a:r>
              <a:rPr b="0" i="0" lang="en-US" sz="2200" u="none" cap="none" strike="noStrike">
                <a:solidFill>
                  <a:srgbClr val="12292B"/>
                </a:solidFill>
                <a:latin typeface="Fraunces"/>
                <a:ea typeface="Fraunces"/>
                <a:cs typeface="Fraunces"/>
                <a:sym typeface="Fraunces"/>
              </a:rPr>
              <a:t>Demo item III</a:t>
            </a:r>
            <a:endParaRPr b="0" i="0" sz="2200" u="none" cap="none" strike="noStrike">
              <a:solidFill>
                <a:schemeClr val="dk1"/>
              </a:solidFill>
              <a:latin typeface="Calibri"/>
              <a:ea typeface="Calibri"/>
              <a:cs typeface="Calibri"/>
              <a:sym typeface="Calibri"/>
            </a:endParaRPr>
          </a:p>
        </p:txBody>
      </p:sp>
      <p:sp>
        <p:nvSpPr>
          <p:cNvPr id="441" name="Google Shape;441;p22"/>
          <p:cNvSpPr/>
          <p:nvPr/>
        </p:nvSpPr>
        <p:spPr>
          <a:xfrm>
            <a:off x="8540496" y="3989832"/>
            <a:ext cx="2743200" cy="12801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20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a:t>
            </a:r>
            <a:endParaRPr b="0" i="0" sz="1600" u="none" cap="none" strike="noStrike">
              <a:solidFill>
                <a:schemeClr val="dk1"/>
              </a:solidFill>
              <a:latin typeface="Calibri"/>
              <a:ea typeface="Calibri"/>
              <a:cs typeface="Calibri"/>
              <a:sym typeface="Calibri"/>
            </a:endParaRPr>
          </a:p>
        </p:txBody>
      </p:sp>
      <p:sp>
        <p:nvSpPr>
          <p:cNvPr id="442" name="Google Shape;442;p22"/>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443" name="Google Shape;443;p22"/>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20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23"/>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3"/>
          <p:cNvSpPr/>
          <p:nvPr/>
        </p:nvSpPr>
        <p:spPr>
          <a:xfrm>
            <a:off x="0" y="0"/>
            <a:ext cx="3200400" cy="6858000"/>
          </a:xfrm>
          <a:prstGeom prst="rect">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51" name="Google Shape;451;p23"/>
          <p:cNvPicPr preferRelativeResize="0"/>
          <p:nvPr/>
        </p:nvPicPr>
        <p:blipFill rotWithShape="1">
          <a:blip r:embed="rId3">
            <a:alphaModFix/>
          </a:blip>
          <a:srcRect b="0" l="0" r="0" t="0"/>
          <a:stretch/>
        </p:blipFill>
        <p:spPr>
          <a:xfrm>
            <a:off x="1143000" y="2743200"/>
            <a:ext cx="914400" cy="914400"/>
          </a:xfrm>
          <a:prstGeom prst="rect">
            <a:avLst/>
          </a:prstGeom>
          <a:noFill/>
          <a:ln>
            <a:noFill/>
          </a:ln>
        </p:spPr>
      </p:pic>
      <p:sp>
        <p:nvSpPr>
          <p:cNvPr id="452" name="Google Shape;452;p23"/>
          <p:cNvSpPr/>
          <p:nvPr/>
        </p:nvSpPr>
        <p:spPr>
          <a:xfrm>
            <a:off x="3931920" y="960120"/>
            <a:ext cx="1828800" cy="1554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3E0D7"/>
              </a:buClr>
              <a:buSzPts val="13000"/>
              <a:buFont typeface="Fraunces"/>
              <a:buNone/>
            </a:pPr>
            <a:r>
              <a:rPr b="0" i="0" lang="en-US" sz="13000" u="none" cap="none" strike="noStrike">
                <a:solidFill>
                  <a:srgbClr val="D3E0D7"/>
                </a:solidFill>
                <a:latin typeface="Fraunces"/>
                <a:ea typeface="Fraunces"/>
                <a:cs typeface="Fraunces"/>
                <a:sym typeface="Fraunces"/>
              </a:rPr>
              <a:t>“</a:t>
            </a:r>
            <a:endParaRPr b="0" i="0" sz="13000" u="none" cap="none" strike="noStrike">
              <a:solidFill>
                <a:schemeClr val="dk1"/>
              </a:solidFill>
              <a:latin typeface="Calibri"/>
              <a:ea typeface="Calibri"/>
              <a:cs typeface="Calibri"/>
              <a:sym typeface="Calibri"/>
            </a:endParaRPr>
          </a:p>
        </p:txBody>
      </p:sp>
      <p:sp>
        <p:nvSpPr>
          <p:cNvPr id="453" name="Google Shape;453;p23"/>
          <p:cNvSpPr/>
          <p:nvPr/>
        </p:nvSpPr>
        <p:spPr>
          <a:xfrm>
            <a:off x="3931920" y="2240280"/>
            <a:ext cx="7498080" cy="201168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12292B"/>
              </a:buClr>
              <a:buSzPts val="2500"/>
              <a:buFont typeface="Fraunces"/>
              <a:buNone/>
            </a:pPr>
            <a:r>
              <a:rPr b="0" i="0" lang="en-US" sz="4100" u="none" cap="none" strike="noStrike">
                <a:solidFill>
                  <a:srgbClr val="12292B"/>
                </a:solidFill>
                <a:latin typeface="Fraunces"/>
                <a:ea typeface="Fraunces"/>
                <a:cs typeface="Fraunces"/>
                <a:sym typeface="Fraunces"/>
              </a:rPr>
              <a:t>Demo quote text: a line with authority, set at a larger size in the full ink color of the palette.</a:t>
            </a:r>
            <a:endParaRPr b="0" i="0" sz="4100" u="none" cap="none" strike="noStrike">
              <a:solidFill>
                <a:schemeClr val="dk1"/>
              </a:solidFill>
              <a:latin typeface="Calibri"/>
              <a:ea typeface="Calibri"/>
              <a:cs typeface="Calibri"/>
              <a:sym typeface="Calibri"/>
            </a:endParaRPr>
          </a:p>
        </p:txBody>
      </p:sp>
      <p:sp>
        <p:nvSpPr>
          <p:cNvPr id="454" name="Google Shape;454;p23"/>
          <p:cNvSpPr/>
          <p:nvPr/>
        </p:nvSpPr>
        <p:spPr>
          <a:xfrm>
            <a:off x="3950208" y="4846320"/>
            <a:ext cx="100500" cy="100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3"/>
          <p:cNvSpPr/>
          <p:nvPr/>
        </p:nvSpPr>
        <p:spPr>
          <a:xfrm>
            <a:off x="4206240" y="4782312"/>
            <a:ext cx="54864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950"/>
              <a:buFont typeface="IBM Plex Mono"/>
              <a:buNone/>
            </a:pPr>
            <a:r>
              <a:rPr b="0" i="0" lang="en-US" sz="1800" u="none" cap="none" strike="noStrike">
                <a:solidFill>
                  <a:srgbClr val="0E7C7B"/>
                </a:solidFill>
                <a:latin typeface="IBM Plex Mono"/>
                <a:ea typeface="IBM Plex Mono"/>
                <a:cs typeface="IBM Plex Mono"/>
                <a:sym typeface="IBM Plex Mono"/>
              </a:rPr>
              <a:t>— DEMO NAME, CHIEF PHYSICIAN</a:t>
            </a:r>
            <a:endParaRPr b="0" i="0" sz="1800" u="none" cap="none" strike="noStrike">
              <a:solidFill>
                <a:schemeClr val="dk1"/>
              </a:solidFill>
              <a:latin typeface="Calibri"/>
              <a:ea typeface="Calibri"/>
              <a:cs typeface="Calibri"/>
              <a:sym typeface="Calibri"/>
            </a:endParaRPr>
          </a:p>
        </p:txBody>
      </p:sp>
      <p:sp>
        <p:nvSpPr>
          <p:cNvPr id="456" name="Google Shape;456;p23"/>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457" name="Google Shape;457;p23"/>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21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24"/>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4"/>
          <p:cNvSpPr/>
          <p:nvPr/>
        </p:nvSpPr>
        <p:spPr>
          <a:xfrm>
            <a:off x="0" y="1097280"/>
            <a:ext cx="12191695"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FEATURED FIGURE</a:t>
            </a:r>
            <a:endParaRPr b="0" i="0" sz="1800" u="none" cap="none" strike="noStrike">
              <a:solidFill>
                <a:schemeClr val="dk1"/>
              </a:solidFill>
              <a:latin typeface="Calibri"/>
              <a:ea typeface="Calibri"/>
              <a:cs typeface="Calibri"/>
              <a:sym typeface="Calibri"/>
            </a:endParaRPr>
          </a:p>
        </p:txBody>
      </p:sp>
      <p:sp>
        <p:nvSpPr>
          <p:cNvPr id="465" name="Google Shape;465;p24"/>
          <p:cNvSpPr/>
          <p:nvPr/>
        </p:nvSpPr>
        <p:spPr>
          <a:xfrm>
            <a:off x="0" y="1417320"/>
            <a:ext cx="12191695" cy="1691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10400"/>
              <a:buFont typeface="Fraunces"/>
              <a:buNone/>
            </a:pPr>
            <a:r>
              <a:rPr b="0" i="0" lang="en-US" sz="10400" u="none" cap="none" strike="noStrike">
                <a:solidFill>
                  <a:srgbClr val="12292B"/>
                </a:solidFill>
                <a:latin typeface="Fraunces"/>
                <a:ea typeface="Fraunces"/>
                <a:cs typeface="Fraunces"/>
                <a:sym typeface="Fraunces"/>
              </a:rPr>
              <a:t>10,000</a:t>
            </a:r>
            <a:endParaRPr b="0" i="0" sz="10400" u="none" cap="none" strike="noStrike">
              <a:solidFill>
                <a:schemeClr val="dk1"/>
              </a:solidFill>
              <a:latin typeface="Calibri"/>
              <a:ea typeface="Calibri"/>
              <a:cs typeface="Calibri"/>
              <a:sym typeface="Calibri"/>
            </a:endParaRPr>
          </a:p>
        </p:txBody>
      </p:sp>
      <p:sp>
        <p:nvSpPr>
          <p:cNvPr id="466" name="Google Shape;466;p24"/>
          <p:cNvSpPr/>
          <p:nvPr/>
        </p:nvSpPr>
        <p:spPr>
          <a:xfrm>
            <a:off x="2286000" y="3124200"/>
            <a:ext cx="76197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1600"/>
              <a:buFont typeface="IBM Plex Sans"/>
              <a:buNone/>
            </a:pPr>
            <a:r>
              <a:rPr b="0" i="0" lang="en-US" sz="1800" u="none" cap="none" strike="noStrike">
                <a:solidFill>
                  <a:srgbClr val="5A6F6B"/>
                </a:solidFill>
                <a:latin typeface="IBM Plex Sans"/>
                <a:ea typeface="IBM Plex Sans"/>
                <a:cs typeface="IBM Plex Sans"/>
                <a:sym typeface="IBM Plex Sans"/>
              </a:rPr>
              <a:t>A demo figure that will resonate with your audience</a:t>
            </a:r>
            <a:endParaRPr b="0" i="0" sz="1800" u="none" cap="none" strike="noStrike">
              <a:solidFill>
                <a:schemeClr val="dk1"/>
              </a:solidFill>
              <a:latin typeface="Calibri"/>
              <a:ea typeface="Calibri"/>
              <a:cs typeface="Calibri"/>
              <a:sym typeface="Calibri"/>
            </a:endParaRPr>
          </a:p>
        </p:txBody>
      </p:sp>
      <p:sp>
        <p:nvSpPr>
          <p:cNvPr id="467" name="Google Shape;467;p24"/>
          <p:cNvSpPr/>
          <p:nvPr/>
        </p:nvSpPr>
        <p:spPr>
          <a:xfrm>
            <a:off x="5867248" y="379476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4"/>
          <p:cNvSpPr/>
          <p:nvPr/>
        </p:nvSpPr>
        <p:spPr>
          <a:xfrm>
            <a:off x="6050128" y="379476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4"/>
          <p:cNvSpPr/>
          <p:nvPr/>
        </p:nvSpPr>
        <p:spPr>
          <a:xfrm>
            <a:off x="6233008" y="379476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4"/>
          <p:cNvSpPr/>
          <p:nvPr/>
        </p:nvSpPr>
        <p:spPr>
          <a:xfrm>
            <a:off x="731520" y="4206240"/>
            <a:ext cx="329184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7C7B"/>
              </a:buClr>
              <a:buSzPts val="2400"/>
              <a:buFont typeface="IBM Plex Mono"/>
              <a:buNone/>
            </a:pPr>
            <a:r>
              <a:rPr b="1" i="0" lang="en-US" sz="2800" u="none" cap="none" strike="noStrike">
                <a:solidFill>
                  <a:srgbClr val="0E7C7B"/>
                </a:solidFill>
                <a:latin typeface="IBM Plex Mono"/>
                <a:ea typeface="IBM Plex Mono"/>
                <a:cs typeface="IBM Plex Mono"/>
                <a:sym typeface="IBM Plex Mono"/>
              </a:rPr>
              <a:t>72 BPM</a:t>
            </a:r>
            <a:endParaRPr b="0" i="0" sz="2800" u="none" cap="none" strike="noStrike">
              <a:solidFill>
                <a:schemeClr val="dk1"/>
              </a:solidFill>
              <a:latin typeface="Calibri"/>
              <a:ea typeface="Calibri"/>
              <a:cs typeface="Calibri"/>
              <a:sym typeface="Calibri"/>
            </a:endParaRPr>
          </a:p>
        </p:txBody>
      </p:sp>
      <p:sp>
        <p:nvSpPr>
          <p:cNvPr id="471" name="Google Shape;471;p24"/>
          <p:cNvSpPr/>
          <p:nvPr/>
        </p:nvSpPr>
        <p:spPr>
          <a:xfrm>
            <a:off x="731520" y="4773168"/>
            <a:ext cx="329184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50"/>
              <a:buFont typeface="IBM Plex Mono"/>
              <a:buNone/>
            </a:pPr>
            <a:r>
              <a:rPr b="0" i="0" lang="en-US" sz="1150" u="none" cap="none" strike="noStrike">
                <a:solidFill>
                  <a:srgbClr val="5A6F6B"/>
                </a:solidFill>
                <a:latin typeface="IBM Plex Mono"/>
                <a:ea typeface="IBM Plex Mono"/>
                <a:cs typeface="IBM Plex Mono"/>
                <a:sym typeface="IBM Plex Mono"/>
              </a:rPr>
              <a:t>DEMO FACT</a:t>
            </a:r>
            <a:endParaRPr b="0" i="0" sz="1150" u="none" cap="none" strike="noStrike">
              <a:solidFill>
                <a:schemeClr val="dk1"/>
              </a:solidFill>
              <a:latin typeface="Calibri"/>
              <a:ea typeface="Calibri"/>
              <a:cs typeface="Calibri"/>
              <a:sym typeface="Calibri"/>
            </a:endParaRPr>
          </a:p>
        </p:txBody>
      </p:sp>
      <p:sp>
        <p:nvSpPr>
          <p:cNvPr id="472" name="Google Shape;472;p24"/>
          <p:cNvSpPr/>
          <p:nvPr/>
        </p:nvSpPr>
        <p:spPr>
          <a:xfrm>
            <a:off x="868680" y="5151120"/>
            <a:ext cx="30174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6F6B"/>
              </a:buClr>
              <a:buSzPts val="11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473" name="Google Shape;473;p24"/>
          <p:cNvSpPr/>
          <p:nvPr/>
        </p:nvSpPr>
        <p:spPr>
          <a:xfrm>
            <a:off x="4498848" y="4206240"/>
            <a:ext cx="329184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7C7B"/>
              </a:buClr>
              <a:buSzPts val="2400"/>
              <a:buFont typeface="IBM Plex Mono"/>
              <a:buNone/>
            </a:pPr>
            <a:r>
              <a:rPr b="1" i="0" lang="en-US" sz="2800" u="none" cap="none" strike="noStrike">
                <a:solidFill>
                  <a:srgbClr val="0E7C7B"/>
                </a:solidFill>
                <a:latin typeface="IBM Plex Mono"/>
                <a:ea typeface="IBM Plex Mono"/>
                <a:cs typeface="IBM Plex Mono"/>
                <a:sym typeface="IBM Plex Mono"/>
              </a:rPr>
              <a:t>7.5 H</a:t>
            </a:r>
            <a:endParaRPr b="0" i="0" sz="2800" u="none" cap="none" strike="noStrike">
              <a:solidFill>
                <a:schemeClr val="dk1"/>
              </a:solidFill>
              <a:latin typeface="Calibri"/>
              <a:ea typeface="Calibri"/>
              <a:cs typeface="Calibri"/>
              <a:sym typeface="Calibri"/>
            </a:endParaRPr>
          </a:p>
        </p:txBody>
      </p:sp>
      <p:sp>
        <p:nvSpPr>
          <p:cNvPr id="474" name="Google Shape;474;p24"/>
          <p:cNvSpPr/>
          <p:nvPr/>
        </p:nvSpPr>
        <p:spPr>
          <a:xfrm>
            <a:off x="4498848" y="4773168"/>
            <a:ext cx="329184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50"/>
              <a:buFont typeface="IBM Plex Mono"/>
              <a:buNone/>
            </a:pPr>
            <a:r>
              <a:rPr b="0" i="0" lang="en-US" sz="1150" u="none" cap="none" strike="noStrike">
                <a:solidFill>
                  <a:srgbClr val="5A6F6B"/>
                </a:solidFill>
                <a:latin typeface="IBM Plex Mono"/>
                <a:ea typeface="IBM Plex Mono"/>
                <a:cs typeface="IBM Plex Mono"/>
                <a:sym typeface="IBM Plex Mono"/>
              </a:rPr>
              <a:t>DEMO FACT</a:t>
            </a:r>
            <a:endParaRPr b="0" i="0" sz="1150" u="none" cap="none" strike="noStrike">
              <a:solidFill>
                <a:schemeClr val="dk1"/>
              </a:solidFill>
              <a:latin typeface="Calibri"/>
              <a:ea typeface="Calibri"/>
              <a:cs typeface="Calibri"/>
              <a:sym typeface="Calibri"/>
            </a:endParaRPr>
          </a:p>
        </p:txBody>
      </p:sp>
      <p:sp>
        <p:nvSpPr>
          <p:cNvPr id="475" name="Google Shape;475;p24"/>
          <p:cNvSpPr/>
          <p:nvPr/>
        </p:nvSpPr>
        <p:spPr>
          <a:xfrm>
            <a:off x="4636008" y="5151120"/>
            <a:ext cx="30174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6F6B"/>
              </a:buClr>
              <a:buSzPts val="11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476" name="Google Shape;476;p24"/>
          <p:cNvSpPr/>
          <p:nvPr/>
        </p:nvSpPr>
        <p:spPr>
          <a:xfrm>
            <a:off x="8266176" y="4206240"/>
            <a:ext cx="329184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7C7B"/>
              </a:buClr>
              <a:buSzPts val="2400"/>
              <a:buFont typeface="IBM Plex Mono"/>
              <a:buNone/>
            </a:pPr>
            <a:r>
              <a:rPr b="1" i="0" lang="en-US" sz="2800" u="none" cap="none" strike="noStrike">
                <a:solidFill>
                  <a:srgbClr val="0E7C7B"/>
                </a:solidFill>
                <a:latin typeface="IBM Plex Mono"/>
                <a:ea typeface="IBM Plex Mono"/>
                <a:cs typeface="IBM Plex Mono"/>
                <a:sym typeface="IBM Plex Mono"/>
              </a:rPr>
              <a:t>120/80</a:t>
            </a:r>
            <a:endParaRPr b="0" i="0" sz="2800" u="none" cap="none" strike="noStrike">
              <a:solidFill>
                <a:schemeClr val="dk1"/>
              </a:solidFill>
              <a:latin typeface="Calibri"/>
              <a:ea typeface="Calibri"/>
              <a:cs typeface="Calibri"/>
              <a:sym typeface="Calibri"/>
            </a:endParaRPr>
          </a:p>
        </p:txBody>
      </p:sp>
      <p:sp>
        <p:nvSpPr>
          <p:cNvPr id="477" name="Google Shape;477;p24"/>
          <p:cNvSpPr/>
          <p:nvPr/>
        </p:nvSpPr>
        <p:spPr>
          <a:xfrm>
            <a:off x="8266176" y="4773168"/>
            <a:ext cx="329184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50"/>
              <a:buFont typeface="IBM Plex Mono"/>
              <a:buNone/>
            </a:pPr>
            <a:r>
              <a:rPr b="0" i="0" lang="en-US" sz="1150" u="none" cap="none" strike="noStrike">
                <a:solidFill>
                  <a:srgbClr val="5A6F6B"/>
                </a:solidFill>
                <a:latin typeface="IBM Plex Mono"/>
                <a:ea typeface="IBM Plex Mono"/>
                <a:cs typeface="IBM Plex Mono"/>
                <a:sym typeface="IBM Plex Mono"/>
              </a:rPr>
              <a:t>DEMO FACT</a:t>
            </a:r>
            <a:endParaRPr b="0" i="0" sz="1150" u="none" cap="none" strike="noStrike">
              <a:solidFill>
                <a:schemeClr val="dk1"/>
              </a:solidFill>
              <a:latin typeface="Calibri"/>
              <a:ea typeface="Calibri"/>
              <a:cs typeface="Calibri"/>
              <a:sym typeface="Calibri"/>
            </a:endParaRPr>
          </a:p>
        </p:txBody>
      </p:sp>
      <p:sp>
        <p:nvSpPr>
          <p:cNvPr id="478" name="Google Shape;478;p24"/>
          <p:cNvSpPr/>
          <p:nvPr/>
        </p:nvSpPr>
        <p:spPr>
          <a:xfrm>
            <a:off x="8403336" y="5151120"/>
            <a:ext cx="30174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6F6B"/>
              </a:buClr>
              <a:buSzPts val="110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479" name="Google Shape;479;p24"/>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480" name="Google Shape;480;p24"/>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22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25"/>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5"/>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STRATEGY</a:t>
            </a:r>
            <a:endParaRPr b="0" i="0" sz="1800" u="none" cap="none" strike="noStrike">
              <a:solidFill>
                <a:schemeClr val="dk1"/>
              </a:solidFill>
              <a:latin typeface="Calibri"/>
              <a:ea typeface="Calibri"/>
              <a:cs typeface="Calibri"/>
              <a:sym typeface="Calibri"/>
            </a:endParaRPr>
          </a:p>
        </p:txBody>
      </p:sp>
      <p:sp>
        <p:nvSpPr>
          <p:cNvPr id="488" name="Google Shape;488;p25"/>
          <p:cNvSpPr/>
          <p:nvPr/>
        </p:nvSpPr>
        <p:spPr>
          <a:xfrm>
            <a:off x="731520" y="1005840"/>
            <a:ext cx="82296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3800"/>
              <a:buFont typeface="Fraunces"/>
              <a:buNone/>
            </a:pPr>
            <a:r>
              <a:rPr b="0" i="0" lang="en-US" sz="3800" u="none" cap="none" strike="noStrike">
                <a:solidFill>
                  <a:srgbClr val="12292B"/>
                </a:solidFill>
                <a:latin typeface="Fraunces"/>
                <a:ea typeface="Fraunces"/>
                <a:cs typeface="Fraunces"/>
                <a:sym typeface="Fraunces"/>
              </a:rPr>
              <a:t>Plan and strategy definition</a:t>
            </a:r>
            <a:endParaRPr b="0" i="0" sz="3800" u="none" cap="none" strike="noStrike">
              <a:solidFill>
                <a:schemeClr val="dk1"/>
              </a:solidFill>
              <a:latin typeface="Calibri"/>
              <a:ea typeface="Calibri"/>
              <a:cs typeface="Calibri"/>
              <a:sym typeface="Calibri"/>
            </a:endParaRPr>
          </a:p>
        </p:txBody>
      </p:sp>
      <p:sp>
        <p:nvSpPr>
          <p:cNvPr id="489" name="Google Shape;489;p25"/>
          <p:cNvSpPr/>
          <p:nvPr/>
        </p:nvSpPr>
        <p:spPr>
          <a:xfrm>
            <a:off x="731520" y="2439543"/>
            <a:ext cx="329100" cy="329100"/>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5"/>
          <p:cNvSpPr/>
          <p:nvPr/>
        </p:nvSpPr>
        <p:spPr>
          <a:xfrm>
            <a:off x="731520" y="2439543"/>
            <a:ext cx="329100" cy="32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100"/>
              <a:buFont typeface="IBM Plex Mono"/>
              <a:buNone/>
            </a:pPr>
            <a:r>
              <a:rPr b="1" i="0" lang="en-US" sz="1100" u="none" cap="none" strike="noStrike">
                <a:solidFill>
                  <a:srgbClr val="F3F6F4"/>
                </a:solidFill>
                <a:latin typeface="IBM Plex Mono"/>
                <a:ea typeface="IBM Plex Mono"/>
                <a:cs typeface="IBM Plex Mono"/>
                <a:sym typeface="IBM Plex Mono"/>
              </a:rPr>
              <a:t>1</a:t>
            </a:r>
            <a:endParaRPr b="0" i="0" sz="1100" u="none" cap="none" strike="noStrike">
              <a:solidFill>
                <a:schemeClr val="dk1"/>
              </a:solidFill>
              <a:latin typeface="Calibri"/>
              <a:ea typeface="Calibri"/>
              <a:cs typeface="Calibri"/>
              <a:sym typeface="Calibri"/>
            </a:endParaRPr>
          </a:p>
        </p:txBody>
      </p:sp>
      <p:sp>
        <p:nvSpPr>
          <p:cNvPr id="491" name="Google Shape;491;p25"/>
          <p:cNvSpPr/>
          <p:nvPr/>
        </p:nvSpPr>
        <p:spPr>
          <a:xfrm>
            <a:off x="1280160" y="2374392"/>
            <a:ext cx="49377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900"/>
              <a:buFont typeface="Fraunces"/>
              <a:buNone/>
            </a:pPr>
            <a:r>
              <a:rPr b="0" i="0" lang="en-US" sz="1900" u="none" cap="none" strike="noStrike">
                <a:solidFill>
                  <a:srgbClr val="12292B"/>
                </a:solidFill>
                <a:latin typeface="Fraunces"/>
                <a:ea typeface="Fraunces"/>
                <a:cs typeface="Fraunces"/>
                <a:sym typeface="Fraunces"/>
              </a:rPr>
              <a:t>Demo task one</a:t>
            </a:r>
            <a:endParaRPr b="0" i="0" sz="1900" u="none" cap="none" strike="noStrike">
              <a:solidFill>
                <a:schemeClr val="dk1"/>
              </a:solidFill>
              <a:latin typeface="Calibri"/>
              <a:ea typeface="Calibri"/>
              <a:cs typeface="Calibri"/>
              <a:sym typeface="Calibri"/>
            </a:endParaRPr>
          </a:p>
        </p:txBody>
      </p:sp>
      <p:sp>
        <p:nvSpPr>
          <p:cNvPr id="492" name="Google Shape;492;p25"/>
          <p:cNvSpPr/>
          <p:nvPr/>
        </p:nvSpPr>
        <p:spPr>
          <a:xfrm>
            <a:off x="1280160" y="2721864"/>
            <a:ext cx="49377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15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493" name="Google Shape;493;p25"/>
          <p:cNvSpPr/>
          <p:nvPr/>
        </p:nvSpPr>
        <p:spPr>
          <a:xfrm>
            <a:off x="731520" y="3536823"/>
            <a:ext cx="329100" cy="329100"/>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5"/>
          <p:cNvSpPr/>
          <p:nvPr/>
        </p:nvSpPr>
        <p:spPr>
          <a:xfrm>
            <a:off x="731520" y="3536823"/>
            <a:ext cx="329100" cy="32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100"/>
              <a:buFont typeface="IBM Plex Mono"/>
              <a:buNone/>
            </a:pPr>
            <a:r>
              <a:rPr b="1" i="0" lang="en-US" sz="1100" u="none" cap="none" strike="noStrike">
                <a:solidFill>
                  <a:srgbClr val="F3F6F4"/>
                </a:solidFill>
                <a:latin typeface="IBM Plex Mono"/>
                <a:ea typeface="IBM Plex Mono"/>
                <a:cs typeface="IBM Plex Mono"/>
                <a:sym typeface="IBM Plex Mono"/>
              </a:rPr>
              <a:t>2</a:t>
            </a:r>
            <a:endParaRPr b="0" i="0" sz="1100" u="none" cap="none" strike="noStrike">
              <a:solidFill>
                <a:schemeClr val="dk1"/>
              </a:solidFill>
              <a:latin typeface="Calibri"/>
              <a:ea typeface="Calibri"/>
              <a:cs typeface="Calibri"/>
              <a:sym typeface="Calibri"/>
            </a:endParaRPr>
          </a:p>
        </p:txBody>
      </p:sp>
      <p:sp>
        <p:nvSpPr>
          <p:cNvPr id="495" name="Google Shape;495;p25"/>
          <p:cNvSpPr/>
          <p:nvPr/>
        </p:nvSpPr>
        <p:spPr>
          <a:xfrm>
            <a:off x="1280160" y="3471672"/>
            <a:ext cx="49377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900"/>
              <a:buFont typeface="Fraunces"/>
              <a:buNone/>
            </a:pPr>
            <a:r>
              <a:rPr b="0" i="0" lang="en-US" sz="1900" u="none" cap="none" strike="noStrike">
                <a:solidFill>
                  <a:srgbClr val="12292B"/>
                </a:solidFill>
                <a:latin typeface="Fraunces"/>
                <a:ea typeface="Fraunces"/>
                <a:cs typeface="Fraunces"/>
                <a:sym typeface="Fraunces"/>
              </a:rPr>
              <a:t>Demo task two</a:t>
            </a:r>
            <a:endParaRPr b="0" i="0" sz="1900" u="none" cap="none" strike="noStrike">
              <a:solidFill>
                <a:schemeClr val="dk1"/>
              </a:solidFill>
              <a:latin typeface="Calibri"/>
              <a:ea typeface="Calibri"/>
              <a:cs typeface="Calibri"/>
              <a:sym typeface="Calibri"/>
            </a:endParaRPr>
          </a:p>
        </p:txBody>
      </p:sp>
      <p:sp>
        <p:nvSpPr>
          <p:cNvPr id="496" name="Google Shape;496;p25"/>
          <p:cNvSpPr/>
          <p:nvPr/>
        </p:nvSpPr>
        <p:spPr>
          <a:xfrm>
            <a:off x="1280160" y="3819144"/>
            <a:ext cx="49377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15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497" name="Google Shape;497;p25"/>
          <p:cNvSpPr/>
          <p:nvPr/>
        </p:nvSpPr>
        <p:spPr>
          <a:xfrm>
            <a:off x="731520" y="4634103"/>
            <a:ext cx="329100" cy="329100"/>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5"/>
          <p:cNvSpPr/>
          <p:nvPr/>
        </p:nvSpPr>
        <p:spPr>
          <a:xfrm>
            <a:off x="731520" y="4634103"/>
            <a:ext cx="329100" cy="32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100"/>
              <a:buFont typeface="IBM Plex Mono"/>
              <a:buNone/>
            </a:pPr>
            <a:r>
              <a:rPr b="1" i="0" lang="en-US" sz="1100" u="none" cap="none" strike="noStrike">
                <a:solidFill>
                  <a:srgbClr val="F3F6F4"/>
                </a:solidFill>
                <a:latin typeface="IBM Plex Mono"/>
                <a:ea typeface="IBM Plex Mono"/>
                <a:cs typeface="IBM Plex Mono"/>
                <a:sym typeface="IBM Plex Mono"/>
              </a:rPr>
              <a:t>3</a:t>
            </a:r>
            <a:endParaRPr b="0" i="0" sz="1100" u="none" cap="none" strike="noStrike">
              <a:solidFill>
                <a:schemeClr val="dk1"/>
              </a:solidFill>
              <a:latin typeface="Calibri"/>
              <a:ea typeface="Calibri"/>
              <a:cs typeface="Calibri"/>
              <a:sym typeface="Calibri"/>
            </a:endParaRPr>
          </a:p>
        </p:txBody>
      </p:sp>
      <p:sp>
        <p:nvSpPr>
          <p:cNvPr id="499" name="Google Shape;499;p25"/>
          <p:cNvSpPr/>
          <p:nvPr/>
        </p:nvSpPr>
        <p:spPr>
          <a:xfrm>
            <a:off x="1280160" y="4568952"/>
            <a:ext cx="49377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900"/>
              <a:buFont typeface="Fraunces"/>
              <a:buNone/>
            </a:pPr>
            <a:r>
              <a:rPr b="0" i="0" lang="en-US" sz="1900" u="none" cap="none" strike="noStrike">
                <a:solidFill>
                  <a:srgbClr val="12292B"/>
                </a:solidFill>
                <a:latin typeface="Fraunces"/>
                <a:ea typeface="Fraunces"/>
                <a:cs typeface="Fraunces"/>
                <a:sym typeface="Fraunces"/>
              </a:rPr>
              <a:t>Demo task three</a:t>
            </a:r>
            <a:endParaRPr b="0" i="0" sz="1900" u="none" cap="none" strike="noStrike">
              <a:solidFill>
                <a:schemeClr val="dk1"/>
              </a:solidFill>
              <a:latin typeface="Calibri"/>
              <a:ea typeface="Calibri"/>
              <a:cs typeface="Calibri"/>
              <a:sym typeface="Calibri"/>
            </a:endParaRPr>
          </a:p>
        </p:txBody>
      </p:sp>
      <p:sp>
        <p:nvSpPr>
          <p:cNvPr id="500" name="Google Shape;500;p25"/>
          <p:cNvSpPr/>
          <p:nvPr/>
        </p:nvSpPr>
        <p:spPr>
          <a:xfrm>
            <a:off x="1280160" y="4916424"/>
            <a:ext cx="49377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150"/>
              <a:buFont typeface="IBM Plex Sans"/>
              <a:buNone/>
            </a:pPr>
            <a:r>
              <a:rPr b="0" i="0" lang="en-US" u="none" cap="none" strike="noStrike">
                <a:solidFill>
                  <a:srgbClr val="5A6F6B"/>
                </a:solidFill>
                <a:latin typeface="IBM Plex Sans"/>
                <a:ea typeface="IBM Plex Sans"/>
                <a:cs typeface="IBM Plex Sans"/>
                <a:sym typeface="IBM Plex Sans"/>
              </a:rPr>
              <a:t>Demo text. Replace this content with your own without altering the layout.</a:t>
            </a:r>
            <a:endParaRPr b="0" i="0" u="none" cap="none" strike="noStrike">
              <a:solidFill>
                <a:schemeClr val="dk1"/>
              </a:solidFill>
              <a:latin typeface="Calibri"/>
              <a:ea typeface="Calibri"/>
              <a:cs typeface="Calibri"/>
              <a:sym typeface="Calibri"/>
            </a:endParaRPr>
          </a:p>
        </p:txBody>
      </p:sp>
      <p:sp>
        <p:nvSpPr>
          <p:cNvPr id="501" name="Google Shape;501;p25"/>
          <p:cNvSpPr/>
          <p:nvPr/>
        </p:nvSpPr>
        <p:spPr>
          <a:xfrm>
            <a:off x="6949440" y="2194560"/>
            <a:ext cx="4526280" cy="3291840"/>
          </a:xfrm>
          <a:prstGeom prst="roundRect">
            <a:avLst>
              <a:gd fmla="val 3889" name="adj"/>
            </a:avLst>
          </a:prstGeom>
          <a:solidFill>
            <a:srgbClr val="12292B"/>
          </a:solidFill>
          <a:ln cap="flat" cmpd="sng" w="9525">
            <a:solidFill>
              <a:srgbClr val="1229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02" name="Google Shape;502;p25"/>
          <p:cNvPicPr preferRelativeResize="0"/>
          <p:nvPr/>
        </p:nvPicPr>
        <p:blipFill rotWithShape="1">
          <a:blip r:embed="rId3">
            <a:alphaModFix/>
          </a:blip>
          <a:srcRect b="0" l="0" r="0" t="0"/>
          <a:stretch/>
        </p:blipFill>
        <p:spPr>
          <a:xfrm>
            <a:off x="7360920" y="2606040"/>
            <a:ext cx="640080" cy="640080"/>
          </a:xfrm>
          <a:prstGeom prst="rect">
            <a:avLst/>
          </a:prstGeom>
          <a:noFill/>
          <a:ln>
            <a:noFill/>
          </a:ln>
        </p:spPr>
      </p:pic>
      <p:sp>
        <p:nvSpPr>
          <p:cNvPr id="503" name="Google Shape;503;p25"/>
          <p:cNvSpPr/>
          <p:nvPr/>
        </p:nvSpPr>
        <p:spPr>
          <a:xfrm>
            <a:off x="7360920" y="3520440"/>
            <a:ext cx="3703320" cy="137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F3F6F4"/>
              </a:buClr>
              <a:buSzPts val="2600"/>
              <a:buFont typeface="Fraunces"/>
              <a:buNone/>
            </a:pPr>
            <a:r>
              <a:rPr b="0" i="0" lang="en-US" sz="2300" u="none" cap="none" strike="noStrike">
                <a:solidFill>
                  <a:srgbClr val="F3F6F4"/>
                </a:solidFill>
                <a:latin typeface="Fraunces"/>
                <a:ea typeface="Fraunces"/>
                <a:cs typeface="Fraunces"/>
                <a:sym typeface="Fraunces"/>
              </a:rPr>
              <a:t>Demo headline summarizing the strategy of the program.</a:t>
            </a:r>
            <a:endParaRPr b="0" i="0" sz="2300" u="none" cap="none" strike="noStrike">
              <a:solidFill>
                <a:schemeClr val="dk1"/>
              </a:solidFill>
              <a:latin typeface="Calibri"/>
              <a:ea typeface="Calibri"/>
              <a:cs typeface="Calibri"/>
              <a:sym typeface="Calibri"/>
            </a:endParaRPr>
          </a:p>
        </p:txBody>
      </p:sp>
      <p:sp>
        <p:nvSpPr>
          <p:cNvPr id="504" name="Google Shape;504;p25"/>
          <p:cNvSpPr/>
          <p:nvPr/>
        </p:nvSpPr>
        <p:spPr>
          <a:xfrm>
            <a:off x="7379208" y="4983480"/>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5"/>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506" name="Google Shape;506;p25"/>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23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26"/>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6"/>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SCHEDULE</a:t>
            </a:r>
            <a:endParaRPr b="0" i="0" sz="1800" u="none" cap="none" strike="noStrike">
              <a:solidFill>
                <a:schemeClr val="dk1"/>
              </a:solidFill>
              <a:latin typeface="Calibri"/>
              <a:ea typeface="Calibri"/>
              <a:cs typeface="Calibri"/>
              <a:sym typeface="Calibri"/>
            </a:endParaRPr>
          </a:p>
        </p:txBody>
      </p:sp>
      <p:sp>
        <p:nvSpPr>
          <p:cNvPr id="514" name="Google Shape;514;p26"/>
          <p:cNvSpPr/>
          <p:nvPr/>
        </p:nvSpPr>
        <p:spPr>
          <a:xfrm>
            <a:off x="731520" y="1005840"/>
            <a:ext cx="64008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Gantt chart</a:t>
            </a:r>
            <a:endParaRPr b="0" i="0" sz="4000" u="none" cap="none" strike="noStrike">
              <a:solidFill>
                <a:schemeClr val="dk1"/>
              </a:solidFill>
              <a:latin typeface="Calibri"/>
              <a:ea typeface="Calibri"/>
              <a:cs typeface="Calibri"/>
              <a:sym typeface="Calibri"/>
            </a:endParaRPr>
          </a:p>
        </p:txBody>
      </p:sp>
      <p:sp>
        <p:nvSpPr>
          <p:cNvPr id="515" name="Google Shape;515;p26"/>
          <p:cNvSpPr/>
          <p:nvPr/>
        </p:nvSpPr>
        <p:spPr>
          <a:xfrm>
            <a:off x="3657600" y="2103120"/>
            <a:ext cx="1261872"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00"/>
              <a:buFont typeface="IBM Plex Mono"/>
              <a:buNone/>
            </a:pPr>
            <a:r>
              <a:rPr b="0" i="0" lang="en-US" u="none" cap="none" strike="noStrike">
                <a:solidFill>
                  <a:srgbClr val="5A6F6B"/>
                </a:solidFill>
                <a:latin typeface="IBM Plex Mono"/>
                <a:ea typeface="IBM Plex Mono"/>
                <a:cs typeface="IBM Plex Mono"/>
                <a:sym typeface="IBM Plex Mono"/>
              </a:rPr>
              <a:t>JAN</a:t>
            </a:r>
            <a:endParaRPr b="0" i="0" u="none" cap="none" strike="noStrike">
              <a:solidFill>
                <a:schemeClr val="dk1"/>
              </a:solidFill>
              <a:latin typeface="Calibri"/>
              <a:ea typeface="Calibri"/>
              <a:cs typeface="Calibri"/>
              <a:sym typeface="Calibri"/>
            </a:endParaRPr>
          </a:p>
        </p:txBody>
      </p:sp>
      <p:sp>
        <p:nvSpPr>
          <p:cNvPr id="516" name="Google Shape;516;p26"/>
          <p:cNvSpPr/>
          <p:nvPr/>
        </p:nvSpPr>
        <p:spPr>
          <a:xfrm>
            <a:off x="4919472" y="2103120"/>
            <a:ext cx="1261872"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00"/>
              <a:buFont typeface="IBM Plex Mono"/>
              <a:buNone/>
            </a:pPr>
            <a:r>
              <a:rPr b="0" i="0" lang="en-US" u="none" cap="none" strike="noStrike">
                <a:solidFill>
                  <a:srgbClr val="5A6F6B"/>
                </a:solidFill>
                <a:latin typeface="IBM Plex Mono"/>
                <a:ea typeface="IBM Plex Mono"/>
                <a:cs typeface="IBM Plex Mono"/>
                <a:sym typeface="IBM Plex Mono"/>
              </a:rPr>
              <a:t>FEB</a:t>
            </a:r>
            <a:endParaRPr b="0" i="0" u="none" cap="none" strike="noStrike">
              <a:solidFill>
                <a:schemeClr val="dk1"/>
              </a:solidFill>
              <a:latin typeface="Calibri"/>
              <a:ea typeface="Calibri"/>
              <a:cs typeface="Calibri"/>
              <a:sym typeface="Calibri"/>
            </a:endParaRPr>
          </a:p>
        </p:txBody>
      </p:sp>
      <p:cxnSp>
        <p:nvCxnSpPr>
          <p:cNvPr id="517" name="Google Shape;517;p26"/>
          <p:cNvCxnSpPr/>
          <p:nvPr/>
        </p:nvCxnSpPr>
        <p:spPr>
          <a:xfrm>
            <a:off x="4927262" y="2432430"/>
            <a:ext cx="0" cy="3017400"/>
          </a:xfrm>
          <a:prstGeom prst="straightConnector1">
            <a:avLst/>
          </a:prstGeom>
          <a:noFill/>
          <a:ln cap="flat" cmpd="sng" w="9525">
            <a:solidFill>
              <a:srgbClr val="AFC1BC"/>
            </a:solidFill>
            <a:prstDash val="solid"/>
            <a:round/>
            <a:headEnd len="sm" w="sm" type="none"/>
            <a:tailEnd len="sm" w="sm" type="none"/>
          </a:ln>
        </p:spPr>
      </p:cxnSp>
      <p:sp>
        <p:nvSpPr>
          <p:cNvPr id="518" name="Google Shape;518;p26"/>
          <p:cNvSpPr/>
          <p:nvPr/>
        </p:nvSpPr>
        <p:spPr>
          <a:xfrm>
            <a:off x="6181344" y="2103120"/>
            <a:ext cx="1261872"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00"/>
              <a:buFont typeface="IBM Plex Mono"/>
              <a:buNone/>
            </a:pPr>
            <a:r>
              <a:rPr b="0" i="0" lang="en-US" u="none" cap="none" strike="noStrike">
                <a:solidFill>
                  <a:srgbClr val="5A6F6B"/>
                </a:solidFill>
                <a:latin typeface="IBM Plex Mono"/>
                <a:ea typeface="IBM Plex Mono"/>
                <a:cs typeface="IBM Plex Mono"/>
                <a:sym typeface="IBM Plex Mono"/>
              </a:rPr>
              <a:t>MAR</a:t>
            </a:r>
            <a:endParaRPr b="0" i="0" u="none" cap="none" strike="noStrike">
              <a:solidFill>
                <a:schemeClr val="dk1"/>
              </a:solidFill>
              <a:latin typeface="Calibri"/>
              <a:ea typeface="Calibri"/>
              <a:cs typeface="Calibri"/>
              <a:sym typeface="Calibri"/>
            </a:endParaRPr>
          </a:p>
        </p:txBody>
      </p:sp>
      <p:cxnSp>
        <p:nvCxnSpPr>
          <p:cNvPr id="519" name="Google Shape;519;p26"/>
          <p:cNvCxnSpPr/>
          <p:nvPr/>
        </p:nvCxnSpPr>
        <p:spPr>
          <a:xfrm>
            <a:off x="6187576" y="2432430"/>
            <a:ext cx="0" cy="3017400"/>
          </a:xfrm>
          <a:prstGeom prst="straightConnector1">
            <a:avLst/>
          </a:prstGeom>
          <a:noFill/>
          <a:ln cap="flat" cmpd="sng" w="9525">
            <a:solidFill>
              <a:srgbClr val="AFC1BC"/>
            </a:solidFill>
            <a:prstDash val="solid"/>
            <a:round/>
            <a:headEnd len="sm" w="sm" type="none"/>
            <a:tailEnd len="sm" w="sm" type="none"/>
          </a:ln>
        </p:spPr>
      </p:cxnSp>
      <p:sp>
        <p:nvSpPr>
          <p:cNvPr id="520" name="Google Shape;520;p26"/>
          <p:cNvSpPr/>
          <p:nvPr/>
        </p:nvSpPr>
        <p:spPr>
          <a:xfrm>
            <a:off x="7443216" y="2103120"/>
            <a:ext cx="1261872"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00"/>
              <a:buFont typeface="IBM Plex Mono"/>
              <a:buNone/>
            </a:pPr>
            <a:r>
              <a:rPr b="0" i="0" lang="en-US" u="none" cap="none" strike="noStrike">
                <a:solidFill>
                  <a:srgbClr val="5A6F6B"/>
                </a:solidFill>
                <a:latin typeface="IBM Plex Mono"/>
                <a:ea typeface="IBM Plex Mono"/>
                <a:cs typeface="IBM Plex Mono"/>
                <a:sym typeface="IBM Plex Mono"/>
              </a:rPr>
              <a:t>APR</a:t>
            </a:r>
            <a:endParaRPr b="0" i="0" u="none" cap="none" strike="noStrike">
              <a:solidFill>
                <a:schemeClr val="dk1"/>
              </a:solidFill>
              <a:latin typeface="Calibri"/>
              <a:ea typeface="Calibri"/>
              <a:cs typeface="Calibri"/>
              <a:sym typeface="Calibri"/>
            </a:endParaRPr>
          </a:p>
        </p:txBody>
      </p:sp>
      <p:cxnSp>
        <p:nvCxnSpPr>
          <p:cNvPr id="521" name="Google Shape;521;p26"/>
          <p:cNvCxnSpPr/>
          <p:nvPr/>
        </p:nvCxnSpPr>
        <p:spPr>
          <a:xfrm>
            <a:off x="7447891" y="2432430"/>
            <a:ext cx="0" cy="3017400"/>
          </a:xfrm>
          <a:prstGeom prst="straightConnector1">
            <a:avLst/>
          </a:prstGeom>
          <a:noFill/>
          <a:ln cap="flat" cmpd="sng" w="9525">
            <a:solidFill>
              <a:srgbClr val="AFC1BC"/>
            </a:solidFill>
            <a:prstDash val="solid"/>
            <a:round/>
            <a:headEnd len="sm" w="sm" type="none"/>
            <a:tailEnd len="sm" w="sm" type="none"/>
          </a:ln>
        </p:spPr>
      </p:cxnSp>
      <p:sp>
        <p:nvSpPr>
          <p:cNvPr id="522" name="Google Shape;522;p26"/>
          <p:cNvSpPr/>
          <p:nvPr/>
        </p:nvSpPr>
        <p:spPr>
          <a:xfrm>
            <a:off x="8705088" y="2103120"/>
            <a:ext cx="1261872"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00"/>
              <a:buFont typeface="IBM Plex Mono"/>
              <a:buNone/>
            </a:pPr>
            <a:r>
              <a:rPr b="0" i="0" lang="en-US" u="none" cap="none" strike="noStrike">
                <a:solidFill>
                  <a:srgbClr val="5A6F6B"/>
                </a:solidFill>
                <a:latin typeface="IBM Plex Mono"/>
                <a:ea typeface="IBM Plex Mono"/>
                <a:cs typeface="IBM Plex Mono"/>
                <a:sym typeface="IBM Plex Mono"/>
              </a:rPr>
              <a:t>MAY</a:t>
            </a:r>
            <a:endParaRPr b="0" i="0" u="none" cap="none" strike="noStrike">
              <a:solidFill>
                <a:schemeClr val="dk1"/>
              </a:solidFill>
              <a:latin typeface="Calibri"/>
              <a:ea typeface="Calibri"/>
              <a:cs typeface="Calibri"/>
              <a:sym typeface="Calibri"/>
            </a:endParaRPr>
          </a:p>
        </p:txBody>
      </p:sp>
      <p:cxnSp>
        <p:nvCxnSpPr>
          <p:cNvPr id="523" name="Google Shape;523;p26"/>
          <p:cNvCxnSpPr/>
          <p:nvPr/>
        </p:nvCxnSpPr>
        <p:spPr>
          <a:xfrm>
            <a:off x="8708206" y="2432430"/>
            <a:ext cx="0" cy="3017400"/>
          </a:xfrm>
          <a:prstGeom prst="straightConnector1">
            <a:avLst/>
          </a:prstGeom>
          <a:noFill/>
          <a:ln cap="flat" cmpd="sng" w="9525">
            <a:solidFill>
              <a:srgbClr val="AFC1BC"/>
            </a:solidFill>
            <a:prstDash val="solid"/>
            <a:round/>
            <a:headEnd len="sm" w="sm" type="none"/>
            <a:tailEnd len="sm" w="sm" type="none"/>
          </a:ln>
        </p:spPr>
      </p:cxnSp>
      <p:sp>
        <p:nvSpPr>
          <p:cNvPr id="524" name="Google Shape;524;p26"/>
          <p:cNvSpPr/>
          <p:nvPr/>
        </p:nvSpPr>
        <p:spPr>
          <a:xfrm>
            <a:off x="9966960" y="2103120"/>
            <a:ext cx="1261872"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00"/>
              <a:buFont typeface="IBM Plex Mono"/>
              <a:buNone/>
            </a:pPr>
            <a:r>
              <a:rPr b="0" i="0" lang="en-US" u="none" cap="none" strike="noStrike">
                <a:solidFill>
                  <a:srgbClr val="5A6F6B"/>
                </a:solidFill>
                <a:latin typeface="IBM Plex Mono"/>
                <a:ea typeface="IBM Plex Mono"/>
                <a:cs typeface="IBM Plex Mono"/>
                <a:sym typeface="IBM Plex Mono"/>
              </a:rPr>
              <a:t>JUN</a:t>
            </a:r>
            <a:endParaRPr b="0" i="0" u="none" cap="none" strike="noStrike">
              <a:solidFill>
                <a:schemeClr val="dk1"/>
              </a:solidFill>
              <a:latin typeface="Calibri"/>
              <a:ea typeface="Calibri"/>
              <a:cs typeface="Calibri"/>
              <a:sym typeface="Calibri"/>
            </a:endParaRPr>
          </a:p>
        </p:txBody>
      </p:sp>
      <p:cxnSp>
        <p:nvCxnSpPr>
          <p:cNvPr id="525" name="Google Shape;525;p26"/>
          <p:cNvCxnSpPr/>
          <p:nvPr/>
        </p:nvCxnSpPr>
        <p:spPr>
          <a:xfrm>
            <a:off x="9968520" y="2432430"/>
            <a:ext cx="0" cy="3017400"/>
          </a:xfrm>
          <a:prstGeom prst="straightConnector1">
            <a:avLst/>
          </a:prstGeom>
          <a:noFill/>
          <a:ln cap="flat" cmpd="sng" w="9525">
            <a:solidFill>
              <a:srgbClr val="AFC1BC"/>
            </a:solidFill>
            <a:prstDash val="solid"/>
            <a:round/>
            <a:headEnd len="sm" w="sm" type="none"/>
            <a:tailEnd len="sm" w="sm" type="none"/>
          </a:ln>
        </p:spPr>
      </p:cxnSp>
      <p:sp>
        <p:nvSpPr>
          <p:cNvPr id="526" name="Google Shape;526;p26"/>
          <p:cNvSpPr/>
          <p:nvPr/>
        </p:nvSpPr>
        <p:spPr>
          <a:xfrm>
            <a:off x="731520" y="2651760"/>
            <a:ext cx="27432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250"/>
              <a:buFont typeface="IBM Plex Sans"/>
              <a:buNone/>
            </a:pPr>
            <a:r>
              <a:rPr b="0" i="0" lang="en-US" sz="1650" u="none" cap="none" strike="noStrike">
                <a:solidFill>
                  <a:srgbClr val="12292B"/>
                </a:solidFill>
                <a:latin typeface="IBM Plex Sans"/>
                <a:ea typeface="IBM Plex Sans"/>
                <a:cs typeface="IBM Plex Sans"/>
                <a:sym typeface="IBM Plex Sans"/>
              </a:rPr>
              <a:t>Demo phase I</a:t>
            </a:r>
            <a:endParaRPr b="0" i="0" sz="1650" u="none" cap="none" strike="noStrike">
              <a:solidFill>
                <a:schemeClr val="dk1"/>
              </a:solidFill>
              <a:latin typeface="Calibri"/>
              <a:ea typeface="Calibri"/>
              <a:cs typeface="Calibri"/>
              <a:sym typeface="Calibri"/>
            </a:endParaRPr>
          </a:p>
        </p:txBody>
      </p:sp>
      <p:sp>
        <p:nvSpPr>
          <p:cNvPr id="527" name="Google Shape;527;p26"/>
          <p:cNvSpPr/>
          <p:nvPr/>
        </p:nvSpPr>
        <p:spPr>
          <a:xfrm>
            <a:off x="3657600" y="2688336"/>
            <a:ext cx="2523744" cy="237744"/>
          </a:xfrm>
          <a:prstGeom prst="roundRect">
            <a:avLst>
              <a:gd fmla="val 50000" name="adj"/>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6"/>
          <p:cNvSpPr/>
          <p:nvPr/>
        </p:nvSpPr>
        <p:spPr>
          <a:xfrm>
            <a:off x="731520" y="3218688"/>
            <a:ext cx="27432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250"/>
              <a:buFont typeface="IBM Plex Sans"/>
              <a:buNone/>
            </a:pPr>
            <a:r>
              <a:rPr b="0" i="0" lang="en-US" sz="1650" u="none" cap="none" strike="noStrike">
                <a:solidFill>
                  <a:srgbClr val="12292B"/>
                </a:solidFill>
                <a:latin typeface="IBM Plex Sans"/>
                <a:ea typeface="IBM Plex Sans"/>
                <a:cs typeface="IBM Plex Sans"/>
                <a:sym typeface="IBM Plex Sans"/>
              </a:rPr>
              <a:t>Demo phase II</a:t>
            </a:r>
            <a:endParaRPr b="0" i="0" sz="1650" u="none" cap="none" strike="noStrike">
              <a:solidFill>
                <a:schemeClr val="dk1"/>
              </a:solidFill>
              <a:latin typeface="Calibri"/>
              <a:ea typeface="Calibri"/>
              <a:cs typeface="Calibri"/>
              <a:sym typeface="Calibri"/>
            </a:endParaRPr>
          </a:p>
        </p:txBody>
      </p:sp>
      <p:sp>
        <p:nvSpPr>
          <p:cNvPr id="529" name="Google Shape;529;p26"/>
          <p:cNvSpPr/>
          <p:nvPr/>
        </p:nvSpPr>
        <p:spPr>
          <a:xfrm>
            <a:off x="4919472" y="3255264"/>
            <a:ext cx="3154680" cy="237744"/>
          </a:xfrm>
          <a:prstGeom prst="roundRect">
            <a:avLst>
              <a:gd fmla="val 50000" name="adj"/>
            </a:avLst>
          </a:prstGeom>
          <a:solidFill>
            <a:srgbClr val="8FAE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6"/>
          <p:cNvSpPr/>
          <p:nvPr/>
        </p:nvSpPr>
        <p:spPr>
          <a:xfrm>
            <a:off x="731520" y="3785616"/>
            <a:ext cx="27432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250"/>
              <a:buFont typeface="IBM Plex Sans"/>
              <a:buNone/>
            </a:pPr>
            <a:r>
              <a:rPr b="0" i="0" lang="en-US" sz="1650" u="none" cap="none" strike="noStrike">
                <a:solidFill>
                  <a:srgbClr val="12292B"/>
                </a:solidFill>
                <a:latin typeface="IBM Plex Sans"/>
                <a:ea typeface="IBM Plex Sans"/>
                <a:cs typeface="IBM Plex Sans"/>
                <a:sym typeface="IBM Plex Sans"/>
              </a:rPr>
              <a:t>Demo phase III</a:t>
            </a:r>
            <a:endParaRPr b="0" i="0" sz="1650" u="none" cap="none" strike="noStrike">
              <a:solidFill>
                <a:schemeClr val="dk1"/>
              </a:solidFill>
              <a:latin typeface="Calibri"/>
              <a:ea typeface="Calibri"/>
              <a:cs typeface="Calibri"/>
              <a:sym typeface="Calibri"/>
            </a:endParaRPr>
          </a:p>
        </p:txBody>
      </p:sp>
      <p:sp>
        <p:nvSpPr>
          <p:cNvPr id="531" name="Google Shape;531;p26"/>
          <p:cNvSpPr/>
          <p:nvPr/>
        </p:nvSpPr>
        <p:spPr>
          <a:xfrm>
            <a:off x="6812280" y="3822192"/>
            <a:ext cx="2523744" cy="237744"/>
          </a:xfrm>
          <a:prstGeom prst="roundRect">
            <a:avLst>
              <a:gd fmla="val 50000" name="adj"/>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6"/>
          <p:cNvSpPr/>
          <p:nvPr/>
        </p:nvSpPr>
        <p:spPr>
          <a:xfrm>
            <a:off x="731520" y="4352544"/>
            <a:ext cx="27432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250"/>
              <a:buFont typeface="IBM Plex Sans"/>
              <a:buNone/>
            </a:pPr>
            <a:r>
              <a:rPr b="0" i="0" lang="en-US" sz="1650" u="none" cap="none" strike="noStrike">
                <a:solidFill>
                  <a:srgbClr val="12292B"/>
                </a:solidFill>
                <a:latin typeface="IBM Plex Sans"/>
                <a:ea typeface="IBM Plex Sans"/>
                <a:cs typeface="IBM Plex Sans"/>
                <a:sym typeface="IBM Plex Sans"/>
              </a:rPr>
              <a:t>Demo phase IV</a:t>
            </a:r>
            <a:endParaRPr b="0" i="0" sz="1650" u="none" cap="none" strike="noStrike">
              <a:solidFill>
                <a:schemeClr val="dk1"/>
              </a:solidFill>
              <a:latin typeface="Calibri"/>
              <a:ea typeface="Calibri"/>
              <a:cs typeface="Calibri"/>
              <a:sym typeface="Calibri"/>
            </a:endParaRPr>
          </a:p>
        </p:txBody>
      </p:sp>
      <p:sp>
        <p:nvSpPr>
          <p:cNvPr id="533" name="Google Shape;533;p26"/>
          <p:cNvSpPr/>
          <p:nvPr/>
        </p:nvSpPr>
        <p:spPr>
          <a:xfrm>
            <a:off x="8074152" y="4389120"/>
            <a:ext cx="3154680" cy="237744"/>
          </a:xfrm>
          <a:prstGeom prst="roundRect">
            <a:avLst>
              <a:gd fmla="val 50000" name="adj"/>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6"/>
          <p:cNvSpPr/>
          <p:nvPr/>
        </p:nvSpPr>
        <p:spPr>
          <a:xfrm>
            <a:off x="731520" y="4919472"/>
            <a:ext cx="27432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250"/>
              <a:buFont typeface="IBM Plex Sans"/>
              <a:buNone/>
            </a:pPr>
            <a:r>
              <a:rPr b="0" i="0" lang="en-US" sz="1650" u="none" cap="none" strike="noStrike">
                <a:solidFill>
                  <a:srgbClr val="12292B"/>
                </a:solidFill>
                <a:latin typeface="IBM Plex Sans"/>
                <a:ea typeface="IBM Plex Sans"/>
                <a:cs typeface="IBM Plex Sans"/>
                <a:sym typeface="IBM Plex Sans"/>
              </a:rPr>
              <a:t>Demo phase V</a:t>
            </a:r>
            <a:endParaRPr b="0" i="0" sz="1650" u="none" cap="none" strike="noStrike">
              <a:solidFill>
                <a:schemeClr val="dk1"/>
              </a:solidFill>
              <a:latin typeface="Calibri"/>
              <a:ea typeface="Calibri"/>
              <a:cs typeface="Calibri"/>
              <a:sym typeface="Calibri"/>
            </a:endParaRPr>
          </a:p>
        </p:txBody>
      </p:sp>
      <p:sp>
        <p:nvSpPr>
          <p:cNvPr id="535" name="Google Shape;535;p26"/>
          <p:cNvSpPr/>
          <p:nvPr/>
        </p:nvSpPr>
        <p:spPr>
          <a:xfrm>
            <a:off x="9336024" y="4956048"/>
            <a:ext cx="1892808" cy="237744"/>
          </a:xfrm>
          <a:prstGeom prst="roundRect">
            <a:avLst>
              <a:gd fmla="val 50000" name="adj"/>
            </a:avLst>
          </a:prstGeom>
          <a:solidFill>
            <a:srgbClr val="1229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6"/>
          <p:cNvSpPr/>
          <p:nvPr/>
        </p:nvSpPr>
        <p:spPr>
          <a:xfrm>
            <a:off x="731520" y="5669280"/>
            <a:ext cx="7772400" cy="4572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5A6F6B"/>
              </a:buClr>
              <a:buSzPts val="1200"/>
              <a:buFont typeface="IBM Plex Sans"/>
              <a:buNone/>
            </a:pPr>
            <a:r>
              <a:rPr b="0" i="0" lang="en-US" sz="1300" u="none" cap="none" strike="noStrike">
                <a:solidFill>
                  <a:srgbClr val="5A6F6B"/>
                </a:solidFill>
                <a:latin typeface="IBM Plex Sans"/>
                <a:ea typeface="IBM Plex Sans"/>
                <a:cs typeface="IBM Plex Sans"/>
                <a:sym typeface="IBM Plex Sans"/>
              </a:rPr>
              <a:t>Planning and scheduling keeps every task on track. Demo text.</a:t>
            </a:r>
            <a:endParaRPr b="0" i="0" sz="1300" u="none" cap="none" strike="noStrike">
              <a:solidFill>
                <a:schemeClr val="dk1"/>
              </a:solidFill>
              <a:latin typeface="Calibri"/>
              <a:ea typeface="Calibri"/>
              <a:cs typeface="Calibri"/>
              <a:sym typeface="Calibri"/>
            </a:endParaRPr>
          </a:p>
        </p:txBody>
      </p:sp>
      <p:sp>
        <p:nvSpPr>
          <p:cNvPr id="537" name="Google Shape;537;p26"/>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538" name="Google Shape;538;p26"/>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24</a:t>
            </a:r>
            <a:endParaRPr b="0" i="0" sz="850" u="none" cap="none" strike="noStrike">
              <a:solidFill>
                <a:schemeClr val="dk1"/>
              </a:solidFill>
              <a:latin typeface="Calibri"/>
              <a:ea typeface="Calibri"/>
              <a:cs typeface="Calibri"/>
              <a:sym typeface="Calibri"/>
            </a:endParaRPr>
          </a:p>
        </p:txBody>
      </p:sp>
      <p:cxnSp>
        <p:nvCxnSpPr>
          <p:cNvPr id="539" name="Google Shape;539;p26"/>
          <p:cNvCxnSpPr/>
          <p:nvPr/>
        </p:nvCxnSpPr>
        <p:spPr>
          <a:xfrm>
            <a:off x="3666947" y="2432430"/>
            <a:ext cx="0" cy="3017400"/>
          </a:xfrm>
          <a:prstGeom prst="straightConnector1">
            <a:avLst/>
          </a:prstGeom>
          <a:noFill/>
          <a:ln cap="flat" cmpd="sng" w="9525">
            <a:solidFill>
              <a:srgbClr val="AFC1BC"/>
            </a:solidFill>
            <a:prstDash val="solid"/>
            <a:round/>
            <a:headEnd len="sm" w="sm" type="none"/>
            <a:tailEnd len="sm" w="sm" type="none"/>
          </a:ln>
        </p:spPr>
      </p:cxnSp>
      <p:cxnSp>
        <p:nvCxnSpPr>
          <p:cNvPr id="540" name="Google Shape;540;p26"/>
          <p:cNvCxnSpPr/>
          <p:nvPr/>
        </p:nvCxnSpPr>
        <p:spPr>
          <a:xfrm>
            <a:off x="11228835" y="2432430"/>
            <a:ext cx="0" cy="3017400"/>
          </a:xfrm>
          <a:prstGeom prst="straightConnector1">
            <a:avLst/>
          </a:prstGeom>
          <a:noFill/>
          <a:ln cap="flat" cmpd="sng" w="9525">
            <a:solidFill>
              <a:srgbClr val="AFC1BC"/>
            </a:solidFill>
            <a:prstDash val="solid"/>
            <a:round/>
            <a:headEnd len="sm" w="sm" type="none"/>
            <a:tailEnd len="sm" w="sm"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27"/>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7"/>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DATA</a:t>
            </a:r>
            <a:endParaRPr b="0" i="0" sz="1800" u="none" cap="none" strike="noStrike">
              <a:solidFill>
                <a:schemeClr val="dk1"/>
              </a:solidFill>
              <a:latin typeface="Calibri"/>
              <a:ea typeface="Calibri"/>
              <a:cs typeface="Calibri"/>
              <a:sym typeface="Calibri"/>
            </a:endParaRPr>
          </a:p>
        </p:txBody>
      </p:sp>
      <p:sp>
        <p:nvSpPr>
          <p:cNvPr id="548" name="Google Shape;548;p27"/>
          <p:cNvSpPr/>
          <p:nvPr/>
        </p:nvSpPr>
        <p:spPr>
          <a:xfrm>
            <a:off x="731520" y="1005840"/>
            <a:ext cx="64008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This chart matters</a:t>
            </a:r>
            <a:endParaRPr b="0" i="0" sz="4000" u="none" cap="none" strike="noStrike">
              <a:solidFill>
                <a:schemeClr val="dk1"/>
              </a:solidFill>
              <a:latin typeface="Calibri"/>
              <a:ea typeface="Calibri"/>
              <a:cs typeface="Calibri"/>
              <a:sym typeface="Calibri"/>
            </a:endParaRPr>
          </a:p>
        </p:txBody>
      </p:sp>
      <p:sp>
        <p:nvSpPr>
          <p:cNvPr id="549" name="Google Shape;549;p27"/>
          <p:cNvSpPr/>
          <p:nvPr/>
        </p:nvSpPr>
        <p:spPr>
          <a:xfrm>
            <a:off x="731520" y="2148840"/>
            <a:ext cx="3200400" cy="18288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250"/>
              <a:buFont typeface="IBM Plex Sans"/>
              <a:buNone/>
            </a:pPr>
            <a:r>
              <a:rPr b="0" i="0" lang="en-US" sz="1600" u="none" cap="none" strike="noStrike">
                <a:solidFill>
                  <a:srgbClr val="5A6F6B"/>
                </a:solidFill>
                <a:latin typeface="IBM Plex Sans"/>
                <a:ea typeface="IBM Plex Sans"/>
                <a:cs typeface="IBM Plex Sans"/>
                <a:sym typeface="IBM Plex Sans"/>
              </a:rPr>
              <a:t>Demo text. Replace this content with your own without altering the layout. This template preserves the typographic hierarchy, the margins and the color in every editable block.</a:t>
            </a:r>
            <a:endParaRPr b="0" i="0" sz="1600" u="none" cap="none" strike="noStrike">
              <a:solidFill>
                <a:schemeClr val="dk1"/>
              </a:solidFill>
              <a:latin typeface="Calibri"/>
              <a:ea typeface="Calibri"/>
              <a:cs typeface="Calibri"/>
              <a:sym typeface="Calibri"/>
            </a:endParaRPr>
          </a:p>
        </p:txBody>
      </p:sp>
      <p:sp>
        <p:nvSpPr>
          <p:cNvPr id="550" name="Google Shape;550;p27"/>
          <p:cNvSpPr/>
          <p:nvPr/>
        </p:nvSpPr>
        <p:spPr>
          <a:xfrm>
            <a:off x="731520" y="4770120"/>
            <a:ext cx="91500" cy="91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7"/>
          <p:cNvSpPr/>
          <p:nvPr/>
        </p:nvSpPr>
        <p:spPr>
          <a:xfrm>
            <a:off x="1005840" y="4678680"/>
            <a:ext cx="3017400" cy="3657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12292B"/>
              </a:buClr>
              <a:buSzPts val="1250"/>
              <a:buFont typeface="IBM Plex Sans"/>
              <a:buNone/>
            </a:pPr>
            <a:r>
              <a:rPr b="0" i="0" lang="en-US" sz="1250" u="none" cap="none" strike="noStrike">
                <a:solidFill>
                  <a:srgbClr val="12292B"/>
                </a:solidFill>
                <a:latin typeface="IBM Plex Sans"/>
                <a:ea typeface="IBM Plex Sans"/>
                <a:cs typeface="IBM Plex Sans"/>
                <a:sym typeface="IBM Plex Sans"/>
              </a:rPr>
              <a:t>Demo series A · Demo series B</a:t>
            </a:r>
            <a:endParaRPr b="0" i="0" sz="1250" u="none" cap="none" strike="noStrike">
              <a:solidFill>
                <a:schemeClr val="dk1"/>
              </a:solidFill>
              <a:latin typeface="Calibri"/>
              <a:ea typeface="Calibri"/>
              <a:cs typeface="Calibri"/>
              <a:sym typeface="Calibri"/>
            </a:endParaRPr>
          </a:p>
        </p:txBody>
      </p:sp>
      <p:pic>
        <p:nvPicPr>
          <p:cNvPr id="552" name="Google Shape;552;p27"/>
          <p:cNvPicPr preferRelativeResize="0"/>
          <p:nvPr/>
        </p:nvPicPr>
        <p:blipFill rotWithShape="1">
          <a:blip r:embed="rId3">
            <a:alphaModFix/>
          </a:blip>
          <a:srcRect b="0" l="0" r="0" t="0"/>
          <a:stretch/>
        </p:blipFill>
        <p:spPr>
          <a:xfrm>
            <a:off x="4480560" y="2011680"/>
            <a:ext cx="6995160" cy="3794760"/>
          </a:xfrm>
          <a:prstGeom prst="rect">
            <a:avLst/>
          </a:prstGeom>
          <a:noFill/>
          <a:ln>
            <a:noFill/>
          </a:ln>
        </p:spPr>
      </p:pic>
      <p:sp>
        <p:nvSpPr>
          <p:cNvPr id="553" name="Google Shape;553;p27"/>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554" name="Google Shape;554;p27"/>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25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28"/>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8"/>
          <p:cNvSpPr/>
          <p:nvPr/>
        </p:nvSpPr>
        <p:spPr>
          <a:xfrm>
            <a:off x="720988" y="2225900"/>
            <a:ext cx="6924800" cy="3717700"/>
          </a:xfrm>
          <a:custGeom>
            <a:rect b="b" l="l" r="r" t="t"/>
            <a:pathLst>
              <a:path extrusionOk="0" h="148708" w="276992">
                <a:moveTo>
                  <a:pt x="92707" y="478"/>
                </a:moveTo>
                <a:cubicBezTo>
                  <a:pt x="92382" y="500"/>
                  <a:pt x="92078" y="760"/>
                  <a:pt x="92252" y="1042"/>
                </a:cubicBezTo>
                <a:cubicBezTo>
                  <a:pt x="92360" y="1215"/>
                  <a:pt x="92555" y="1345"/>
                  <a:pt x="92707" y="1345"/>
                </a:cubicBezTo>
                <a:cubicBezTo>
                  <a:pt x="93162" y="1345"/>
                  <a:pt x="93401" y="781"/>
                  <a:pt x="93032" y="565"/>
                </a:cubicBezTo>
                <a:cubicBezTo>
                  <a:pt x="92945" y="500"/>
                  <a:pt x="92815" y="478"/>
                  <a:pt x="92707" y="478"/>
                </a:cubicBezTo>
                <a:close/>
                <a:moveTo>
                  <a:pt x="91317" y="841"/>
                </a:moveTo>
                <a:cubicBezTo>
                  <a:pt x="91296" y="841"/>
                  <a:pt x="91275" y="843"/>
                  <a:pt x="91254" y="846"/>
                </a:cubicBezTo>
                <a:cubicBezTo>
                  <a:pt x="91211" y="846"/>
                  <a:pt x="91167" y="868"/>
                  <a:pt x="91124" y="890"/>
                </a:cubicBezTo>
                <a:cubicBezTo>
                  <a:pt x="90951" y="998"/>
                  <a:pt x="90907" y="1215"/>
                  <a:pt x="91016" y="1367"/>
                </a:cubicBezTo>
                <a:cubicBezTo>
                  <a:pt x="91071" y="1477"/>
                  <a:pt x="91178" y="1534"/>
                  <a:pt x="91293" y="1534"/>
                </a:cubicBezTo>
                <a:cubicBezTo>
                  <a:pt x="91360" y="1534"/>
                  <a:pt x="91429" y="1515"/>
                  <a:pt x="91493" y="1475"/>
                </a:cubicBezTo>
                <a:cubicBezTo>
                  <a:pt x="91644" y="1367"/>
                  <a:pt x="91710" y="1172"/>
                  <a:pt x="91601" y="998"/>
                </a:cubicBezTo>
                <a:cubicBezTo>
                  <a:pt x="91528" y="889"/>
                  <a:pt x="91425" y="841"/>
                  <a:pt x="91317" y="841"/>
                </a:cubicBezTo>
                <a:close/>
                <a:moveTo>
                  <a:pt x="117791" y="2668"/>
                </a:moveTo>
                <a:cubicBezTo>
                  <a:pt x="117466" y="2689"/>
                  <a:pt x="117163" y="2949"/>
                  <a:pt x="117336" y="3231"/>
                </a:cubicBezTo>
                <a:cubicBezTo>
                  <a:pt x="117444" y="3405"/>
                  <a:pt x="117639" y="3535"/>
                  <a:pt x="117791" y="3535"/>
                </a:cubicBezTo>
                <a:cubicBezTo>
                  <a:pt x="118247" y="3535"/>
                  <a:pt x="118463" y="2971"/>
                  <a:pt x="118116" y="2754"/>
                </a:cubicBezTo>
                <a:cubicBezTo>
                  <a:pt x="118030" y="2689"/>
                  <a:pt x="117900" y="2668"/>
                  <a:pt x="117791" y="2668"/>
                </a:cubicBezTo>
                <a:close/>
                <a:moveTo>
                  <a:pt x="179559" y="3296"/>
                </a:moveTo>
                <a:cubicBezTo>
                  <a:pt x="179234" y="3318"/>
                  <a:pt x="178930" y="3578"/>
                  <a:pt x="179104" y="3860"/>
                </a:cubicBezTo>
                <a:cubicBezTo>
                  <a:pt x="179212" y="4034"/>
                  <a:pt x="179407" y="4164"/>
                  <a:pt x="179559" y="4164"/>
                </a:cubicBezTo>
                <a:cubicBezTo>
                  <a:pt x="180015" y="4164"/>
                  <a:pt x="180231" y="3600"/>
                  <a:pt x="179884" y="3383"/>
                </a:cubicBezTo>
                <a:cubicBezTo>
                  <a:pt x="179798" y="3318"/>
                  <a:pt x="179668" y="3296"/>
                  <a:pt x="179559" y="3296"/>
                </a:cubicBezTo>
                <a:close/>
                <a:moveTo>
                  <a:pt x="170647" y="3660"/>
                </a:moveTo>
                <a:cubicBezTo>
                  <a:pt x="170626" y="3660"/>
                  <a:pt x="170605" y="3661"/>
                  <a:pt x="170583" y="3665"/>
                </a:cubicBezTo>
                <a:cubicBezTo>
                  <a:pt x="170540" y="3665"/>
                  <a:pt x="170475" y="3687"/>
                  <a:pt x="170453" y="3708"/>
                </a:cubicBezTo>
                <a:cubicBezTo>
                  <a:pt x="170280" y="3817"/>
                  <a:pt x="170237" y="4034"/>
                  <a:pt x="170345" y="4185"/>
                </a:cubicBezTo>
                <a:cubicBezTo>
                  <a:pt x="170400" y="4295"/>
                  <a:pt x="170507" y="4353"/>
                  <a:pt x="170622" y="4353"/>
                </a:cubicBezTo>
                <a:cubicBezTo>
                  <a:pt x="170689" y="4353"/>
                  <a:pt x="170758" y="4333"/>
                  <a:pt x="170822" y="4294"/>
                </a:cubicBezTo>
                <a:cubicBezTo>
                  <a:pt x="170974" y="4207"/>
                  <a:pt x="171017" y="3990"/>
                  <a:pt x="170930" y="3817"/>
                </a:cubicBezTo>
                <a:cubicBezTo>
                  <a:pt x="170858" y="3708"/>
                  <a:pt x="170755" y="3660"/>
                  <a:pt x="170647" y="3660"/>
                </a:cubicBezTo>
                <a:close/>
                <a:moveTo>
                  <a:pt x="85596" y="3578"/>
                </a:moveTo>
                <a:cubicBezTo>
                  <a:pt x="86029" y="3578"/>
                  <a:pt x="86463" y="3882"/>
                  <a:pt x="86289" y="4164"/>
                </a:cubicBezTo>
                <a:cubicBezTo>
                  <a:pt x="86167" y="4364"/>
                  <a:pt x="85907" y="4467"/>
                  <a:pt x="85651" y="4467"/>
                </a:cubicBezTo>
                <a:cubicBezTo>
                  <a:pt x="85408" y="4467"/>
                  <a:pt x="85170" y="4375"/>
                  <a:pt x="85054" y="4185"/>
                </a:cubicBezTo>
                <a:cubicBezTo>
                  <a:pt x="84945" y="4012"/>
                  <a:pt x="85010" y="3795"/>
                  <a:pt x="85205" y="3687"/>
                </a:cubicBezTo>
                <a:cubicBezTo>
                  <a:pt x="85314" y="3600"/>
                  <a:pt x="85466" y="3578"/>
                  <a:pt x="85596" y="3578"/>
                </a:cubicBezTo>
                <a:close/>
                <a:moveTo>
                  <a:pt x="79091" y="4207"/>
                </a:moveTo>
                <a:cubicBezTo>
                  <a:pt x="78896" y="4207"/>
                  <a:pt x="78679" y="4294"/>
                  <a:pt x="78528" y="4424"/>
                </a:cubicBezTo>
                <a:cubicBezTo>
                  <a:pt x="78395" y="4570"/>
                  <a:pt x="78384" y="4642"/>
                  <a:pt x="78514" y="4642"/>
                </a:cubicBezTo>
                <a:cubicBezTo>
                  <a:pt x="78597" y="4642"/>
                  <a:pt x="78737" y="4613"/>
                  <a:pt x="78940" y="4554"/>
                </a:cubicBezTo>
                <a:cubicBezTo>
                  <a:pt x="79373" y="4445"/>
                  <a:pt x="79503" y="4315"/>
                  <a:pt x="79265" y="4229"/>
                </a:cubicBezTo>
                <a:cubicBezTo>
                  <a:pt x="79222" y="4207"/>
                  <a:pt x="79156" y="4207"/>
                  <a:pt x="79091" y="4207"/>
                </a:cubicBezTo>
                <a:close/>
                <a:moveTo>
                  <a:pt x="177527" y="3964"/>
                </a:moveTo>
                <a:cubicBezTo>
                  <a:pt x="177511" y="3964"/>
                  <a:pt x="177494" y="3966"/>
                  <a:pt x="177478" y="3968"/>
                </a:cubicBezTo>
                <a:cubicBezTo>
                  <a:pt x="177435" y="3990"/>
                  <a:pt x="177391" y="3990"/>
                  <a:pt x="177348" y="4034"/>
                </a:cubicBezTo>
                <a:cubicBezTo>
                  <a:pt x="177174" y="4120"/>
                  <a:pt x="177131" y="4337"/>
                  <a:pt x="177239" y="4510"/>
                </a:cubicBezTo>
                <a:cubicBezTo>
                  <a:pt x="177296" y="4610"/>
                  <a:pt x="177409" y="4663"/>
                  <a:pt x="177530" y="4663"/>
                </a:cubicBezTo>
                <a:cubicBezTo>
                  <a:pt x="177592" y="4663"/>
                  <a:pt x="177657" y="4649"/>
                  <a:pt x="177716" y="4619"/>
                </a:cubicBezTo>
                <a:cubicBezTo>
                  <a:pt x="177868" y="4510"/>
                  <a:pt x="177911" y="4294"/>
                  <a:pt x="177825" y="4142"/>
                </a:cubicBezTo>
                <a:cubicBezTo>
                  <a:pt x="177749" y="4028"/>
                  <a:pt x="177640" y="3964"/>
                  <a:pt x="177527" y="3964"/>
                </a:cubicBezTo>
                <a:close/>
                <a:moveTo>
                  <a:pt x="176567" y="3015"/>
                </a:moveTo>
                <a:cubicBezTo>
                  <a:pt x="176394" y="3015"/>
                  <a:pt x="176329" y="3231"/>
                  <a:pt x="176416" y="3643"/>
                </a:cubicBezTo>
                <a:cubicBezTo>
                  <a:pt x="176430" y="3743"/>
                  <a:pt x="176360" y="3796"/>
                  <a:pt x="176236" y="3796"/>
                </a:cubicBezTo>
                <a:cubicBezTo>
                  <a:pt x="176172" y="3796"/>
                  <a:pt x="176093" y="3781"/>
                  <a:pt x="176004" y="3752"/>
                </a:cubicBezTo>
                <a:cubicBezTo>
                  <a:pt x="175865" y="3699"/>
                  <a:pt x="175744" y="3675"/>
                  <a:pt x="175644" y="3675"/>
                </a:cubicBezTo>
                <a:cubicBezTo>
                  <a:pt x="175294" y="3675"/>
                  <a:pt x="175210" y="3975"/>
                  <a:pt x="175548" y="4380"/>
                </a:cubicBezTo>
                <a:cubicBezTo>
                  <a:pt x="175722" y="4600"/>
                  <a:pt x="175982" y="4715"/>
                  <a:pt x="176164" y="4715"/>
                </a:cubicBezTo>
                <a:cubicBezTo>
                  <a:pt x="176322" y="4715"/>
                  <a:pt x="176421" y="4627"/>
                  <a:pt x="176350" y="4445"/>
                </a:cubicBezTo>
                <a:cubicBezTo>
                  <a:pt x="176394" y="4445"/>
                  <a:pt x="176437" y="4402"/>
                  <a:pt x="176437" y="4359"/>
                </a:cubicBezTo>
                <a:cubicBezTo>
                  <a:pt x="176437" y="4337"/>
                  <a:pt x="176416" y="4315"/>
                  <a:pt x="176394" y="4272"/>
                </a:cubicBezTo>
                <a:cubicBezTo>
                  <a:pt x="176437" y="4142"/>
                  <a:pt x="176546" y="3947"/>
                  <a:pt x="176697" y="3773"/>
                </a:cubicBezTo>
                <a:cubicBezTo>
                  <a:pt x="176958" y="3448"/>
                  <a:pt x="176979" y="3210"/>
                  <a:pt x="176762" y="3080"/>
                </a:cubicBezTo>
                <a:cubicBezTo>
                  <a:pt x="176676" y="3036"/>
                  <a:pt x="176611" y="3015"/>
                  <a:pt x="176567" y="3015"/>
                </a:cubicBezTo>
                <a:close/>
                <a:moveTo>
                  <a:pt x="200871" y="3925"/>
                </a:moveTo>
                <a:cubicBezTo>
                  <a:pt x="200546" y="3947"/>
                  <a:pt x="200264" y="4207"/>
                  <a:pt x="200438" y="4489"/>
                </a:cubicBezTo>
                <a:cubicBezTo>
                  <a:pt x="200524" y="4662"/>
                  <a:pt x="200741" y="4792"/>
                  <a:pt x="200893" y="4792"/>
                </a:cubicBezTo>
                <a:cubicBezTo>
                  <a:pt x="201327" y="4792"/>
                  <a:pt x="201565" y="4229"/>
                  <a:pt x="201218" y="4012"/>
                </a:cubicBezTo>
                <a:cubicBezTo>
                  <a:pt x="201110" y="3947"/>
                  <a:pt x="200980" y="3925"/>
                  <a:pt x="200871" y="3925"/>
                </a:cubicBezTo>
                <a:close/>
                <a:moveTo>
                  <a:pt x="174276" y="3965"/>
                </a:moveTo>
                <a:cubicBezTo>
                  <a:pt x="174253" y="3965"/>
                  <a:pt x="174229" y="3966"/>
                  <a:pt x="174204" y="3968"/>
                </a:cubicBezTo>
                <a:cubicBezTo>
                  <a:pt x="173966" y="3990"/>
                  <a:pt x="173662" y="4077"/>
                  <a:pt x="173402" y="4250"/>
                </a:cubicBezTo>
                <a:cubicBezTo>
                  <a:pt x="173316" y="4302"/>
                  <a:pt x="173224" y="4326"/>
                  <a:pt x="173137" y="4326"/>
                </a:cubicBezTo>
                <a:cubicBezTo>
                  <a:pt x="173003" y="4326"/>
                  <a:pt x="172882" y="4269"/>
                  <a:pt x="172817" y="4164"/>
                </a:cubicBezTo>
                <a:cubicBezTo>
                  <a:pt x="172744" y="4048"/>
                  <a:pt x="172624" y="3981"/>
                  <a:pt x="172500" y="3981"/>
                </a:cubicBezTo>
                <a:cubicBezTo>
                  <a:pt x="172438" y="3981"/>
                  <a:pt x="172376" y="3997"/>
                  <a:pt x="172318" y="4034"/>
                </a:cubicBezTo>
                <a:cubicBezTo>
                  <a:pt x="172166" y="4120"/>
                  <a:pt x="172123" y="4337"/>
                  <a:pt x="172209" y="4510"/>
                </a:cubicBezTo>
                <a:cubicBezTo>
                  <a:pt x="172285" y="4616"/>
                  <a:pt x="172402" y="4679"/>
                  <a:pt x="172517" y="4679"/>
                </a:cubicBezTo>
                <a:cubicBezTo>
                  <a:pt x="172568" y="4679"/>
                  <a:pt x="172618" y="4667"/>
                  <a:pt x="172665" y="4641"/>
                </a:cubicBezTo>
                <a:cubicBezTo>
                  <a:pt x="172715" y="4604"/>
                  <a:pt x="172771" y="4588"/>
                  <a:pt x="172826" y="4588"/>
                </a:cubicBezTo>
                <a:cubicBezTo>
                  <a:pt x="172937" y="4588"/>
                  <a:pt x="173048" y="4655"/>
                  <a:pt x="173120" y="4771"/>
                </a:cubicBezTo>
                <a:cubicBezTo>
                  <a:pt x="173198" y="4907"/>
                  <a:pt x="173416" y="4991"/>
                  <a:pt x="173616" y="4991"/>
                </a:cubicBezTo>
                <a:cubicBezTo>
                  <a:pt x="173639" y="4991"/>
                  <a:pt x="173662" y="4990"/>
                  <a:pt x="173684" y="4987"/>
                </a:cubicBezTo>
                <a:cubicBezTo>
                  <a:pt x="174334" y="4879"/>
                  <a:pt x="174898" y="4445"/>
                  <a:pt x="174724" y="4164"/>
                </a:cubicBezTo>
                <a:cubicBezTo>
                  <a:pt x="174627" y="4047"/>
                  <a:pt x="174478" y="3965"/>
                  <a:pt x="174276" y="3965"/>
                </a:cubicBezTo>
                <a:close/>
                <a:moveTo>
                  <a:pt x="71200" y="4207"/>
                </a:moveTo>
                <a:cubicBezTo>
                  <a:pt x="70983" y="4229"/>
                  <a:pt x="70528" y="4489"/>
                  <a:pt x="69617" y="4987"/>
                </a:cubicBezTo>
                <a:cubicBezTo>
                  <a:pt x="68833" y="5414"/>
                  <a:pt x="68613" y="5632"/>
                  <a:pt x="68869" y="5632"/>
                </a:cubicBezTo>
                <a:cubicBezTo>
                  <a:pt x="69094" y="5632"/>
                  <a:pt x="69689" y="5463"/>
                  <a:pt x="70593" y="5118"/>
                </a:cubicBezTo>
                <a:cubicBezTo>
                  <a:pt x="71048" y="4944"/>
                  <a:pt x="71395" y="4662"/>
                  <a:pt x="71395" y="4489"/>
                </a:cubicBezTo>
                <a:cubicBezTo>
                  <a:pt x="71395" y="4315"/>
                  <a:pt x="71373" y="4207"/>
                  <a:pt x="71265" y="4207"/>
                </a:cubicBezTo>
                <a:close/>
                <a:moveTo>
                  <a:pt x="180892" y="4567"/>
                </a:moveTo>
                <a:cubicBezTo>
                  <a:pt x="180860" y="4567"/>
                  <a:pt x="180828" y="4570"/>
                  <a:pt x="180795" y="4576"/>
                </a:cubicBezTo>
                <a:cubicBezTo>
                  <a:pt x="180665" y="4576"/>
                  <a:pt x="180535" y="4619"/>
                  <a:pt x="180426" y="4684"/>
                </a:cubicBezTo>
                <a:cubicBezTo>
                  <a:pt x="180210" y="4836"/>
                  <a:pt x="179928" y="4944"/>
                  <a:pt x="179798" y="4944"/>
                </a:cubicBezTo>
                <a:cubicBezTo>
                  <a:pt x="179668" y="4944"/>
                  <a:pt x="179559" y="5052"/>
                  <a:pt x="179559" y="5183"/>
                </a:cubicBezTo>
                <a:lnTo>
                  <a:pt x="179559" y="5638"/>
                </a:lnTo>
                <a:cubicBezTo>
                  <a:pt x="179559" y="5677"/>
                  <a:pt x="179581" y="5696"/>
                  <a:pt x="179619" y="5696"/>
                </a:cubicBezTo>
                <a:cubicBezTo>
                  <a:pt x="179686" y="5696"/>
                  <a:pt x="179802" y="5633"/>
                  <a:pt x="179928" y="5508"/>
                </a:cubicBezTo>
                <a:cubicBezTo>
                  <a:pt x="180056" y="5364"/>
                  <a:pt x="180278" y="5279"/>
                  <a:pt x="180472" y="5279"/>
                </a:cubicBezTo>
                <a:cubicBezTo>
                  <a:pt x="180542" y="5279"/>
                  <a:pt x="180608" y="5290"/>
                  <a:pt x="180665" y="5313"/>
                </a:cubicBezTo>
                <a:cubicBezTo>
                  <a:pt x="180732" y="5339"/>
                  <a:pt x="180798" y="5351"/>
                  <a:pt x="180860" y="5351"/>
                </a:cubicBezTo>
                <a:cubicBezTo>
                  <a:pt x="181259" y="5351"/>
                  <a:pt x="181517" y="4866"/>
                  <a:pt x="181142" y="4641"/>
                </a:cubicBezTo>
                <a:cubicBezTo>
                  <a:pt x="181077" y="4592"/>
                  <a:pt x="180987" y="4567"/>
                  <a:pt x="180892" y="4567"/>
                </a:cubicBezTo>
                <a:close/>
                <a:moveTo>
                  <a:pt x="178653" y="4654"/>
                </a:moveTo>
                <a:cubicBezTo>
                  <a:pt x="178639" y="4654"/>
                  <a:pt x="178623" y="4656"/>
                  <a:pt x="178605" y="4662"/>
                </a:cubicBezTo>
                <a:cubicBezTo>
                  <a:pt x="178128" y="4662"/>
                  <a:pt x="177044" y="5486"/>
                  <a:pt x="177239" y="5768"/>
                </a:cubicBezTo>
                <a:cubicBezTo>
                  <a:pt x="177326" y="5920"/>
                  <a:pt x="177521" y="6050"/>
                  <a:pt x="177651" y="6050"/>
                </a:cubicBezTo>
                <a:cubicBezTo>
                  <a:pt x="178042" y="6050"/>
                  <a:pt x="178974" y="4922"/>
                  <a:pt x="178757" y="4706"/>
                </a:cubicBezTo>
                <a:cubicBezTo>
                  <a:pt x="178725" y="4674"/>
                  <a:pt x="178694" y="4654"/>
                  <a:pt x="178653" y="4654"/>
                </a:cubicBezTo>
                <a:close/>
                <a:moveTo>
                  <a:pt x="204266" y="4400"/>
                </a:moveTo>
                <a:cubicBezTo>
                  <a:pt x="204247" y="4400"/>
                  <a:pt x="204229" y="4401"/>
                  <a:pt x="204210" y="4402"/>
                </a:cubicBezTo>
                <a:cubicBezTo>
                  <a:pt x="203972" y="4424"/>
                  <a:pt x="203690" y="4576"/>
                  <a:pt x="203169" y="4879"/>
                </a:cubicBezTo>
                <a:cubicBezTo>
                  <a:pt x="202172" y="5464"/>
                  <a:pt x="202107" y="5573"/>
                  <a:pt x="202606" y="5920"/>
                </a:cubicBezTo>
                <a:cubicBezTo>
                  <a:pt x="202834" y="6083"/>
                  <a:pt x="203272" y="6157"/>
                  <a:pt x="203747" y="6157"/>
                </a:cubicBezTo>
                <a:cubicBezTo>
                  <a:pt x="204534" y="6157"/>
                  <a:pt x="205425" y="5954"/>
                  <a:pt x="205641" y="5616"/>
                </a:cubicBezTo>
                <a:cubicBezTo>
                  <a:pt x="205771" y="5421"/>
                  <a:pt x="205511" y="5031"/>
                  <a:pt x="205077" y="4749"/>
                </a:cubicBezTo>
                <a:cubicBezTo>
                  <a:pt x="204715" y="4528"/>
                  <a:pt x="204502" y="4400"/>
                  <a:pt x="204266" y="4400"/>
                </a:cubicBezTo>
                <a:close/>
                <a:moveTo>
                  <a:pt x="175020" y="4918"/>
                </a:moveTo>
                <a:cubicBezTo>
                  <a:pt x="175001" y="4918"/>
                  <a:pt x="174982" y="4920"/>
                  <a:pt x="174963" y="4922"/>
                </a:cubicBezTo>
                <a:cubicBezTo>
                  <a:pt x="174920" y="4922"/>
                  <a:pt x="174876" y="4944"/>
                  <a:pt x="174833" y="4966"/>
                </a:cubicBezTo>
                <a:cubicBezTo>
                  <a:pt x="174659" y="5074"/>
                  <a:pt x="174638" y="5313"/>
                  <a:pt x="174768" y="5508"/>
                </a:cubicBezTo>
                <a:cubicBezTo>
                  <a:pt x="174898" y="5725"/>
                  <a:pt x="175028" y="5985"/>
                  <a:pt x="175050" y="6115"/>
                </a:cubicBezTo>
                <a:cubicBezTo>
                  <a:pt x="175093" y="6245"/>
                  <a:pt x="175115" y="6440"/>
                  <a:pt x="175136" y="6570"/>
                </a:cubicBezTo>
                <a:cubicBezTo>
                  <a:pt x="175141" y="6594"/>
                  <a:pt x="175159" y="6605"/>
                  <a:pt x="175187" y="6605"/>
                </a:cubicBezTo>
                <a:cubicBezTo>
                  <a:pt x="175290" y="6605"/>
                  <a:pt x="175532" y="6456"/>
                  <a:pt x="175787" y="6202"/>
                </a:cubicBezTo>
                <a:cubicBezTo>
                  <a:pt x="176267" y="5775"/>
                  <a:pt x="176368" y="5174"/>
                  <a:pt x="176066" y="5174"/>
                </a:cubicBezTo>
                <a:cubicBezTo>
                  <a:pt x="176000" y="5174"/>
                  <a:pt x="175914" y="5203"/>
                  <a:pt x="175808" y="5269"/>
                </a:cubicBezTo>
                <a:cubicBezTo>
                  <a:pt x="175764" y="5295"/>
                  <a:pt x="175714" y="5307"/>
                  <a:pt x="175663" y="5307"/>
                </a:cubicBezTo>
                <a:cubicBezTo>
                  <a:pt x="175539" y="5307"/>
                  <a:pt x="175408" y="5234"/>
                  <a:pt x="175332" y="5096"/>
                </a:cubicBezTo>
                <a:cubicBezTo>
                  <a:pt x="175256" y="4982"/>
                  <a:pt x="175147" y="4918"/>
                  <a:pt x="175020" y="4918"/>
                </a:cubicBezTo>
                <a:close/>
                <a:moveTo>
                  <a:pt x="167960" y="4641"/>
                </a:moveTo>
                <a:cubicBezTo>
                  <a:pt x="167396" y="4641"/>
                  <a:pt x="166508" y="4966"/>
                  <a:pt x="166269" y="5378"/>
                </a:cubicBezTo>
                <a:cubicBezTo>
                  <a:pt x="166096" y="5660"/>
                  <a:pt x="167136" y="6483"/>
                  <a:pt x="167700" y="6505"/>
                </a:cubicBezTo>
                <a:cubicBezTo>
                  <a:pt x="167808" y="6505"/>
                  <a:pt x="168025" y="6613"/>
                  <a:pt x="168134" y="6744"/>
                </a:cubicBezTo>
                <a:cubicBezTo>
                  <a:pt x="168221" y="6825"/>
                  <a:pt x="168320" y="6860"/>
                  <a:pt x="168415" y="6860"/>
                </a:cubicBezTo>
                <a:cubicBezTo>
                  <a:pt x="168673" y="6860"/>
                  <a:pt x="168893" y="6601"/>
                  <a:pt x="168719" y="6332"/>
                </a:cubicBezTo>
                <a:cubicBezTo>
                  <a:pt x="168658" y="6210"/>
                  <a:pt x="168544" y="6142"/>
                  <a:pt x="168429" y="6142"/>
                </a:cubicBezTo>
                <a:cubicBezTo>
                  <a:pt x="168380" y="6142"/>
                  <a:pt x="168331" y="6154"/>
                  <a:pt x="168285" y="6180"/>
                </a:cubicBezTo>
                <a:cubicBezTo>
                  <a:pt x="168254" y="6206"/>
                  <a:pt x="168219" y="6218"/>
                  <a:pt x="168182" y="6218"/>
                </a:cubicBezTo>
                <a:cubicBezTo>
                  <a:pt x="168066" y="6218"/>
                  <a:pt x="167934" y="6096"/>
                  <a:pt x="167852" y="5898"/>
                </a:cubicBezTo>
                <a:cubicBezTo>
                  <a:pt x="167765" y="5660"/>
                  <a:pt x="167917" y="5378"/>
                  <a:pt x="168199" y="5269"/>
                </a:cubicBezTo>
                <a:cubicBezTo>
                  <a:pt x="168524" y="5161"/>
                  <a:pt x="168589" y="4987"/>
                  <a:pt x="168394" y="4771"/>
                </a:cubicBezTo>
                <a:cubicBezTo>
                  <a:pt x="168307" y="4684"/>
                  <a:pt x="168134" y="4641"/>
                  <a:pt x="167960" y="4641"/>
                </a:cubicBezTo>
                <a:close/>
                <a:moveTo>
                  <a:pt x="159676" y="6175"/>
                </a:moveTo>
                <a:cubicBezTo>
                  <a:pt x="159655" y="6175"/>
                  <a:pt x="159634" y="6176"/>
                  <a:pt x="159613" y="6180"/>
                </a:cubicBezTo>
                <a:cubicBezTo>
                  <a:pt x="159570" y="6180"/>
                  <a:pt x="159505" y="6202"/>
                  <a:pt x="159461" y="6223"/>
                </a:cubicBezTo>
                <a:cubicBezTo>
                  <a:pt x="159310" y="6332"/>
                  <a:pt x="159266" y="6527"/>
                  <a:pt x="159353" y="6700"/>
                </a:cubicBezTo>
                <a:cubicBezTo>
                  <a:pt x="159422" y="6810"/>
                  <a:pt x="159534" y="6868"/>
                  <a:pt x="159651" y="6868"/>
                </a:cubicBezTo>
                <a:cubicBezTo>
                  <a:pt x="159719" y="6868"/>
                  <a:pt x="159788" y="6848"/>
                  <a:pt x="159852" y="6809"/>
                </a:cubicBezTo>
                <a:cubicBezTo>
                  <a:pt x="160003" y="6700"/>
                  <a:pt x="160047" y="6483"/>
                  <a:pt x="159960" y="6332"/>
                </a:cubicBezTo>
                <a:cubicBezTo>
                  <a:pt x="159887" y="6223"/>
                  <a:pt x="159784" y="6175"/>
                  <a:pt x="159676" y="6175"/>
                </a:cubicBezTo>
                <a:close/>
                <a:moveTo>
                  <a:pt x="176912" y="6175"/>
                </a:moveTo>
                <a:cubicBezTo>
                  <a:pt x="176891" y="6175"/>
                  <a:pt x="176870" y="6176"/>
                  <a:pt x="176849" y="6180"/>
                </a:cubicBezTo>
                <a:cubicBezTo>
                  <a:pt x="176806" y="6180"/>
                  <a:pt x="176762" y="6202"/>
                  <a:pt x="176719" y="6223"/>
                </a:cubicBezTo>
                <a:cubicBezTo>
                  <a:pt x="176546" y="6332"/>
                  <a:pt x="176502" y="6527"/>
                  <a:pt x="176611" y="6700"/>
                </a:cubicBezTo>
                <a:cubicBezTo>
                  <a:pt x="176666" y="6810"/>
                  <a:pt x="176773" y="6868"/>
                  <a:pt x="176888" y="6868"/>
                </a:cubicBezTo>
                <a:cubicBezTo>
                  <a:pt x="176955" y="6868"/>
                  <a:pt x="177024" y="6848"/>
                  <a:pt x="177088" y="6809"/>
                </a:cubicBezTo>
                <a:cubicBezTo>
                  <a:pt x="177239" y="6700"/>
                  <a:pt x="177304" y="6483"/>
                  <a:pt x="177196" y="6332"/>
                </a:cubicBezTo>
                <a:cubicBezTo>
                  <a:pt x="177123" y="6223"/>
                  <a:pt x="177020" y="6175"/>
                  <a:pt x="176912" y="6175"/>
                </a:cubicBezTo>
                <a:close/>
                <a:moveTo>
                  <a:pt x="202259" y="6223"/>
                </a:moveTo>
                <a:cubicBezTo>
                  <a:pt x="202085" y="6223"/>
                  <a:pt x="201912" y="6245"/>
                  <a:pt x="201717" y="6288"/>
                </a:cubicBezTo>
                <a:cubicBezTo>
                  <a:pt x="201261" y="6418"/>
                  <a:pt x="201240" y="6505"/>
                  <a:pt x="201565" y="6700"/>
                </a:cubicBezTo>
                <a:cubicBezTo>
                  <a:pt x="201832" y="6882"/>
                  <a:pt x="202109" y="6969"/>
                  <a:pt x="202348" y="6969"/>
                </a:cubicBezTo>
                <a:cubicBezTo>
                  <a:pt x="202594" y="6969"/>
                  <a:pt x="202799" y="6876"/>
                  <a:pt x="202909" y="6700"/>
                </a:cubicBezTo>
                <a:cubicBezTo>
                  <a:pt x="203083" y="6418"/>
                  <a:pt x="202757" y="6223"/>
                  <a:pt x="202259" y="6223"/>
                </a:cubicBezTo>
                <a:close/>
                <a:moveTo>
                  <a:pt x="156144" y="6093"/>
                </a:moveTo>
                <a:cubicBezTo>
                  <a:pt x="156014" y="6093"/>
                  <a:pt x="155862" y="6115"/>
                  <a:pt x="155754" y="6180"/>
                </a:cubicBezTo>
                <a:cubicBezTo>
                  <a:pt x="155559" y="6310"/>
                  <a:pt x="155494" y="6527"/>
                  <a:pt x="155580" y="6700"/>
                </a:cubicBezTo>
                <a:cubicBezTo>
                  <a:pt x="155698" y="6882"/>
                  <a:pt x="155942" y="6974"/>
                  <a:pt x="156190" y="6974"/>
                </a:cubicBezTo>
                <a:cubicBezTo>
                  <a:pt x="156446" y="6974"/>
                  <a:pt x="156706" y="6876"/>
                  <a:pt x="156838" y="6679"/>
                </a:cubicBezTo>
                <a:cubicBezTo>
                  <a:pt x="157011" y="6375"/>
                  <a:pt x="156578" y="6093"/>
                  <a:pt x="156144" y="6093"/>
                </a:cubicBezTo>
                <a:close/>
                <a:moveTo>
                  <a:pt x="169955" y="4641"/>
                </a:moveTo>
                <a:cubicBezTo>
                  <a:pt x="169781" y="4641"/>
                  <a:pt x="169630" y="4727"/>
                  <a:pt x="169369" y="4922"/>
                </a:cubicBezTo>
                <a:cubicBezTo>
                  <a:pt x="168827" y="5313"/>
                  <a:pt x="168827" y="5399"/>
                  <a:pt x="169218" y="5898"/>
                </a:cubicBezTo>
                <a:cubicBezTo>
                  <a:pt x="169478" y="6202"/>
                  <a:pt x="169651" y="6548"/>
                  <a:pt x="169608" y="6635"/>
                </a:cubicBezTo>
                <a:cubicBezTo>
                  <a:pt x="169564" y="6744"/>
                  <a:pt x="169651" y="6830"/>
                  <a:pt x="169825" y="6830"/>
                </a:cubicBezTo>
                <a:cubicBezTo>
                  <a:pt x="169976" y="6830"/>
                  <a:pt x="170215" y="6939"/>
                  <a:pt x="170345" y="7047"/>
                </a:cubicBezTo>
                <a:cubicBezTo>
                  <a:pt x="170427" y="7135"/>
                  <a:pt x="170524" y="7172"/>
                  <a:pt x="170617" y="7172"/>
                </a:cubicBezTo>
                <a:cubicBezTo>
                  <a:pt x="170866" y="7172"/>
                  <a:pt x="171088" y="6904"/>
                  <a:pt x="170930" y="6635"/>
                </a:cubicBezTo>
                <a:cubicBezTo>
                  <a:pt x="170855" y="6530"/>
                  <a:pt x="170738" y="6466"/>
                  <a:pt x="170623" y="6466"/>
                </a:cubicBezTo>
                <a:cubicBezTo>
                  <a:pt x="170572" y="6466"/>
                  <a:pt x="170521" y="6479"/>
                  <a:pt x="170475" y="6505"/>
                </a:cubicBezTo>
                <a:cubicBezTo>
                  <a:pt x="170423" y="6542"/>
                  <a:pt x="170366" y="6559"/>
                  <a:pt x="170310" y="6559"/>
                </a:cubicBezTo>
                <a:cubicBezTo>
                  <a:pt x="170203" y="6559"/>
                  <a:pt x="170099" y="6497"/>
                  <a:pt x="170041" y="6397"/>
                </a:cubicBezTo>
                <a:cubicBezTo>
                  <a:pt x="169933" y="6245"/>
                  <a:pt x="170172" y="6028"/>
                  <a:pt x="170540" y="5941"/>
                </a:cubicBezTo>
                <a:cubicBezTo>
                  <a:pt x="170990" y="5819"/>
                  <a:pt x="171243" y="5754"/>
                  <a:pt x="171384" y="5754"/>
                </a:cubicBezTo>
                <a:cubicBezTo>
                  <a:pt x="171541" y="5754"/>
                  <a:pt x="171559" y="5835"/>
                  <a:pt x="171559" y="6006"/>
                </a:cubicBezTo>
                <a:cubicBezTo>
                  <a:pt x="171559" y="6374"/>
                  <a:pt x="171762" y="6585"/>
                  <a:pt x="172029" y="6585"/>
                </a:cubicBezTo>
                <a:cubicBezTo>
                  <a:pt x="172172" y="6585"/>
                  <a:pt x="172333" y="6525"/>
                  <a:pt x="172491" y="6397"/>
                </a:cubicBezTo>
                <a:cubicBezTo>
                  <a:pt x="172653" y="6258"/>
                  <a:pt x="172784" y="6187"/>
                  <a:pt x="172891" y="6187"/>
                </a:cubicBezTo>
                <a:cubicBezTo>
                  <a:pt x="172984" y="6187"/>
                  <a:pt x="173059" y="6242"/>
                  <a:pt x="173120" y="6353"/>
                </a:cubicBezTo>
                <a:cubicBezTo>
                  <a:pt x="173194" y="6459"/>
                  <a:pt x="173294" y="6513"/>
                  <a:pt x="173427" y="6513"/>
                </a:cubicBezTo>
                <a:cubicBezTo>
                  <a:pt x="173567" y="6513"/>
                  <a:pt x="173744" y="6454"/>
                  <a:pt x="173966" y="6332"/>
                </a:cubicBezTo>
                <a:cubicBezTo>
                  <a:pt x="174421" y="6093"/>
                  <a:pt x="174529" y="5898"/>
                  <a:pt x="174291" y="5660"/>
                </a:cubicBezTo>
                <a:cubicBezTo>
                  <a:pt x="174174" y="5543"/>
                  <a:pt x="174058" y="5483"/>
                  <a:pt x="173933" y="5483"/>
                </a:cubicBezTo>
                <a:cubicBezTo>
                  <a:pt x="173803" y="5483"/>
                  <a:pt x="173665" y="5548"/>
                  <a:pt x="173510" y="5681"/>
                </a:cubicBezTo>
                <a:cubicBezTo>
                  <a:pt x="173351" y="5812"/>
                  <a:pt x="173237" y="5879"/>
                  <a:pt x="173145" y="5879"/>
                </a:cubicBezTo>
                <a:cubicBezTo>
                  <a:pt x="173025" y="5879"/>
                  <a:pt x="172946" y="5764"/>
                  <a:pt x="172860" y="5529"/>
                </a:cubicBezTo>
                <a:cubicBezTo>
                  <a:pt x="172775" y="5310"/>
                  <a:pt x="172638" y="5169"/>
                  <a:pt x="172530" y="5169"/>
                </a:cubicBezTo>
                <a:cubicBezTo>
                  <a:pt x="172500" y="5169"/>
                  <a:pt x="172472" y="5180"/>
                  <a:pt x="172448" y="5204"/>
                </a:cubicBezTo>
                <a:cubicBezTo>
                  <a:pt x="172409" y="5243"/>
                  <a:pt x="172351" y="5262"/>
                  <a:pt x="172283" y="5262"/>
                </a:cubicBezTo>
                <a:cubicBezTo>
                  <a:pt x="172159" y="5262"/>
                  <a:pt x="172002" y="5200"/>
                  <a:pt x="171863" y="5074"/>
                </a:cubicBezTo>
                <a:cubicBezTo>
                  <a:pt x="171732" y="4974"/>
                  <a:pt x="171624" y="4924"/>
                  <a:pt x="171531" y="4924"/>
                </a:cubicBezTo>
                <a:cubicBezTo>
                  <a:pt x="171424" y="4924"/>
                  <a:pt x="171337" y="4990"/>
                  <a:pt x="171256" y="5118"/>
                </a:cubicBezTo>
                <a:cubicBezTo>
                  <a:pt x="171192" y="5217"/>
                  <a:pt x="171118" y="5267"/>
                  <a:pt x="171024" y="5267"/>
                </a:cubicBezTo>
                <a:cubicBezTo>
                  <a:pt x="170893" y="5267"/>
                  <a:pt x="170724" y="5168"/>
                  <a:pt x="170497" y="4966"/>
                </a:cubicBezTo>
                <a:cubicBezTo>
                  <a:pt x="170280" y="4749"/>
                  <a:pt x="170106" y="4641"/>
                  <a:pt x="169955" y="4641"/>
                </a:cubicBezTo>
                <a:close/>
                <a:moveTo>
                  <a:pt x="54529" y="6502"/>
                </a:moveTo>
                <a:cubicBezTo>
                  <a:pt x="54514" y="6502"/>
                  <a:pt x="54499" y="6503"/>
                  <a:pt x="54484" y="6505"/>
                </a:cubicBezTo>
                <a:cubicBezTo>
                  <a:pt x="54462" y="6527"/>
                  <a:pt x="54441" y="6527"/>
                  <a:pt x="54419" y="6548"/>
                </a:cubicBezTo>
                <a:cubicBezTo>
                  <a:pt x="54245" y="6657"/>
                  <a:pt x="54267" y="6917"/>
                  <a:pt x="54484" y="7177"/>
                </a:cubicBezTo>
                <a:cubicBezTo>
                  <a:pt x="54628" y="7353"/>
                  <a:pt x="54830" y="7458"/>
                  <a:pt x="54987" y="7458"/>
                </a:cubicBezTo>
                <a:cubicBezTo>
                  <a:pt x="55044" y="7458"/>
                  <a:pt x="55094" y="7444"/>
                  <a:pt x="55134" y="7416"/>
                </a:cubicBezTo>
                <a:cubicBezTo>
                  <a:pt x="55308" y="7307"/>
                  <a:pt x="55286" y="7069"/>
                  <a:pt x="55069" y="6809"/>
                </a:cubicBezTo>
                <a:cubicBezTo>
                  <a:pt x="54910" y="6610"/>
                  <a:pt x="54697" y="6502"/>
                  <a:pt x="54529" y="6502"/>
                </a:cubicBezTo>
                <a:close/>
                <a:moveTo>
                  <a:pt x="118275" y="7108"/>
                </a:moveTo>
                <a:cubicBezTo>
                  <a:pt x="118258" y="7108"/>
                  <a:pt x="118242" y="7109"/>
                  <a:pt x="118225" y="7112"/>
                </a:cubicBezTo>
                <a:cubicBezTo>
                  <a:pt x="118182" y="7112"/>
                  <a:pt x="118116" y="7134"/>
                  <a:pt x="118073" y="7156"/>
                </a:cubicBezTo>
                <a:cubicBezTo>
                  <a:pt x="117921" y="7264"/>
                  <a:pt x="117878" y="7481"/>
                  <a:pt x="117965" y="7632"/>
                </a:cubicBezTo>
                <a:cubicBezTo>
                  <a:pt x="118033" y="7742"/>
                  <a:pt x="118145" y="7800"/>
                  <a:pt x="118263" y="7800"/>
                </a:cubicBezTo>
                <a:cubicBezTo>
                  <a:pt x="118330" y="7800"/>
                  <a:pt x="118400" y="7781"/>
                  <a:pt x="118463" y="7741"/>
                </a:cubicBezTo>
                <a:cubicBezTo>
                  <a:pt x="118615" y="7654"/>
                  <a:pt x="118658" y="7437"/>
                  <a:pt x="118572" y="7264"/>
                </a:cubicBezTo>
                <a:cubicBezTo>
                  <a:pt x="118496" y="7170"/>
                  <a:pt x="118388" y="7108"/>
                  <a:pt x="118275" y="7108"/>
                </a:cubicBezTo>
                <a:close/>
                <a:moveTo>
                  <a:pt x="153217" y="8001"/>
                </a:moveTo>
                <a:cubicBezTo>
                  <a:pt x="152892" y="8023"/>
                  <a:pt x="152589" y="8283"/>
                  <a:pt x="152762" y="8565"/>
                </a:cubicBezTo>
                <a:cubicBezTo>
                  <a:pt x="152870" y="8738"/>
                  <a:pt x="153066" y="8868"/>
                  <a:pt x="153217" y="8868"/>
                </a:cubicBezTo>
                <a:cubicBezTo>
                  <a:pt x="153673" y="8868"/>
                  <a:pt x="153911" y="8305"/>
                  <a:pt x="153543" y="8088"/>
                </a:cubicBezTo>
                <a:cubicBezTo>
                  <a:pt x="153456" y="8023"/>
                  <a:pt x="153326" y="8001"/>
                  <a:pt x="153217" y="8001"/>
                </a:cubicBezTo>
                <a:close/>
                <a:moveTo>
                  <a:pt x="204732" y="6370"/>
                </a:moveTo>
                <a:cubicBezTo>
                  <a:pt x="204689" y="6370"/>
                  <a:pt x="204645" y="6372"/>
                  <a:pt x="204600" y="6375"/>
                </a:cubicBezTo>
                <a:cubicBezTo>
                  <a:pt x="204167" y="6397"/>
                  <a:pt x="203603" y="6570"/>
                  <a:pt x="202953" y="6917"/>
                </a:cubicBezTo>
                <a:lnTo>
                  <a:pt x="201890" y="7502"/>
                </a:lnTo>
                <a:lnTo>
                  <a:pt x="203668" y="7893"/>
                </a:lnTo>
                <a:cubicBezTo>
                  <a:pt x="204644" y="8109"/>
                  <a:pt x="205793" y="8478"/>
                  <a:pt x="206226" y="8717"/>
                </a:cubicBezTo>
                <a:cubicBezTo>
                  <a:pt x="206585" y="8908"/>
                  <a:pt x="206827" y="9017"/>
                  <a:pt x="206994" y="9017"/>
                </a:cubicBezTo>
                <a:cubicBezTo>
                  <a:pt x="207282" y="9017"/>
                  <a:pt x="207350" y="8695"/>
                  <a:pt x="207419" y="7914"/>
                </a:cubicBezTo>
                <a:cubicBezTo>
                  <a:pt x="207487" y="7010"/>
                  <a:pt x="207374" y="6539"/>
                  <a:pt x="207106" y="6539"/>
                </a:cubicBezTo>
                <a:cubicBezTo>
                  <a:pt x="206950" y="6539"/>
                  <a:pt x="206742" y="6698"/>
                  <a:pt x="206486" y="7025"/>
                </a:cubicBezTo>
                <a:lnTo>
                  <a:pt x="205923" y="7763"/>
                </a:lnTo>
                <a:lnTo>
                  <a:pt x="205706" y="7069"/>
                </a:lnTo>
                <a:cubicBezTo>
                  <a:pt x="205586" y="6609"/>
                  <a:pt x="205244" y="6370"/>
                  <a:pt x="204732" y="6370"/>
                </a:cubicBezTo>
                <a:close/>
                <a:moveTo>
                  <a:pt x="151524" y="8364"/>
                </a:moveTo>
                <a:cubicBezTo>
                  <a:pt x="151503" y="8364"/>
                  <a:pt x="151482" y="8366"/>
                  <a:pt x="151461" y="8370"/>
                </a:cubicBezTo>
                <a:cubicBezTo>
                  <a:pt x="151418" y="8370"/>
                  <a:pt x="151353" y="8391"/>
                  <a:pt x="151309" y="8413"/>
                </a:cubicBezTo>
                <a:cubicBezTo>
                  <a:pt x="151158" y="8521"/>
                  <a:pt x="151114" y="8738"/>
                  <a:pt x="151201" y="8890"/>
                </a:cubicBezTo>
                <a:cubicBezTo>
                  <a:pt x="151270" y="9000"/>
                  <a:pt x="151382" y="9057"/>
                  <a:pt x="151499" y="9057"/>
                </a:cubicBezTo>
                <a:cubicBezTo>
                  <a:pt x="151567" y="9057"/>
                  <a:pt x="151636" y="9038"/>
                  <a:pt x="151700" y="8998"/>
                </a:cubicBezTo>
                <a:cubicBezTo>
                  <a:pt x="151851" y="8912"/>
                  <a:pt x="151895" y="8695"/>
                  <a:pt x="151786" y="8521"/>
                </a:cubicBezTo>
                <a:cubicBezTo>
                  <a:pt x="151732" y="8412"/>
                  <a:pt x="151632" y="8364"/>
                  <a:pt x="151524" y="8364"/>
                </a:cubicBezTo>
                <a:close/>
                <a:moveTo>
                  <a:pt x="202938" y="8993"/>
                </a:moveTo>
                <a:cubicBezTo>
                  <a:pt x="202915" y="8993"/>
                  <a:pt x="202890" y="8995"/>
                  <a:pt x="202866" y="8998"/>
                </a:cubicBezTo>
                <a:cubicBezTo>
                  <a:pt x="202822" y="8998"/>
                  <a:pt x="202779" y="9020"/>
                  <a:pt x="202736" y="9042"/>
                </a:cubicBezTo>
                <a:cubicBezTo>
                  <a:pt x="202584" y="9150"/>
                  <a:pt x="202519" y="9367"/>
                  <a:pt x="202627" y="9519"/>
                </a:cubicBezTo>
                <a:cubicBezTo>
                  <a:pt x="202696" y="9629"/>
                  <a:pt x="202808" y="9686"/>
                  <a:pt x="202920" y="9686"/>
                </a:cubicBezTo>
                <a:cubicBezTo>
                  <a:pt x="202984" y="9686"/>
                  <a:pt x="203049" y="9667"/>
                  <a:pt x="203104" y="9627"/>
                </a:cubicBezTo>
                <a:cubicBezTo>
                  <a:pt x="203278" y="9519"/>
                  <a:pt x="203321" y="9324"/>
                  <a:pt x="203213" y="9150"/>
                </a:cubicBezTo>
                <a:cubicBezTo>
                  <a:pt x="203158" y="9041"/>
                  <a:pt x="203058" y="8993"/>
                  <a:pt x="202938" y="8993"/>
                </a:cubicBezTo>
                <a:close/>
                <a:moveTo>
                  <a:pt x="212969" y="8993"/>
                </a:moveTo>
                <a:cubicBezTo>
                  <a:pt x="212947" y="8993"/>
                  <a:pt x="212925" y="8995"/>
                  <a:pt x="212904" y="8998"/>
                </a:cubicBezTo>
                <a:cubicBezTo>
                  <a:pt x="212861" y="8998"/>
                  <a:pt x="212817" y="9020"/>
                  <a:pt x="212774" y="9042"/>
                </a:cubicBezTo>
                <a:cubicBezTo>
                  <a:pt x="212600" y="9150"/>
                  <a:pt x="212557" y="9367"/>
                  <a:pt x="212665" y="9519"/>
                </a:cubicBezTo>
                <a:cubicBezTo>
                  <a:pt x="212734" y="9629"/>
                  <a:pt x="212846" y="9686"/>
                  <a:pt x="212958" y="9686"/>
                </a:cubicBezTo>
                <a:cubicBezTo>
                  <a:pt x="213022" y="9686"/>
                  <a:pt x="213087" y="9667"/>
                  <a:pt x="213142" y="9627"/>
                </a:cubicBezTo>
                <a:cubicBezTo>
                  <a:pt x="213316" y="9519"/>
                  <a:pt x="213359" y="9324"/>
                  <a:pt x="213251" y="9150"/>
                </a:cubicBezTo>
                <a:cubicBezTo>
                  <a:pt x="213196" y="9041"/>
                  <a:pt x="213081" y="8993"/>
                  <a:pt x="212969" y="8993"/>
                </a:cubicBezTo>
                <a:close/>
                <a:moveTo>
                  <a:pt x="209886" y="7783"/>
                </a:moveTo>
                <a:cubicBezTo>
                  <a:pt x="209429" y="7783"/>
                  <a:pt x="209029" y="8086"/>
                  <a:pt x="208568" y="8673"/>
                </a:cubicBezTo>
                <a:cubicBezTo>
                  <a:pt x="208134" y="9237"/>
                  <a:pt x="207787" y="9779"/>
                  <a:pt x="207787" y="9866"/>
                </a:cubicBezTo>
                <a:cubicBezTo>
                  <a:pt x="207787" y="9894"/>
                  <a:pt x="207824" y="9908"/>
                  <a:pt x="207889" y="9908"/>
                </a:cubicBezTo>
                <a:cubicBezTo>
                  <a:pt x="208071" y="9908"/>
                  <a:pt x="208479" y="9803"/>
                  <a:pt x="208958" y="9627"/>
                </a:cubicBezTo>
                <a:cubicBezTo>
                  <a:pt x="209608" y="9389"/>
                  <a:pt x="210432" y="9193"/>
                  <a:pt x="210801" y="9193"/>
                </a:cubicBezTo>
                <a:cubicBezTo>
                  <a:pt x="211755" y="9172"/>
                  <a:pt x="211950" y="8825"/>
                  <a:pt x="211235" y="8326"/>
                </a:cubicBezTo>
                <a:cubicBezTo>
                  <a:pt x="210714" y="7958"/>
                  <a:pt x="210302" y="7784"/>
                  <a:pt x="209934" y="7784"/>
                </a:cubicBezTo>
                <a:cubicBezTo>
                  <a:pt x="209918" y="7784"/>
                  <a:pt x="209902" y="7783"/>
                  <a:pt x="209886" y="7783"/>
                </a:cubicBezTo>
                <a:close/>
                <a:moveTo>
                  <a:pt x="56088" y="9172"/>
                </a:moveTo>
                <a:cubicBezTo>
                  <a:pt x="55980" y="9172"/>
                  <a:pt x="56067" y="9302"/>
                  <a:pt x="56305" y="9584"/>
                </a:cubicBezTo>
                <a:cubicBezTo>
                  <a:pt x="56575" y="9928"/>
                  <a:pt x="56811" y="10098"/>
                  <a:pt x="57015" y="10098"/>
                </a:cubicBezTo>
                <a:cubicBezTo>
                  <a:pt x="57172" y="10098"/>
                  <a:pt x="57310" y="9998"/>
                  <a:pt x="57433" y="9801"/>
                </a:cubicBezTo>
                <a:cubicBezTo>
                  <a:pt x="57541" y="9627"/>
                  <a:pt x="57498" y="9497"/>
                  <a:pt x="57324" y="9497"/>
                </a:cubicBezTo>
                <a:cubicBezTo>
                  <a:pt x="57172" y="9497"/>
                  <a:pt x="56760" y="9389"/>
                  <a:pt x="56457" y="9280"/>
                </a:cubicBezTo>
                <a:cubicBezTo>
                  <a:pt x="56262" y="9215"/>
                  <a:pt x="56132" y="9172"/>
                  <a:pt x="56088" y="9172"/>
                </a:cubicBezTo>
                <a:close/>
                <a:moveTo>
                  <a:pt x="50610" y="7493"/>
                </a:moveTo>
                <a:cubicBezTo>
                  <a:pt x="50560" y="7493"/>
                  <a:pt x="50516" y="7502"/>
                  <a:pt x="50473" y="7502"/>
                </a:cubicBezTo>
                <a:cubicBezTo>
                  <a:pt x="50061" y="7502"/>
                  <a:pt x="49974" y="7676"/>
                  <a:pt x="50516" y="7979"/>
                </a:cubicBezTo>
                <a:cubicBezTo>
                  <a:pt x="50798" y="8153"/>
                  <a:pt x="50950" y="8413"/>
                  <a:pt x="50842" y="8586"/>
                </a:cubicBezTo>
                <a:cubicBezTo>
                  <a:pt x="50769" y="8702"/>
                  <a:pt x="50832" y="8770"/>
                  <a:pt x="51017" y="8770"/>
                </a:cubicBezTo>
                <a:cubicBezTo>
                  <a:pt x="51109" y="8770"/>
                  <a:pt x="51232" y="8753"/>
                  <a:pt x="51384" y="8717"/>
                </a:cubicBezTo>
                <a:cubicBezTo>
                  <a:pt x="51483" y="8692"/>
                  <a:pt x="51583" y="8679"/>
                  <a:pt x="51684" y="8679"/>
                </a:cubicBezTo>
                <a:cubicBezTo>
                  <a:pt x="52113" y="8679"/>
                  <a:pt x="52574" y="8910"/>
                  <a:pt x="53205" y="9454"/>
                </a:cubicBezTo>
                <a:cubicBezTo>
                  <a:pt x="53811" y="9961"/>
                  <a:pt x="54244" y="10208"/>
                  <a:pt x="54452" y="10208"/>
                </a:cubicBezTo>
                <a:cubicBezTo>
                  <a:pt x="54697" y="10208"/>
                  <a:pt x="54628" y="9863"/>
                  <a:pt x="54159" y="9193"/>
                </a:cubicBezTo>
                <a:cubicBezTo>
                  <a:pt x="53790" y="8673"/>
                  <a:pt x="52923" y="8109"/>
                  <a:pt x="52077" y="7806"/>
                </a:cubicBezTo>
                <a:cubicBezTo>
                  <a:pt x="51535" y="7611"/>
                  <a:pt x="51037" y="7524"/>
                  <a:pt x="50690" y="7502"/>
                </a:cubicBezTo>
                <a:cubicBezTo>
                  <a:pt x="50661" y="7495"/>
                  <a:pt x="50634" y="7493"/>
                  <a:pt x="50610" y="7493"/>
                </a:cubicBezTo>
                <a:close/>
                <a:moveTo>
                  <a:pt x="117659" y="9622"/>
                </a:moveTo>
                <a:cubicBezTo>
                  <a:pt x="117638" y="9622"/>
                  <a:pt x="117617" y="9624"/>
                  <a:pt x="117596" y="9627"/>
                </a:cubicBezTo>
                <a:cubicBezTo>
                  <a:pt x="117553" y="9627"/>
                  <a:pt x="117488" y="9649"/>
                  <a:pt x="117444" y="9670"/>
                </a:cubicBezTo>
                <a:cubicBezTo>
                  <a:pt x="117293" y="9779"/>
                  <a:pt x="117249" y="9996"/>
                  <a:pt x="117336" y="10147"/>
                </a:cubicBezTo>
                <a:cubicBezTo>
                  <a:pt x="117405" y="10257"/>
                  <a:pt x="117517" y="10315"/>
                  <a:pt x="117634" y="10315"/>
                </a:cubicBezTo>
                <a:cubicBezTo>
                  <a:pt x="117702" y="10315"/>
                  <a:pt x="117771" y="10296"/>
                  <a:pt x="117835" y="10256"/>
                </a:cubicBezTo>
                <a:cubicBezTo>
                  <a:pt x="117986" y="10147"/>
                  <a:pt x="118030" y="9931"/>
                  <a:pt x="117943" y="9779"/>
                </a:cubicBezTo>
                <a:cubicBezTo>
                  <a:pt x="117870" y="9670"/>
                  <a:pt x="117767" y="9622"/>
                  <a:pt x="117659" y="9622"/>
                </a:cubicBezTo>
                <a:close/>
                <a:moveTo>
                  <a:pt x="201997" y="9622"/>
                </a:moveTo>
                <a:cubicBezTo>
                  <a:pt x="201976" y="9622"/>
                  <a:pt x="201955" y="9624"/>
                  <a:pt x="201934" y="9627"/>
                </a:cubicBezTo>
                <a:cubicBezTo>
                  <a:pt x="201890" y="9627"/>
                  <a:pt x="201847" y="9649"/>
                  <a:pt x="201803" y="9670"/>
                </a:cubicBezTo>
                <a:cubicBezTo>
                  <a:pt x="201630" y="9779"/>
                  <a:pt x="201587" y="9996"/>
                  <a:pt x="201695" y="10147"/>
                </a:cubicBezTo>
                <a:cubicBezTo>
                  <a:pt x="201750" y="10257"/>
                  <a:pt x="201857" y="10315"/>
                  <a:pt x="201972" y="10315"/>
                </a:cubicBezTo>
                <a:cubicBezTo>
                  <a:pt x="202039" y="10315"/>
                  <a:pt x="202108" y="10296"/>
                  <a:pt x="202172" y="10256"/>
                </a:cubicBezTo>
                <a:cubicBezTo>
                  <a:pt x="202324" y="10147"/>
                  <a:pt x="202389" y="9931"/>
                  <a:pt x="202280" y="9779"/>
                </a:cubicBezTo>
                <a:cubicBezTo>
                  <a:pt x="202208" y="9670"/>
                  <a:pt x="202105" y="9622"/>
                  <a:pt x="201997" y="9622"/>
                </a:cubicBezTo>
                <a:close/>
                <a:moveTo>
                  <a:pt x="42993" y="9801"/>
                </a:moveTo>
                <a:cubicBezTo>
                  <a:pt x="42928" y="9801"/>
                  <a:pt x="42863" y="9952"/>
                  <a:pt x="42863" y="10126"/>
                </a:cubicBezTo>
                <a:cubicBezTo>
                  <a:pt x="42863" y="10299"/>
                  <a:pt x="43015" y="10429"/>
                  <a:pt x="43188" y="10429"/>
                </a:cubicBezTo>
                <a:cubicBezTo>
                  <a:pt x="43384" y="10429"/>
                  <a:pt x="43427" y="10299"/>
                  <a:pt x="43340" y="10126"/>
                </a:cubicBezTo>
                <a:cubicBezTo>
                  <a:pt x="43232" y="9952"/>
                  <a:pt x="43080" y="9801"/>
                  <a:pt x="42993" y="9801"/>
                </a:cubicBezTo>
                <a:close/>
                <a:moveTo>
                  <a:pt x="50242" y="10251"/>
                </a:moveTo>
                <a:cubicBezTo>
                  <a:pt x="50218" y="10251"/>
                  <a:pt x="50194" y="10252"/>
                  <a:pt x="50170" y="10256"/>
                </a:cubicBezTo>
                <a:cubicBezTo>
                  <a:pt x="50126" y="10256"/>
                  <a:pt x="50083" y="10278"/>
                  <a:pt x="50039" y="10299"/>
                </a:cubicBezTo>
                <a:cubicBezTo>
                  <a:pt x="49888" y="10408"/>
                  <a:pt x="49844" y="10603"/>
                  <a:pt x="49931" y="10776"/>
                </a:cubicBezTo>
                <a:cubicBezTo>
                  <a:pt x="50000" y="10886"/>
                  <a:pt x="50112" y="10944"/>
                  <a:pt x="50223" y="10944"/>
                </a:cubicBezTo>
                <a:cubicBezTo>
                  <a:pt x="50288" y="10944"/>
                  <a:pt x="50352" y="10924"/>
                  <a:pt x="50408" y="10885"/>
                </a:cubicBezTo>
                <a:cubicBezTo>
                  <a:pt x="50581" y="10776"/>
                  <a:pt x="50625" y="10559"/>
                  <a:pt x="50516" y="10408"/>
                </a:cubicBezTo>
                <a:cubicBezTo>
                  <a:pt x="50462" y="10299"/>
                  <a:pt x="50362" y="10251"/>
                  <a:pt x="50242" y="10251"/>
                </a:cubicBezTo>
                <a:close/>
                <a:moveTo>
                  <a:pt x="200436" y="10251"/>
                </a:moveTo>
                <a:cubicBezTo>
                  <a:pt x="200415" y="10251"/>
                  <a:pt x="200394" y="10252"/>
                  <a:pt x="200373" y="10256"/>
                </a:cubicBezTo>
                <a:cubicBezTo>
                  <a:pt x="200329" y="10256"/>
                  <a:pt x="200264" y="10278"/>
                  <a:pt x="200221" y="10299"/>
                </a:cubicBezTo>
                <a:cubicBezTo>
                  <a:pt x="200069" y="10408"/>
                  <a:pt x="200026" y="10603"/>
                  <a:pt x="200112" y="10776"/>
                </a:cubicBezTo>
                <a:cubicBezTo>
                  <a:pt x="200181" y="10886"/>
                  <a:pt x="200293" y="10944"/>
                  <a:pt x="200410" y="10944"/>
                </a:cubicBezTo>
                <a:cubicBezTo>
                  <a:pt x="200478" y="10944"/>
                  <a:pt x="200547" y="10924"/>
                  <a:pt x="200611" y="10885"/>
                </a:cubicBezTo>
                <a:cubicBezTo>
                  <a:pt x="200763" y="10776"/>
                  <a:pt x="200806" y="10559"/>
                  <a:pt x="200719" y="10408"/>
                </a:cubicBezTo>
                <a:cubicBezTo>
                  <a:pt x="200647" y="10299"/>
                  <a:pt x="200544" y="10251"/>
                  <a:pt x="200436" y="10251"/>
                </a:cubicBezTo>
                <a:close/>
                <a:moveTo>
                  <a:pt x="46564" y="9097"/>
                </a:moveTo>
                <a:cubicBezTo>
                  <a:pt x="46544" y="9097"/>
                  <a:pt x="46525" y="9100"/>
                  <a:pt x="46506" y="9107"/>
                </a:cubicBezTo>
                <a:cubicBezTo>
                  <a:pt x="46397" y="9150"/>
                  <a:pt x="45877" y="9172"/>
                  <a:pt x="45356" y="9172"/>
                </a:cubicBezTo>
                <a:cubicBezTo>
                  <a:pt x="44814" y="9172"/>
                  <a:pt x="44468" y="9302"/>
                  <a:pt x="44554" y="9454"/>
                </a:cubicBezTo>
                <a:cubicBezTo>
                  <a:pt x="44621" y="9553"/>
                  <a:pt x="44954" y="9628"/>
                  <a:pt x="45360" y="9628"/>
                </a:cubicBezTo>
                <a:cubicBezTo>
                  <a:pt x="45484" y="9628"/>
                  <a:pt x="45615" y="9621"/>
                  <a:pt x="45747" y="9605"/>
                </a:cubicBezTo>
                <a:cubicBezTo>
                  <a:pt x="45935" y="9591"/>
                  <a:pt x="46082" y="9584"/>
                  <a:pt x="46181" y="9584"/>
                </a:cubicBezTo>
                <a:cubicBezTo>
                  <a:pt x="46380" y="9584"/>
                  <a:pt x="46390" y="9613"/>
                  <a:pt x="46159" y="9670"/>
                </a:cubicBezTo>
                <a:cubicBezTo>
                  <a:pt x="45053" y="9952"/>
                  <a:pt x="44121" y="10516"/>
                  <a:pt x="44294" y="10798"/>
                </a:cubicBezTo>
                <a:cubicBezTo>
                  <a:pt x="44388" y="10951"/>
                  <a:pt x="44471" y="11034"/>
                  <a:pt x="44610" y="11034"/>
                </a:cubicBezTo>
                <a:cubicBezTo>
                  <a:pt x="44825" y="11034"/>
                  <a:pt x="45173" y="10834"/>
                  <a:pt x="45898" y="10386"/>
                </a:cubicBezTo>
                <a:cubicBezTo>
                  <a:pt x="46484" y="10039"/>
                  <a:pt x="46917" y="9562"/>
                  <a:pt x="46852" y="9367"/>
                </a:cubicBezTo>
                <a:cubicBezTo>
                  <a:pt x="46797" y="9201"/>
                  <a:pt x="46678" y="9097"/>
                  <a:pt x="46564" y="9097"/>
                </a:cubicBezTo>
                <a:close/>
                <a:moveTo>
                  <a:pt x="68923" y="10776"/>
                </a:moveTo>
                <a:cubicBezTo>
                  <a:pt x="68815" y="10798"/>
                  <a:pt x="68706" y="10820"/>
                  <a:pt x="68663" y="10885"/>
                </a:cubicBezTo>
                <a:cubicBezTo>
                  <a:pt x="68555" y="10971"/>
                  <a:pt x="68750" y="11036"/>
                  <a:pt x="69075" y="11036"/>
                </a:cubicBezTo>
                <a:cubicBezTo>
                  <a:pt x="69444" y="11015"/>
                  <a:pt x="69509" y="10950"/>
                  <a:pt x="69248" y="10841"/>
                </a:cubicBezTo>
                <a:cubicBezTo>
                  <a:pt x="69140" y="10798"/>
                  <a:pt x="69032" y="10776"/>
                  <a:pt x="68923" y="10776"/>
                </a:cubicBezTo>
                <a:close/>
                <a:moveTo>
                  <a:pt x="61841" y="10555"/>
                </a:moveTo>
                <a:cubicBezTo>
                  <a:pt x="61824" y="10555"/>
                  <a:pt x="61807" y="10557"/>
                  <a:pt x="61790" y="10559"/>
                </a:cubicBezTo>
                <a:cubicBezTo>
                  <a:pt x="61725" y="10559"/>
                  <a:pt x="61682" y="10581"/>
                  <a:pt x="61639" y="10603"/>
                </a:cubicBezTo>
                <a:cubicBezTo>
                  <a:pt x="61487" y="10711"/>
                  <a:pt x="61443" y="10928"/>
                  <a:pt x="61530" y="11080"/>
                </a:cubicBezTo>
                <a:cubicBezTo>
                  <a:pt x="61599" y="11190"/>
                  <a:pt x="61711" y="11247"/>
                  <a:pt x="61822" y="11247"/>
                </a:cubicBezTo>
                <a:cubicBezTo>
                  <a:pt x="61887" y="11247"/>
                  <a:pt x="61951" y="11228"/>
                  <a:pt x="62007" y="11188"/>
                </a:cubicBezTo>
                <a:cubicBezTo>
                  <a:pt x="62181" y="11101"/>
                  <a:pt x="62224" y="10885"/>
                  <a:pt x="62116" y="10711"/>
                </a:cubicBezTo>
                <a:cubicBezTo>
                  <a:pt x="62059" y="10617"/>
                  <a:pt x="61953" y="10555"/>
                  <a:pt x="61841" y="10555"/>
                </a:cubicBezTo>
                <a:close/>
                <a:moveTo>
                  <a:pt x="205128" y="10555"/>
                </a:moveTo>
                <a:cubicBezTo>
                  <a:pt x="205111" y="10555"/>
                  <a:pt x="205094" y="10557"/>
                  <a:pt x="205077" y="10559"/>
                </a:cubicBezTo>
                <a:cubicBezTo>
                  <a:pt x="205034" y="10559"/>
                  <a:pt x="204969" y="10581"/>
                  <a:pt x="204925" y="10603"/>
                </a:cubicBezTo>
                <a:cubicBezTo>
                  <a:pt x="204774" y="10711"/>
                  <a:pt x="204730" y="10928"/>
                  <a:pt x="204817" y="11080"/>
                </a:cubicBezTo>
                <a:cubicBezTo>
                  <a:pt x="204886" y="11190"/>
                  <a:pt x="204998" y="11247"/>
                  <a:pt x="205115" y="11247"/>
                </a:cubicBezTo>
                <a:cubicBezTo>
                  <a:pt x="205183" y="11247"/>
                  <a:pt x="205252" y="11228"/>
                  <a:pt x="205316" y="11188"/>
                </a:cubicBezTo>
                <a:cubicBezTo>
                  <a:pt x="205468" y="11101"/>
                  <a:pt x="205511" y="10885"/>
                  <a:pt x="205402" y="10711"/>
                </a:cubicBezTo>
                <a:cubicBezTo>
                  <a:pt x="205346" y="10617"/>
                  <a:pt x="205240" y="10555"/>
                  <a:pt x="205128" y="10555"/>
                </a:cubicBezTo>
                <a:close/>
                <a:moveTo>
                  <a:pt x="199491" y="10879"/>
                </a:moveTo>
                <a:cubicBezTo>
                  <a:pt x="199467" y="10879"/>
                  <a:pt x="199443" y="10881"/>
                  <a:pt x="199419" y="10885"/>
                </a:cubicBezTo>
                <a:cubicBezTo>
                  <a:pt x="199375" y="10885"/>
                  <a:pt x="199332" y="10906"/>
                  <a:pt x="199289" y="10928"/>
                </a:cubicBezTo>
                <a:cubicBezTo>
                  <a:pt x="199115" y="11015"/>
                  <a:pt x="199072" y="11231"/>
                  <a:pt x="199180" y="11405"/>
                </a:cubicBezTo>
                <a:cubicBezTo>
                  <a:pt x="199251" y="11505"/>
                  <a:pt x="199370" y="11567"/>
                  <a:pt x="199486" y="11567"/>
                </a:cubicBezTo>
                <a:cubicBezTo>
                  <a:pt x="199546" y="11567"/>
                  <a:pt x="199605" y="11550"/>
                  <a:pt x="199657" y="11513"/>
                </a:cubicBezTo>
                <a:cubicBezTo>
                  <a:pt x="199831" y="11405"/>
                  <a:pt x="199874" y="11188"/>
                  <a:pt x="199766" y="11036"/>
                </a:cubicBezTo>
                <a:cubicBezTo>
                  <a:pt x="199711" y="10927"/>
                  <a:pt x="199611" y="10879"/>
                  <a:pt x="199491" y="10879"/>
                </a:cubicBezTo>
                <a:close/>
                <a:moveTo>
                  <a:pt x="213596" y="10879"/>
                </a:moveTo>
                <a:cubicBezTo>
                  <a:pt x="213575" y="10879"/>
                  <a:pt x="213554" y="10881"/>
                  <a:pt x="213533" y="10885"/>
                </a:cubicBezTo>
                <a:cubicBezTo>
                  <a:pt x="213489" y="10885"/>
                  <a:pt x="213446" y="10906"/>
                  <a:pt x="213403" y="10928"/>
                </a:cubicBezTo>
                <a:cubicBezTo>
                  <a:pt x="213229" y="11015"/>
                  <a:pt x="213186" y="11231"/>
                  <a:pt x="213294" y="11405"/>
                </a:cubicBezTo>
                <a:cubicBezTo>
                  <a:pt x="213351" y="11505"/>
                  <a:pt x="213465" y="11567"/>
                  <a:pt x="213585" y="11567"/>
                </a:cubicBezTo>
                <a:cubicBezTo>
                  <a:pt x="213648" y="11567"/>
                  <a:pt x="213712" y="11550"/>
                  <a:pt x="213771" y="11513"/>
                </a:cubicBezTo>
                <a:cubicBezTo>
                  <a:pt x="213945" y="11405"/>
                  <a:pt x="213988" y="11188"/>
                  <a:pt x="213880" y="11036"/>
                </a:cubicBezTo>
                <a:cubicBezTo>
                  <a:pt x="213807" y="10927"/>
                  <a:pt x="213704" y="10879"/>
                  <a:pt x="213596" y="10879"/>
                </a:cubicBezTo>
                <a:close/>
                <a:moveTo>
                  <a:pt x="43651" y="11184"/>
                </a:moveTo>
                <a:cubicBezTo>
                  <a:pt x="43634" y="11184"/>
                  <a:pt x="43617" y="11185"/>
                  <a:pt x="43600" y="11188"/>
                </a:cubicBezTo>
                <a:cubicBezTo>
                  <a:pt x="43557" y="11188"/>
                  <a:pt x="43492" y="11210"/>
                  <a:pt x="43449" y="11231"/>
                </a:cubicBezTo>
                <a:cubicBezTo>
                  <a:pt x="43297" y="11340"/>
                  <a:pt x="43253" y="11557"/>
                  <a:pt x="43340" y="11708"/>
                </a:cubicBezTo>
                <a:cubicBezTo>
                  <a:pt x="43409" y="11818"/>
                  <a:pt x="43521" y="11876"/>
                  <a:pt x="43638" y="11876"/>
                </a:cubicBezTo>
                <a:cubicBezTo>
                  <a:pt x="43706" y="11876"/>
                  <a:pt x="43775" y="11857"/>
                  <a:pt x="43839" y="11817"/>
                </a:cubicBezTo>
                <a:cubicBezTo>
                  <a:pt x="43991" y="11730"/>
                  <a:pt x="44034" y="11513"/>
                  <a:pt x="43947" y="11340"/>
                </a:cubicBezTo>
                <a:cubicBezTo>
                  <a:pt x="43872" y="11245"/>
                  <a:pt x="43763" y="11184"/>
                  <a:pt x="43651" y="11184"/>
                </a:cubicBezTo>
                <a:close/>
                <a:moveTo>
                  <a:pt x="75940" y="11184"/>
                </a:moveTo>
                <a:cubicBezTo>
                  <a:pt x="75922" y="11184"/>
                  <a:pt x="75902" y="11185"/>
                  <a:pt x="75883" y="11188"/>
                </a:cubicBezTo>
                <a:cubicBezTo>
                  <a:pt x="75839" y="11188"/>
                  <a:pt x="75796" y="11210"/>
                  <a:pt x="75753" y="11231"/>
                </a:cubicBezTo>
                <a:cubicBezTo>
                  <a:pt x="75579" y="11340"/>
                  <a:pt x="75536" y="11557"/>
                  <a:pt x="75644" y="11708"/>
                </a:cubicBezTo>
                <a:cubicBezTo>
                  <a:pt x="75713" y="11818"/>
                  <a:pt x="75825" y="11876"/>
                  <a:pt x="75937" y="11876"/>
                </a:cubicBezTo>
                <a:cubicBezTo>
                  <a:pt x="76001" y="11876"/>
                  <a:pt x="76066" y="11857"/>
                  <a:pt x="76121" y="11817"/>
                </a:cubicBezTo>
                <a:cubicBezTo>
                  <a:pt x="76295" y="11730"/>
                  <a:pt x="76338" y="11513"/>
                  <a:pt x="76230" y="11340"/>
                </a:cubicBezTo>
                <a:cubicBezTo>
                  <a:pt x="76173" y="11245"/>
                  <a:pt x="76067" y="11184"/>
                  <a:pt x="75940" y="11184"/>
                </a:cubicBezTo>
                <a:close/>
                <a:moveTo>
                  <a:pt x="150882" y="11488"/>
                </a:moveTo>
                <a:cubicBezTo>
                  <a:pt x="150865" y="11488"/>
                  <a:pt x="150849" y="11489"/>
                  <a:pt x="150832" y="11492"/>
                </a:cubicBezTo>
                <a:cubicBezTo>
                  <a:pt x="150789" y="11513"/>
                  <a:pt x="150724" y="11535"/>
                  <a:pt x="150681" y="11557"/>
                </a:cubicBezTo>
                <a:cubicBezTo>
                  <a:pt x="150529" y="11643"/>
                  <a:pt x="150486" y="11860"/>
                  <a:pt x="150572" y="12034"/>
                </a:cubicBezTo>
                <a:cubicBezTo>
                  <a:pt x="150643" y="12133"/>
                  <a:pt x="150761" y="12186"/>
                  <a:pt x="150883" y="12186"/>
                </a:cubicBezTo>
                <a:cubicBezTo>
                  <a:pt x="150947" y="12186"/>
                  <a:pt x="151011" y="12172"/>
                  <a:pt x="151071" y="12142"/>
                </a:cubicBezTo>
                <a:cubicBezTo>
                  <a:pt x="151223" y="12034"/>
                  <a:pt x="151266" y="11817"/>
                  <a:pt x="151179" y="11665"/>
                </a:cubicBezTo>
                <a:cubicBezTo>
                  <a:pt x="151104" y="11552"/>
                  <a:pt x="150995" y="11488"/>
                  <a:pt x="150882" y="11488"/>
                </a:cubicBezTo>
                <a:close/>
                <a:moveTo>
                  <a:pt x="245562" y="11488"/>
                </a:moveTo>
                <a:cubicBezTo>
                  <a:pt x="245545" y="11488"/>
                  <a:pt x="245528" y="11489"/>
                  <a:pt x="245512" y="11492"/>
                </a:cubicBezTo>
                <a:cubicBezTo>
                  <a:pt x="245468" y="11513"/>
                  <a:pt x="245425" y="11535"/>
                  <a:pt x="245381" y="11557"/>
                </a:cubicBezTo>
                <a:cubicBezTo>
                  <a:pt x="245208" y="11643"/>
                  <a:pt x="245165" y="11860"/>
                  <a:pt x="245273" y="12034"/>
                </a:cubicBezTo>
                <a:cubicBezTo>
                  <a:pt x="245344" y="12133"/>
                  <a:pt x="245462" y="12186"/>
                  <a:pt x="245578" y="12186"/>
                </a:cubicBezTo>
                <a:cubicBezTo>
                  <a:pt x="245638" y="12186"/>
                  <a:pt x="245698" y="12172"/>
                  <a:pt x="245750" y="12142"/>
                </a:cubicBezTo>
                <a:cubicBezTo>
                  <a:pt x="245923" y="12034"/>
                  <a:pt x="245967" y="11817"/>
                  <a:pt x="245858" y="11665"/>
                </a:cubicBezTo>
                <a:cubicBezTo>
                  <a:pt x="245802" y="11552"/>
                  <a:pt x="245679" y="11488"/>
                  <a:pt x="245562" y="11488"/>
                </a:cubicBezTo>
                <a:close/>
                <a:moveTo>
                  <a:pt x="148881" y="5898"/>
                </a:moveTo>
                <a:cubicBezTo>
                  <a:pt x="148556" y="5898"/>
                  <a:pt x="148534" y="5985"/>
                  <a:pt x="148534" y="6180"/>
                </a:cubicBezTo>
                <a:cubicBezTo>
                  <a:pt x="148534" y="6418"/>
                  <a:pt x="148296" y="6787"/>
                  <a:pt x="147992" y="7025"/>
                </a:cubicBezTo>
                <a:cubicBezTo>
                  <a:pt x="147825" y="7157"/>
                  <a:pt x="147711" y="7222"/>
                  <a:pt x="147663" y="7222"/>
                </a:cubicBezTo>
                <a:cubicBezTo>
                  <a:pt x="147624" y="7222"/>
                  <a:pt x="147630" y="7178"/>
                  <a:pt x="147689" y="7090"/>
                </a:cubicBezTo>
                <a:cubicBezTo>
                  <a:pt x="147971" y="6613"/>
                  <a:pt x="147472" y="6288"/>
                  <a:pt x="146258" y="6158"/>
                </a:cubicBezTo>
                <a:cubicBezTo>
                  <a:pt x="146031" y="6128"/>
                  <a:pt x="145862" y="6112"/>
                  <a:pt x="145743" y="6112"/>
                </a:cubicBezTo>
                <a:cubicBezTo>
                  <a:pt x="145429" y="6112"/>
                  <a:pt x="145464" y="6228"/>
                  <a:pt x="145716" y="6527"/>
                </a:cubicBezTo>
                <a:cubicBezTo>
                  <a:pt x="146063" y="6939"/>
                  <a:pt x="146019" y="7112"/>
                  <a:pt x="145586" y="7546"/>
                </a:cubicBezTo>
                <a:cubicBezTo>
                  <a:pt x="145331" y="7801"/>
                  <a:pt x="145183" y="7925"/>
                  <a:pt x="145054" y="7925"/>
                </a:cubicBezTo>
                <a:cubicBezTo>
                  <a:pt x="144930" y="7925"/>
                  <a:pt x="144823" y="7812"/>
                  <a:pt x="144653" y="7589"/>
                </a:cubicBezTo>
                <a:cubicBezTo>
                  <a:pt x="144337" y="7156"/>
                  <a:pt x="144003" y="6938"/>
                  <a:pt x="143672" y="6938"/>
                </a:cubicBezTo>
                <a:cubicBezTo>
                  <a:pt x="143391" y="6938"/>
                  <a:pt x="143113" y="7096"/>
                  <a:pt x="142854" y="7416"/>
                </a:cubicBezTo>
                <a:cubicBezTo>
                  <a:pt x="142605" y="7727"/>
                  <a:pt x="142356" y="7871"/>
                  <a:pt x="142082" y="7871"/>
                </a:cubicBezTo>
                <a:cubicBezTo>
                  <a:pt x="141975" y="7871"/>
                  <a:pt x="141864" y="7849"/>
                  <a:pt x="141748" y="7806"/>
                </a:cubicBezTo>
                <a:cubicBezTo>
                  <a:pt x="141163" y="7567"/>
                  <a:pt x="141163" y="7567"/>
                  <a:pt x="141770" y="7112"/>
                </a:cubicBezTo>
                <a:cubicBezTo>
                  <a:pt x="142172" y="6827"/>
                  <a:pt x="142248" y="6689"/>
                  <a:pt x="141930" y="6689"/>
                </a:cubicBezTo>
                <a:cubicBezTo>
                  <a:pt x="141715" y="6689"/>
                  <a:pt x="141322" y="6752"/>
                  <a:pt x="140729" y="6874"/>
                </a:cubicBezTo>
                <a:cubicBezTo>
                  <a:pt x="140187" y="6982"/>
                  <a:pt x="139754" y="7199"/>
                  <a:pt x="139754" y="7351"/>
                </a:cubicBezTo>
                <a:cubicBezTo>
                  <a:pt x="139754" y="7460"/>
                  <a:pt x="139806" y="7518"/>
                  <a:pt x="139888" y="7518"/>
                </a:cubicBezTo>
                <a:cubicBezTo>
                  <a:pt x="139936" y="7518"/>
                  <a:pt x="139994" y="7499"/>
                  <a:pt x="140057" y="7459"/>
                </a:cubicBezTo>
                <a:cubicBezTo>
                  <a:pt x="140206" y="7365"/>
                  <a:pt x="140338" y="7324"/>
                  <a:pt x="140448" y="7324"/>
                </a:cubicBezTo>
                <a:cubicBezTo>
                  <a:pt x="140820" y="7324"/>
                  <a:pt x="140931" y="7793"/>
                  <a:pt x="140512" y="8261"/>
                </a:cubicBezTo>
                <a:cubicBezTo>
                  <a:pt x="140278" y="8513"/>
                  <a:pt x="139992" y="8673"/>
                  <a:pt x="139783" y="8673"/>
                </a:cubicBezTo>
                <a:cubicBezTo>
                  <a:pt x="139722" y="8673"/>
                  <a:pt x="139668" y="8659"/>
                  <a:pt x="139624" y="8630"/>
                </a:cubicBezTo>
                <a:cubicBezTo>
                  <a:pt x="139581" y="8606"/>
                  <a:pt x="139549" y="8595"/>
                  <a:pt x="139529" y="8595"/>
                </a:cubicBezTo>
                <a:cubicBezTo>
                  <a:pt x="139457" y="8595"/>
                  <a:pt x="139524" y="8735"/>
                  <a:pt x="139710" y="8955"/>
                </a:cubicBezTo>
                <a:cubicBezTo>
                  <a:pt x="139903" y="9203"/>
                  <a:pt x="140136" y="9315"/>
                  <a:pt x="140313" y="9315"/>
                </a:cubicBezTo>
                <a:cubicBezTo>
                  <a:pt x="140552" y="9315"/>
                  <a:pt x="140691" y="9109"/>
                  <a:pt x="140491" y="8760"/>
                </a:cubicBezTo>
                <a:cubicBezTo>
                  <a:pt x="140447" y="8694"/>
                  <a:pt x="140443" y="8663"/>
                  <a:pt x="140470" y="8663"/>
                </a:cubicBezTo>
                <a:cubicBezTo>
                  <a:pt x="140524" y="8663"/>
                  <a:pt x="140702" y="8783"/>
                  <a:pt x="140946" y="8998"/>
                </a:cubicBezTo>
                <a:cubicBezTo>
                  <a:pt x="141278" y="9284"/>
                  <a:pt x="141465" y="9420"/>
                  <a:pt x="141641" y="9420"/>
                </a:cubicBezTo>
                <a:cubicBezTo>
                  <a:pt x="141798" y="9420"/>
                  <a:pt x="141946" y="9311"/>
                  <a:pt x="142182" y="9107"/>
                </a:cubicBezTo>
                <a:cubicBezTo>
                  <a:pt x="142614" y="8714"/>
                  <a:pt x="143142" y="8503"/>
                  <a:pt x="143530" y="8503"/>
                </a:cubicBezTo>
                <a:cubicBezTo>
                  <a:pt x="143784" y="8503"/>
                  <a:pt x="143978" y="8593"/>
                  <a:pt x="144046" y="8782"/>
                </a:cubicBezTo>
                <a:cubicBezTo>
                  <a:pt x="144111" y="8998"/>
                  <a:pt x="143830" y="9324"/>
                  <a:pt x="143374" y="9475"/>
                </a:cubicBezTo>
                <a:cubicBezTo>
                  <a:pt x="142592" y="9773"/>
                  <a:pt x="142354" y="10087"/>
                  <a:pt x="142825" y="10087"/>
                </a:cubicBezTo>
                <a:cubicBezTo>
                  <a:pt x="142902" y="10087"/>
                  <a:pt x="142998" y="10079"/>
                  <a:pt x="143114" y="10061"/>
                </a:cubicBezTo>
                <a:cubicBezTo>
                  <a:pt x="143179" y="10049"/>
                  <a:pt x="143237" y="10044"/>
                  <a:pt x="143290" y="10044"/>
                </a:cubicBezTo>
                <a:cubicBezTo>
                  <a:pt x="143945" y="10044"/>
                  <a:pt x="143698" y="10859"/>
                  <a:pt x="142876" y="11080"/>
                </a:cubicBezTo>
                <a:cubicBezTo>
                  <a:pt x="142442" y="11210"/>
                  <a:pt x="142334" y="11318"/>
                  <a:pt x="142616" y="11340"/>
                </a:cubicBezTo>
                <a:cubicBezTo>
                  <a:pt x="142897" y="11362"/>
                  <a:pt x="143288" y="11578"/>
                  <a:pt x="143504" y="11839"/>
                </a:cubicBezTo>
                <a:cubicBezTo>
                  <a:pt x="143739" y="12127"/>
                  <a:pt x="143921" y="12277"/>
                  <a:pt x="144085" y="12277"/>
                </a:cubicBezTo>
                <a:cubicBezTo>
                  <a:pt x="144315" y="12277"/>
                  <a:pt x="144509" y="11982"/>
                  <a:pt x="144762" y="11362"/>
                </a:cubicBezTo>
                <a:cubicBezTo>
                  <a:pt x="144979" y="10841"/>
                  <a:pt x="145434" y="10061"/>
                  <a:pt x="145759" y="9649"/>
                </a:cubicBezTo>
                <a:cubicBezTo>
                  <a:pt x="146082" y="9240"/>
                  <a:pt x="146255" y="9057"/>
                  <a:pt x="146466" y="9057"/>
                </a:cubicBezTo>
                <a:cubicBezTo>
                  <a:pt x="146624" y="9057"/>
                  <a:pt x="146803" y="9160"/>
                  <a:pt x="147082" y="9345"/>
                </a:cubicBezTo>
                <a:cubicBezTo>
                  <a:pt x="147351" y="9525"/>
                  <a:pt x="147641" y="9622"/>
                  <a:pt x="147838" y="9622"/>
                </a:cubicBezTo>
                <a:cubicBezTo>
                  <a:pt x="147926" y="9622"/>
                  <a:pt x="147995" y="9602"/>
                  <a:pt x="148036" y="9562"/>
                </a:cubicBezTo>
                <a:cubicBezTo>
                  <a:pt x="148065" y="9537"/>
                  <a:pt x="148087" y="9524"/>
                  <a:pt x="148101" y="9524"/>
                </a:cubicBezTo>
                <a:cubicBezTo>
                  <a:pt x="148157" y="9524"/>
                  <a:pt x="148084" y="9729"/>
                  <a:pt x="147927" y="10061"/>
                </a:cubicBezTo>
                <a:cubicBezTo>
                  <a:pt x="147656" y="10586"/>
                  <a:pt x="147610" y="10714"/>
                  <a:pt x="148047" y="10714"/>
                </a:cubicBezTo>
                <a:cubicBezTo>
                  <a:pt x="148170" y="10714"/>
                  <a:pt x="148330" y="10704"/>
                  <a:pt x="148534" y="10689"/>
                </a:cubicBezTo>
                <a:cubicBezTo>
                  <a:pt x="149076" y="10646"/>
                  <a:pt x="149575" y="10516"/>
                  <a:pt x="149640" y="10429"/>
                </a:cubicBezTo>
                <a:cubicBezTo>
                  <a:pt x="149748" y="10234"/>
                  <a:pt x="148231" y="9389"/>
                  <a:pt x="147168" y="9042"/>
                </a:cubicBezTo>
                <a:cubicBezTo>
                  <a:pt x="146865" y="8955"/>
                  <a:pt x="146691" y="8738"/>
                  <a:pt x="146778" y="8586"/>
                </a:cubicBezTo>
                <a:cubicBezTo>
                  <a:pt x="146865" y="8435"/>
                  <a:pt x="146626" y="8240"/>
                  <a:pt x="146258" y="8131"/>
                </a:cubicBezTo>
                <a:cubicBezTo>
                  <a:pt x="145716" y="7979"/>
                  <a:pt x="145651" y="7871"/>
                  <a:pt x="145933" y="7567"/>
                </a:cubicBezTo>
                <a:cubicBezTo>
                  <a:pt x="146082" y="7429"/>
                  <a:pt x="146267" y="7359"/>
                  <a:pt x="146576" y="7359"/>
                </a:cubicBezTo>
                <a:cubicBezTo>
                  <a:pt x="146897" y="7359"/>
                  <a:pt x="147351" y="7435"/>
                  <a:pt x="148036" y="7589"/>
                </a:cubicBezTo>
                <a:cubicBezTo>
                  <a:pt x="148693" y="7738"/>
                  <a:pt x="149109" y="7823"/>
                  <a:pt x="149442" y="7823"/>
                </a:cubicBezTo>
                <a:cubicBezTo>
                  <a:pt x="149933" y="7823"/>
                  <a:pt x="150243" y="7638"/>
                  <a:pt x="150876" y="7199"/>
                </a:cubicBezTo>
                <a:lnTo>
                  <a:pt x="152003" y="6440"/>
                </a:lnTo>
                <a:lnTo>
                  <a:pt x="150984" y="6223"/>
                </a:lnTo>
                <a:cubicBezTo>
                  <a:pt x="149835" y="6006"/>
                  <a:pt x="149206" y="5898"/>
                  <a:pt x="148881" y="5898"/>
                </a:cubicBezTo>
                <a:close/>
                <a:moveTo>
                  <a:pt x="205769" y="11812"/>
                </a:moveTo>
                <a:cubicBezTo>
                  <a:pt x="205748" y="11812"/>
                  <a:pt x="205727" y="11813"/>
                  <a:pt x="205706" y="11817"/>
                </a:cubicBezTo>
                <a:cubicBezTo>
                  <a:pt x="205663" y="11817"/>
                  <a:pt x="205598" y="11839"/>
                  <a:pt x="205554" y="11860"/>
                </a:cubicBezTo>
                <a:cubicBezTo>
                  <a:pt x="205402" y="11969"/>
                  <a:pt x="205359" y="12185"/>
                  <a:pt x="205446" y="12337"/>
                </a:cubicBezTo>
                <a:cubicBezTo>
                  <a:pt x="205514" y="12447"/>
                  <a:pt x="205627" y="12505"/>
                  <a:pt x="205738" y="12505"/>
                </a:cubicBezTo>
                <a:cubicBezTo>
                  <a:pt x="205803" y="12505"/>
                  <a:pt x="205867" y="12485"/>
                  <a:pt x="205923" y="12446"/>
                </a:cubicBezTo>
                <a:cubicBezTo>
                  <a:pt x="206096" y="12359"/>
                  <a:pt x="206140" y="12142"/>
                  <a:pt x="206031" y="11969"/>
                </a:cubicBezTo>
                <a:cubicBezTo>
                  <a:pt x="205977" y="11860"/>
                  <a:pt x="205877" y="11812"/>
                  <a:pt x="205769" y="11812"/>
                </a:cubicBezTo>
                <a:close/>
                <a:moveTo>
                  <a:pt x="71568" y="1"/>
                </a:moveTo>
                <a:cubicBezTo>
                  <a:pt x="71373" y="1"/>
                  <a:pt x="71265" y="44"/>
                  <a:pt x="71221" y="88"/>
                </a:cubicBezTo>
                <a:cubicBezTo>
                  <a:pt x="71181" y="181"/>
                  <a:pt x="71035" y="225"/>
                  <a:pt x="70847" y="225"/>
                </a:cubicBezTo>
                <a:cubicBezTo>
                  <a:pt x="70730" y="225"/>
                  <a:pt x="70596" y="208"/>
                  <a:pt x="70463" y="174"/>
                </a:cubicBezTo>
                <a:cubicBezTo>
                  <a:pt x="70329" y="141"/>
                  <a:pt x="70170" y="124"/>
                  <a:pt x="70007" y="124"/>
                </a:cubicBezTo>
                <a:cubicBezTo>
                  <a:pt x="69747" y="124"/>
                  <a:pt x="69478" y="168"/>
                  <a:pt x="69292" y="261"/>
                </a:cubicBezTo>
                <a:cubicBezTo>
                  <a:pt x="69042" y="368"/>
                  <a:pt x="68719" y="446"/>
                  <a:pt x="68503" y="446"/>
                </a:cubicBezTo>
                <a:cubicBezTo>
                  <a:pt x="68457" y="446"/>
                  <a:pt x="68416" y="442"/>
                  <a:pt x="68381" y="435"/>
                </a:cubicBezTo>
                <a:cubicBezTo>
                  <a:pt x="68371" y="433"/>
                  <a:pt x="68362" y="433"/>
                  <a:pt x="68352" y="433"/>
                </a:cubicBezTo>
                <a:cubicBezTo>
                  <a:pt x="68008" y="433"/>
                  <a:pt x="67556" y="1147"/>
                  <a:pt x="67492" y="1800"/>
                </a:cubicBezTo>
                <a:cubicBezTo>
                  <a:pt x="67475" y="1939"/>
                  <a:pt x="67083" y="2036"/>
                  <a:pt x="66549" y="2036"/>
                </a:cubicBezTo>
                <a:cubicBezTo>
                  <a:pt x="66416" y="2036"/>
                  <a:pt x="66274" y="2030"/>
                  <a:pt x="66126" y="2017"/>
                </a:cubicBezTo>
                <a:cubicBezTo>
                  <a:pt x="65926" y="2004"/>
                  <a:pt x="65753" y="1997"/>
                  <a:pt x="65605" y="1997"/>
                </a:cubicBezTo>
                <a:cubicBezTo>
                  <a:pt x="65033" y="1997"/>
                  <a:pt x="64834" y="2101"/>
                  <a:pt x="64869" y="2342"/>
                </a:cubicBezTo>
                <a:cubicBezTo>
                  <a:pt x="64934" y="2603"/>
                  <a:pt x="64630" y="2754"/>
                  <a:pt x="63958" y="2776"/>
                </a:cubicBezTo>
                <a:cubicBezTo>
                  <a:pt x="63395" y="2776"/>
                  <a:pt x="62853" y="2884"/>
                  <a:pt x="62744" y="3015"/>
                </a:cubicBezTo>
                <a:cubicBezTo>
                  <a:pt x="62614" y="3123"/>
                  <a:pt x="62007" y="3231"/>
                  <a:pt x="61400" y="3253"/>
                </a:cubicBezTo>
                <a:lnTo>
                  <a:pt x="60273" y="3296"/>
                </a:lnTo>
                <a:lnTo>
                  <a:pt x="61357" y="3492"/>
                </a:lnTo>
                <a:cubicBezTo>
                  <a:pt x="61964" y="3600"/>
                  <a:pt x="62397" y="3795"/>
                  <a:pt x="62311" y="3925"/>
                </a:cubicBezTo>
                <a:cubicBezTo>
                  <a:pt x="62224" y="4034"/>
                  <a:pt x="62462" y="4380"/>
                  <a:pt x="62853" y="4662"/>
                </a:cubicBezTo>
                <a:cubicBezTo>
                  <a:pt x="63172" y="4871"/>
                  <a:pt x="63394" y="4976"/>
                  <a:pt x="63590" y="4976"/>
                </a:cubicBezTo>
                <a:cubicBezTo>
                  <a:pt x="63739" y="4976"/>
                  <a:pt x="63873" y="4914"/>
                  <a:pt x="64023" y="4792"/>
                </a:cubicBezTo>
                <a:cubicBezTo>
                  <a:pt x="64178" y="4661"/>
                  <a:pt x="64353" y="4596"/>
                  <a:pt x="64540" y="4596"/>
                </a:cubicBezTo>
                <a:cubicBezTo>
                  <a:pt x="64693" y="4596"/>
                  <a:pt x="64855" y="4639"/>
                  <a:pt x="65021" y="4727"/>
                </a:cubicBezTo>
                <a:cubicBezTo>
                  <a:pt x="65728" y="5102"/>
                  <a:pt x="66460" y="5287"/>
                  <a:pt x="67203" y="5287"/>
                </a:cubicBezTo>
                <a:cubicBezTo>
                  <a:pt x="68009" y="5287"/>
                  <a:pt x="68827" y="5069"/>
                  <a:pt x="69639" y="4641"/>
                </a:cubicBezTo>
                <a:cubicBezTo>
                  <a:pt x="70399" y="4230"/>
                  <a:pt x="70903" y="4043"/>
                  <a:pt x="71212" y="4043"/>
                </a:cubicBezTo>
                <a:cubicBezTo>
                  <a:pt x="71343" y="4043"/>
                  <a:pt x="71438" y="4077"/>
                  <a:pt x="71503" y="4142"/>
                </a:cubicBezTo>
                <a:cubicBezTo>
                  <a:pt x="72024" y="4662"/>
                  <a:pt x="71200" y="5248"/>
                  <a:pt x="69053" y="5963"/>
                </a:cubicBezTo>
                <a:cubicBezTo>
                  <a:pt x="68165" y="6255"/>
                  <a:pt x="67561" y="6386"/>
                  <a:pt x="67110" y="6386"/>
                </a:cubicBezTo>
                <a:cubicBezTo>
                  <a:pt x="66857" y="6386"/>
                  <a:pt x="66653" y="6345"/>
                  <a:pt x="66473" y="6267"/>
                </a:cubicBezTo>
                <a:cubicBezTo>
                  <a:pt x="66226" y="6157"/>
                  <a:pt x="65956" y="6107"/>
                  <a:pt x="65707" y="6107"/>
                </a:cubicBezTo>
                <a:cubicBezTo>
                  <a:pt x="65215" y="6107"/>
                  <a:pt x="64804" y="6304"/>
                  <a:pt x="64804" y="6635"/>
                </a:cubicBezTo>
                <a:cubicBezTo>
                  <a:pt x="64804" y="7099"/>
                  <a:pt x="66734" y="8106"/>
                  <a:pt x="67493" y="8106"/>
                </a:cubicBezTo>
                <a:cubicBezTo>
                  <a:pt x="67551" y="8106"/>
                  <a:pt x="67601" y="8100"/>
                  <a:pt x="67644" y="8088"/>
                </a:cubicBezTo>
                <a:cubicBezTo>
                  <a:pt x="67772" y="8047"/>
                  <a:pt x="67886" y="8028"/>
                  <a:pt x="67985" y="8028"/>
                </a:cubicBezTo>
                <a:cubicBezTo>
                  <a:pt x="68460" y="8028"/>
                  <a:pt x="68587" y="8452"/>
                  <a:pt x="68121" y="8847"/>
                </a:cubicBezTo>
                <a:cubicBezTo>
                  <a:pt x="67927" y="9008"/>
                  <a:pt x="67513" y="9077"/>
                  <a:pt x="67027" y="9077"/>
                </a:cubicBezTo>
                <a:cubicBezTo>
                  <a:pt x="65885" y="9077"/>
                  <a:pt x="64349" y="8696"/>
                  <a:pt x="64349" y="8240"/>
                </a:cubicBezTo>
                <a:cubicBezTo>
                  <a:pt x="64349" y="7979"/>
                  <a:pt x="64088" y="7589"/>
                  <a:pt x="63807" y="7372"/>
                </a:cubicBezTo>
                <a:cubicBezTo>
                  <a:pt x="63503" y="7156"/>
                  <a:pt x="63351" y="6765"/>
                  <a:pt x="63460" y="6505"/>
                </a:cubicBezTo>
                <a:cubicBezTo>
                  <a:pt x="63538" y="6252"/>
                  <a:pt x="63511" y="6087"/>
                  <a:pt x="63395" y="6087"/>
                </a:cubicBezTo>
                <a:cubicBezTo>
                  <a:pt x="63381" y="6087"/>
                  <a:pt x="63367" y="6089"/>
                  <a:pt x="63351" y="6093"/>
                </a:cubicBezTo>
                <a:cubicBezTo>
                  <a:pt x="63325" y="6098"/>
                  <a:pt x="63294" y="6101"/>
                  <a:pt x="63259" y="6101"/>
                </a:cubicBezTo>
                <a:cubicBezTo>
                  <a:pt x="62865" y="6101"/>
                  <a:pt x="61974" y="5778"/>
                  <a:pt x="61357" y="5399"/>
                </a:cubicBezTo>
                <a:cubicBezTo>
                  <a:pt x="60713" y="4995"/>
                  <a:pt x="60359" y="4829"/>
                  <a:pt x="60022" y="4829"/>
                </a:cubicBezTo>
                <a:cubicBezTo>
                  <a:pt x="59872" y="4829"/>
                  <a:pt x="59725" y="4862"/>
                  <a:pt x="59557" y="4922"/>
                </a:cubicBezTo>
                <a:cubicBezTo>
                  <a:pt x="59102" y="5096"/>
                  <a:pt x="59102" y="5183"/>
                  <a:pt x="59492" y="5421"/>
                </a:cubicBezTo>
                <a:cubicBezTo>
                  <a:pt x="59947" y="5725"/>
                  <a:pt x="59861" y="5768"/>
                  <a:pt x="58777" y="5855"/>
                </a:cubicBezTo>
                <a:cubicBezTo>
                  <a:pt x="58560" y="5876"/>
                  <a:pt x="58213" y="6093"/>
                  <a:pt x="58018" y="6353"/>
                </a:cubicBezTo>
                <a:cubicBezTo>
                  <a:pt x="57563" y="6939"/>
                  <a:pt x="58321" y="7589"/>
                  <a:pt x="59470" y="7611"/>
                </a:cubicBezTo>
                <a:cubicBezTo>
                  <a:pt x="59904" y="7611"/>
                  <a:pt x="60468" y="7763"/>
                  <a:pt x="60728" y="7914"/>
                </a:cubicBezTo>
                <a:cubicBezTo>
                  <a:pt x="61097" y="8153"/>
                  <a:pt x="60988" y="8261"/>
                  <a:pt x="60164" y="8435"/>
                </a:cubicBezTo>
                <a:cubicBezTo>
                  <a:pt x="59319" y="8608"/>
                  <a:pt x="59189" y="8695"/>
                  <a:pt x="59601" y="8933"/>
                </a:cubicBezTo>
                <a:cubicBezTo>
                  <a:pt x="59882" y="9085"/>
                  <a:pt x="60034" y="9345"/>
                  <a:pt x="59947" y="9519"/>
                </a:cubicBezTo>
                <a:cubicBezTo>
                  <a:pt x="59839" y="9670"/>
                  <a:pt x="60294" y="9801"/>
                  <a:pt x="60988" y="9801"/>
                </a:cubicBezTo>
                <a:cubicBezTo>
                  <a:pt x="61812" y="9801"/>
                  <a:pt x="62397" y="9605"/>
                  <a:pt x="62766" y="9172"/>
                </a:cubicBezTo>
                <a:cubicBezTo>
                  <a:pt x="63030" y="8882"/>
                  <a:pt x="63221" y="8744"/>
                  <a:pt x="63404" y="8744"/>
                </a:cubicBezTo>
                <a:cubicBezTo>
                  <a:pt x="63522" y="8744"/>
                  <a:pt x="63636" y="8801"/>
                  <a:pt x="63763" y="8912"/>
                </a:cubicBezTo>
                <a:cubicBezTo>
                  <a:pt x="64002" y="9107"/>
                  <a:pt x="64609" y="9497"/>
                  <a:pt x="65129" y="9757"/>
                </a:cubicBezTo>
                <a:cubicBezTo>
                  <a:pt x="65649" y="10039"/>
                  <a:pt x="66105" y="10408"/>
                  <a:pt x="66126" y="10581"/>
                </a:cubicBezTo>
                <a:cubicBezTo>
                  <a:pt x="66170" y="10855"/>
                  <a:pt x="65921" y="10990"/>
                  <a:pt x="65596" y="10990"/>
                </a:cubicBezTo>
                <a:cubicBezTo>
                  <a:pt x="65278" y="10990"/>
                  <a:pt x="64888" y="10860"/>
                  <a:pt x="64630" y="10603"/>
                </a:cubicBezTo>
                <a:cubicBezTo>
                  <a:pt x="64370" y="10343"/>
                  <a:pt x="64284" y="10126"/>
                  <a:pt x="64457" y="10126"/>
                </a:cubicBezTo>
                <a:cubicBezTo>
                  <a:pt x="64630" y="10126"/>
                  <a:pt x="64869" y="10256"/>
                  <a:pt x="64977" y="10429"/>
                </a:cubicBezTo>
                <a:cubicBezTo>
                  <a:pt x="65064" y="10603"/>
                  <a:pt x="65389" y="10754"/>
                  <a:pt x="65671" y="10754"/>
                </a:cubicBezTo>
                <a:cubicBezTo>
                  <a:pt x="66083" y="10754"/>
                  <a:pt x="66040" y="10624"/>
                  <a:pt x="65476" y="10234"/>
                </a:cubicBezTo>
                <a:cubicBezTo>
                  <a:pt x="65140" y="10006"/>
                  <a:pt x="64910" y="9898"/>
                  <a:pt x="64658" y="9898"/>
                </a:cubicBezTo>
                <a:cubicBezTo>
                  <a:pt x="64455" y="9898"/>
                  <a:pt x="64237" y="9968"/>
                  <a:pt x="63937" y="10104"/>
                </a:cubicBezTo>
                <a:cubicBezTo>
                  <a:pt x="63178" y="10451"/>
                  <a:pt x="63156" y="10516"/>
                  <a:pt x="63633" y="10798"/>
                </a:cubicBezTo>
                <a:cubicBezTo>
                  <a:pt x="64219" y="11123"/>
                  <a:pt x="64088" y="11687"/>
                  <a:pt x="63460" y="11687"/>
                </a:cubicBezTo>
                <a:cubicBezTo>
                  <a:pt x="63221" y="11687"/>
                  <a:pt x="63265" y="11557"/>
                  <a:pt x="63546" y="11383"/>
                </a:cubicBezTo>
                <a:cubicBezTo>
                  <a:pt x="63807" y="11210"/>
                  <a:pt x="63893" y="11080"/>
                  <a:pt x="63720" y="11080"/>
                </a:cubicBezTo>
                <a:cubicBezTo>
                  <a:pt x="63200" y="11080"/>
                  <a:pt x="62462" y="11643"/>
                  <a:pt x="62679" y="11860"/>
                </a:cubicBezTo>
                <a:cubicBezTo>
                  <a:pt x="62809" y="11969"/>
                  <a:pt x="64110" y="12120"/>
                  <a:pt x="65628" y="12185"/>
                </a:cubicBezTo>
                <a:cubicBezTo>
                  <a:pt x="67124" y="12250"/>
                  <a:pt x="68446" y="12381"/>
                  <a:pt x="68533" y="12467"/>
                </a:cubicBezTo>
                <a:cubicBezTo>
                  <a:pt x="68622" y="12565"/>
                  <a:pt x="68696" y="12619"/>
                  <a:pt x="68833" y="12619"/>
                </a:cubicBezTo>
                <a:cubicBezTo>
                  <a:pt x="69031" y="12619"/>
                  <a:pt x="69359" y="12507"/>
                  <a:pt x="70051" y="12250"/>
                </a:cubicBezTo>
                <a:cubicBezTo>
                  <a:pt x="70920" y="11931"/>
                  <a:pt x="71339" y="11510"/>
                  <a:pt x="70928" y="11510"/>
                </a:cubicBezTo>
                <a:cubicBezTo>
                  <a:pt x="70837" y="11510"/>
                  <a:pt x="70705" y="11531"/>
                  <a:pt x="70528" y="11578"/>
                </a:cubicBezTo>
                <a:cubicBezTo>
                  <a:pt x="70427" y="11603"/>
                  <a:pt x="70314" y="11615"/>
                  <a:pt x="70193" y="11615"/>
                </a:cubicBezTo>
                <a:cubicBezTo>
                  <a:pt x="69376" y="11615"/>
                  <a:pt x="68220" y="11089"/>
                  <a:pt x="68446" y="10711"/>
                </a:cubicBezTo>
                <a:cubicBezTo>
                  <a:pt x="68519" y="10595"/>
                  <a:pt x="68735" y="10528"/>
                  <a:pt x="68994" y="10528"/>
                </a:cubicBezTo>
                <a:cubicBezTo>
                  <a:pt x="69123" y="10528"/>
                  <a:pt x="69263" y="10545"/>
                  <a:pt x="69400" y="10581"/>
                </a:cubicBezTo>
                <a:cubicBezTo>
                  <a:pt x="69500" y="10605"/>
                  <a:pt x="69611" y="10616"/>
                  <a:pt x="69732" y="10616"/>
                </a:cubicBezTo>
                <a:cubicBezTo>
                  <a:pt x="70163" y="10616"/>
                  <a:pt x="70703" y="10471"/>
                  <a:pt x="71178" y="10234"/>
                </a:cubicBezTo>
                <a:cubicBezTo>
                  <a:pt x="71742" y="9952"/>
                  <a:pt x="72392" y="9627"/>
                  <a:pt x="72631" y="9497"/>
                </a:cubicBezTo>
                <a:cubicBezTo>
                  <a:pt x="72869" y="9389"/>
                  <a:pt x="73151" y="9107"/>
                  <a:pt x="73216" y="8868"/>
                </a:cubicBezTo>
                <a:cubicBezTo>
                  <a:pt x="73287" y="8670"/>
                  <a:pt x="73237" y="8582"/>
                  <a:pt x="73036" y="8582"/>
                </a:cubicBezTo>
                <a:cubicBezTo>
                  <a:pt x="72930" y="8582"/>
                  <a:pt x="72782" y="8607"/>
                  <a:pt x="72587" y="8651"/>
                </a:cubicBezTo>
                <a:cubicBezTo>
                  <a:pt x="72370" y="8706"/>
                  <a:pt x="72154" y="8733"/>
                  <a:pt x="71977" y="8733"/>
                </a:cubicBezTo>
                <a:cubicBezTo>
                  <a:pt x="71801" y="8733"/>
                  <a:pt x="71666" y="8706"/>
                  <a:pt x="71612" y="8651"/>
                </a:cubicBezTo>
                <a:cubicBezTo>
                  <a:pt x="71243" y="8305"/>
                  <a:pt x="72089" y="7611"/>
                  <a:pt x="72869" y="7611"/>
                </a:cubicBezTo>
                <a:cubicBezTo>
                  <a:pt x="73281" y="7611"/>
                  <a:pt x="73541" y="7481"/>
                  <a:pt x="73433" y="7307"/>
                </a:cubicBezTo>
                <a:cubicBezTo>
                  <a:pt x="73250" y="7007"/>
                  <a:pt x="73413" y="6841"/>
                  <a:pt x="73799" y="6841"/>
                </a:cubicBezTo>
                <a:cubicBezTo>
                  <a:pt x="74054" y="6841"/>
                  <a:pt x="74406" y="6913"/>
                  <a:pt x="74820" y="7069"/>
                </a:cubicBezTo>
                <a:cubicBezTo>
                  <a:pt x="75207" y="7221"/>
                  <a:pt x="75459" y="7297"/>
                  <a:pt x="75643" y="7297"/>
                </a:cubicBezTo>
                <a:cubicBezTo>
                  <a:pt x="75852" y="7297"/>
                  <a:pt x="75973" y="7200"/>
                  <a:pt x="76099" y="7004"/>
                </a:cubicBezTo>
                <a:cubicBezTo>
                  <a:pt x="76251" y="6765"/>
                  <a:pt x="77465" y="6006"/>
                  <a:pt x="78831" y="5378"/>
                </a:cubicBezTo>
                <a:cubicBezTo>
                  <a:pt x="80175" y="4727"/>
                  <a:pt x="81108" y="4185"/>
                  <a:pt x="80913" y="4185"/>
                </a:cubicBezTo>
                <a:cubicBezTo>
                  <a:pt x="80696" y="4164"/>
                  <a:pt x="80284" y="4077"/>
                  <a:pt x="79959" y="3968"/>
                </a:cubicBezTo>
                <a:cubicBezTo>
                  <a:pt x="79796" y="3917"/>
                  <a:pt x="79691" y="3889"/>
                  <a:pt x="79642" y="3889"/>
                </a:cubicBezTo>
                <a:cubicBezTo>
                  <a:pt x="79567" y="3889"/>
                  <a:pt x="79623" y="3954"/>
                  <a:pt x="79807" y="4099"/>
                </a:cubicBezTo>
                <a:cubicBezTo>
                  <a:pt x="80132" y="4315"/>
                  <a:pt x="80002" y="4467"/>
                  <a:pt x="79265" y="4727"/>
                </a:cubicBezTo>
                <a:cubicBezTo>
                  <a:pt x="78972" y="4829"/>
                  <a:pt x="78716" y="4875"/>
                  <a:pt x="78518" y="4875"/>
                </a:cubicBezTo>
                <a:cubicBezTo>
                  <a:pt x="78043" y="4875"/>
                  <a:pt x="77901" y="4611"/>
                  <a:pt x="78376" y="4229"/>
                </a:cubicBezTo>
                <a:cubicBezTo>
                  <a:pt x="78593" y="4055"/>
                  <a:pt x="79395" y="3708"/>
                  <a:pt x="80175" y="3448"/>
                </a:cubicBezTo>
                <a:cubicBezTo>
                  <a:pt x="82040" y="2819"/>
                  <a:pt x="83297" y="2234"/>
                  <a:pt x="83297" y="1996"/>
                </a:cubicBezTo>
                <a:cubicBezTo>
                  <a:pt x="83297" y="1887"/>
                  <a:pt x="82929" y="1562"/>
                  <a:pt x="82452" y="1302"/>
                </a:cubicBezTo>
                <a:cubicBezTo>
                  <a:pt x="82052" y="1067"/>
                  <a:pt x="81705" y="956"/>
                  <a:pt x="81332" y="956"/>
                </a:cubicBezTo>
                <a:cubicBezTo>
                  <a:pt x="81119" y="956"/>
                  <a:pt x="80897" y="992"/>
                  <a:pt x="80652" y="1063"/>
                </a:cubicBezTo>
                <a:cubicBezTo>
                  <a:pt x="80296" y="1167"/>
                  <a:pt x="79963" y="1215"/>
                  <a:pt x="79690" y="1215"/>
                </a:cubicBezTo>
                <a:cubicBezTo>
                  <a:pt x="79165" y="1215"/>
                  <a:pt x="78863" y="1038"/>
                  <a:pt x="79048" y="738"/>
                </a:cubicBezTo>
                <a:cubicBezTo>
                  <a:pt x="79265" y="405"/>
                  <a:pt x="78366" y="174"/>
                  <a:pt x="77100" y="174"/>
                </a:cubicBezTo>
                <a:cubicBezTo>
                  <a:pt x="76721" y="174"/>
                  <a:pt x="76308" y="194"/>
                  <a:pt x="75883" y="239"/>
                </a:cubicBezTo>
                <a:cubicBezTo>
                  <a:pt x="75611" y="266"/>
                  <a:pt x="75293" y="278"/>
                  <a:pt x="74959" y="278"/>
                </a:cubicBezTo>
                <a:cubicBezTo>
                  <a:pt x="74202" y="278"/>
                  <a:pt x="73368" y="215"/>
                  <a:pt x="72826" y="109"/>
                </a:cubicBezTo>
                <a:cubicBezTo>
                  <a:pt x="72435" y="44"/>
                  <a:pt x="72045" y="1"/>
                  <a:pt x="71763" y="1"/>
                </a:cubicBezTo>
                <a:close/>
                <a:moveTo>
                  <a:pt x="51484" y="12116"/>
                </a:moveTo>
                <a:cubicBezTo>
                  <a:pt x="51465" y="12116"/>
                  <a:pt x="51446" y="12118"/>
                  <a:pt x="51427" y="12120"/>
                </a:cubicBezTo>
                <a:cubicBezTo>
                  <a:pt x="51384" y="12142"/>
                  <a:pt x="51340" y="12142"/>
                  <a:pt x="51297" y="12185"/>
                </a:cubicBezTo>
                <a:cubicBezTo>
                  <a:pt x="51123" y="12272"/>
                  <a:pt x="51080" y="12489"/>
                  <a:pt x="51189" y="12662"/>
                </a:cubicBezTo>
                <a:cubicBezTo>
                  <a:pt x="51260" y="12762"/>
                  <a:pt x="51378" y="12815"/>
                  <a:pt x="51493" y="12815"/>
                </a:cubicBezTo>
                <a:cubicBezTo>
                  <a:pt x="51554" y="12815"/>
                  <a:pt x="51613" y="12801"/>
                  <a:pt x="51665" y="12771"/>
                </a:cubicBezTo>
                <a:cubicBezTo>
                  <a:pt x="51839" y="12662"/>
                  <a:pt x="51882" y="12446"/>
                  <a:pt x="51774" y="12294"/>
                </a:cubicBezTo>
                <a:cubicBezTo>
                  <a:pt x="51717" y="12180"/>
                  <a:pt x="51611" y="12116"/>
                  <a:pt x="51484" y="12116"/>
                </a:cubicBezTo>
                <a:close/>
                <a:moveTo>
                  <a:pt x="248076" y="12116"/>
                </a:moveTo>
                <a:cubicBezTo>
                  <a:pt x="248060" y="12116"/>
                  <a:pt x="248043" y="12118"/>
                  <a:pt x="248026" y="12120"/>
                </a:cubicBezTo>
                <a:cubicBezTo>
                  <a:pt x="247983" y="12142"/>
                  <a:pt x="247940" y="12142"/>
                  <a:pt x="247896" y="12185"/>
                </a:cubicBezTo>
                <a:cubicBezTo>
                  <a:pt x="247723" y="12272"/>
                  <a:pt x="247680" y="12489"/>
                  <a:pt x="247788" y="12662"/>
                </a:cubicBezTo>
                <a:cubicBezTo>
                  <a:pt x="247845" y="12762"/>
                  <a:pt x="247958" y="12815"/>
                  <a:pt x="248078" y="12815"/>
                </a:cubicBezTo>
                <a:cubicBezTo>
                  <a:pt x="248141" y="12815"/>
                  <a:pt x="248205" y="12801"/>
                  <a:pt x="248265" y="12771"/>
                </a:cubicBezTo>
                <a:cubicBezTo>
                  <a:pt x="248417" y="12662"/>
                  <a:pt x="248460" y="12446"/>
                  <a:pt x="248373" y="12294"/>
                </a:cubicBezTo>
                <a:cubicBezTo>
                  <a:pt x="248298" y="12180"/>
                  <a:pt x="248189" y="12116"/>
                  <a:pt x="248076" y="12116"/>
                </a:cubicBezTo>
                <a:close/>
                <a:moveTo>
                  <a:pt x="41649" y="10733"/>
                </a:moveTo>
                <a:cubicBezTo>
                  <a:pt x="41562" y="10733"/>
                  <a:pt x="41411" y="10820"/>
                  <a:pt x="41215" y="10993"/>
                </a:cubicBezTo>
                <a:cubicBezTo>
                  <a:pt x="41020" y="11210"/>
                  <a:pt x="40522" y="11383"/>
                  <a:pt x="40088" y="11383"/>
                </a:cubicBezTo>
                <a:cubicBezTo>
                  <a:pt x="39676" y="11383"/>
                  <a:pt x="38831" y="11817"/>
                  <a:pt x="38202" y="12381"/>
                </a:cubicBezTo>
                <a:cubicBezTo>
                  <a:pt x="37493" y="13005"/>
                  <a:pt x="37284" y="13235"/>
                  <a:pt x="37491" y="13235"/>
                </a:cubicBezTo>
                <a:cubicBezTo>
                  <a:pt x="37550" y="13235"/>
                  <a:pt x="37643" y="13216"/>
                  <a:pt x="37768" y="13183"/>
                </a:cubicBezTo>
                <a:cubicBezTo>
                  <a:pt x="37895" y="13155"/>
                  <a:pt x="38022" y="13140"/>
                  <a:pt x="38139" y="13140"/>
                </a:cubicBezTo>
                <a:cubicBezTo>
                  <a:pt x="38382" y="13140"/>
                  <a:pt x="38584" y="13203"/>
                  <a:pt x="38657" y="13334"/>
                </a:cubicBezTo>
                <a:cubicBezTo>
                  <a:pt x="38678" y="13368"/>
                  <a:pt x="38709" y="13383"/>
                  <a:pt x="38748" y="13383"/>
                </a:cubicBezTo>
                <a:cubicBezTo>
                  <a:pt x="38912" y="13383"/>
                  <a:pt x="39218" y="13101"/>
                  <a:pt x="39481" y="12662"/>
                </a:cubicBezTo>
                <a:cubicBezTo>
                  <a:pt x="39817" y="12128"/>
                  <a:pt x="40046" y="11894"/>
                  <a:pt x="40258" y="11894"/>
                </a:cubicBezTo>
                <a:cubicBezTo>
                  <a:pt x="40346" y="11894"/>
                  <a:pt x="40432" y="11935"/>
                  <a:pt x="40522" y="12012"/>
                </a:cubicBezTo>
                <a:cubicBezTo>
                  <a:pt x="40627" y="12102"/>
                  <a:pt x="40721" y="12148"/>
                  <a:pt x="40815" y="12148"/>
                </a:cubicBezTo>
                <a:cubicBezTo>
                  <a:pt x="40993" y="12148"/>
                  <a:pt x="41169" y="11984"/>
                  <a:pt x="41411" y="11643"/>
                </a:cubicBezTo>
                <a:cubicBezTo>
                  <a:pt x="41801" y="11101"/>
                  <a:pt x="41844" y="10733"/>
                  <a:pt x="41649" y="10733"/>
                </a:cubicBezTo>
                <a:close/>
                <a:moveTo>
                  <a:pt x="53601" y="12459"/>
                </a:moveTo>
                <a:cubicBezTo>
                  <a:pt x="53769" y="12459"/>
                  <a:pt x="53986" y="12582"/>
                  <a:pt x="54137" y="12771"/>
                </a:cubicBezTo>
                <a:cubicBezTo>
                  <a:pt x="54354" y="13031"/>
                  <a:pt x="54376" y="13269"/>
                  <a:pt x="54202" y="13378"/>
                </a:cubicBezTo>
                <a:cubicBezTo>
                  <a:pt x="54157" y="13406"/>
                  <a:pt x="54105" y="13420"/>
                  <a:pt x="54048" y="13420"/>
                </a:cubicBezTo>
                <a:cubicBezTo>
                  <a:pt x="53886" y="13420"/>
                  <a:pt x="53690" y="13310"/>
                  <a:pt x="53530" y="13118"/>
                </a:cubicBezTo>
                <a:cubicBezTo>
                  <a:pt x="53335" y="12857"/>
                  <a:pt x="53292" y="12597"/>
                  <a:pt x="53465" y="12511"/>
                </a:cubicBezTo>
                <a:cubicBezTo>
                  <a:pt x="53487" y="12489"/>
                  <a:pt x="53508" y="12467"/>
                  <a:pt x="53530" y="12467"/>
                </a:cubicBezTo>
                <a:cubicBezTo>
                  <a:pt x="53552" y="12462"/>
                  <a:pt x="53576" y="12459"/>
                  <a:pt x="53601" y="12459"/>
                </a:cubicBezTo>
                <a:close/>
                <a:moveTo>
                  <a:pt x="40216" y="13069"/>
                </a:moveTo>
                <a:cubicBezTo>
                  <a:pt x="40195" y="13069"/>
                  <a:pt x="40174" y="13071"/>
                  <a:pt x="40153" y="13074"/>
                </a:cubicBezTo>
                <a:cubicBezTo>
                  <a:pt x="40110" y="13074"/>
                  <a:pt x="40045" y="13096"/>
                  <a:pt x="40001" y="13118"/>
                </a:cubicBezTo>
                <a:cubicBezTo>
                  <a:pt x="39850" y="13226"/>
                  <a:pt x="39806" y="13443"/>
                  <a:pt x="39893" y="13595"/>
                </a:cubicBezTo>
                <a:cubicBezTo>
                  <a:pt x="39962" y="13704"/>
                  <a:pt x="40074" y="13762"/>
                  <a:pt x="40191" y="13762"/>
                </a:cubicBezTo>
                <a:cubicBezTo>
                  <a:pt x="40259" y="13762"/>
                  <a:pt x="40328" y="13743"/>
                  <a:pt x="40392" y="13703"/>
                </a:cubicBezTo>
                <a:cubicBezTo>
                  <a:pt x="40543" y="13595"/>
                  <a:pt x="40587" y="13400"/>
                  <a:pt x="40500" y="13226"/>
                </a:cubicBezTo>
                <a:cubicBezTo>
                  <a:pt x="40427" y="13117"/>
                  <a:pt x="40324" y="13069"/>
                  <a:pt x="40216" y="13069"/>
                </a:cubicBezTo>
                <a:close/>
                <a:moveTo>
                  <a:pt x="56520" y="13069"/>
                </a:moveTo>
                <a:cubicBezTo>
                  <a:pt x="56499" y="13069"/>
                  <a:pt x="56478" y="13071"/>
                  <a:pt x="56457" y="13074"/>
                </a:cubicBezTo>
                <a:cubicBezTo>
                  <a:pt x="56414" y="13074"/>
                  <a:pt x="56348" y="13096"/>
                  <a:pt x="56305" y="13118"/>
                </a:cubicBezTo>
                <a:cubicBezTo>
                  <a:pt x="56153" y="13226"/>
                  <a:pt x="56110" y="13443"/>
                  <a:pt x="56197" y="13595"/>
                </a:cubicBezTo>
                <a:cubicBezTo>
                  <a:pt x="56265" y="13704"/>
                  <a:pt x="56377" y="13762"/>
                  <a:pt x="56495" y="13762"/>
                </a:cubicBezTo>
                <a:cubicBezTo>
                  <a:pt x="56562" y="13762"/>
                  <a:pt x="56632" y="13743"/>
                  <a:pt x="56695" y="13703"/>
                </a:cubicBezTo>
                <a:cubicBezTo>
                  <a:pt x="56847" y="13595"/>
                  <a:pt x="56891" y="13400"/>
                  <a:pt x="56804" y="13226"/>
                </a:cubicBezTo>
                <a:cubicBezTo>
                  <a:pt x="56731" y="13117"/>
                  <a:pt x="56628" y="13069"/>
                  <a:pt x="56520" y="13069"/>
                </a:cubicBezTo>
                <a:close/>
                <a:moveTo>
                  <a:pt x="235473" y="12771"/>
                </a:moveTo>
                <a:cubicBezTo>
                  <a:pt x="235192" y="12792"/>
                  <a:pt x="234996" y="13204"/>
                  <a:pt x="235235" y="13595"/>
                </a:cubicBezTo>
                <a:cubicBezTo>
                  <a:pt x="235311" y="13714"/>
                  <a:pt x="235387" y="13774"/>
                  <a:pt x="235473" y="13774"/>
                </a:cubicBezTo>
                <a:cubicBezTo>
                  <a:pt x="235560" y="13774"/>
                  <a:pt x="235658" y="13714"/>
                  <a:pt x="235777" y="13595"/>
                </a:cubicBezTo>
                <a:cubicBezTo>
                  <a:pt x="236037" y="13356"/>
                  <a:pt x="236037" y="13161"/>
                  <a:pt x="235777" y="12923"/>
                </a:cubicBezTo>
                <a:cubicBezTo>
                  <a:pt x="235690" y="12814"/>
                  <a:pt x="235582" y="12771"/>
                  <a:pt x="235473" y="12771"/>
                </a:cubicBezTo>
                <a:close/>
                <a:moveTo>
                  <a:pt x="241436" y="12944"/>
                </a:moveTo>
                <a:cubicBezTo>
                  <a:pt x="240742" y="12944"/>
                  <a:pt x="240698" y="13009"/>
                  <a:pt x="241024" y="13421"/>
                </a:cubicBezTo>
                <a:cubicBezTo>
                  <a:pt x="241282" y="13731"/>
                  <a:pt x="241379" y="13857"/>
                  <a:pt x="241553" y="13857"/>
                </a:cubicBezTo>
                <a:cubicBezTo>
                  <a:pt x="241670" y="13857"/>
                  <a:pt x="241823" y="13799"/>
                  <a:pt x="242086" y="13703"/>
                </a:cubicBezTo>
                <a:cubicBezTo>
                  <a:pt x="242801" y="13421"/>
                  <a:pt x="242368" y="12944"/>
                  <a:pt x="241436" y="12944"/>
                </a:cubicBezTo>
                <a:close/>
                <a:moveTo>
                  <a:pt x="52039" y="13088"/>
                </a:moveTo>
                <a:cubicBezTo>
                  <a:pt x="52015" y="13088"/>
                  <a:pt x="51991" y="13090"/>
                  <a:pt x="51969" y="13096"/>
                </a:cubicBezTo>
                <a:cubicBezTo>
                  <a:pt x="51947" y="13096"/>
                  <a:pt x="51926" y="13118"/>
                  <a:pt x="51904" y="13118"/>
                </a:cubicBezTo>
                <a:cubicBezTo>
                  <a:pt x="51731" y="13226"/>
                  <a:pt x="51752" y="13486"/>
                  <a:pt x="51969" y="13746"/>
                </a:cubicBezTo>
                <a:cubicBezTo>
                  <a:pt x="52113" y="13939"/>
                  <a:pt x="52317" y="14048"/>
                  <a:pt x="52475" y="14048"/>
                </a:cubicBezTo>
                <a:cubicBezTo>
                  <a:pt x="52530" y="14048"/>
                  <a:pt x="52580" y="14035"/>
                  <a:pt x="52619" y="14007"/>
                </a:cubicBezTo>
                <a:cubicBezTo>
                  <a:pt x="52793" y="13898"/>
                  <a:pt x="52771" y="13660"/>
                  <a:pt x="52554" y="13400"/>
                </a:cubicBezTo>
                <a:cubicBezTo>
                  <a:pt x="52403" y="13211"/>
                  <a:pt x="52203" y="13088"/>
                  <a:pt x="52039" y="13088"/>
                </a:cubicBezTo>
                <a:close/>
                <a:moveTo>
                  <a:pt x="117329" y="13374"/>
                </a:moveTo>
                <a:cubicBezTo>
                  <a:pt x="117310" y="13374"/>
                  <a:pt x="117291" y="13375"/>
                  <a:pt x="117271" y="13378"/>
                </a:cubicBezTo>
                <a:cubicBezTo>
                  <a:pt x="117228" y="13400"/>
                  <a:pt x="117184" y="13400"/>
                  <a:pt x="117141" y="13421"/>
                </a:cubicBezTo>
                <a:cubicBezTo>
                  <a:pt x="116967" y="13530"/>
                  <a:pt x="116924" y="13746"/>
                  <a:pt x="117032" y="13920"/>
                </a:cubicBezTo>
                <a:cubicBezTo>
                  <a:pt x="117104" y="14020"/>
                  <a:pt x="117222" y="14072"/>
                  <a:pt x="117337" y="14072"/>
                </a:cubicBezTo>
                <a:cubicBezTo>
                  <a:pt x="117398" y="14072"/>
                  <a:pt x="117457" y="14058"/>
                  <a:pt x="117509" y="14028"/>
                </a:cubicBezTo>
                <a:cubicBezTo>
                  <a:pt x="117683" y="13920"/>
                  <a:pt x="117726" y="13703"/>
                  <a:pt x="117618" y="13530"/>
                </a:cubicBezTo>
                <a:cubicBezTo>
                  <a:pt x="117561" y="13435"/>
                  <a:pt x="117455" y="13374"/>
                  <a:pt x="117329" y="13374"/>
                </a:cubicBezTo>
                <a:close/>
                <a:moveTo>
                  <a:pt x="243929" y="13595"/>
                </a:moveTo>
                <a:cubicBezTo>
                  <a:pt x="243755" y="13616"/>
                  <a:pt x="243842" y="13681"/>
                  <a:pt x="244146" y="13876"/>
                </a:cubicBezTo>
                <a:cubicBezTo>
                  <a:pt x="244387" y="14037"/>
                  <a:pt x="244888" y="14161"/>
                  <a:pt x="245306" y="14161"/>
                </a:cubicBezTo>
                <a:cubicBezTo>
                  <a:pt x="245339" y="14161"/>
                  <a:pt x="245371" y="14160"/>
                  <a:pt x="245403" y="14158"/>
                </a:cubicBezTo>
                <a:lnTo>
                  <a:pt x="246184" y="14137"/>
                </a:lnTo>
                <a:lnTo>
                  <a:pt x="245403" y="13876"/>
                </a:lnTo>
                <a:cubicBezTo>
                  <a:pt x="244970" y="13746"/>
                  <a:pt x="244406" y="13616"/>
                  <a:pt x="244146" y="13616"/>
                </a:cubicBezTo>
                <a:cubicBezTo>
                  <a:pt x="244059" y="13595"/>
                  <a:pt x="243972" y="13595"/>
                  <a:pt x="243929" y="13595"/>
                </a:cubicBezTo>
                <a:close/>
                <a:moveTo>
                  <a:pt x="53787" y="12096"/>
                </a:moveTo>
                <a:cubicBezTo>
                  <a:pt x="53759" y="12096"/>
                  <a:pt x="53731" y="12097"/>
                  <a:pt x="53703" y="12099"/>
                </a:cubicBezTo>
                <a:cubicBezTo>
                  <a:pt x="53508" y="12099"/>
                  <a:pt x="53313" y="12142"/>
                  <a:pt x="53140" y="12207"/>
                </a:cubicBezTo>
                <a:cubicBezTo>
                  <a:pt x="52619" y="12446"/>
                  <a:pt x="52641" y="12532"/>
                  <a:pt x="53378" y="13334"/>
                </a:cubicBezTo>
                <a:cubicBezTo>
                  <a:pt x="53909" y="13909"/>
                  <a:pt x="54422" y="14197"/>
                  <a:pt x="54798" y="14197"/>
                </a:cubicBezTo>
                <a:cubicBezTo>
                  <a:pt x="55160" y="14197"/>
                  <a:pt x="55395" y="13931"/>
                  <a:pt x="55395" y="13400"/>
                </a:cubicBezTo>
                <a:cubicBezTo>
                  <a:pt x="55395" y="12687"/>
                  <a:pt x="54585" y="12096"/>
                  <a:pt x="53787" y="12096"/>
                </a:cubicBezTo>
                <a:close/>
                <a:moveTo>
                  <a:pt x="50870" y="13698"/>
                </a:moveTo>
                <a:cubicBezTo>
                  <a:pt x="50847" y="13698"/>
                  <a:pt x="50823" y="13700"/>
                  <a:pt x="50798" y="13703"/>
                </a:cubicBezTo>
                <a:cubicBezTo>
                  <a:pt x="50755" y="13703"/>
                  <a:pt x="50712" y="13725"/>
                  <a:pt x="50668" y="13746"/>
                </a:cubicBezTo>
                <a:cubicBezTo>
                  <a:pt x="50516" y="13855"/>
                  <a:pt x="50451" y="14072"/>
                  <a:pt x="50560" y="14223"/>
                </a:cubicBezTo>
                <a:cubicBezTo>
                  <a:pt x="50628" y="14333"/>
                  <a:pt x="50741" y="14391"/>
                  <a:pt x="50852" y="14391"/>
                </a:cubicBezTo>
                <a:cubicBezTo>
                  <a:pt x="50917" y="14391"/>
                  <a:pt x="50981" y="14372"/>
                  <a:pt x="51037" y="14332"/>
                </a:cubicBezTo>
                <a:cubicBezTo>
                  <a:pt x="51210" y="14223"/>
                  <a:pt x="51254" y="14007"/>
                  <a:pt x="51145" y="13855"/>
                </a:cubicBezTo>
                <a:cubicBezTo>
                  <a:pt x="51091" y="13746"/>
                  <a:pt x="50991" y="13698"/>
                  <a:pt x="50870" y="13698"/>
                </a:cubicBezTo>
                <a:close/>
                <a:moveTo>
                  <a:pt x="194157" y="13698"/>
                </a:moveTo>
                <a:cubicBezTo>
                  <a:pt x="194134" y="13698"/>
                  <a:pt x="194110" y="13700"/>
                  <a:pt x="194085" y="13703"/>
                </a:cubicBezTo>
                <a:cubicBezTo>
                  <a:pt x="194042" y="13703"/>
                  <a:pt x="193998" y="13725"/>
                  <a:pt x="193955" y="13746"/>
                </a:cubicBezTo>
                <a:cubicBezTo>
                  <a:pt x="193803" y="13855"/>
                  <a:pt x="193760" y="14072"/>
                  <a:pt x="193847" y="14223"/>
                </a:cubicBezTo>
                <a:cubicBezTo>
                  <a:pt x="193915" y="14333"/>
                  <a:pt x="194027" y="14391"/>
                  <a:pt x="194139" y="14391"/>
                </a:cubicBezTo>
                <a:cubicBezTo>
                  <a:pt x="194204" y="14391"/>
                  <a:pt x="194268" y="14372"/>
                  <a:pt x="194324" y="14332"/>
                </a:cubicBezTo>
                <a:cubicBezTo>
                  <a:pt x="194497" y="14223"/>
                  <a:pt x="194540" y="14007"/>
                  <a:pt x="194432" y="13855"/>
                </a:cubicBezTo>
                <a:cubicBezTo>
                  <a:pt x="194378" y="13746"/>
                  <a:pt x="194277" y="13698"/>
                  <a:pt x="194157" y="13698"/>
                </a:cubicBezTo>
                <a:close/>
                <a:moveTo>
                  <a:pt x="237553" y="12725"/>
                </a:moveTo>
                <a:cubicBezTo>
                  <a:pt x="237531" y="12725"/>
                  <a:pt x="237510" y="12726"/>
                  <a:pt x="237490" y="12727"/>
                </a:cubicBezTo>
                <a:cubicBezTo>
                  <a:pt x="237446" y="12727"/>
                  <a:pt x="237425" y="12749"/>
                  <a:pt x="237403" y="12749"/>
                </a:cubicBezTo>
                <a:cubicBezTo>
                  <a:pt x="236948" y="12923"/>
                  <a:pt x="236774" y="13920"/>
                  <a:pt x="237143" y="14310"/>
                </a:cubicBezTo>
                <a:cubicBezTo>
                  <a:pt x="237284" y="14442"/>
                  <a:pt x="237548" y="14504"/>
                  <a:pt x="237818" y="14504"/>
                </a:cubicBezTo>
                <a:cubicBezTo>
                  <a:pt x="238172" y="14504"/>
                  <a:pt x="238538" y="14398"/>
                  <a:pt x="238660" y="14202"/>
                </a:cubicBezTo>
                <a:cubicBezTo>
                  <a:pt x="238715" y="14104"/>
                  <a:pt x="238834" y="14055"/>
                  <a:pt x="239002" y="14055"/>
                </a:cubicBezTo>
                <a:cubicBezTo>
                  <a:pt x="239170" y="14055"/>
                  <a:pt x="239387" y="14104"/>
                  <a:pt x="239636" y="14202"/>
                </a:cubicBezTo>
                <a:cubicBezTo>
                  <a:pt x="240129" y="14389"/>
                  <a:pt x="240424" y="14487"/>
                  <a:pt x="240557" y="14487"/>
                </a:cubicBezTo>
                <a:cubicBezTo>
                  <a:pt x="240717" y="14487"/>
                  <a:pt x="240643" y="14346"/>
                  <a:pt x="240395" y="14050"/>
                </a:cubicBezTo>
                <a:cubicBezTo>
                  <a:pt x="240200" y="13790"/>
                  <a:pt x="240113" y="13443"/>
                  <a:pt x="240221" y="13269"/>
                </a:cubicBezTo>
                <a:cubicBezTo>
                  <a:pt x="240330" y="13074"/>
                  <a:pt x="240287" y="12944"/>
                  <a:pt x="240113" y="12944"/>
                </a:cubicBezTo>
                <a:cubicBezTo>
                  <a:pt x="239940" y="12944"/>
                  <a:pt x="239701" y="13096"/>
                  <a:pt x="239593" y="13269"/>
                </a:cubicBezTo>
                <a:cubicBezTo>
                  <a:pt x="239542" y="13354"/>
                  <a:pt x="239461" y="13396"/>
                  <a:pt x="239351" y="13396"/>
                </a:cubicBezTo>
                <a:cubicBezTo>
                  <a:pt x="239179" y="13396"/>
                  <a:pt x="238934" y="13294"/>
                  <a:pt x="238617" y="13096"/>
                </a:cubicBezTo>
                <a:cubicBezTo>
                  <a:pt x="238275" y="12854"/>
                  <a:pt x="237839" y="12725"/>
                  <a:pt x="237553" y="12725"/>
                </a:cubicBezTo>
                <a:close/>
                <a:moveTo>
                  <a:pt x="118275" y="14002"/>
                </a:moveTo>
                <a:cubicBezTo>
                  <a:pt x="118258" y="14002"/>
                  <a:pt x="118242" y="14004"/>
                  <a:pt x="118225" y="14007"/>
                </a:cubicBezTo>
                <a:cubicBezTo>
                  <a:pt x="118182" y="14007"/>
                  <a:pt x="118116" y="14028"/>
                  <a:pt x="118073" y="14050"/>
                </a:cubicBezTo>
                <a:cubicBezTo>
                  <a:pt x="117921" y="14158"/>
                  <a:pt x="117878" y="14375"/>
                  <a:pt x="117965" y="14549"/>
                </a:cubicBezTo>
                <a:cubicBezTo>
                  <a:pt x="118036" y="14648"/>
                  <a:pt x="118154" y="14701"/>
                  <a:pt x="118276" y="14701"/>
                </a:cubicBezTo>
                <a:cubicBezTo>
                  <a:pt x="118339" y="14701"/>
                  <a:pt x="118404" y="14687"/>
                  <a:pt x="118463" y="14657"/>
                </a:cubicBezTo>
                <a:cubicBezTo>
                  <a:pt x="118615" y="14549"/>
                  <a:pt x="118658" y="14332"/>
                  <a:pt x="118572" y="14158"/>
                </a:cubicBezTo>
                <a:cubicBezTo>
                  <a:pt x="118496" y="14064"/>
                  <a:pt x="118388" y="14002"/>
                  <a:pt x="118275" y="14002"/>
                </a:cubicBezTo>
                <a:close/>
                <a:moveTo>
                  <a:pt x="58040" y="13703"/>
                </a:moveTo>
                <a:cubicBezTo>
                  <a:pt x="57975" y="13703"/>
                  <a:pt x="57909" y="13703"/>
                  <a:pt x="57866" y="13725"/>
                </a:cubicBezTo>
                <a:cubicBezTo>
                  <a:pt x="57714" y="13725"/>
                  <a:pt x="57563" y="13790"/>
                  <a:pt x="57476" y="13876"/>
                </a:cubicBezTo>
                <a:cubicBezTo>
                  <a:pt x="57237" y="14115"/>
                  <a:pt x="57259" y="14310"/>
                  <a:pt x="57606" y="14527"/>
                </a:cubicBezTo>
                <a:cubicBezTo>
                  <a:pt x="57822" y="14657"/>
                  <a:pt x="58025" y="14721"/>
                  <a:pt x="58199" y="14721"/>
                </a:cubicBezTo>
                <a:cubicBezTo>
                  <a:pt x="58463" y="14721"/>
                  <a:pt x="58664" y="14575"/>
                  <a:pt x="58755" y="14288"/>
                </a:cubicBezTo>
                <a:cubicBezTo>
                  <a:pt x="58863" y="13985"/>
                  <a:pt x="58452" y="13725"/>
                  <a:pt x="58040" y="13703"/>
                </a:cubicBezTo>
                <a:close/>
                <a:moveTo>
                  <a:pt x="146191" y="14326"/>
                </a:moveTo>
                <a:cubicBezTo>
                  <a:pt x="146170" y="14326"/>
                  <a:pt x="146149" y="14328"/>
                  <a:pt x="146128" y="14332"/>
                </a:cubicBezTo>
                <a:cubicBezTo>
                  <a:pt x="146084" y="14332"/>
                  <a:pt x="146019" y="14353"/>
                  <a:pt x="145976" y="14375"/>
                </a:cubicBezTo>
                <a:cubicBezTo>
                  <a:pt x="145824" y="14484"/>
                  <a:pt x="145781" y="14679"/>
                  <a:pt x="145889" y="14852"/>
                </a:cubicBezTo>
                <a:cubicBezTo>
                  <a:pt x="145944" y="14962"/>
                  <a:pt x="146051" y="15020"/>
                  <a:pt x="146166" y="15020"/>
                </a:cubicBezTo>
                <a:cubicBezTo>
                  <a:pt x="146233" y="15020"/>
                  <a:pt x="146303" y="15000"/>
                  <a:pt x="146366" y="14961"/>
                </a:cubicBezTo>
                <a:cubicBezTo>
                  <a:pt x="146518" y="14852"/>
                  <a:pt x="146561" y="14635"/>
                  <a:pt x="146475" y="14484"/>
                </a:cubicBezTo>
                <a:cubicBezTo>
                  <a:pt x="146402" y="14375"/>
                  <a:pt x="146299" y="14326"/>
                  <a:pt x="146191" y="14326"/>
                </a:cubicBezTo>
                <a:close/>
                <a:moveTo>
                  <a:pt x="57216" y="11730"/>
                </a:moveTo>
                <a:cubicBezTo>
                  <a:pt x="56999" y="11730"/>
                  <a:pt x="56956" y="11817"/>
                  <a:pt x="57021" y="12034"/>
                </a:cubicBezTo>
                <a:cubicBezTo>
                  <a:pt x="57107" y="12272"/>
                  <a:pt x="57758" y="12532"/>
                  <a:pt x="58560" y="12619"/>
                </a:cubicBezTo>
                <a:cubicBezTo>
                  <a:pt x="59731" y="12771"/>
                  <a:pt x="59969" y="12901"/>
                  <a:pt x="60099" y="13573"/>
                </a:cubicBezTo>
                <a:cubicBezTo>
                  <a:pt x="60251" y="14332"/>
                  <a:pt x="60555" y="14462"/>
                  <a:pt x="62202" y="14614"/>
                </a:cubicBezTo>
                <a:cubicBezTo>
                  <a:pt x="62571" y="14635"/>
                  <a:pt x="62983" y="14787"/>
                  <a:pt x="63135" y="14939"/>
                </a:cubicBezTo>
                <a:cubicBezTo>
                  <a:pt x="63233" y="15023"/>
                  <a:pt x="63728" y="15071"/>
                  <a:pt x="64388" y="15071"/>
                </a:cubicBezTo>
                <a:cubicBezTo>
                  <a:pt x="64750" y="15071"/>
                  <a:pt x="65162" y="15056"/>
                  <a:pt x="65584" y="15026"/>
                </a:cubicBezTo>
                <a:cubicBezTo>
                  <a:pt x="66799" y="14917"/>
                  <a:pt x="68251" y="14830"/>
                  <a:pt x="68837" y="14830"/>
                </a:cubicBezTo>
                <a:cubicBezTo>
                  <a:pt x="69465" y="14830"/>
                  <a:pt x="69790" y="14700"/>
                  <a:pt x="69660" y="14505"/>
                </a:cubicBezTo>
                <a:cubicBezTo>
                  <a:pt x="69552" y="14310"/>
                  <a:pt x="69639" y="13942"/>
                  <a:pt x="69877" y="13638"/>
                </a:cubicBezTo>
                <a:cubicBezTo>
                  <a:pt x="70087" y="13379"/>
                  <a:pt x="70170" y="13253"/>
                  <a:pt x="70131" y="13253"/>
                </a:cubicBezTo>
                <a:cubicBezTo>
                  <a:pt x="70101" y="13253"/>
                  <a:pt x="70002" y="13325"/>
                  <a:pt x="69834" y="13465"/>
                </a:cubicBezTo>
                <a:cubicBezTo>
                  <a:pt x="69574" y="13660"/>
                  <a:pt x="69010" y="13811"/>
                  <a:pt x="68576" y="13811"/>
                </a:cubicBezTo>
                <a:cubicBezTo>
                  <a:pt x="68143" y="13811"/>
                  <a:pt x="66582" y="13876"/>
                  <a:pt x="65129" y="13963"/>
                </a:cubicBezTo>
                <a:cubicBezTo>
                  <a:pt x="64747" y="13984"/>
                  <a:pt x="64391" y="13995"/>
                  <a:pt x="64063" y="13995"/>
                </a:cubicBezTo>
                <a:cubicBezTo>
                  <a:pt x="62047" y="13995"/>
                  <a:pt x="61053" y="13594"/>
                  <a:pt x="61053" y="12792"/>
                </a:cubicBezTo>
                <a:cubicBezTo>
                  <a:pt x="61053" y="12554"/>
                  <a:pt x="60533" y="12315"/>
                  <a:pt x="59861" y="12207"/>
                </a:cubicBezTo>
                <a:cubicBezTo>
                  <a:pt x="59232" y="12120"/>
                  <a:pt x="58300" y="11947"/>
                  <a:pt x="57801" y="11817"/>
                </a:cubicBezTo>
                <a:cubicBezTo>
                  <a:pt x="57541" y="11752"/>
                  <a:pt x="57346" y="11730"/>
                  <a:pt x="57216" y="11730"/>
                </a:cubicBezTo>
                <a:close/>
                <a:moveTo>
                  <a:pt x="47612" y="12032"/>
                </a:moveTo>
                <a:cubicBezTo>
                  <a:pt x="47604" y="12032"/>
                  <a:pt x="47597" y="12033"/>
                  <a:pt x="47590" y="12034"/>
                </a:cubicBezTo>
                <a:cubicBezTo>
                  <a:pt x="47416" y="12055"/>
                  <a:pt x="47308" y="12337"/>
                  <a:pt x="47351" y="12857"/>
                </a:cubicBezTo>
                <a:cubicBezTo>
                  <a:pt x="47394" y="13551"/>
                  <a:pt x="47264" y="13746"/>
                  <a:pt x="46679" y="13833"/>
                </a:cubicBezTo>
                <a:cubicBezTo>
                  <a:pt x="46634" y="13838"/>
                  <a:pt x="46586" y="13841"/>
                  <a:pt x="46536" y="13841"/>
                </a:cubicBezTo>
                <a:cubicBezTo>
                  <a:pt x="46148" y="13841"/>
                  <a:pt x="45615" y="13697"/>
                  <a:pt x="45270" y="13486"/>
                </a:cubicBezTo>
                <a:cubicBezTo>
                  <a:pt x="44879" y="13226"/>
                  <a:pt x="44012" y="12923"/>
                  <a:pt x="43318" y="12814"/>
                </a:cubicBezTo>
                <a:cubicBezTo>
                  <a:pt x="42924" y="12744"/>
                  <a:pt x="42651" y="12701"/>
                  <a:pt x="42462" y="12701"/>
                </a:cubicBezTo>
                <a:cubicBezTo>
                  <a:pt x="42069" y="12701"/>
                  <a:pt x="42039" y="12887"/>
                  <a:pt x="42039" y="13400"/>
                </a:cubicBezTo>
                <a:cubicBezTo>
                  <a:pt x="42039" y="13894"/>
                  <a:pt x="42297" y="14205"/>
                  <a:pt x="42573" y="14205"/>
                </a:cubicBezTo>
                <a:cubicBezTo>
                  <a:pt x="42720" y="14205"/>
                  <a:pt x="42873" y="14116"/>
                  <a:pt x="42993" y="13920"/>
                </a:cubicBezTo>
                <a:cubicBezTo>
                  <a:pt x="43056" y="13814"/>
                  <a:pt x="43226" y="13769"/>
                  <a:pt x="43437" y="13769"/>
                </a:cubicBezTo>
                <a:cubicBezTo>
                  <a:pt x="43960" y="13769"/>
                  <a:pt x="44734" y="14045"/>
                  <a:pt x="44749" y="14353"/>
                </a:cubicBezTo>
                <a:cubicBezTo>
                  <a:pt x="44771" y="14527"/>
                  <a:pt x="44446" y="14765"/>
                  <a:pt x="44056" y="14874"/>
                </a:cubicBezTo>
                <a:cubicBezTo>
                  <a:pt x="43427" y="15047"/>
                  <a:pt x="43470" y="15091"/>
                  <a:pt x="44337" y="15112"/>
                </a:cubicBezTo>
                <a:cubicBezTo>
                  <a:pt x="44372" y="15114"/>
                  <a:pt x="44408" y="15114"/>
                  <a:pt x="44445" y="15114"/>
                </a:cubicBezTo>
                <a:cubicBezTo>
                  <a:pt x="44986" y="15114"/>
                  <a:pt x="45755" y="14968"/>
                  <a:pt x="46202" y="14765"/>
                </a:cubicBezTo>
                <a:cubicBezTo>
                  <a:pt x="46701" y="14570"/>
                  <a:pt x="47655" y="14332"/>
                  <a:pt x="48327" y="14223"/>
                </a:cubicBezTo>
                <a:cubicBezTo>
                  <a:pt x="48999" y="14115"/>
                  <a:pt x="49606" y="13855"/>
                  <a:pt x="49671" y="13660"/>
                </a:cubicBezTo>
                <a:cubicBezTo>
                  <a:pt x="49736" y="13482"/>
                  <a:pt x="49643" y="13388"/>
                  <a:pt x="49421" y="13388"/>
                </a:cubicBezTo>
                <a:cubicBezTo>
                  <a:pt x="49346" y="13388"/>
                  <a:pt x="49255" y="13399"/>
                  <a:pt x="49151" y="13421"/>
                </a:cubicBezTo>
                <a:cubicBezTo>
                  <a:pt x="49075" y="13434"/>
                  <a:pt x="49005" y="13441"/>
                  <a:pt x="48940" y="13441"/>
                </a:cubicBezTo>
                <a:cubicBezTo>
                  <a:pt x="48575" y="13441"/>
                  <a:pt x="48362" y="13231"/>
                  <a:pt x="48197" y="12771"/>
                </a:cubicBezTo>
                <a:cubicBezTo>
                  <a:pt x="48010" y="12272"/>
                  <a:pt x="47783" y="12032"/>
                  <a:pt x="47612" y="12032"/>
                </a:cubicBezTo>
                <a:close/>
                <a:moveTo>
                  <a:pt x="235233" y="14955"/>
                </a:moveTo>
                <a:cubicBezTo>
                  <a:pt x="235212" y="14955"/>
                  <a:pt x="235191" y="14957"/>
                  <a:pt x="235170" y="14961"/>
                </a:cubicBezTo>
                <a:cubicBezTo>
                  <a:pt x="235127" y="14961"/>
                  <a:pt x="235083" y="14982"/>
                  <a:pt x="235040" y="15004"/>
                </a:cubicBezTo>
                <a:cubicBezTo>
                  <a:pt x="234866" y="15091"/>
                  <a:pt x="234823" y="15307"/>
                  <a:pt x="234931" y="15481"/>
                </a:cubicBezTo>
                <a:cubicBezTo>
                  <a:pt x="234988" y="15581"/>
                  <a:pt x="235102" y="15643"/>
                  <a:pt x="235222" y="15643"/>
                </a:cubicBezTo>
                <a:cubicBezTo>
                  <a:pt x="235285" y="15643"/>
                  <a:pt x="235349" y="15626"/>
                  <a:pt x="235408" y="15589"/>
                </a:cubicBezTo>
                <a:cubicBezTo>
                  <a:pt x="235560" y="15481"/>
                  <a:pt x="235604" y="15264"/>
                  <a:pt x="235517" y="15112"/>
                </a:cubicBezTo>
                <a:cubicBezTo>
                  <a:pt x="235444" y="15003"/>
                  <a:pt x="235341" y="14955"/>
                  <a:pt x="235233" y="14955"/>
                </a:cubicBezTo>
                <a:close/>
                <a:moveTo>
                  <a:pt x="185326" y="15568"/>
                </a:moveTo>
                <a:cubicBezTo>
                  <a:pt x="185261" y="15589"/>
                  <a:pt x="185218" y="15611"/>
                  <a:pt x="185174" y="15633"/>
                </a:cubicBezTo>
                <a:cubicBezTo>
                  <a:pt x="185023" y="15719"/>
                  <a:pt x="184979" y="15936"/>
                  <a:pt x="185066" y="16110"/>
                </a:cubicBezTo>
                <a:cubicBezTo>
                  <a:pt x="185137" y="16209"/>
                  <a:pt x="185255" y="16262"/>
                  <a:pt x="185371" y="16262"/>
                </a:cubicBezTo>
                <a:cubicBezTo>
                  <a:pt x="185431" y="16262"/>
                  <a:pt x="185491" y="16248"/>
                  <a:pt x="185543" y="16218"/>
                </a:cubicBezTo>
                <a:cubicBezTo>
                  <a:pt x="185716" y="16110"/>
                  <a:pt x="185760" y="15893"/>
                  <a:pt x="185651" y="15741"/>
                </a:cubicBezTo>
                <a:cubicBezTo>
                  <a:pt x="185586" y="15611"/>
                  <a:pt x="185456" y="15568"/>
                  <a:pt x="185326" y="15568"/>
                </a:cubicBezTo>
                <a:close/>
                <a:moveTo>
                  <a:pt x="189465" y="15887"/>
                </a:moveTo>
                <a:cubicBezTo>
                  <a:pt x="189444" y="15887"/>
                  <a:pt x="189423" y="15889"/>
                  <a:pt x="189402" y="15893"/>
                </a:cubicBezTo>
                <a:cubicBezTo>
                  <a:pt x="189359" y="15893"/>
                  <a:pt x="189294" y="15914"/>
                  <a:pt x="189250" y="15936"/>
                </a:cubicBezTo>
                <a:cubicBezTo>
                  <a:pt x="189099" y="16045"/>
                  <a:pt x="189055" y="16261"/>
                  <a:pt x="189142" y="16413"/>
                </a:cubicBezTo>
                <a:cubicBezTo>
                  <a:pt x="189211" y="16523"/>
                  <a:pt x="189323" y="16581"/>
                  <a:pt x="189434" y="16581"/>
                </a:cubicBezTo>
                <a:cubicBezTo>
                  <a:pt x="189499" y="16581"/>
                  <a:pt x="189563" y="16561"/>
                  <a:pt x="189619" y="16522"/>
                </a:cubicBezTo>
                <a:cubicBezTo>
                  <a:pt x="189792" y="16435"/>
                  <a:pt x="189836" y="16218"/>
                  <a:pt x="189727" y="16045"/>
                </a:cubicBezTo>
                <a:cubicBezTo>
                  <a:pt x="189673" y="15936"/>
                  <a:pt x="189573" y="15887"/>
                  <a:pt x="189465" y="15887"/>
                </a:cubicBezTo>
                <a:close/>
                <a:moveTo>
                  <a:pt x="239528" y="15156"/>
                </a:moveTo>
                <a:cubicBezTo>
                  <a:pt x="239398" y="15156"/>
                  <a:pt x="239289" y="15437"/>
                  <a:pt x="239268" y="15914"/>
                </a:cubicBezTo>
                <a:cubicBezTo>
                  <a:pt x="239224" y="16608"/>
                  <a:pt x="239333" y="16695"/>
                  <a:pt x="240287" y="16695"/>
                </a:cubicBezTo>
                <a:cubicBezTo>
                  <a:pt x="240937" y="16695"/>
                  <a:pt x="241284" y="16587"/>
                  <a:pt x="241175" y="16391"/>
                </a:cubicBezTo>
                <a:cubicBezTo>
                  <a:pt x="241067" y="16218"/>
                  <a:pt x="240763" y="16066"/>
                  <a:pt x="240525" y="16066"/>
                </a:cubicBezTo>
                <a:cubicBezTo>
                  <a:pt x="240265" y="16066"/>
                  <a:pt x="239983" y="15871"/>
                  <a:pt x="239875" y="15611"/>
                </a:cubicBezTo>
                <a:cubicBezTo>
                  <a:pt x="239766" y="15286"/>
                  <a:pt x="239636" y="15156"/>
                  <a:pt x="239528" y="15156"/>
                </a:cubicBezTo>
                <a:close/>
                <a:moveTo>
                  <a:pt x="69834" y="16107"/>
                </a:moveTo>
                <a:cubicBezTo>
                  <a:pt x="69467" y="16107"/>
                  <a:pt x="69205" y="16238"/>
                  <a:pt x="69205" y="16500"/>
                </a:cubicBezTo>
                <a:cubicBezTo>
                  <a:pt x="69205" y="16991"/>
                  <a:pt x="69443" y="17257"/>
                  <a:pt x="69878" y="17257"/>
                </a:cubicBezTo>
                <a:cubicBezTo>
                  <a:pt x="70000" y="17257"/>
                  <a:pt x="70137" y="17236"/>
                  <a:pt x="70289" y="17194"/>
                </a:cubicBezTo>
                <a:cubicBezTo>
                  <a:pt x="70636" y="17107"/>
                  <a:pt x="71200" y="17020"/>
                  <a:pt x="71547" y="16998"/>
                </a:cubicBezTo>
                <a:cubicBezTo>
                  <a:pt x="72110" y="16998"/>
                  <a:pt x="72089" y="16955"/>
                  <a:pt x="71395" y="16543"/>
                </a:cubicBezTo>
                <a:cubicBezTo>
                  <a:pt x="70896" y="16261"/>
                  <a:pt x="70354" y="16110"/>
                  <a:pt x="69921" y="16110"/>
                </a:cubicBezTo>
                <a:cubicBezTo>
                  <a:pt x="69891" y="16108"/>
                  <a:pt x="69862" y="16107"/>
                  <a:pt x="69834" y="16107"/>
                </a:cubicBezTo>
                <a:close/>
                <a:moveTo>
                  <a:pt x="112046" y="16825"/>
                </a:moveTo>
                <a:cubicBezTo>
                  <a:pt x="111916" y="16825"/>
                  <a:pt x="111851" y="16847"/>
                  <a:pt x="111851" y="16890"/>
                </a:cubicBezTo>
                <a:cubicBezTo>
                  <a:pt x="111851" y="16977"/>
                  <a:pt x="112154" y="17172"/>
                  <a:pt x="112545" y="17324"/>
                </a:cubicBezTo>
                <a:cubicBezTo>
                  <a:pt x="113014" y="17514"/>
                  <a:pt x="113247" y="17606"/>
                  <a:pt x="113336" y="17606"/>
                </a:cubicBezTo>
                <a:cubicBezTo>
                  <a:pt x="113420" y="17606"/>
                  <a:pt x="113376" y="17525"/>
                  <a:pt x="113282" y="17367"/>
                </a:cubicBezTo>
                <a:cubicBezTo>
                  <a:pt x="113152" y="17150"/>
                  <a:pt x="112393" y="16868"/>
                  <a:pt x="112046" y="16825"/>
                </a:cubicBezTo>
                <a:close/>
                <a:moveTo>
                  <a:pt x="60541" y="15584"/>
                </a:moveTo>
                <a:cubicBezTo>
                  <a:pt x="60476" y="15584"/>
                  <a:pt x="60408" y="15586"/>
                  <a:pt x="60338" y="15589"/>
                </a:cubicBezTo>
                <a:cubicBezTo>
                  <a:pt x="59622" y="15633"/>
                  <a:pt x="58668" y="15806"/>
                  <a:pt x="58430" y="16066"/>
                </a:cubicBezTo>
                <a:cubicBezTo>
                  <a:pt x="58278" y="16218"/>
                  <a:pt x="58235" y="16868"/>
                  <a:pt x="58365" y="17497"/>
                </a:cubicBezTo>
                <a:cubicBezTo>
                  <a:pt x="58485" y="18141"/>
                  <a:pt x="58573" y="18402"/>
                  <a:pt x="58745" y="18402"/>
                </a:cubicBezTo>
                <a:cubicBezTo>
                  <a:pt x="58822" y="18402"/>
                  <a:pt x="58916" y="18350"/>
                  <a:pt x="59037" y="18256"/>
                </a:cubicBezTo>
                <a:cubicBezTo>
                  <a:pt x="59275" y="18061"/>
                  <a:pt x="59405" y="17757"/>
                  <a:pt x="59297" y="17606"/>
                </a:cubicBezTo>
                <a:cubicBezTo>
                  <a:pt x="59210" y="17454"/>
                  <a:pt x="59384" y="17237"/>
                  <a:pt x="59687" y="17129"/>
                </a:cubicBezTo>
                <a:cubicBezTo>
                  <a:pt x="60511" y="16825"/>
                  <a:pt x="61378" y="16023"/>
                  <a:pt x="61183" y="15741"/>
                </a:cubicBezTo>
                <a:cubicBezTo>
                  <a:pt x="61129" y="15632"/>
                  <a:pt x="60876" y="15584"/>
                  <a:pt x="60541" y="15584"/>
                </a:cubicBezTo>
                <a:close/>
                <a:moveTo>
                  <a:pt x="56175" y="15676"/>
                </a:moveTo>
                <a:cubicBezTo>
                  <a:pt x="56023" y="15676"/>
                  <a:pt x="55806" y="15784"/>
                  <a:pt x="55460" y="15958"/>
                </a:cubicBezTo>
                <a:cubicBezTo>
                  <a:pt x="55004" y="16196"/>
                  <a:pt x="54419" y="16391"/>
                  <a:pt x="54180" y="16391"/>
                </a:cubicBezTo>
                <a:cubicBezTo>
                  <a:pt x="53855" y="16391"/>
                  <a:pt x="53834" y="16478"/>
                  <a:pt x="54137" y="16825"/>
                </a:cubicBezTo>
                <a:cubicBezTo>
                  <a:pt x="54485" y="17245"/>
                  <a:pt x="54319" y="17520"/>
                  <a:pt x="53905" y="17520"/>
                </a:cubicBezTo>
                <a:cubicBezTo>
                  <a:pt x="53700" y="17520"/>
                  <a:pt x="53434" y="17453"/>
                  <a:pt x="53140" y="17302"/>
                </a:cubicBezTo>
                <a:cubicBezTo>
                  <a:pt x="52910" y="17185"/>
                  <a:pt x="52769" y="17129"/>
                  <a:pt x="52709" y="17129"/>
                </a:cubicBezTo>
                <a:cubicBezTo>
                  <a:pt x="52528" y="17129"/>
                  <a:pt x="53118" y="17650"/>
                  <a:pt x="54311" y="18516"/>
                </a:cubicBezTo>
                <a:cubicBezTo>
                  <a:pt x="54883" y="18927"/>
                  <a:pt x="55396" y="19206"/>
                  <a:pt x="55595" y="19206"/>
                </a:cubicBezTo>
                <a:cubicBezTo>
                  <a:pt x="55637" y="19206"/>
                  <a:pt x="55665" y="19193"/>
                  <a:pt x="55676" y="19167"/>
                </a:cubicBezTo>
                <a:cubicBezTo>
                  <a:pt x="55720" y="19015"/>
                  <a:pt x="56023" y="18906"/>
                  <a:pt x="56348" y="18906"/>
                </a:cubicBezTo>
                <a:cubicBezTo>
                  <a:pt x="57151" y="18906"/>
                  <a:pt x="57259" y="18256"/>
                  <a:pt x="56565" y="17562"/>
                </a:cubicBezTo>
                <a:cubicBezTo>
                  <a:pt x="56153" y="17150"/>
                  <a:pt x="56067" y="16847"/>
                  <a:pt x="56283" y="16630"/>
                </a:cubicBezTo>
                <a:cubicBezTo>
                  <a:pt x="56457" y="16456"/>
                  <a:pt x="56544" y="16131"/>
                  <a:pt x="56457" y="15914"/>
                </a:cubicBezTo>
                <a:cubicBezTo>
                  <a:pt x="56392" y="15741"/>
                  <a:pt x="56305" y="15676"/>
                  <a:pt x="56175" y="15676"/>
                </a:cubicBezTo>
                <a:close/>
                <a:moveTo>
                  <a:pt x="38224" y="15177"/>
                </a:moveTo>
                <a:cubicBezTo>
                  <a:pt x="37486" y="15177"/>
                  <a:pt x="36576" y="15589"/>
                  <a:pt x="36619" y="16023"/>
                </a:cubicBezTo>
                <a:cubicBezTo>
                  <a:pt x="36728" y="17215"/>
                  <a:pt x="36554" y="17671"/>
                  <a:pt x="35882" y="17952"/>
                </a:cubicBezTo>
                <a:cubicBezTo>
                  <a:pt x="35340" y="18169"/>
                  <a:pt x="35318" y="18234"/>
                  <a:pt x="35730" y="18256"/>
                </a:cubicBezTo>
                <a:cubicBezTo>
                  <a:pt x="36034" y="18256"/>
                  <a:pt x="36446" y="18538"/>
                  <a:pt x="36641" y="18863"/>
                </a:cubicBezTo>
                <a:cubicBezTo>
                  <a:pt x="36820" y="19152"/>
                  <a:pt x="37100" y="19294"/>
                  <a:pt x="37410" y="19294"/>
                </a:cubicBezTo>
                <a:cubicBezTo>
                  <a:pt x="37773" y="19294"/>
                  <a:pt x="38177" y="19098"/>
                  <a:pt x="38505" y="18711"/>
                </a:cubicBezTo>
                <a:cubicBezTo>
                  <a:pt x="38701" y="18473"/>
                  <a:pt x="39047" y="18278"/>
                  <a:pt x="39286" y="18278"/>
                </a:cubicBezTo>
                <a:cubicBezTo>
                  <a:pt x="39524" y="18278"/>
                  <a:pt x="39719" y="18126"/>
                  <a:pt x="39719" y="17974"/>
                </a:cubicBezTo>
                <a:cubicBezTo>
                  <a:pt x="39719" y="17801"/>
                  <a:pt x="40153" y="17454"/>
                  <a:pt x="40652" y="17194"/>
                </a:cubicBezTo>
                <a:cubicBezTo>
                  <a:pt x="41248" y="16885"/>
                  <a:pt x="41675" y="16727"/>
                  <a:pt x="41814" y="16727"/>
                </a:cubicBezTo>
                <a:cubicBezTo>
                  <a:pt x="41948" y="16727"/>
                  <a:pt x="41813" y="16874"/>
                  <a:pt x="41302" y="17172"/>
                </a:cubicBezTo>
                <a:cubicBezTo>
                  <a:pt x="40869" y="17410"/>
                  <a:pt x="40652" y="17627"/>
                  <a:pt x="40825" y="17627"/>
                </a:cubicBezTo>
                <a:cubicBezTo>
                  <a:pt x="41367" y="17627"/>
                  <a:pt x="42039" y="17085"/>
                  <a:pt x="42104" y="16565"/>
                </a:cubicBezTo>
                <a:cubicBezTo>
                  <a:pt x="42184" y="15991"/>
                  <a:pt x="41340" y="15489"/>
                  <a:pt x="40367" y="15489"/>
                </a:cubicBezTo>
                <a:cubicBezTo>
                  <a:pt x="40275" y="15489"/>
                  <a:pt x="40182" y="15493"/>
                  <a:pt x="40088" y="15503"/>
                </a:cubicBezTo>
                <a:cubicBezTo>
                  <a:pt x="40007" y="15510"/>
                  <a:pt x="39923" y="15514"/>
                  <a:pt x="39838" y="15514"/>
                </a:cubicBezTo>
                <a:cubicBezTo>
                  <a:pt x="39444" y="15514"/>
                  <a:pt x="39031" y="15436"/>
                  <a:pt x="38852" y="15329"/>
                </a:cubicBezTo>
                <a:cubicBezTo>
                  <a:pt x="38679" y="15221"/>
                  <a:pt x="38462" y="15177"/>
                  <a:pt x="38224" y="15177"/>
                </a:cubicBezTo>
                <a:close/>
                <a:moveTo>
                  <a:pt x="110427" y="18707"/>
                </a:moveTo>
                <a:cubicBezTo>
                  <a:pt x="110539" y="18707"/>
                  <a:pt x="110648" y="18769"/>
                  <a:pt x="110723" y="18863"/>
                </a:cubicBezTo>
                <a:cubicBezTo>
                  <a:pt x="110832" y="19036"/>
                  <a:pt x="110788" y="19253"/>
                  <a:pt x="110615" y="19340"/>
                </a:cubicBezTo>
                <a:cubicBezTo>
                  <a:pt x="110551" y="19380"/>
                  <a:pt x="110485" y="19399"/>
                  <a:pt x="110421" y="19399"/>
                </a:cubicBezTo>
                <a:cubicBezTo>
                  <a:pt x="110310" y="19399"/>
                  <a:pt x="110207" y="19341"/>
                  <a:pt x="110138" y="19232"/>
                </a:cubicBezTo>
                <a:cubicBezTo>
                  <a:pt x="110030" y="19080"/>
                  <a:pt x="110073" y="18863"/>
                  <a:pt x="110246" y="18755"/>
                </a:cubicBezTo>
                <a:cubicBezTo>
                  <a:pt x="110290" y="18733"/>
                  <a:pt x="110333" y="18711"/>
                  <a:pt x="110376" y="18711"/>
                </a:cubicBezTo>
                <a:cubicBezTo>
                  <a:pt x="110393" y="18708"/>
                  <a:pt x="110410" y="18707"/>
                  <a:pt x="110427" y="18707"/>
                </a:cubicBezTo>
                <a:close/>
                <a:moveTo>
                  <a:pt x="272545" y="19031"/>
                </a:moveTo>
                <a:cubicBezTo>
                  <a:pt x="272524" y="19031"/>
                  <a:pt x="272503" y="19033"/>
                  <a:pt x="272482" y="19036"/>
                </a:cubicBezTo>
                <a:cubicBezTo>
                  <a:pt x="272417" y="19036"/>
                  <a:pt x="272374" y="19058"/>
                  <a:pt x="272352" y="19080"/>
                </a:cubicBezTo>
                <a:cubicBezTo>
                  <a:pt x="272179" y="19167"/>
                  <a:pt x="272135" y="19383"/>
                  <a:pt x="272244" y="19557"/>
                </a:cubicBezTo>
                <a:cubicBezTo>
                  <a:pt x="272315" y="19657"/>
                  <a:pt x="272433" y="19719"/>
                  <a:pt x="272549" y="19719"/>
                </a:cubicBezTo>
                <a:cubicBezTo>
                  <a:pt x="272609" y="19719"/>
                  <a:pt x="272669" y="19702"/>
                  <a:pt x="272721" y="19665"/>
                </a:cubicBezTo>
                <a:cubicBezTo>
                  <a:pt x="272894" y="19557"/>
                  <a:pt x="272916" y="19340"/>
                  <a:pt x="272829" y="19188"/>
                </a:cubicBezTo>
                <a:cubicBezTo>
                  <a:pt x="272756" y="19079"/>
                  <a:pt x="272653" y="19031"/>
                  <a:pt x="272545" y="19031"/>
                </a:cubicBezTo>
                <a:close/>
                <a:moveTo>
                  <a:pt x="65563" y="19210"/>
                </a:moveTo>
                <a:cubicBezTo>
                  <a:pt x="65498" y="19210"/>
                  <a:pt x="65433" y="19362"/>
                  <a:pt x="65433" y="19535"/>
                </a:cubicBezTo>
                <a:cubicBezTo>
                  <a:pt x="65433" y="19709"/>
                  <a:pt x="65584" y="19839"/>
                  <a:pt x="65780" y="19839"/>
                </a:cubicBezTo>
                <a:cubicBezTo>
                  <a:pt x="65953" y="19839"/>
                  <a:pt x="66018" y="19709"/>
                  <a:pt x="65910" y="19535"/>
                </a:cubicBezTo>
                <a:cubicBezTo>
                  <a:pt x="65801" y="19362"/>
                  <a:pt x="65649" y="19210"/>
                  <a:pt x="65563" y="19210"/>
                </a:cubicBezTo>
                <a:close/>
                <a:moveTo>
                  <a:pt x="183584" y="11902"/>
                </a:moveTo>
                <a:cubicBezTo>
                  <a:pt x="183204" y="11902"/>
                  <a:pt x="182573" y="12053"/>
                  <a:pt x="181922" y="12337"/>
                </a:cubicBezTo>
                <a:cubicBezTo>
                  <a:pt x="181154" y="12685"/>
                  <a:pt x="180356" y="12878"/>
                  <a:pt x="179760" y="12878"/>
                </a:cubicBezTo>
                <a:cubicBezTo>
                  <a:pt x="179650" y="12878"/>
                  <a:pt x="179546" y="12871"/>
                  <a:pt x="179451" y="12857"/>
                </a:cubicBezTo>
                <a:cubicBezTo>
                  <a:pt x="179360" y="12844"/>
                  <a:pt x="179258" y="12837"/>
                  <a:pt x="179148" y="12837"/>
                </a:cubicBezTo>
                <a:cubicBezTo>
                  <a:pt x="178572" y="12837"/>
                  <a:pt x="177764" y="13018"/>
                  <a:pt x="177109" y="13291"/>
                </a:cubicBezTo>
                <a:cubicBezTo>
                  <a:pt x="176372" y="13616"/>
                  <a:pt x="175310" y="13876"/>
                  <a:pt x="174768" y="13876"/>
                </a:cubicBezTo>
                <a:cubicBezTo>
                  <a:pt x="174009" y="13876"/>
                  <a:pt x="173879" y="13963"/>
                  <a:pt x="174182" y="14245"/>
                </a:cubicBezTo>
                <a:cubicBezTo>
                  <a:pt x="174464" y="14549"/>
                  <a:pt x="174334" y="14830"/>
                  <a:pt x="173597" y="15524"/>
                </a:cubicBezTo>
                <a:cubicBezTo>
                  <a:pt x="172947" y="16110"/>
                  <a:pt x="172773" y="16435"/>
                  <a:pt x="173033" y="16522"/>
                </a:cubicBezTo>
                <a:cubicBezTo>
                  <a:pt x="173885" y="16794"/>
                  <a:pt x="174188" y="16946"/>
                  <a:pt x="173910" y="16946"/>
                </a:cubicBezTo>
                <a:cubicBezTo>
                  <a:pt x="173835" y="16946"/>
                  <a:pt x="173716" y="16935"/>
                  <a:pt x="173554" y="16912"/>
                </a:cubicBezTo>
                <a:cubicBezTo>
                  <a:pt x="173353" y="16886"/>
                  <a:pt x="173185" y="16869"/>
                  <a:pt x="173038" y="16869"/>
                </a:cubicBezTo>
                <a:cubicBezTo>
                  <a:pt x="172455" y="16869"/>
                  <a:pt x="172209" y="17130"/>
                  <a:pt x="171602" y="18083"/>
                </a:cubicBezTo>
                <a:cubicBezTo>
                  <a:pt x="171238" y="18663"/>
                  <a:pt x="171139" y="18875"/>
                  <a:pt x="171297" y="18875"/>
                </a:cubicBezTo>
                <a:cubicBezTo>
                  <a:pt x="171346" y="18875"/>
                  <a:pt x="171419" y="18855"/>
                  <a:pt x="171516" y="18820"/>
                </a:cubicBezTo>
                <a:cubicBezTo>
                  <a:pt x="171580" y="18793"/>
                  <a:pt x="171649" y="18781"/>
                  <a:pt x="171719" y="18781"/>
                </a:cubicBezTo>
                <a:cubicBezTo>
                  <a:pt x="172214" y="18781"/>
                  <a:pt x="172784" y="19391"/>
                  <a:pt x="172556" y="19752"/>
                </a:cubicBezTo>
                <a:cubicBezTo>
                  <a:pt x="172470" y="19904"/>
                  <a:pt x="173055" y="20034"/>
                  <a:pt x="173857" y="20055"/>
                </a:cubicBezTo>
                <a:cubicBezTo>
                  <a:pt x="173963" y="20058"/>
                  <a:pt x="174062" y="20060"/>
                  <a:pt x="174155" y="20060"/>
                </a:cubicBezTo>
                <a:cubicBezTo>
                  <a:pt x="174767" y="20060"/>
                  <a:pt x="175080" y="20001"/>
                  <a:pt x="174855" y="19925"/>
                </a:cubicBezTo>
                <a:cubicBezTo>
                  <a:pt x="174226" y="19709"/>
                  <a:pt x="173619" y="18906"/>
                  <a:pt x="173619" y="18299"/>
                </a:cubicBezTo>
                <a:cubicBezTo>
                  <a:pt x="173619" y="17627"/>
                  <a:pt x="176047" y="14939"/>
                  <a:pt x="177174" y="14353"/>
                </a:cubicBezTo>
                <a:cubicBezTo>
                  <a:pt x="177673" y="14093"/>
                  <a:pt x="178323" y="13876"/>
                  <a:pt x="178627" y="13876"/>
                </a:cubicBezTo>
                <a:cubicBezTo>
                  <a:pt x="179256" y="13876"/>
                  <a:pt x="182768" y="12792"/>
                  <a:pt x="183527" y="12359"/>
                </a:cubicBezTo>
                <a:cubicBezTo>
                  <a:pt x="184090" y="12055"/>
                  <a:pt x="184025" y="11904"/>
                  <a:pt x="183657" y="11904"/>
                </a:cubicBezTo>
                <a:cubicBezTo>
                  <a:pt x="183634" y="11902"/>
                  <a:pt x="183609" y="11902"/>
                  <a:pt x="183584" y="11902"/>
                </a:cubicBezTo>
                <a:close/>
                <a:moveTo>
                  <a:pt x="270050" y="19335"/>
                </a:moveTo>
                <a:cubicBezTo>
                  <a:pt x="269996" y="19335"/>
                  <a:pt x="269939" y="19337"/>
                  <a:pt x="269881" y="19340"/>
                </a:cubicBezTo>
                <a:cubicBezTo>
                  <a:pt x="269252" y="19362"/>
                  <a:pt x="268450" y="19600"/>
                  <a:pt x="268146" y="19904"/>
                </a:cubicBezTo>
                <a:cubicBezTo>
                  <a:pt x="268038" y="20012"/>
                  <a:pt x="268306" y="20062"/>
                  <a:pt x="268749" y="20062"/>
                </a:cubicBezTo>
                <a:cubicBezTo>
                  <a:pt x="269280" y="20062"/>
                  <a:pt x="270062" y="19990"/>
                  <a:pt x="270748" y="19860"/>
                </a:cubicBezTo>
                <a:cubicBezTo>
                  <a:pt x="270791" y="19839"/>
                  <a:pt x="270748" y="19687"/>
                  <a:pt x="270639" y="19513"/>
                </a:cubicBezTo>
                <a:cubicBezTo>
                  <a:pt x="270566" y="19386"/>
                  <a:pt x="270340" y="19335"/>
                  <a:pt x="270050" y="19335"/>
                </a:cubicBezTo>
                <a:close/>
                <a:moveTo>
                  <a:pt x="32679" y="19639"/>
                </a:moveTo>
                <a:cubicBezTo>
                  <a:pt x="32663" y="19639"/>
                  <a:pt x="32646" y="19641"/>
                  <a:pt x="32630" y="19644"/>
                </a:cubicBezTo>
                <a:cubicBezTo>
                  <a:pt x="32587" y="19665"/>
                  <a:pt x="32522" y="19687"/>
                  <a:pt x="32478" y="19709"/>
                </a:cubicBezTo>
                <a:cubicBezTo>
                  <a:pt x="32326" y="19795"/>
                  <a:pt x="32283" y="20012"/>
                  <a:pt x="32370" y="20186"/>
                </a:cubicBezTo>
                <a:cubicBezTo>
                  <a:pt x="32441" y="20285"/>
                  <a:pt x="32559" y="20338"/>
                  <a:pt x="32675" y="20338"/>
                </a:cubicBezTo>
                <a:cubicBezTo>
                  <a:pt x="32735" y="20338"/>
                  <a:pt x="32795" y="20324"/>
                  <a:pt x="32847" y="20294"/>
                </a:cubicBezTo>
                <a:cubicBezTo>
                  <a:pt x="33020" y="20186"/>
                  <a:pt x="33064" y="19969"/>
                  <a:pt x="32955" y="19817"/>
                </a:cubicBezTo>
                <a:cubicBezTo>
                  <a:pt x="32898" y="19703"/>
                  <a:pt x="32792" y="19639"/>
                  <a:pt x="32679" y="19639"/>
                </a:cubicBezTo>
                <a:close/>
                <a:moveTo>
                  <a:pt x="125480" y="19639"/>
                </a:moveTo>
                <a:cubicBezTo>
                  <a:pt x="125461" y="19639"/>
                  <a:pt x="125442" y="19641"/>
                  <a:pt x="125423" y="19644"/>
                </a:cubicBezTo>
                <a:cubicBezTo>
                  <a:pt x="125379" y="19665"/>
                  <a:pt x="125336" y="19687"/>
                  <a:pt x="125293" y="19709"/>
                </a:cubicBezTo>
                <a:cubicBezTo>
                  <a:pt x="125119" y="19795"/>
                  <a:pt x="125076" y="20012"/>
                  <a:pt x="125184" y="20186"/>
                </a:cubicBezTo>
                <a:cubicBezTo>
                  <a:pt x="125256" y="20285"/>
                  <a:pt x="125374" y="20338"/>
                  <a:pt x="125489" y="20338"/>
                </a:cubicBezTo>
                <a:cubicBezTo>
                  <a:pt x="125549" y="20338"/>
                  <a:pt x="125609" y="20324"/>
                  <a:pt x="125661" y="20294"/>
                </a:cubicBezTo>
                <a:cubicBezTo>
                  <a:pt x="125835" y="20186"/>
                  <a:pt x="125878" y="19969"/>
                  <a:pt x="125770" y="19817"/>
                </a:cubicBezTo>
                <a:cubicBezTo>
                  <a:pt x="125713" y="19703"/>
                  <a:pt x="125607" y="19639"/>
                  <a:pt x="125480" y="19639"/>
                </a:cubicBezTo>
                <a:close/>
                <a:moveTo>
                  <a:pt x="124540" y="20268"/>
                </a:moveTo>
                <a:cubicBezTo>
                  <a:pt x="124524" y="20268"/>
                  <a:pt x="124507" y="20269"/>
                  <a:pt x="124491" y="20272"/>
                </a:cubicBezTo>
                <a:cubicBezTo>
                  <a:pt x="124447" y="20294"/>
                  <a:pt x="124404" y="20294"/>
                  <a:pt x="124360" y="20337"/>
                </a:cubicBezTo>
                <a:cubicBezTo>
                  <a:pt x="124187" y="20424"/>
                  <a:pt x="124144" y="20641"/>
                  <a:pt x="124252" y="20814"/>
                </a:cubicBezTo>
                <a:cubicBezTo>
                  <a:pt x="124309" y="20914"/>
                  <a:pt x="124422" y="20967"/>
                  <a:pt x="124542" y="20967"/>
                </a:cubicBezTo>
                <a:cubicBezTo>
                  <a:pt x="124605" y="20967"/>
                  <a:pt x="124670" y="20952"/>
                  <a:pt x="124729" y="20923"/>
                </a:cubicBezTo>
                <a:cubicBezTo>
                  <a:pt x="124881" y="20814"/>
                  <a:pt x="124924" y="20597"/>
                  <a:pt x="124837" y="20446"/>
                </a:cubicBezTo>
                <a:cubicBezTo>
                  <a:pt x="124762" y="20332"/>
                  <a:pt x="124653" y="20268"/>
                  <a:pt x="124540" y="20268"/>
                </a:cubicBezTo>
                <a:close/>
                <a:moveTo>
                  <a:pt x="145562" y="20592"/>
                </a:moveTo>
                <a:cubicBezTo>
                  <a:pt x="145541" y="20592"/>
                  <a:pt x="145520" y="20594"/>
                  <a:pt x="145499" y="20597"/>
                </a:cubicBezTo>
                <a:cubicBezTo>
                  <a:pt x="145456" y="20597"/>
                  <a:pt x="145391" y="20619"/>
                  <a:pt x="145369" y="20641"/>
                </a:cubicBezTo>
                <a:cubicBezTo>
                  <a:pt x="145196" y="20749"/>
                  <a:pt x="145152" y="20966"/>
                  <a:pt x="145261" y="21118"/>
                </a:cubicBezTo>
                <a:cubicBezTo>
                  <a:pt x="145315" y="21228"/>
                  <a:pt x="145423" y="21285"/>
                  <a:pt x="145538" y="21285"/>
                </a:cubicBezTo>
                <a:cubicBezTo>
                  <a:pt x="145604" y="21285"/>
                  <a:pt x="145674" y="21266"/>
                  <a:pt x="145738" y="21226"/>
                </a:cubicBezTo>
                <a:cubicBezTo>
                  <a:pt x="145889" y="21139"/>
                  <a:pt x="145933" y="20923"/>
                  <a:pt x="145846" y="20749"/>
                </a:cubicBezTo>
                <a:cubicBezTo>
                  <a:pt x="145773" y="20640"/>
                  <a:pt x="145670" y="20592"/>
                  <a:pt x="145562" y="20592"/>
                </a:cubicBezTo>
                <a:close/>
                <a:moveTo>
                  <a:pt x="176589" y="20381"/>
                </a:moveTo>
                <a:cubicBezTo>
                  <a:pt x="176459" y="20381"/>
                  <a:pt x="176350" y="20402"/>
                  <a:pt x="176285" y="20489"/>
                </a:cubicBezTo>
                <a:cubicBezTo>
                  <a:pt x="176047" y="20728"/>
                  <a:pt x="176134" y="20966"/>
                  <a:pt x="176567" y="21270"/>
                </a:cubicBezTo>
                <a:cubicBezTo>
                  <a:pt x="176963" y="21557"/>
                  <a:pt x="177232" y="21699"/>
                  <a:pt x="177434" y="21699"/>
                </a:cubicBezTo>
                <a:cubicBezTo>
                  <a:pt x="177598" y="21699"/>
                  <a:pt x="177718" y="21606"/>
                  <a:pt x="177825" y="21421"/>
                </a:cubicBezTo>
                <a:cubicBezTo>
                  <a:pt x="178063" y="21053"/>
                  <a:pt x="177153" y="20402"/>
                  <a:pt x="176589" y="20381"/>
                </a:cubicBezTo>
                <a:close/>
                <a:moveTo>
                  <a:pt x="90018" y="21725"/>
                </a:moveTo>
                <a:cubicBezTo>
                  <a:pt x="89758" y="21725"/>
                  <a:pt x="89628" y="21855"/>
                  <a:pt x="89737" y="22028"/>
                </a:cubicBezTo>
                <a:cubicBezTo>
                  <a:pt x="89845" y="22202"/>
                  <a:pt x="90062" y="22354"/>
                  <a:pt x="90235" y="22354"/>
                </a:cubicBezTo>
                <a:cubicBezTo>
                  <a:pt x="90387" y="22354"/>
                  <a:pt x="90517" y="22202"/>
                  <a:pt x="90517" y="22028"/>
                </a:cubicBezTo>
                <a:cubicBezTo>
                  <a:pt x="90517" y="21855"/>
                  <a:pt x="90300" y="21725"/>
                  <a:pt x="90018" y="21725"/>
                </a:cubicBezTo>
                <a:close/>
                <a:moveTo>
                  <a:pt x="70005" y="21850"/>
                </a:moveTo>
                <a:cubicBezTo>
                  <a:pt x="69984" y="21850"/>
                  <a:pt x="69963" y="21851"/>
                  <a:pt x="69942" y="21855"/>
                </a:cubicBezTo>
                <a:cubicBezTo>
                  <a:pt x="69899" y="21855"/>
                  <a:pt x="69834" y="21877"/>
                  <a:pt x="69790" y="21898"/>
                </a:cubicBezTo>
                <a:cubicBezTo>
                  <a:pt x="69639" y="22007"/>
                  <a:pt x="69595" y="22223"/>
                  <a:pt x="69682" y="22375"/>
                </a:cubicBezTo>
                <a:cubicBezTo>
                  <a:pt x="69751" y="22485"/>
                  <a:pt x="69863" y="22543"/>
                  <a:pt x="69974" y="22543"/>
                </a:cubicBezTo>
                <a:cubicBezTo>
                  <a:pt x="70039" y="22543"/>
                  <a:pt x="70103" y="22523"/>
                  <a:pt x="70159" y="22484"/>
                </a:cubicBezTo>
                <a:cubicBezTo>
                  <a:pt x="70332" y="22375"/>
                  <a:pt x="70376" y="22158"/>
                  <a:pt x="70267" y="22007"/>
                </a:cubicBezTo>
                <a:cubicBezTo>
                  <a:pt x="70213" y="21898"/>
                  <a:pt x="70113" y="21850"/>
                  <a:pt x="70005" y="21850"/>
                </a:cubicBezTo>
                <a:close/>
                <a:moveTo>
                  <a:pt x="50061" y="16088"/>
                </a:moveTo>
                <a:cubicBezTo>
                  <a:pt x="49909" y="16088"/>
                  <a:pt x="49801" y="16240"/>
                  <a:pt x="49844" y="16456"/>
                </a:cubicBezTo>
                <a:cubicBezTo>
                  <a:pt x="49888" y="16673"/>
                  <a:pt x="49606" y="16890"/>
                  <a:pt x="49216" y="16955"/>
                </a:cubicBezTo>
                <a:cubicBezTo>
                  <a:pt x="48717" y="17020"/>
                  <a:pt x="48500" y="17280"/>
                  <a:pt x="48500" y="17801"/>
                </a:cubicBezTo>
                <a:cubicBezTo>
                  <a:pt x="48500" y="18390"/>
                  <a:pt x="48262" y="18788"/>
                  <a:pt x="48026" y="18788"/>
                </a:cubicBezTo>
                <a:cubicBezTo>
                  <a:pt x="47906" y="18788"/>
                  <a:pt x="47786" y="18685"/>
                  <a:pt x="47698" y="18451"/>
                </a:cubicBezTo>
                <a:cubicBezTo>
                  <a:pt x="47590" y="18191"/>
                  <a:pt x="47113" y="17779"/>
                  <a:pt x="46614" y="17519"/>
                </a:cubicBezTo>
                <a:cubicBezTo>
                  <a:pt x="46239" y="17332"/>
                  <a:pt x="46015" y="17239"/>
                  <a:pt x="45865" y="17239"/>
                </a:cubicBezTo>
                <a:cubicBezTo>
                  <a:pt x="45704" y="17239"/>
                  <a:pt x="45631" y="17348"/>
                  <a:pt x="45552" y="17562"/>
                </a:cubicBezTo>
                <a:cubicBezTo>
                  <a:pt x="45473" y="17763"/>
                  <a:pt x="45407" y="17861"/>
                  <a:pt x="45304" y="17861"/>
                </a:cubicBezTo>
                <a:cubicBezTo>
                  <a:pt x="45208" y="17861"/>
                  <a:pt x="45079" y="17774"/>
                  <a:pt x="44879" y="17606"/>
                </a:cubicBezTo>
                <a:cubicBezTo>
                  <a:pt x="44683" y="17449"/>
                  <a:pt x="44549" y="17367"/>
                  <a:pt x="44437" y="17367"/>
                </a:cubicBezTo>
                <a:cubicBezTo>
                  <a:pt x="44301" y="17367"/>
                  <a:pt x="44198" y="17486"/>
                  <a:pt x="44056" y="17736"/>
                </a:cubicBezTo>
                <a:cubicBezTo>
                  <a:pt x="43910" y="18003"/>
                  <a:pt x="43740" y="18119"/>
                  <a:pt x="43597" y="18119"/>
                </a:cubicBezTo>
                <a:cubicBezTo>
                  <a:pt x="43356" y="18119"/>
                  <a:pt x="43191" y="17791"/>
                  <a:pt x="43340" y="17302"/>
                </a:cubicBezTo>
                <a:cubicBezTo>
                  <a:pt x="43449" y="16977"/>
                  <a:pt x="43427" y="16695"/>
                  <a:pt x="43318" y="16695"/>
                </a:cubicBezTo>
                <a:cubicBezTo>
                  <a:pt x="43145" y="16695"/>
                  <a:pt x="41476" y="17627"/>
                  <a:pt x="40738" y="18126"/>
                </a:cubicBezTo>
                <a:cubicBezTo>
                  <a:pt x="40695" y="18148"/>
                  <a:pt x="40804" y="18581"/>
                  <a:pt x="40977" y="19058"/>
                </a:cubicBezTo>
                <a:cubicBezTo>
                  <a:pt x="41193" y="19645"/>
                  <a:pt x="41310" y="19825"/>
                  <a:pt x="41869" y="19825"/>
                </a:cubicBezTo>
                <a:cubicBezTo>
                  <a:pt x="42095" y="19825"/>
                  <a:pt x="42393" y="19796"/>
                  <a:pt x="42798" y="19752"/>
                </a:cubicBezTo>
                <a:cubicBezTo>
                  <a:pt x="43056" y="19722"/>
                  <a:pt x="43305" y="19709"/>
                  <a:pt x="43539" y="19709"/>
                </a:cubicBezTo>
                <a:cubicBezTo>
                  <a:pt x="44684" y="19709"/>
                  <a:pt x="45475" y="20039"/>
                  <a:pt x="45205" y="20489"/>
                </a:cubicBezTo>
                <a:cubicBezTo>
                  <a:pt x="45096" y="20641"/>
                  <a:pt x="44077" y="20793"/>
                  <a:pt x="42928" y="20814"/>
                </a:cubicBezTo>
                <a:cubicBezTo>
                  <a:pt x="40955" y="20836"/>
                  <a:pt x="40890" y="20858"/>
                  <a:pt x="41974" y="21161"/>
                </a:cubicBezTo>
                <a:cubicBezTo>
                  <a:pt x="42603" y="21313"/>
                  <a:pt x="43340" y="21703"/>
                  <a:pt x="43644" y="22028"/>
                </a:cubicBezTo>
                <a:cubicBezTo>
                  <a:pt x="43908" y="22321"/>
                  <a:pt x="44395" y="22466"/>
                  <a:pt x="45026" y="22466"/>
                </a:cubicBezTo>
                <a:cubicBezTo>
                  <a:pt x="45842" y="22466"/>
                  <a:pt x="46898" y="22224"/>
                  <a:pt x="48023" y="21747"/>
                </a:cubicBezTo>
                <a:cubicBezTo>
                  <a:pt x="48629" y="21497"/>
                  <a:pt x="49006" y="21378"/>
                  <a:pt x="49420" y="21378"/>
                </a:cubicBezTo>
                <a:cubicBezTo>
                  <a:pt x="49762" y="21378"/>
                  <a:pt x="50129" y="21459"/>
                  <a:pt x="50668" y="21616"/>
                </a:cubicBezTo>
                <a:cubicBezTo>
                  <a:pt x="51405" y="21833"/>
                  <a:pt x="52251" y="22180"/>
                  <a:pt x="52533" y="22397"/>
                </a:cubicBezTo>
                <a:cubicBezTo>
                  <a:pt x="52704" y="22532"/>
                  <a:pt x="52800" y="22604"/>
                  <a:pt x="52823" y="22604"/>
                </a:cubicBezTo>
                <a:cubicBezTo>
                  <a:pt x="52855" y="22604"/>
                  <a:pt x="52743" y="22462"/>
                  <a:pt x="52489" y="22158"/>
                </a:cubicBezTo>
                <a:cubicBezTo>
                  <a:pt x="51904" y="21465"/>
                  <a:pt x="52099" y="21096"/>
                  <a:pt x="53205" y="20684"/>
                </a:cubicBezTo>
                <a:cubicBezTo>
                  <a:pt x="53465" y="20597"/>
                  <a:pt x="53248" y="20511"/>
                  <a:pt x="52728" y="20489"/>
                </a:cubicBezTo>
                <a:cubicBezTo>
                  <a:pt x="52186" y="20489"/>
                  <a:pt x="51514" y="20294"/>
                  <a:pt x="51210" y="20077"/>
                </a:cubicBezTo>
                <a:cubicBezTo>
                  <a:pt x="50516" y="19557"/>
                  <a:pt x="49714" y="17280"/>
                  <a:pt x="50104" y="16890"/>
                </a:cubicBezTo>
                <a:cubicBezTo>
                  <a:pt x="50473" y="16478"/>
                  <a:pt x="50473" y="16088"/>
                  <a:pt x="50061" y="16088"/>
                </a:cubicBezTo>
                <a:close/>
                <a:moveTo>
                  <a:pt x="169326" y="21486"/>
                </a:moveTo>
                <a:cubicBezTo>
                  <a:pt x="168849" y="21486"/>
                  <a:pt x="168177" y="22245"/>
                  <a:pt x="168415" y="22635"/>
                </a:cubicBezTo>
                <a:cubicBezTo>
                  <a:pt x="168493" y="22758"/>
                  <a:pt x="168594" y="22817"/>
                  <a:pt x="168731" y="22817"/>
                </a:cubicBezTo>
                <a:cubicBezTo>
                  <a:pt x="168862" y="22817"/>
                  <a:pt x="169028" y="22763"/>
                  <a:pt x="169239" y="22657"/>
                </a:cubicBezTo>
                <a:cubicBezTo>
                  <a:pt x="169911" y="22289"/>
                  <a:pt x="170020" y="21855"/>
                  <a:pt x="169499" y="21551"/>
                </a:cubicBezTo>
                <a:cubicBezTo>
                  <a:pt x="169456" y="21508"/>
                  <a:pt x="169391" y="21486"/>
                  <a:pt x="169326" y="21486"/>
                </a:cubicBezTo>
                <a:close/>
                <a:moveTo>
                  <a:pt x="29855" y="22354"/>
                </a:moveTo>
                <a:cubicBezTo>
                  <a:pt x="29681" y="22354"/>
                  <a:pt x="29313" y="22484"/>
                  <a:pt x="29074" y="22657"/>
                </a:cubicBezTo>
                <a:cubicBezTo>
                  <a:pt x="28814" y="22831"/>
                  <a:pt x="28727" y="22961"/>
                  <a:pt x="28901" y="22961"/>
                </a:cubicBezTo>
                <a:cubicBezTo>
                  <a:pt x="29074" y="22961"/>
                  <a:pt x="29443" y="22831"/>
                  <a:pt x="29681" y="22657"/>
                </a:cubicBezTo>
                <a:cubicBezTo>
                  <a:pt x="29942" y="22484"/>
                  <a:pt x="30028" y="22354"/>
                  <a:pt x="29855" y="22354"/>
                </a:cubicBezTo>
                <a:close/>
                <a:moveTo>
                  <a:pt x="142744" y="22478"/>
                </a:moveTo>
                <a:cubicBezTo>
                  <a:pt x="142723" y="22478"/>
                  <a:pt x="142702" y="22480"/>
                  <a:pt x="142681" y="22484"/>
                </a:cubicBezTo>
                <a:cubicBezTo>
                  <a:pt x="142637" y="22484"/>
                  <a:pt x="142572" y="22505"/>
                  <a:pt x="142529" y="22527"/>
                </a:cubicBezTo>
                <a:cubicBezTo>
                  <a:pt x="142377" y="22635"/>
                  <a:pt x="142334" y="22831"/>
                  <a:pt x="142420" y="23004"/>
                </a:cubicBezTo>
                <a:cubicBezTo>
                  <a:pt x="142489" y="23114"/>
                  <a:pt x="142601" y="23171"/>
                  <a:pt x="142718" y="23171"/>
                </a:cubicBezTo>
                <a:cubicBezTo>
                  <a:pt x="142786" y="23171"/>
                  <a:pt x="142855" y="23152"/>
                  <a:pt x="142919" y="23112"/>
                </a:cubicBezTo>
                <a:cubicBezTo>
                  <a:pt x="143071" y="23004"/>
                  <a:pt x="143114" y="22787"/>
                  <a:pt x="143027" y="22635"/>
                </a:cubicBezTo>
                <a:cubicBezTo>
                  <a:pt x="142955" y="22526"/>
                  <a:pt x="142852" y="22478"/>
                  <a:pt x="142744" y="22478"/>
                </a:cubicBezTo>
                <a:close/>
                <a:moveTo>
                  <a:pt x="55845" y="21267"/>
                </a:moveTo>
                <a:cubicBezTo>
                  <a:pt x="55832" y="21267"/>
                  <a:pt x="55819" y="21268"/>
                  <a:pt x="55806" y="21270"/>
                </a:cubicBezTo>
                <a:cubicBezTo>
                  <a:pt x="55676" y="21270"/>
                  <a:pt x="55525" y="21421"/>
                  <a:pt x="55286" y="21681"/>
                </a:cubicBezTo>
                <a:cubicBezTo>
                  <a:pt x="54809" y="22223"/>
                  <a:pt x="54787" y="22289"/>
                  <a:pt x="55264" y="22462"/>
                </a:cubicBezTo>
                <a:cubicBezTo>
                  <a:pt x="55525" y="22570"/>
                  <a:pt x="55676" y="22787"/>
                  <a:pt x="55568" y="22961"/>
                </a:cubicBezTo>
                <a:cubicBezTo>
                  <a:pt x="55514" y="23047"/>
                  <a:pt x="55563" y="23091"/>
                  <a:pt x="55703" y="23091"/>
                </a:cubicBezTo>
                <a:cubicBezTo>
                  <a:pt x="55844" y="23091"/>
                  <a:pt x="56077" y="23047"/>
                  <a:pt x="56392" y="22961"/>
                </a:cubicBezTo>
                <a:cubicBezTo>
                  <a:pt x="56934" y="22809"/>
                  <a:pt x="57498" y="22505"/>
                  <a:pt x="57649" y="22289"/>
                </a:cubicBezTo>
                <a:cubicBezTo>
                  <a:pt x="57747" y="22126"/>
                  <a:pt x="57812" y="22045"/>
                  <a:pt x="57853" y="22045"/>
                </a:cubicBezTo>
                <a:cubicBezTo>
                  <a:pt x="57893" y="22045"/>
                  <a:pt x="57909" y="22126"/>
                  <a:pt x="57909" y="22289"/>
                </a:cubicBezTo>
                <a:cubicBezTo>
                  <a:pt x="57909" y="22505"/>
                  <a:pt x="57693" y="22766"/>
                  <a:pt x="57433" y="22852"/>
                </a:cubicBezTo>
                <a:cubicBezTo>
                  <a:pt x="57172" y="22961"/>
                  <a:pt x="57042" y="23156"/>
                  <a:pt x="57151" y="23308"/>
                </a:cubicBezTo>
                <a:cubicBezTo>
                  <a:pt x="57264" y="23489"/>
                  <a:pt x="57386" y="23581"/>
                  <a:pt x="57516" y="23581"/>
                </a:cubicBezTo>
                <a:cubicBezTo>
                  <a:pt x="57759" y="23581"/>
                  <a:pt x="58033" y="23263"/>
                  <a:pt x="58343" y="22614"/>
                </a:cubicBezTo>
                <a:lnTo>
                  <a:pt x="58842" y="21638"/>
                </a:lnTo>
                <a:lnTo>
                  <a:pt x="57844" y="21833"/>
                </a:lnTo>
                <a:cubicBezTo>
                  <a:pt x="57643" y="21872"/>
                  <a:pt x="57459" y="21892"/>
                  <a:pt x="57290" y="21892"/>
                </a:cubicBezTo>
                <a:cubicBezTo>
                  <a:pt x="56898" y="21892"/>
                  <a:pt x="56591" y="21786"/>
                  <a:pt x="56348" y="21573"/>
                </a:cubicBezTo>
                <a:cubicBezTo>
                  <a:pt x="56130" y="21374"/>
                  <a:pt x="55984" y="21267"/>
                  <a:pt x="55845" y="21267"/>
                </a:cubicBezTo>
                <a:close/>
                <a:moveTo>
                  <a:pt x="70309" y="23107"/>
                </a:moveTo>
                <a:cubicBezTo>
                  <a:pt x="70288" y="23107"/>
                  <a:pt x="70267" y="23109"/>
                  <a:pt x="70246" y="23112"/>
                </a:cubicBezTo>
                <a:cubicBezTo>
                  <a:pt x="70202" y="23112"/>
                  <a:pt x="70159" y="23134"/>
                  <a:pt x="70116" y="23156"/>
                </a:cubicBezTo>
                <a:cubicBezTo>
                  <a:pt x="69942" y="23242"/>
                  <a:pt x="69899" y="23459"/>
                  <a:pt x="70007" y="23633"/>
                </a:cubicBezTo>
                <a:cubicBezTo>
                  <a:pt x="70064" y="23733"/>
                  <a:pt x="70178" y="23795"/>
                  <a:pt x="70298" y="23795"/>
                </a:cubicBezTo>
                <a:cubicBezTo>
                  <a:pt x="70361" y="23795"/>
                  <a:pt x="70425" y="23778"/>
                  <a:pt x="70484" y="23741"/>
                </a:cubicBezTo>
                <a:cubicBezTo>
                  <a:pt x="70636" y="23633"/>
                  <a:pt x="70701" y="23416"/>
                  <a:pt x="70593" y="23264"/>
                </a:cubicBezTo>
                <a:cubicBezTo>
                  <a:pt x="70520" y="23155"/>
                  <a:pt x="70417" y="23107"/>
                  <a:pt x="70309" y="23107"/>
                </a:cubicBezTo>
                <a:close/>
                <a:moveTo>
                  <a:pt x="141486" y="23107"/>
                </a:moveTo>
                <a:cubicBezTo>
                  <a:pt x="141465" y="23107"/>
                  <a:pt x="141444" y="23109"/>
                  <a:pt x="141423" y="23112"/>
                </a:cubicBezTo>
                <a:cubicBezTo>
                  <a:pt x="141380" y="23112"/>
                  <a:pt x="141315" y="23134"/>
                  <a:pt x="141293" y="23156"/>
                </a:cubicBezTo>
                <a:cubicBezTo>
                  <a:pt x="141120" y="23242"/>
                  <a:pt x="141076" y="23459"/>
                  <a:pt x="141185" y="23633"/>
                </a:cubicBezTo>
                <a:cubicBezTo>
                  <a:pt x="141242" y="23733"/>
                  <a:pt x="141355" y="23795"/>
                  <a:pt x="141476" y="23795"/>
                </a:cubicBezTo>
                <a:cubicBezTo>
                  <a:pt x="141538" y="23795"/>
                  <a:pt x="141602" y="23778"/>
                  <a:pt x="141662" y="23741"/>
                </a:cubicBezTo>
                <a:cubicBezTo>
                  <a:pt x="141813" y="23633"/>
                  <a:pt x="141857" y="23416"/>
                  <a:pt x="141770" y="23264"/>
                </a:cubicBezTo>
                <a:cubicBezTo>
                  <a:pt x="141697" y="23155"/>
                  <a:pt x="141594" y="23107"/>
                  <a:pt x="141486" y="23107"/>
                </a:cubicBezTo>
                <a:close/>
                <a:moveTo>
                  <a:pt x="72544" y="23633"/>
                </a:moveTo>
                <a:cubicBezTo>
                  <a:pt x="72522" y="23633"/>
                  <a:pt x="72479" y="23654"/>
                  <a:pt x="72435" y="23654"/>
                </a:cubicBezTo>
                <a:cubicBezTo>
                  <a:pt x="71655" y="23806"/>
                  <a:pt x="71547" y="24543"/>
                  <a:pt x="72305" y="24543"/>
                </a:cubicBezTo>
                <a:cubicBezTo>
                  <a:pt x="72696" y="24543"/>
                  <a:pt x="72956" y="24348"/>
                  <a:pt x="72956" y="24045"/>
                </a:cubicBezTo>
                <a:cubicBezTo>
                  <a:pt x="72956" y="23806"/>
                  <a:pt x="72804" y="23633"/>
                  <a:pt x="72544" y="23633"/>
                </a:cubicBezTo>
                <a:close/>
                <a:moveTo>
                  <a:pt x="76403" y="25476"/>
                </a:moveTo>
                <a:cubicBezTo>
                  <a:pt x="76034" y="25476"/>
                  <a:pt x="75839" y="25627"/>
                  <a:pt x="75948" y="25801"/>
                </a:cubicBezTo>
                <a:cubicBezTo>
                  <a:pt x="76056" y="25974"/>
                  <a:pt x="76251" y="26104"/>
                  <a:pt x="76403" y="26104"/>
                </a:cubicBezTo>
                <a:cubicBezTo>
                  <a:pt x="76555" y="26104"/>
                  <a:pt x="76772" y="25974"/>
                  <a:pt x="76880" y="25801"/>
                </a:cubicBezTo>
                <a:cubicBezTo>
                  <a:pt x="76988" y="25627"/>
                  <a:pt x="76772" y="25476"/>
                  <a:pt x="76403" y="25476"/>
                </a:cubicBezTo>
                <a:close/>
                <a:moveTo>
                  <a:pt x="114127" y="26126"/>
                </a:moveTo>
                <a:cubicBezTo>
                  <a:pt x="113824" y="26126"/>
                  <a:pt x="113412" y="26213"/>
                  <a:pt x="113087" y="26430"/>
                </a:cubicBezTo>
                <a:cubicBezTo>
                  <a:pt x="112718" y="26668"/>
                  <a:pt x="112805" y="26733"/>
                  <a:pt x="113477" y="26733"/>
                </a:cubicBezTo>
                <a:cubicBezTo>
                  <a:pt x="113932" y="26733"/>
                  <a:pt x="114409" y="26603"/>
                  <a:pt x="114496" y="26430"/>
                </a:cubicBezTo>
                <a:cubicBezTo>
                  <a:pt x="114626" y="26234"/>
                  <a:pt x="114431" y="26126"/>
                  <a:pt x="114127" y="26126"/>
                </a:cubicBezTo>
                <a:close/>
                <a:moveTo>
                  <a:pt x="138654" y="28420"/>
                </a:moveTo>
                <a:cubicBezTo>
                  <a:pt x="138638" y="28420"/>
                  <a:pt x="138621" y="28421"/>
                  <a:pt x="138605" y="28424"/>
                </a:cubicBezTo>
                <a:cubicBezTo>
                  <a:pt x="138561" y="28446"/>
                  <a:pt x="138496" y="28467"/>
                  <a:pt x="138453" y="28489"/>
                </a:cubicBezTo>
                <a:cubicBezTo>
                  <a:pt x="138301" y="28576"/>
                  <a:pt x="138258" y="28793"/>
                  <a:pt x="138344" y="28966"/>
                </a:cubicBezTo>
                <a:cubicBezTo>
                  <a:pt x="138416" y="29066"/>
                  <a:pt x="138534" y="29119"/>
                  <a:pt x="138655" y="29119"/>
                </a:cubicBezTo>
                <a:cubicBezTo>
                  <a:pt x="138719" y="29119"/>
                  <a:pt x="138784" y="29104"/>
                  <a:pt x="138843" y="29075"/>
                </a:cubicBezTo>
                <a:cubicBezTo>
                  <a:pt x="138995" y="28966"/>
                  <a:pt x="139038" y="28749"/>
                  <a:pt x="138951" y="28598"/>
                </a:cubicBezTo>
                <a:cubicBezTo>
                  <a:pt x="138876" y="28484"/>
                  <a:pt x="138767" y="28420"/>
                  <a:pt x="138654" y="28420"/>
                </a:cubicBezTo>
                <a:close/>
                <a:moveTo>
                  <a:pt x="119200" y="25888"/>
                </a:moveTo>
                <a:cubicBezTo>
                  <a:pt x="118962" y="25888"/>
                  <a:pt x="118637" y="25931"/>
                  <a:pt x="118182" y="25996"/>
                </a:cubicBezTo>
                <a:cubicBezTo>
                  <a:pt x="117481" y="26109"/>
                  <a:pt x="116682" y="26173"/>
                  <a:pt x="116288" y="26173"/>
                </a:cubicBezTo>
                <a:cubicBezTo>
                  <a:pt x="116231" y="26173"/>
                  <a:pt x="116182" y="26172"/>
                  <a:pt x="116144" y="26169"/>
                </a:cubicBezTo>
                <a:cubicBezTo>
                  <a:pt x="116117" y="26167"/>
                  <a:pt x="116092" y="26167"/>
                  <a:pt x="116068" y="26167"/>
                </a:cubicBezTo>
                <a:cubicBezTo>
                  <a:pt x="115812" y="26167"/>
                  <a:pt x="115674" y="26269"/>
                  <a:pt x="115753" y="26408"/>
                </a:cubicBezTo>
                <a:cubicBezTo>
                  <a:pt x="115992" y="26798"/>
                  <a:pt x="114496" y="27665"/>
                  <a:pt x="113498" y="27709"/>
                </a:cubicBezTo>
                <a:lnTo>
                  <a:pt x="112631" y="27752"/>
                </a:lnTo>
                <a:lnTo>
                  <a:pt x="113564" y="27947"/>
                </a:lnTo>
                <a:cubicBezTo>
                  <a:pt x="114084" y="28056"/>
                  <a:pt x="114431" y="28272"/>
                  <a:pt x="114344" y="28424"/>
                </a:cubicBezTo>
                <a:cubicBezTo>
                  <a:pt x="114171" y="28749"/>
                  <a:pt x="115146" y="29205"/>
                  <a:pt x="116122" y="29226"/>
                </a:cubicBezTo>
                <a:cubicBezTo>
                  <a:pt x="116134" y="29227"/>
                  <a:pt x="116146" y="29227"/>
                  <a:pt x="116159" y="29227"/>
                </a:cubicBezTo>
                <a:cubicBezTo>
                  <a:pt x="116540" y="29227"/>
                  <a:pt x="117563" y="28931"/>
                  <a:pt x="118463" y="28554"/>
                </a:cubicBezTo>
                <a:cubicBezTo>
                  <a:pt x="120350" y="27795"/>
                  <a:pt x="120827" y="27340"/>
                  <a:pt x="120133" y="26972"/>
                </a:cubicBezTo>
                <a:cubicBezTo>
                  <a:pt x="119894" y="26820"/>
                  <a:pt x="119677" y="26495"/>
                  <a:pt x="119677" y="26234"/>
                </a:cubicBezTo>
                <a:cubicBezTo>
                  <a:pt x="119677" y="25996"/>
                  <a:pt x="119569" y="25888"/>
                  <a:pt x="119200" y="25888"/>
                </a:cubicBezTo>
                <a:close/>
                <a:moveTo>
                  <a:pt x="72195" y="29373"/>
                </a:moveTo>
                <a:cubicBezTo>
                  <a:pt x="72174" y="29373"/>
                  <a:pt x="72153" y="29375"/>
                  <a:pt x="72132" y="29378"/>
                </a:cubicBezTo>
                <a:cubicBezTo>
                  <a:pt x="72089" y="29378"/>
                  <a:pt x="72024" y="29400"/>
                  <a:pt x="71980" y="29421"/>
                </a:cubicBezTo>
                <a:cubicBezTo>
                  <a:pt x="71828" y="29530"/>
                  <a:pt x="71785" y="29747"/>
                  <a:pt x="71893" y="29898"/>
                </a:cubicBezTo>
                <a:cubicBezTo>
                  <a:pt x="71948" y="30008"/>
                  <a:pt x="72055" y="30066"/>
                  <a:pt x="72171" y="30066"/>
                </a:cubicBezTo>
                <a:cubicBezTo>
                  <a:pt x="72237" y="30066"/>
                  <a:pt x="72307" y="30047"/>
                  <a:pt x="72370" y="30007"/>
                </a:cubicBezTo>
                <a:cubicBezTo>
                  <a:pt x="72522" y="29920"/>
                  <a:pt x="72566" y="29703"/>
                  <a:pt x="72479" y="29530"/>
                </a:cubicBezTo>
                <a:cubicBezTo>
                  <a:pt x="72406" y="29421"/>
                  <a:pt x="72303" y="29373"/>
                  <a:pt x="72195" y="29373"/>
                </a:cubicBezTo>
                <a:close/>
                <a:moveTo>
                  <a:pt x="70924" y="29677"/>
                </a:moveTo>
                <a:cubicBezTo>
                  <a:pt x="70908" y="29677"/>
                  <a:pt x="70891" y="29679"/>
                  <a:pt x="70874" y="29682"/>
                </a:cubicBezTo>
                <a:cubicBezTo>
                  <a:pt x="70831" y="29703"/>
                  <a:pt x="70788" y="29703"/>
                  <a:pt x="70744" y="29747"/>
                </a:cubicBezTo>
                <a:cubicBezTo>
                  <a:pt x="70571" y="29833"/>
                  <a:pt x="70528" y="30050"/>
                  <a:pt x="70636" y="30224"/>
                </a:cubicBezTo>
                <a:cubicBezTo>
                  <a:pt x="70693" y="30323"/>
                  <a:pt x="70806" y="30376"/>
                  <a:pt x="70926" y="30376"/>
                </a:cubicBezTo>
                <a:cubicBezTo>
                  <a:pt x="70989" y="30376"/>
                  <a:pt x="71053" y="30362"/>
                  <a:pt x="71113" y="30332"/>
                </a:cubicBezTo>
                <a:cubicBezTo>
                  <a:pt x="71265" y="30224"/>
                  <a:pt x="71308" y="30007"/>
                  <a:pt x="71221" y="29855"/>
                </a:cubicBezTo>
                <a:cubicBezTo>
                  <a:pt x="71146" y="29741"/>
                  <a:pt x="71037" y="29677"/>
                  <a:pt x="70924" y="29677"/>
                </a:cubicBezTo>
                <a:close/>
                <a:moveTo>
                  <a:pt x="348" y="29378"/>
                </a:moveTo>
                <a:cubicBezTo>
                  <a:pt x="261" y="29400"/>
                  <a:pt x="196" y="29421"/>
                  <a:pt x="152" y="29443"/>
                </a:cubicBezTo>
                <a:cubicBezTo>
                  <a:pt x="1" y="29530"/>
                  <a:pt x="44" y="29812"/>
                  <a:pt x="261" y="30072"/>
                </a:cubicBezTo>
                <a:cubicBezTo>
                  <a:pt x="460" y="30313"/>
                  <a:pt x="949" y="30433"/>
                  <a:pt x="1386" y="30433"/>
                </a:cubicBezTo>
                <a:cubicBezTo>
                  <a:pt x="1851" y="30433"/>
                  <a:pt x="2258" y="30297"/>
                  <a:pt x="2190" y="30028"/>
                </a:cubicBezTo>
                <a:cubicBezTo>
                  <a:pt x="2104" y="29747"/>
                  <a:pt x="1193" y="29400"/>
                  <a:pt x="586" y="29378"/>
                </a:cubicBezTo>
                <a:close/>
                <a:moveTo>
                  <a:pt x="78228" y="29334"/>
                </a:moveTo>
                <a:cubicBezTo>
                  <a:pt x="78662" y="29334"/>
                  <a:pt x="79790" y="29840"/>
                  <a:pt x="80002" y="30159"/>
                </a:cubicBezTo>
                <a:cubicBezTo>
                  <a:pt x="80103" y="30341"/>
                  <a:pt x="80091" y="30486"/>
                  <a:pt x="79982" y="30486"/>
                </a:cubicBezTo>
                <a:cubicBezTo>
                  <a:pt x="79975" y="30486"/>
                  <a:pt x="79967" y="30485"/>
                  <a:pt x="79959" y="30484"/>
                </a:cubicBezTo>
                <a:cubicBezTo>
                  <a:pt x="79525" y="30462"/>
                  <a:pt x="77921" y="29530"/>
                  <a:pt x="78072" y="29378"/>
                </a:cubicBezTo>
                <a:cubicBezTo>
                  <a:pt x="78094" y="29356"/>
                  <a:pt x="78137" y="29335"/>
                  <a:pt x="78203" y="29335"/>
                </a:cubicBezTo>
                <a:cubicBezTo>
                  <a:pt x="78211" y="29334"/>
                  <a:pt x="78220" y="29334"/>
                  <a:pt x="78228" y="29334"/>
                </a:cubicBezTo>
                <a:close/>
                <a:moveTo>
                  <a:pt x="67297" y="30614"/>
                </a:moveTo>
                <a:cubicBezTo>
                  <a:pt x="66864" y="30657"/>
                  <a:pt x="66343" y="31134"/>
                  <a:pt x="66560" y="31481"/>
                </a:cubicBezTo>
                <a:cubicBezTo>
                  <a:pt x="66598" y="31547"/>
                  <a:pt x="66690" y="31581"/>
                  <a:pt x="66810" y="31581"/>
                </a:cubicBezTo>
                <a:cubicBezTo>
                  <a:pt x="66965" y="31581"/>
                  <a:pt x="67167" y="31526"/>
                  <a:pt x="67362" y="31416"/>
                </a:cubicBezTo>
                <a:cubicBezTo>
                  <a:pt x="67818" y="31178"/>
                  <a:pt x="67926" y="30982"/>
                  <a:pt x="67687" y="30744"/>
                </a:cubicBezTo>
                <a:cubicBezTo>
                  <a:pt x="67579" y="30636"/>
                  <a:pt x="67449" y="30614"/>
                  <a:pt x="67297" y="30614"/>
                </a:cubicBezTo>
                <a:close/>
                <a:moveTo>
                  <a:pt x="64327" y="16391"/>
                </a:moveTo>
                <a:cubicBezTo>
                  <a:pt x="63395" y="16391"/>
                  <a:pt x="61985" y="17540"/>
                  <a:pt x="61985" y="18321"/>
                </a:cubicBezTo>
                <a:cubicBezTo>
                  <a:pt x="61985" y="19210"/>
                  <a:pt x="62961" y="20771"/>
                  <a:pt x="63546" y="20793"/>
                </a:cubicBezTo>
                <a:cubicBezTo>
                  <a:pt x="63807" y="20814"/>
                  <a:pt x="65433" y="20858"/>
                  <a:pt x="67167" y="20923"/>
                </a:cubicBezTo>
                <a:cubicBezTo>
                  <a:pt x="69335" y="20988"/>
                  <a:pt x="70679" y="21183"/>
                  <a:pt x="71547" y="21573"/>
                </a:cubicBezTo>
                <a:cubicBezTo>
                  <a:pt x="72240" y="21877"/>
                  <a:pt x="73064" y="22158"/>
                  <a:pt x="73368" y="22202"/>
                </a:cubicBezTo>
                <a:cubicBezTo>
                  <a:pt x="74322" y="22289"/>
                  <a:pt x="74690" y="22874"/>
                  <a:pt x="74192" y="23524"/>
                </a:cubicBezTo>
                <a:cubicBezTo>
                  <a:pt x="73968" y="23795"/>
                  <a:pt x="73872" y="23925"/>
                  <a:pt x="73908" y="23925"/>
                </a:cubicBezTo>
                <a:cubicBezTo>
                  <a:pt x="73937" y="23925"/>
                  <a:pt x="74060" y="23833"/>
                  <a:pt x="74278" y="23654"/>
                </a:cubicBezTo>
                <a:cubicBezTo>
                  <a:pt x="74472" y="23507"/>
                  <a:pt x="74602" y="23430"/>
                  <a:pt x="74712" y="23430"/>
                </a:cubicBezTo>
                <a:cubicBezTo>
                  <a:pt x="74861" y="23430"/>
                  <a:pt x="74971" y="23572"/>
                  <a:pt x="75146" y="23871"/>
                </a:cubicBezTo>
                <a:cubicBezTo>
                  <a:pt x="75319" y="24218"/>
                  <a:pt x="75471" y="24695"/>
                  <a:pt x="75471" y="24955"/>
                </a:cubicBezTo>
                <a:cubicBezTo>
                  <a:pt x="75471" y="25185"/>
                  <a:pt x="75608" y="25291"/>
                  <a:pt x="75891" y="25291"/>
                </a:cubicBezTo>
                <a:cubicBezTo>
                  <a:pt x="75981" y="25291"/>
                  <a:pt x="76087" y="25280"/>
                  <a:pt x="76208" y="25259"/>
                </a:cubicBezTo>
                <a:cubicBezTo>
                  <a:pt x="76333" y="25235"/>
                  <a:pt x="76449" y="25224"/>
                  <a:pt x="76554" y="25224"/>
                </a:cubicBezTo>
                <a:cubicBezTo>
                  <a:pt x="77207" y="25224"/>
                  <a:pt x="77422" y="25659"/>
                  <a:pt x="76880" y="26126"/>
                </a:cubicBezTo>
                <a:cubicBezTo>
                  <a:pt x="76706" y="26262"/>
                  <a:pt x="76570" y="26332"/>
                  <a:pt x="76433" y="26332"/>
                </a:cubicBezTo>
                <a:cubicBezTo>
                  <a:pt x="76264" y="26332"/>
                  <a:pt x="76091" y="26224"/>
                  <a:pt x="75839" y="25996"/>
                </a:cubicBezTo>
                <a:cubicBezTo>
                  <a:pt x="75590" y="25768"/>
                  <a:pt x="75433" y="25654"/>
                  <a:pt x="75259" y="25654"/>
                </a:cubicBezTo>
                <a:cubicBezTo>
                  <a:pt x="75086" y="25654"/>
                  <a:pt x="74896" y="25768"/>
                  <a:pt x="74582" y="25996"/>
                </a:cubicBezTo>
                <a:cubicBezTo>
                  <a:pt x="74018" y="26386"/>
                  <a:pt x="73953" y="26581"/>
                  <a:pt x="74235" y="26928"/>
                </a:cubicBezTo>
                <a:cubicBezTo>
                  <a:pt x="74452" y="27167"/>
                  <a:pt x="74473" y="27362"/>
                  <a:pt x="74322" y="27383"/>
                </a:cubicBezTo>
                <a:cubicBezTo>
                  <a:pt x="74192" y="27405"/>
                  <a:pt x="73433" y="27427"/>
                  <a:pt x="72652" y="27470"/>
                </a:cubicBezTo>
                <a:cubicBezTo>
                  <a:pt x="71590" y="27514"/>
                  <a:pt x="71221" y="27665"/>
                  <a:pt x="71135" y="28077"/>
                </a:cubicBezTo>
                <a:cubicBezTo>
                  <a:pt x="71070" y="28467"/>
                  <a:pt x="71243" y="28619"/>
                  <a:pt x="71763" y="28619"/>
                </a:cubicBezTo>
                <a:cubicBezTo>
                  <a:pt x="72175" y="28619"/>
                  <a:pt x="72674" y="28489"/>
                  <a:pt x="72912" y="28337"/>
                </a:cubicBezTo>
                <a:cubicBezTo>
                  <a:pt x="72967" y="28303"/>
                  <a:pt x="73050" y="28288"/>
                  <a:pt x="73154" y="28288"/>
                </a:cubicBezTo>
                <a:cubicBezTo>
                  <a:pt x="73912" y="28288"/>
                  <a:pt x="75774" y="29110"/>
                  <a:pt x="75774" y="29530"/>
                </a:cubicBezTo>
                <a:cubicBezTo>
                  <a:pt x="75774" y="29682"/>
                  <a:pt x="76165" y="29898"/>
                  <a:pt x="76620" y="30028"/>
                </a:cubicBezTo>
                <a:cubicBezTo>
                  <a:pt x="77270" y="30180"/>
                  <a:pt x="77379" y="30289"/>
                  <a:pt x="77032" y="30505"/>
                </a:cubicBezTo>
                <a:cubicBezTo>
                  <a:pt x="76765" y="30677"/>
                  <a:pt x="76850" y="30748"/>
                  <a:pt x="77330" y="30748"/>
                </a:cubicBezTo>
                <a:cubicBezTo>
                  <a:pt x="77397" y="30748"/>
                  <a:pt x="77471" y="30747"/>
                  <a:pt x="77552" y="30744"/>
                </a:cubicBezTo>
                <a:cubicBezTo>
                  <a:pt x="77572" y="30743"/>
                  <a:pt x="77592" y="30743"/>
                  <a:pt x="77613" y="30743"/>
                </a:cubicBezTo>
                <a:cubicBezTo>
                  <a:pt x="78164" y="30743"/>
                  <a:pt x="79094" y="31017"/>
                  <a:pt x="79742" y="31351"/>
                </a:cubicBezTo>
                <a:cubicBezTo>
                  <a:pt x="80555" y="31774"/>
                  <a:pt x="80945" y="31980"/>
                  <a:pt x="81040" y="31980"/>
                </a:cubicBezTo>
                <a:cubicBezTo>
                  <a:pt x="81130" y="31980"/>
                  <a:pt x="80957" y="31796"/>
                  <a:pt x="80631" y="31438"/>
                </a:cubicBezTo>
                <a:cubicBezTo>
                  <a:pt x="80067" y="30809"/>
                  <a:pt x="80067" y="30787"/>
                  <a:pt x="80674" y="30614"/>
                </a:cubicBezTo>
                <a:cubicBezTo>
                  <a:pt x="81693" y="30354"/>
                  <a:pt x="81368" y="29291"/>
                  <a:pt x="79829" y="27774"/>
                </a:cubicBezTo>
                <a:cubicBezTo>
                  <a:pt x="78506" y="26451"/>
                  <a:pt x="78463" y="26364"/>
                  <a:pt x="79048" y="25931"/>
                </a:cubicBezTo>
                <a:cubicBezTo>
                  <a:pt x="79395" y="25675"/>
                  <a:pt x="79612" y="25531"/>
                  <a:pt x="79833" y="25531"/>
                </a:cubicBezTo>
                <a:cubicBezTo>
                  <a:pt x="80138" y="25531"/>
                  <a:pt x="80452" y="25802"/>
                  <a:pt x="81129" y="26430"/>
                </a:cubicBezTo>
                <a:cubicBezTo>
                  <a:pt x="81662" y="26932"/>
                  <a:pt x="81982" y="27153"/>
                  <a:pt x="82235" y="27153"/>
                </a:cubicBezTo>
                <a:cubicBezTo>
                  <a:pt x="82353" y="27153"/>
                  <a:pt x="82457" y="27105"/>
                  <a:pt x="82560" y="27015"/>
                </a:cubicBezTo>
                <a:cubicBezTo>
                  <a:pt x="82799" y="26820"/>
                  <a:pt x="82907" y="26538"/>
                  <a:pt x="82799" y="26364"/>
                </a:cubicBezTo>
                <a:cubicBezTo>
                  <a:pt x="82712" y="26213"/>
                  <a:pt x="82929" y="25996"/>
                  <a:pt x="83297" y="25888"/>
                </a:cubicBezTo>
                <a:cubicBezTo>
                  <a:pt x="83905" y="25736"/>
                  <a:pt x="83926" y="25671"/>
                  <a:pt x="83449" y="25150"/>
                </a:cubicBezTo>
                <a:cubicBezTo>
                  <a:pt x="83213" y="24896"/>
                  <a:pt x="82885" y="24718"/>
                  <a:pt x="82671" y="24718"/>
                </a:cubicBezTo>
                <a:cubicBezTo>
                  <a:pt x="82629" y="24718"/>
                  <a:pt x="82592" y="24724"/>
                  <a:pt x="82560" y="24738"/>
                </a:cubicBezTo>
                <a:cubicBezTo>
                  <a:pt x="82534" y="24746"/>
                  <a:pt x="82506" y="24750"/>
                  <a:pt x="82474" y="24750"/>
                </a:cubicBezTo>
                <a:cubicBezTo>
                  <a:pt x="82242" y="24750"/>
                  <a:pt x="81871" y="24545"/>
                  <a:pt x="81585" y="24240"/>
                </a:cubicBezTo>
                <a:cubicBezTo>
                  <a:pt x="81281" y="23893"/>
                  <a:pt x="80631" y="23611"/>
                  <a:pt x="80132" y="23611"/>
                </a:cubicBezTo>
                <a:cubicBezTo>
                  <a:pt x="79070" y="23611"/>
                  <a:pt x="78311" y="22549"/>
                  <a:pt x="79048" y="22115"/>
                </a:cubicBezTo>
                <a:cubicBezTo>
                  <a:pt x="79308" y="21985"/>
                  <a:pt x="79417" y="21725"/>
                  <a:pt x="79308" y="21551"/>
                </a:cubicBezTo>
                <a:cubicBezTo>
                  <a:pt x="79040" y="21180"/>
                  <a:pt x="77460" y="20418"/>
                  <a:pt x="76969" y="20418"/>
                </a:cubicBezTo>
                <a:cubicBezTo>
                  <a:pt x="76944" y="20418"/>
                  <a:pt x="76921" y="20420"/>
                  <a:pt x="76902" y="20424"/>
                </a:cubicBezTo>
                <a:cubicBezTo>
                  <a:pt x="76869" y="20433"/>
                  <a:pt x="76828" y="20438"/>
                  <a:pt x="76780" y="20438"/>
                </a:cubicBezTo>
                <a:cubicBezTo>
                  <a:pt x="76605" y="20438"/>
                  <a:pt x="76343" y="20379"/>
                  <a:pt x="76121" y="20294"/>
                </a:cubicBezTo>
                <a:cubicBezTo>
                  <a:pt x="75688" y="20120"/>
                  <a:pt x="75709" y="20055"/>
                  <a:pt x="76230" y="19665"/>
                </a:cubicBezTo>
                <a:cubicBezTo>
                  <a:pt x="76750" y="19297"/>
                  <a:pt x="76750" y="19210"/>
                  <a:pt x="76338" y="19210"/>
                </a:cubicBezTo>
                <a:cubicBezTo>
                  <a:pt x="76056" y="19210"/>
                  <a:pt x="75731" y="19362"/>
                  <a:pt x="75623" y="19535"/>
                </a:cubicBezTo>
                <a:cubicBezTo>
                  <a:pt x="75567" y="19636"/>
                  <a:pt x="75465" y="19684"/>
                  <a:pt x="75335" y="19684"/>
                </a:cubicBezTo>
                <a:cubicBezTo>
                  <a:pt x="75212" y="19684"/>
                  <a:pt x="75065" y="19641"/>
                  <a:pt x="74907" y="19557"/>
                </a:cubicBezTo>
                <a:cubicBezTo>
                  <a:pt x="74604" y="19405"/>
                  <a:pt x="74235" y="19253"/>
                  <a:pt x="74062" y="19232"/>
                </a:cubicBezTo>
                <a:cubicBezTo>
                  <a:pt x="73888" y="19232"/>
                  <a:pt x="73736" y="19058"/>
                  <a:pt x="73736" y="18863"/>
                </a:cubicBezTo>
                <a:cubicBezTo>
                  <a:pt x="73736" y="18322"/>
                  <a:pt x="72909" y="17867"/>
                  <a:pt x="72038" y="17867"/>
                </a:cubicBezTo>
                <a:cubicBezTo>
                  <a:pt x="71932" y="17867"/>
                  <a:pt x="71826" y="17873"/>
                  <a:pt x="71720" y="17887"/>
                </a:cubicBezTo>
                <a:cubicBezTo>
                  <a:pt x="71200" y="17974"/>
                  <a:pt x="70853" y="18148"/>
                  <a:pt x="70940" y="18321"/>
                </a:cubicBezTo>
                <a:cubicBezTo>
                  <a:pt x="71120" y="18612"/>
                  <a:pt x="70758" y="18815"/>
                  <a:pt x="70344" y="18815"/>
                </a:cubicBezTo>
                <a:cubicBezTo>
                  <a:pt x="70111" y="18815"/>
                  <a:pt x="69861" y="18751"/>
                  <a:pt x="69682" y="18603"/>
                </a:cubicBezTo>
                <a:cubicBezTo>
                  <a:pt x="69498" y="18449"/>
                  <a:pt x="69281" y="18361"/>
                  <a:pt x="69109" y="18361"/>
                </a:cubicBezTo>
                <a:cubicBezTo>
                  <a:pt x="69037" y="18361"/>
                  <a:pt x="68974" y="18376"/>
                  <a:pt x="68923" y="18408"/>
                </a:cubicBezTo>
                <a:cubicBezTo>
                  <a:pt x="68862" y="18445"/>
                  <a:pt x="68801" y="18462"/>
                  <a:pt x="68742" y="18462"/>
                </a:cubicBezTo>
                <a:cubicBezTo>
                  <a:pt x="68389" y="18462"/>
                  <a:pt x="68115" y="17832"/>
                  <a:pt x="68208" y="17107"/>
                </a:cubicBezTo>
                <a:cubicBezTo>
                  <a:pt x="68273" y="16543"/>
                  <a:pt x="68143" y="16391"/>
                  <a:pt x="67579" y="16391"/>
                </a:cubicBezTo>
                <a:cubicBezTo>
                  <a:pt x="67167" y="16413"/>
                  <a:pt x="66625" y="16587"/>
                  <a:pt x="66387" y="16782"/>
                </a:cubicBezTo>
                <a:cubicBezTo>
                  <a:pt x="65823" y="17237"/>
                  <a:pt x="65671" y="18885"/>
                  <a:pt x="66105" y="19427"/>
                </a:cubicBezTo>
                <a:cubicBezTo>
                  <a:pt x="66300" y="19665"/>
                  <a:pt x="66278" y="19860"/>
                  <a:pt x="66040" y="20012"/>
                </a:cubicBezTo>
                <a:cubicBezTo>
                  <a:pt x="65964" y="20060"/>
                  <a:pt x="65887" y="20082"/>
                  <a:pt x="65811" y="20082"/>
                </a:cubicBezTo>
                <a:cubicBezTo>
                  <a:pt x="65298" y="20082"/>
                  <a:pt x="64810" y="19069"/>
                  <a:pt x="64847" y="17974"/>
                </a:cubicBezTo>
                <a:lnTo>
                  <a:pt x="64891" y="16868"/>
                </a:lnTo>
                <a:lnTo>
                  <a:pt x="65086" y="18126"/>
                </a:lnTo>
                <a:cubicBezTo>
                  <a:pt x="65187" y="18749"/>
                  <a:pt x="65252" y="19036"/>
                  <a:pt x="65323" y="19036"/>
                </a:cubicBezTo>
                <a:cubicBezTo>
                  <a:pt x="65373" y="19036"/>
                  <a:pt x="65426" y="18893"/>
                  <a:pt x="65498" y="18625"/>
                </a:cubicBezTo>
                <a:cubicBezTo>
                  <a:pt x="65801" y="17584"/>
                  <a:pt x="65172" y="16391"/>
                  <a:pt x="64327" y="16391"/>
                </a:cubicBezTo>
                <a:close/>
                <a:moveTo>
                  <a:pt x="69731" y="30590"/>
                </a:moveTo>
                <a:cubicBezTo>
                  <a:pt x="69722" y="30590"/>
                  <a:pt x="69713" y="30591"/>
                  <a:pt x="69704" y="30592"/>
                </a:cubicBezTo>
                <a:cubicBezTo>
                  <a:pt x="69639" y="30592"/>
                  <a:pt x="69552" y="30657"/>
                  <a:pt x="69465" y="30744"/>
                </a:cubicBezTo>
                <a:cubicBezTo>
                  <a:pt x="69270" y="30939"/>
                  <a:pt x="69205" y="31329"/>
                  <a:pt x="69335" y="31633"/>
                </a:cubicBezTo>
                <a:cubicBezTo>
                  <a:pt x="69426" y="31867"/>
                  <a:pt x="69509" y="31984"/>
                  <a:pt x="69618" y="31984"/>
                </a:cubicBezTo>
                <a:cubicBezTo>
                  <a:pt x="69690" y="31984"/>
                  <a:pt x="69773" y="31932"/>
                  <a:pt x="69877" y="31828"/>
                </a:cubicBezTo>
                <a:cubicBezTo>
                  <a:pt x="70072" y="31633"/>
                  <a:pt x="70116" y="31243"/>
                  <a:pt x="70007" y="30939"/>
                </a:cubicBezTo>
                <a:cubicBezTo>
                  <a:pt x="69927" y="30718"/>
                  <a:pt x="69846" y="30590"/>
                  <a:pt x="69731" y="30590"/>
                </a:cubicBezTo>
                <a:close/>
                <a:moveTo>
                  <a:pt x="125770" y="30939"/>
                </a:moveTo>
                <a:cubicBezTo>
                  <a:pt x="125531" y="30982"/>
                  <a:pt x="125314" y="31264"/>
                  <a:pt x="125444" y="31611"/>
                </a:cubicBezTo>
                <a:cubicBezTo>
                  <a:pt x="125531" y="31850"/>
                  <a:pt x="125466" y="32132"/>
                  <a:pt x="125293" y="32240"/>
                </a:cubicBezTo>
                <a:cubicBezTo>
                  <a:pt x="125141" y="32327"/>
                  <a:pt x="125076" y="32565"/>
                  <a:pt x="125184" y="32717"/>
                </a:cubicBezTo>
                <a:cubicBezTo>
                  <a:pt x="125253" y="32827"/>
                  <a:pt x="125365" y="32884"/>
                  <a:pt x="125482" y="32884"/>
                </a:cubicBezTo>
                <a:cubicBezTo>
                  <a:pt x="125550" y="32884"/>
                  <a:pt x="125619" y="32865"/>
                  <a:pt x="125683" y="32825"/>
                </a:cubicBezTo>
                <a:cubicBezTo>
                  <a:pt x="125856" y="32717"/>
                  <a:pt x="125921" y="32565"/>
                  <a:pt x="125813" y="32457"/>
                </a:cubicBezTo>
                <a:cubicBezTo>
                  <a:pt x="125726" y="32370"/>
                  <a:pt x="125791" y="32088"/>
                  <a:pt x="125987" y="31871"/>
                </a:cubicBezTo>
                <a:cubicBezTo>
                  <a:pt x="126160" y="31655"/>
                  <a:pt x="126225" y="31329"/>
                  <a:pt x="126117" y="31134"/>
                </a:cubicBezTo>
                <a:cubicBezTo>
                  <a:pt x="126052" y="31026"/>
                  <a:pt x="125943" y="30961"/>
                  <a:pt x="125856" y="30939"/>
                </a:cubicBezTo>
                <a:close/>
                <a:moveTo>
                  <a:pt x="101379" y="1"/>
                </a:moveTo>
                <a:cubicBezTo>
                  <a:pt x="100534" y="1"/>
                  <a:pt x="99948" y="174"/>
                  <a:pt x="100078" y="391"/>
                </a:cubicBezTo>
                <a:cubicBezTo>
                  <a:pt x="100284" y="717"/>
                  <a:pt x="100038" y="895"/>
                  <a:pt x="99604" y="895"/>
                </a:cubicBezTo>
                <a:cubicBezTo>
                  <a:pt x="99259" y="895"/>
                  <a:pt x="98795" y="783"/>
                  <a:pt x="98344" y="543"/>
                </a:cubicBezTo>
                <a:cubicBezTo>
                  <a:pt x="97892" y="310"/>
                  <a:pt x="97563" y="201"/>
                  <a:pt x="97256" y="201"/>
                </a:cubicBezTo>
                <a:cubicBezTo>
                  <a:pt x="97048" y="201"/>
                  <a:pt x="96850" y="251"/>
                  <a:pt x="96631" y="348"/>
                </a:cubicBezTo>
                <a:cubicBezTo>
                  <a:pt x="96398" y="454"/>
                  <a:pt x="96202" y="508"/>
                  <a:pt x="96033" y="508"/>
                </a:cubicBezTo>
                <a:cubicBezTo>
                  <a:pt x="95857" y="508"/>
                  <a:pt x="95712" y="448"/>
                  <a:pt x="95590" y="326"/>
                </a:cubicBezTo>
                <a:cubicBezTo>
                  <a:pt x="95457" y="193"/>
                  <a:pt x="95282" y="133"/>
                  <a:pt x="95104" y="133"/>
                </a:cubicBezTo>
                <a:cubicBezTo>
                  <a:pt x="94705" y="133"/>
                  <a:pt x="94290" y="433"/>
                  <a:pt x="94290" y="868"/>
                </a:cubicBezTo>
                <a:cubicBezTo>
                  <a:pt x="94290" y="1177"/>
                  <a:pt x="94410" y="1329"/>
                  <a:pt x="94563" y="1329"/>
                </a:cubicBezTo>
                <a:cubicBezTo>
                  <a:pt x="94722" y="1329"/>
                  <a:pt x="94916" y="1166"/>
                  <a:pt x="95048" y="846"/>
                </a:cubicBezTo>
                <a:cubicBezTo>
                  <a:pt x="95116" y="654"/>
                  <a:pt x="95179" y="551"/>
                  <a:pt x="95285" y="551"/>
                </a:cubicBezTo>
                <a:cubicBezTo>
                  <a:pt x="95418" y="551"/>
                  <a:pt x="95619" y="713"/>
                  <a:pt x="95981" y="1063"/>
                </a:cubicBezTo>
                <a:cubicBezTo>
                  <a:pt x="96501" y="1562"/>
                  <a:pt x="96653" y="1931"/>
                  <a:pt x="96458" y="2169"/>
                </a:cubicBezTo>
                <a:cubicBezTo>
                  <a:pt x="96313" y="2338"/>
                  <a:pt x="95757" y="2427"/>
                  <a:pt x="95019" y="2427"/>
                </a:cubicBezTo>
                <a:cubicBezTo>
                  <a:pt x="94433" y="2427"/>
                  <a:pt x="93732" y="2371"/>
                  <a:pt x="93032" y="2256"/>
                </a:cubicBezTo>
                <a:cubicBezTo>
                  <a:pt x="92745" y="2209"/>
                  <a:pt x="92470" y="2187"/>
                  <a:pt x="92221" y="2187"/>
                </a:cubicBezTo>
                <a:cubicBezTo>
                  <a:pt x="91435" y="2187"/>
                  <a:pt x="90901" y="2404"/>
                  <a:pt x="91016" y="2733"/>
                </a:cubicBezTo>
                <a:cubicBezTo>
                  <a:pt x="91176" y="3121"/>
                  <a:pt x="91006" y="3369"/>
                  <a:pt x="90746" y="3369"/>
                </a:cubicBezTo>
                <a:cubicBezTo>
                  <a:pt x="90584" y="3369"/>
                  <a:pt x="90388" y="3274"/>
                  <a:pt x="90214" y="3058"/>
                </a:cubicBezTo>
                <a:cubicBezTo>
                  <a:pt x="89961" y="2759"/>
                  <a:pt x="89702" y="2607"/>
                  <a:pt x="89531" y="2607"/>
                </a:cubicBezTo>
                <a:cubicBezTo>
                  <a:pt x="89379" y="2607"/>
                  <a:pt x="89295" y="2727"/>
                  <a:pt x="89346" y="2971"/>
                </a:cubicBezTo>
                <a:cubicBezTo>
                  <a:pt x="89398" y="3194"/>
                  <a:pt x="89082" y="3295"/>
                  <a:pt x="88281" y="3295"/>
                </a:cubicBezTo>
                <a:cubicBezTo>
                  <a:pt x="88071" y="3295"/>
                  <a:pt x="87827" y="3288"/>
                  <a:pt x="87547" y="3275"/>
                </a:cubicBezTo>
                <a:cubicBezTo>
                  <a:pt x="87430" y="3269"/>
                  <a:pt x="87311" y="3266"/>
                  <a:pt x="87193" y="3266"/>
                </a:cubicBezTo>
                <a:cubicBezTo>
                  <a:pt x="85487" y="3266"/>
                  <a:pt x="83697" y="3825"/>
                  <a:pt x="84143" y="4250"/>
                </a:cubicBezTo>
                <a:cubicBezTo>
                  <a:pt x="84420" y="4547"/>
                  <a:pt x="83704" y="5313"/>
                  <a:pt x="83247" y="5313"/>
                </a:cubicBezTo>
                <a:cubicBezTo>
                  <a:pt x="83203" y="5313"/>
                  <a:pt x="83162" y="5306"/>
                  <a:pt x="83124" y="5291"/>
                </a:cubicBezTo>
                <a:cubicBezTo>
                  <a:pt x="83051" y="5264"/>
                  <a:pt x="82976" y="5252"/>
                  <a:pt x="82904" y="5252"/>
                </a:cubicBezTo>
                <a:cubicBezTo>
                  <a:pt x="82741" y="5252"/>
                  <a:pt x="82592" y="5316"/>
                  <a:pt x="82517" y="5421"/>
                </a:cubicBezTo>
                <a:cubicBezTo>
                  <a:pt x="82457" y="5526"/>
                  <a:pt x="82313" y="5590"/>
                  <a:pt x="82158" y="5590"/>
                </a:cubicBezTo>
                <a:cubicBezTo>
                  <a:pt x="82090" y="5590"/>
                  <a:pt x="82020" y="5578"/>
                  <a:pt x="81953" y="5551"/>
                </a:cubicBezTo>
                <a:cubicBezTo>
                  <a:pt x="81915" y="5536"/>
                  <a:pt x="81866" y="5529"/>
                  <a:pt x="81808" y="5529"/>
                </a:cubicBezTo>
                <a:cubicBezTo>
                  <a:pt x="81104" y="5529"/>
                  <a:pt x="79079" y="6545"/>
                  <a:pt x="79460" y="6765"/>
                </a:cubicBezTo>
                <a:cubicBezTo>
                  <a:pt x="79525" y="6806"/>
                  <a:pt x="79650" y="6825"/>
                  <a:pt x="79808" y="6825"/>
                </a:cubicBezTo>
                <a:cubicBezTo>
                  <a:pt x="80069" y="6825"/>
                  <a:pt x="80423" y="6773"/>
                  <a:pt x="80761" y="6679"/>
                </a:cubicBezTo>
                <a:cubicBezTo>
                  <a:pt x="81063" y="6592"/>
                  <a:pt x="81306" y="6548"/>
                  <a:pt x="81489" y="6548"/>
                </a:cubicBezTo>
                <a:cubicBezTo>
                  <a:pt x="82082" y="6548"/>
                  <a:pt x="82052" y="7003"/>
                  <a:pt x="81390" y="7914"/>
                </a:cubicBezTo>
                <a:cubicBezTo>
                  <a:pt x="80913" y="8565"/>
                  <a:pt x="80414" y="8868"/>
                  <a:pt x="79829" y="8868"/>
                </a:cubicBezTo>
                <a:cubicBezTo>
                  <a:pt x="79352" y="8868"/>
                  <a:pt x="78875" y="9020"/>
                  <a:pt x="78766" y="9193"/>
                </a:cubicBezTo>
                <a:cubicBezTo>
                  <a:pt x="78694" y="9309"/>
                  <a:pt x="78564" y="9367"/>
                  <a:pt x="78440" y="9367"/>
                </a:cubicBezTo>
                <a:cubicBezTo>
                  <a:pt x="78378" y="9367"/>
                  <a:pt x="78318" y="9352"/>
                  <a:pt x="78268" y="9324"/>
                </a:cubicBezTo>
                <a:cubicBezTo>
                  <a:pt x="78208" y="9284"/>
                  <a:pt x="78110" y="9267"/>
                  <a:pt x="77986" y="9267"/>
                </a:cubicBezTo>
                <a:cubicBezTo>
                  <a:pt x="77288" y="9267"/>
                  <a:pt x="75774" y="9816"/>
                  <a:pt x="75774" y="10147"/>
                </a:cubicBezTo>
                <a:cubicBezTo>
                  <a:pt x="75774" y="10429"/>
                  <a:pt x="76165" y="10494"/>
                  <a:pt x="78419" y="10559"/>
                </a:cubicBezTo>
                <a:cubicBezTo>
                  <a:pt x="79091" y="10581"/>
                  <a:pt x="79698" y="10776"/>
                  <a:pt x="79785" y="10971"/>
                </a:cubicBezTo>
                <a:cubicBezTo>
                  <a:pt x="79915" y="11405"/>
                  <a:pt x="79655" y="11535"/>
                  <a:pt x="77812" y="11860"/>
                </a:cubicBezTo>
                <a:cubicBezTo>
                  <a:pt x="76685" y="12077"/>
                  <a:pt x="76642" y="12120"/>
                  <a:pt x="77357" y="12294"/>
                </a:cubicBezTo>
                <a:cubicBezTo>
                  <a:pt x="77791" y="12402"/>
                  <a:pt x="78072" y="12619"/>
                  <a:pt x="77986" y="12771"/>
                </a:cubicBezTo>
                <a:cubicBezTo>
                  <a:pt x="77805" y="13067"/>
                  <a:pt x="78472" y="13338"/>
                  <a:pt x="79118" y="13338"/>
                </a:cubicBezTo>
                <a:cubicBezTo>
                  <a:pt x="79323" y="13338"/>
                  <a:pt x="79526" y="13311"/>
                  <a:pt x="79698" y="13248"/>
                </a:cubicBezTo>
                <a:cubicBezTo>
                  <a:pt x="80045" y="13139"/>
                  <a:pt x="81455" y="13009"/>
                  <a:pt x="82820" y="12966"/>
                </a:cubicBezTo>
                <a:cubicBezTo>
                  <a:pt x="84186" y="12944"/>
                  <a:pt x="85422" y="12836"/>
                  <a:pt x="85552" y="12749"/>
                </a:cubicBezTo>
                <a:cubicBezTo>
                  <a:pt x="85563" y="12744"/>
                  <a:pt x="85576" y="12741"/>
                  <a:pt x="85589" y="12741"/>
                </a:cubicBezTo>
                <a:cubicBezTo>
                  <a:pt x="85734" y="12741"/>
                  <a:pt x="86008" y="13050"/>
                  <a:pt x="86246" y="13486"/>
                </a:cubicBezTo>
                <a:cubicBezTo>
                  <a:pt x="86484" y="13963"/>
                  <a:pt x="86983" y="14614"/>
                  <a:pt x="87352" y="14961"/>
                </a:cubicBezTo>
                <a:cubicBezTo>
                  <a:pt x="87720" y="15286"/>
                  <a:pt x="88002" y="15719"/>
                  <a:pt x="88002" y="15914"/>
                </a:cubicBezTo>
                <a:cubicBezTo>
                  <a:pt x="88002" y="16131"/>
                  <a:pt x="88284" y="16543"/>
                  <a:pt x="88609" y="16825"/>
                </a:cubicBezTo>
                <a:cubicBezTo>
                  <a:pt x="89021" y="17215"/>
                  <a:pt x="89151" y="17649"/>
                  <a:pt x="89064" y="18299"/>
                </a:cubicBezTo>
                <a:cubicBezTo>
                  <a:pt x="88968" y="18877"/>
                  <a:pt x="89086" y="19200"/>
                  <a:pt x="89257" y="19200"/>
                </a:cubicBezTo>
                <a:cubicBezTo>
                  <a:pt x="89395" y="19200"/>
                  <a:pt x="89568" y="18992"/>
                  <a:pt x="89693" y="18538"/>
                </a:cubicBezTo>
                <a:cubicBezTo>
                  <a:pt x="89773" y="18207"/>
                  <a:pt x="89852" y="18054"/>
                  <a:pt x="89986" y="18054"/>
                </a:cubicBezTo>
                <a:cubicBezTo>
                  <a:pt x="90071" y="18054"/>
                  <a:pt x="90178" y="18116"/>
                  <a:pt x="90322" y="18234"/>
                </a:cubicBezTo>
                <a:cubicBezTo>
                  <a:pt x="91384" y="19123"/>
                  <a:pt x="91102" y="20207"/>
                  <a:pt x="89737" y="20554"/>
                </a:cubicBezTo>
                <a:cubicBezTo>
                  <a:pt x="89303" y="20662"/>
                  <a:pt x="89411" y="20706"/>
                  <a:pt x="90083" y="20749"/>
                </a:cubicBezTo>
                <a:cubicBezTo>
                  <a:pt x="90604" y="20771"/>
                  <a:pt x="91276" y="21031"/>
                  <a:pt x="91558" y="21356"/>
                </a:cubicBezTo>
                <a:cubicBezTo>
                  <a:pt x="92056" y="21898"/>
                  <a:pt x="92056" y="21963"/>
                  <a:pt x="91471" y="22505"/>
                </a:cubicBezTo>
                <a:cubicBezTo>
                  <a:pt x="90886" y="23047"/>
                  <a:pt x="90864" y="23091"/>
                  <a:pt x="91384" y="23459"/>
                </a:cubicBezTo>
                <a:cubicBezTo>
                  <a:pt x="91883" y="23828"/>
                  <a:pt x="91861" y="23893"/>
                  <a:pt x="91059" y="24196"/>
                </a:cubicBezTo>
                <a:cubicBezTo>
                  <a:pt x="90604" y="24370"/>
                  <a:pt x="90214" y="24695"/>
                  <a:pt x="90214" y="24890"/>
                </a:cubicBezTo>
                <a:cubicBezTo>
                  <a:pt x="90214" y="25018"/>
                  <a:pt x="90245" y="25083"/>
                  <a:pt x="90315" y="25083"/>
                </a:cubicBezTo>
                <a:cubicBezTo>
                  <a:pt x="90388" y="25083"/>
                  <a:pt x="90503" y="25012"/>
                  <a:pt x="90669" y="24869"/>
                </a:cubicBezTo>
                <a:cubicBezTo>
                  <a:pt x="90886" y="24684"/>
                  <a:pt x="91085" y="24606"/>
                  <a:pt x="91239" y="24606"/>
                </a:cubicBezTo>
                <a:cubicBezTo>
                  <a:pt x="91594" y="24606"/>
                  <a:pt x="91714" y="25020"/>
                  <a:pt x="91276" y="25519"/>
                </a:cubicBezTo>
                <a:cubicBezTo>
                  <a:pt x="90972" y="25844"/>
                  <a:pt x="90864" y="26126"/>
                  <a:pt x="91016" y="26126"/>
                </a:cubicBezTo>
                <a:cubicBezTo>
                  <a:pt x="91167" y="26126"/>
                  <a:pt x="91037" y="26321"/>
                  <a:pt x="90734" y="26560"/>
                </a:cubicBezTo>
                <a:cubicBezTo>
                  <a:pt x="90365" y="26841"/>
                  <a:pt x="90300" y="27058"/>
                  <a:pt x="90517" y="27188"/>
                </a:cubicBezTo>
                <a:cubicBezTo>
                  <a:pt x="90691" y="27318"/>
                  <a:pt x="90756" y="27579"/>
                  <a:pt x="90625" y="27774"/>
                </a:cubicBezTo>
                <a:cubicBezTo>
                  <a:pt x="90565" y="27885"/>
                  <a:pt x="90551" y="27940"/>
                  <a:pt x="90587" y="27940"/>
                </a:cubicBezTo>
                <a:cubicBezTo>
                  <a:pt x="90629" y="27940"/>
                  <a:pt x="90734" y="27869"/>
                  <a:pt x="90907" y="27730"/>
                </a:cubicBezTo>
                <a:cubicBezTo>
                  <a:pt x="91082" y="27590"/>
                  <a:pt x="91239" y="27528"/>
                  <a:pt x="91362" y="27528"/>
                </a:cubicBezTo>
                <a:cubicBezTo>
                  <a:pt x="91638" y="27528"/>
                  <a:pt x="91741" y="27838"/>
                  <a:pt x="91471" y="28272"/>
                </a:cubicBezTo>
                <a:cubicBezTo>
                  <a:pt x="91319" y="28533"/>
                  <a:pt x="91536" y="29161"/>
                  <a:pt x="92100" y="29985"/>
                </a:cubicBezTo>
                <a:cubicBezTo>
                  <a:pt x="93314" y="31785"/>
                  <a:pt x="94181" y="32500"/>
                  <a:pt x="95157" y="32522"/>
                </a:cubicBezTo>
                <a:cubicBezTo>
                  <a:pt x="95634" y="32543"/>
                  <a:pt x="96024" y="32717"/>
                  <a:pt x="96046" y="32934"/>
                </a:cubicBezTo>
                <a:cubicBezTo>
                  <a:pt x="96067" y="33150"/>
                  <a:pt x="96111" y="33411"/>
                  <a:pt x="96132" y="33497"/>
                </a:cubicBezTo>
                <a:cubicBezTo>
                  <a:pt x="96140" y="33541"/>
                  <a:pt x="96173" y="33561"/>
                  <a:pt x="96224" y="33561"/>
                </a:cubicBezTo>
                <a:cubicBezTo>
                  <a:pt x="96608" y="33561"/>
                  <a:pt x="98045" y="32468"/>
                  <a:pt x="98084" y="32066"/>
                </a:cubicBezTo>
                <a:cubicBezTo>
                  <a:pt x="98105" y="31806"/>
                  <a:pt x="98084" y="31286"/>
                  <a:pt x="98062" y="30917"/>
                </a:cubicBezTo>
                <a:cubicBezTo>
                  <a:pt x="98040" y="30549"/>
                  <a:pt x="98149" y="30159"/>
                  <a:pt x="98344" y="30028"/>
                </a:cubicBezTo>
                <a:cubicBezTo>
                  <a:pt x="98517" y="29920"/>
                  <a:pt x="98669" y="29573"/>
                  <a:pt x="98669" y="29248"/>
                </a:cubicBezTo>
                <a:cubicBezTo>
                  <a:pt x="98669" y="28608"/>
                  <a:pt x="101162" y="26281"/>
                  <a:pt x="101777" y="26281"/>
                </a:cubicBezTo>
                <a:cubicBezTo>
                  <a:pt x="101809" y="26281"/>
                  <a:pt x="101835" y="26287"/>
                  <a:pt x="101856" y="26299"/>
                </a:cubicBezTo>
                <a:cubicBezTo>
                  <a:pt x="101907" y="26331"/>
                  <a:pt x="101989" y="26346"/>
                  <a:pt x="102092" y="26346"/>
                </a:cubicBezTo>
                <a:cubicBezTo>
                  <a:pt x="102342" y="26346"/>
                  <a:pt x="102717" y="26258"/>
                  <a:pt x="103070" y="26104"/>
                </a:cubicBezTo>
                <a:cubicBezTo>
                  <a:pt x="103937" y="25736"/>
                  <a:pt x="104393" y="25150"/>
                  <a:pt x="104436" y="24218"/>
                </a:cubicBezTo>
                <a:cubicBezTo>
                  <a:pt x="104456" y="24002"/>
                  <a:pt x="104617" y="23822"/>
                  <a:pt x="104809" y="23822"/>
                </a:cubicBezTo>
                <a:cubicBezTo>
                  <a:pt x="104829" y="23822"/>
                  <a:pt x="104849" y="23824"/>
                  <a:pt x="104870" y="23828"/>
                </a:cubicBezTo>
                <a:cubicBezTo>
                  <a:pt x="104887" y="23831"/>
                  <a:pt x="104905" y="23833"/>
                  <a:pt x="104925" y="23833"/>
                </a:cubicBezTo>
                <a:cubicBezTo>
                  <a:pt x="105158" y="23833"/>
                  <a:pt x="105567" y="23607"/>
                  <a:pt x="105867" y="23308"/>
                </a:cubicBezTo>
                <a:cubicBezTo>
                  <a:pt x="106327" y="22847"/>
                  <a:pt x="106806" y="22720"/>
                  <a:pt x="108120" y="22720"/>
                </a:cubicBezTo>
                <a:cubicBezTo>
                  <a:pt x="108230" y="22720"/>
                  <a:pt x="108346" y="22720"/>
                  <a:pt x="108469" y="22722"/>
                </a:cubicBezTo>
                <a:cubicBezTo>
                  <a:pt x="108537" y="22723"/>
                  <a:pt x="108605" y="22724"/>
                  <a:pt x="108672" y="22724"/>
                </a:cubicBezTo>
                <a:cubicBezTo>
                  <a:pt x="109807" y="22724"/>
                  <a:pt x="110842" y="22553"/>
                  <a:pt x="111374" y="22267"/>
                </a:cubicBezTo>
                <a:cubicBezTo>
                  <a:pt x="111894" y="22007"/>
                  <a:pt x="112805" y="21681"/>
                  <a:pt x="113412" y="21551"/>
                </a:cubicBezTo>
                <a:lnTo>
                  <a:pt x="114517" y="21291"/>
                </a:lnTo>
                <a:lnTo>
                  <a:pt x="113412" y="21053"/>
                </a:lnTo>
                <a:cubicBezTo>
                  <a:pt x="113048" y="20975"/>
                  <a:pt x="112621" y="20936"/>
                  <a:pt x="112258" y="20936"/>
                </a:cubicBezTo>
                <a:cubicBezTo>
                  <a:pt x="112016" y="20936"/>
                  <a:pt x="111803" y="20953"/>
                  <a:pt x="111656" y="20988"/>
                </a:cubicBezTo>
                <a:cubicBezTo>
                  <a:pt x="111551" y="21013"/>
                  <a:pt x="111451" y="21025"/>
                  <a:pt x="111358" y="21025"/>
                </a:cubicBezTo>
                <a:cubicBezTo>
                  <a:pt x="110739" y="21025"/>
                  <a:pt x="110427" y="20517"/>
                  <a:pt x="111049" y="20272"/>
                </a:cubicBezTo>
                <a:cubicBezTo>
                  <a:pt x="111330" y="20164"/>
                  <a:pt x="111504" y="19839"/>
                  <a:pt x="111461" y="19557"/>
                </a:cubicBezTo>
                <a:cubicBezTo>
                  <a:pt x="111395" y="19210"/>
                  <a:pt x="111656" y="19036"/>
                  <a:pt x="112263" y="18950"/>
                </a:cubicBezTo>
                <a:cubicBezTo>
                  <a:pt x="112367" y="18940"/>
                  <a:pt x="112462" y="18934"/>
                  <a:pt x="112547" y="18934"/>
                </a:cubicBezTo>
                <a:cubicBezTo>
                  <a:pt x="113007" y="18934"/>
                  <a:pt x="113194" y="19092"/>
                  <a:pt x="113303" y="19513"/>
                </a:cubicBezTo>
                <a:cubicBezTo>
                  <a:pt x="113418" y="19925"/>
                  <a:pt x="113701" y="20144"/>
                  <a:pt x="113943" y="20144"/>
                </a:cubicBezTo>
                <a:cubicBezTo>
                  <a:pt x="114160" y="20144"/>
                  <a:pt x="114344" y="19969"/>
                  <a:pt x="114344" y="19600"/>
                </a:cubicBezTo>
                <a:cubicBezTo>
                  <a:pt x="114344" y="18939"/>
                  <a:pt x="112983" y="18068"/>
                  <a:pt x="112124" y="18068"/>
                </a:cubicBezTo>
                <a:cubicBezTo>
                  <a:pt x="112025" y="18068"/>
                  <a:pt x="111933" y="18080"/>
                  <a:pt x="111851" y="18104"/>
                </a:cubicBezTo>
                <a:cubicBezTo>
                  <a:pt x="111645" y="18171"/>
                  <a:pt x="111459" y="18201"/>
                  <a:pt x="111300" y="18201"/>
                </a:cubicBezTo>
                <a:cubicBezTo>
                  <a:pt x="110792" y="18201"/>
                  <a:pt x="110571" y="17889"/>
                  <a:pt x="110919" y="17475"/>
                </a:cubicBezTo>
                <a:cubicBezTo>
                  <a:pt x="111179" y="17150"/>
                  <a:pt x="111092" y="16977"/>
                  <a:pt x="110593" y="16717"/>
                </a:cubicBezTo>
                <a:cubicBezTo>
                  <a:pt x="109850" y="16318"/>
                  <a:pt x="110032" y="15858"/>
                  <a:pt x="110746" y="15858"/>
                </a:cubicBezTo>
                <a:cubicBezTo>
                  <a:pt x="110885" y="15858"/>
                  <a:pt x="111045" y="15875"/>
                  <a:pt x="111222" y="15914"/>
                </a:cubicBezTo>
                <a:cubicBezTo>
                  <a:pt x="111458" y="15972"/>
                  <a:pt x="111632" y="16003"/>
                  <a:pt x="111758" y="16003"/>
                </a:cubicBezTo>
                <a:cubicBezTo>
                  <a:pt x="112016" y="16003"/>
                  <a:pt x="112075" y="15873"/>
                  <a:pt x="112046" y="15568"/>
                </a:cubicBezTo>
                <a:cubicBezTo>
                  <a:pt x="112015" y="15188"/>
                  <a:pt x="112242" y="15002"/>
                  <a:pt x="112605" y="15002"/>
                </a:cubicBezTo>
                <a:cubicBezTo>
                  <a:pt x="113008" y="15002"/>
                  <a:pt x="113578" y="15231"/>
                  <a:pt x="114149" y="15676"/>
                </a:cubicBezTo>
                <a:cubicBezTo>
                  <a:pt x="114626" y="16066"/>
                  <a:pt x="115255" y="16391"/>
                  <a:pt x="115536" y="16391"/>
                </a:cubicBezTo>
                <a:cubicBezTo>
                  <a:pt x="115948" y="16391"/>
                  <a:pt x="115905" y="16283"/>
                  <a:pt x="115363" y="15893"/>
                </a:cubicBezTo>
                <a:cubicBezTo>
                  <a:pt x="114474" y="15286"/>
                  <a:pt x="114734" y="14830"/>
                  <a:pt x="115992" y="14830"/>
                </a:cubicBezTo>
                <a:cubicBezTo>
                  <a:pt x="116924" y="14830"/>
                  <a:pt x="116946" y="14809"/>
                  <a:pt x="116360" y="14353"/>
                </a:cubicBezTo>
                <a:cubicBezTo>
                  <a:pt x="116035" y="14115"/>
                  <a:pt x="115905" y="13876"/>
                  <a:pt x="116078" y="13855"/>
                </a:cubicBezTo>
                <a:cubicBezTo>
                  <a:pt x="116252" y="13833"/>
                  <a:pt x="115970" y="13725"/>
                  <a:pt x="115471" y="13616"/>
                </a:cubicBezTo>
                <a:cubicBezTo>
                  <a:pt x="114257" y="13356"/>
                  <a:pt x="114257" y="12836"/>
                  <a:pt x="115450" y="12597"/>
                </a:cubicBezTo>
                <a:lnTo>
                  <a:pt x="116382" y="12402"/>
                </a:lnTo>
                <a:lnTo>
                  <a:pt x="115385" y="12359"/>
                </a:lnTo>
                <a:cubicBezTo>
                  <a:pt x="114843" y="12337"/>
                  <a:pt x="114301" y="12185"/>
                  <a:pt x="114214" y="12012"/>
                </a:cubicBezTo>
                <a:cubicBezTo>
                  <a:pt x="113946" y="11601"/>
                  <a:pt x="114768" y="11219"/>
                  <a:pt x="115672" y="11219"/>
                </a:cubicBezTo>
                <a:cubicBezTo>
                  <a:pt x="115865" y="11219"/>
                  <a:pt x="116061" y="11237"/>
                  <a:pt x="116252" y="11275"/>
                </a:cubicBezTo>
                <a:cubicBezTo>
                  <a:pt x="116530" y="11330"/>
                  <a:pt x="116732" y="11360"/>
                  <a:pt x="116869" y="11360"/>
                </a:cubicBezTo>
                <a:cubicBezTo>
                  <a:pt x="117104" y="11360"/>
                  <a:pt x="117142" y="11272"/>
                  <a:pt x="117032" y="11080"/>
                </a:cubicBezTo>
                <a:cubicBezTo>
                  <a:pt x="116938" y="10938"/>
                  <a:pt x="116820" y="10842"/>
                  <a:pt x="116730" y="10842"/>
                </a:cubicBezTo>
                <a:cubicBezTo>
                  <a:pt x="116696" y="10842"/>
                  <a:pt x="116666" y="10855"/>
                  <a:pt x="116642" y="10885"/>
                </a:cubicBezTo>
                <a:cubicBezTo>
                  <a:pt x="116592" y="10931"/>
                  <a:pt x="116525" y="10952"/>
                  <a:pt x="116447" y="10952"/>
                </a:cubicBezTo>
                <a:cubicBezTo>
                  <a:pt x="116014" y="10952"/>
                  <a:pt x="115259" y="10323"/>
                  <a:pt x="115406" y="9974"/>
                </a:cubicBezTo>
                <a:cubicBezTo>
                  <a:pt x="115493" y="9757"/>
                  <a:pt x="115406" y="9410"/>
                  <a:pt x="115211" y="9237"/>
                </a:cubicBezTo>
                <a:cubicBezTo>
                  <a:pt x="114973" y="8977"/>
                  <a:pt x="115103" y="8803"/>
                  <a:pt x="115710" y="8565"/>
                </a:cubicBezTo>
                <a:cubicBezTo>
                  <a:pt x="116165" y="8391"/>
                  <a:pt x="116555" y="8044"/>
                  <a:pt x="116555" y="7784"/>
                </a:cubicBezTo>
                <a:cubicBezTo>
                  <a:pt x="116555" y="7524"/>
                  <a:pt x="116794" y="7177"/>
                  <a:pt x="117097" y="6982"/>
                </a:cubicBezTo>
                <a:cubicBezTo>
                  <a:pt x="117375" y="6797"/>
                  <a:pt x="117467" y="6717"/>
                  <a:pt x="117344" y="6717"/>
                </a:cubicBezTo>
                <a:cubicBezTo>
                  <a:pt x="117266" y="6717"/>
                  <a:pt x="117099" y="6749"/>
                  <a:pt x="116837" y="6809"/>
                </a:cubicBezTo>
                <a:cubicBezTo>
                  <a:pt x="116629" y="6850"/>
                  <a:pt x="116447" y="6870"/>
                  <a:pt x="116294" y="6870"/>
                </a:cubicBezTo>
                <a:cubicBezTo>
                  <a:pt x="115734" y="6870"/>
                  <a:pt x="115573" y="6601"/>
                  <a:pt x="115948" y="6158"/>
                </a:cubicBezTo>
                <a:cubicBezTo>
                  <a:pt x="116144" y="5920"/>
                  <a:pt x="116924" y="5725"/>
                  <a:pt x="117683" y="5725"/>
                </a:cubicBezTo>
                <a:cubicBezTo>
                  <a:pt x="118593" y="5725"/>
                  <a:pt x="119027" y="5595"/>
                  <a:pt x="118984" y="5356"/>
                </a:cubicBezTo>
                <a:cubicBezTo>
                  <a:pt x="118940" y="5139"/>
                  <a:pt x="119222" y="4901"/>
                  <a:pt x="119612" y="4857"/>
                </a:cubicBezTo>
                <a:cubicBezTo>
                  <a:pt x="120003" y="4792"/>
                  <a:pt x="120696" y="4554"/>
                  <a:pt x="121130" y="4337"/>
                </a:cubicBezTo>
                <a:lnTo>
                  <a:pt x="121932" y="3925"/>
                </a:lnTo>
                <a:lnTo>
                  <a:pt x="120675" y="3708"/>
                </a:lnTo>
                <a:cubicBezTo>
                  <a:pt x="120401" y="3657"/>
                  <a:pt x="120107" y="3633"/>
                  <a:pt x="119833" y="3633"/>
                </a:cubicBezTo>
                <a:cubicBezTo>
                  <a:pt x="119412" y="3633"/>
                  <a:pt x="119037" y="3690"/>
                  <a:pt x="118854" y="3795"/>
                </a:cubicBezTo>
                <a:cubicBezTo>
                  <a:pt x="118341" y="4058"/>
                  <a:pt x="117643" y="4215"/>
                  <a:pt x="117081" y="4215"/>
                </a:cubicBezTo>
                <a:cubicBezTo>
                  <a:pt x="116764" y="4215"/>
                  <a:pt x="116489" y="4165"/>
                  <a:pt x="116317" y="4055"/>
                </a:cubicBezTo>
                <a:cubicBezTo>
                  <a:pt x="116250" y="4015"/>
                  <a:pt x="116145" y="3995"/>
                  <a:pt x="116018" y="3995"/>
                </a:cubicBezTo>
                <a:cubicBezTo>
                  <a:pt x="115733" y="3995"/>
                  <a:pt x="115332" y="4092"/>
                  <a:pt x="114973" y="4272"/>
                </a:cubicBezTo>
                <a:cubicBezTo>
                  <a:pt x="114645" y="4436"/>
                  <a:pt x="114360" y="4513"/>
                  <a:pt x="114148" y="4513"/>
                </a:cubicBezTo>
                <a:cubicBezTo>
                  <a:pt x="113770" y="4513"/>
                  <a:pt x="113625" y="4269"/>
                  <a:pt x="113889" y="3838"/>
                </a:cubicBezTo>
                <a:cubicBezTo>
                  <a:pt x="113985" y="3678"/>
                  <a:pt x="113640" y="3588"/>
                  <a:pt x="112819" y="3588"/>
                </a:cubicBezTo>
                <a:cubicBezTo>
                  <a:pt x="112533" y="3588"/>
                  <a:pt x="112189" y="3599"/>
                  <a:pt x="111786" y="3622"/>
                </a:cubicBezTo>
                <a:cubicBezTo>
                  <a:pt x="110116" y="3687"/>
                  <a:pt x="108967" y="3968"/>
                  <a:pt x="107536" y="4619"/>
                </a:cubicBezTo>
                <a:cubicBezTo>
                  <a:pt x="106589" y="5046"/>
                  <a:pt x="105674" y="5314"/>
                  <a:pt x="105240" y="5314"/>
                </a:cubicBezTo>
                <a:cubicBezTo>
                  <a:pt x="105167" y="5314"/>
                  <a:pt x="105108" y="5307"/>
                  <a:pt x="105065" y="5291"/>
                </a:cubicBezTo>
                <a:cubicBezTo>
                  <a:pt x="104284" y="4987"/>
                  <a:pt x="104761" y="4641"/>
                  <a:pt x="107493" y="3557"/>
                </a:cubicBezTo>
                <a:cubicBezTo>
                  <a:pt x="109054" y="2928"/>
                  <a:pt x="110463" y="2603"/>
                  <a:pt x="111461" y="2603"/>
                </a:cubicBezTo>
                <a:cubicBezTo>
                  <a:pt x="112328" y="2603"/>
                  <a:pt x="113498" y="2386"/>
                  <a:pt x="114084" y="2104"/>
                </a:cubicBezTo>
                <a:lnTo>
                  <a:pt x="115125" y="1627"/>
                </a:lnTo>
                <a:lnTo>
                  <a:pt x="113368" y="1822"/>
                </a:lnTo>
                <a:cubicBezTo>
                  <a:pt x="113029" y="1858"/>
                  <a:pt x="112727" y="1874"/>
                  <a:pt x="112466" y="1874"/>
                </a:cubicBezTo>
                <a:cubicBezTo>
                  <a:pt x="111293" y="1874"/>
                  <a:pt x="110948" y="1534"/>
                  <a:pt x="111764" y="1020"/>
                </a:cubicBezTo>
                <a:cubicBezTo>
                  <a:pt x="111995" y="872"/>
                  <a:pt x="111708" y="802"/>
                  <a:pt x="111081" y="802"/>
                </a:cubicBezTo>
                <a:cubicBezTo>
                  <a:pt x="110059" y="802"/>
                  <a:pt x="108131" y="988"/>
                  <a:pt x="106062" y="1323"/>
                </a:cubicBezTo>
                <a:cubicBezTo>
                  <a:pt x="105391" y="1423"/>
                  <a:pt x="104739" y="1486"/>
                  <a:pt x="104329" y="1486"/>
                </a:cubicBezTo>
                <a:cubicBezTo>
                  <a:pt x="104116" y="1486"/>
                  <a:pt x="103968" y="1469"/>
                  <a:pt x="103916" y="1432"/>
                </a:cubicBezTo>
                <a:cubicBezTo>
                  <a:pt x="103439" y="1150"/>
                  <a:pt x="104198" y="630"/>
                  <a:pt x="105477" y="391"/>
                </a:cubicBezTo>
                <a:cubicBezTo>
                  <a:pt x="106561" y="153"/>
                  <a:pt x="106496" y="131"/>
                  <a:pt x="104783" y="131"/>
                </a:cubicBezTo>
                <a:cubicBezTo>
                  <a:pt x="103764" y="109"/>
                  <a:pt x="102615" y="88"/>
                  <a:pt x="102290" y="44"/>
                </a:cubicBezTo>
                <a:cubicBezTo>
                  <a:pt x="101964" y="23"/>
                  <a:pt x="101661" y="1"/>
                  <a:pt x="101379" y="1"/>
                </a:cubicBezTo>
                <a:close/>
                <a:moveTo>
                  <a:pt x="154930" y="32050"/>
                </a:moveTo>
                <a:cubicBezTo>
                  <a:pt x="154957" y="32050"/>
                  <a:pt x="154984" y="32056"/>
                  <a:pt x="155017" y="32066"/>
                </a:cubicBezTo>
                <a:cubicBezTo>
                  <a:pt x="155407" y="32088"/>
                  <a:pt x="155841" y="32327"/>
                  <a:pt x="156036" y="32674"/>
                </a:cubicBezTo>
                <a:cubicBezTo>
                  <a:pt x="156375" y="33319"/>
                  <a:pt x="156436" y="33605"/>
                  <a:pt x="156196" y="33605"/>
                </a:cubicBezTo>
                <a:cubicBezTo>
                  <a:pt x="156130" y="33605"/>
                  <a:pt x="156040" y="33583"/>
                  <a:pt x="155927" y="33541"/>
                </a:cubicBezTo>
                <a:cubicBezTo>
                  <a:pt x="155846" y="33511"/>
                  <a:pt x="155756" y="33497"/>
                  <a:pt x="155668" y="33497"/>
                </a:cubicBezTo>
                <a:cubicBezTo>
                  <a:pt x="155498" y="33497"/>
                  <a:pt x="155333" y="33549"/>
                  <a:pt x="155234" y="33649"/>
                </a:cubicBezTo>
                <a:cubicBezTo>
                  <a:pt x="155201" y="33682"/>
                  <a:pt x="155162" y="33698"/>
                  <a:pt x="155119" y="33698"/>
                </a:cubicBezTo>
                <a:cubicBezTo>
                  <a:pt x="154964" y="33698"/>
                  <a:pt x="154758" y="33495"/>
                  <a:pt x="154605" y="33172"/>
                </a:cubicBezTo>
                <a:cubicBezTo>
                  <a:pt x="154410" y="32760"/>
                  <a:pt x="154323" y="32327"/>
                  <a:pt x="154410" y="32240"/>
                </a:cubicBezTo>
                <a:cubicBezTo>
                  <a:pt x="154518" y="32132"/>
                  <a:pt x="154670" y="32066"/>
                  <a:pt x="154843" y="32066"/>
                </a:cubicBezTo>
                <a:cubicBezTo>
                  <a:pt x="154876" y="32056"/>
                  <a:pt x="154903" y="32050"/>
                  <a:pt x="154930" y="32050"/>
                </a:cubicBezTo>
                <a:close/>
                <a:moveTo>
                  <a:pt x="78772" y="33125"/>
                </a:moveTo>
                <a:cubicBezTo>
                  <a:pt x="78756" y="33125"/>
                  <a:pt x="78739" y="33126"/>
                  <a:pt x="78723" y="33129"/>
                </a:cubicBezTo>
                <a:cubicBezTo>
                  <a:pt x="78658" y="33150"/>
                  <a:pt x="78614" y="33150"/>
                  <a:pt x="78571" y="33194"/>
                </a:cubicBezTo>
                <a:cubicBezTo>
                  <a:pt x="78419" y="33281"/>
                  <a:pt x="78376" y="33497"/>
                  <a:pt x="78463" y="33671"/>
                </a:cubicBezTo>
                <a:cubicBezTo>
                  <a:pt x="78534" y="33771"/>
                  <a:pt x="78652" y="33823"/>
                  <a:pt x="78767" y="33823"/>
                </a:cubicBezTo>
                <a:cubicBezTo>
                  <a:pt x="78828" y="33823"/>
                  <a:pt x="78888" y="33809"/>
                  <a:pt x="78940" y="33779"/>
                </a:cubicBezTo>
                <a:cubicBezTo>
                  <a:pt x="79113" y="33671"/>
                  <a:pt x="79156" y="33454"/>
                  <a:pt x="79048" y="33302"/>
                </a:cubicBezTo>
                <a:cubicBezTo>
                  <a:pt x="78991" y="33189"/>
                  <a:pt x="78885" y="33125"/>
                  <a:pt x="78772" y="33125"/>
                </a:cubicBezTo>
                <a:close/>
                <a:moveTo>
                  <a:pt x="146482" y="33125"/>
                </a:moveTo>
                <a:cubicBezTo>
                  <a:pt x="146465" y="33125"/>
                  <a:pt x="146448" y="33126"/>
                  <a:pt x="146431" y="33129"/>
                </a:cubicBezTo>
                <a:cubicBezTo>
                  <a:pt x="146388" y="33150"/>
                  <a:pt x="146345" y="33150"/>
                  <a:pt x="146301" y="33194"/>
                </a:cubicBezTo>
                <a:cubicBezTo>
                  <a:pt x="146128" y="33281"/>
                  <a:pt x="146084" y="33497"/>
                  <a:pt x="146193" y="33671"/>
                </a:cubicBezTo>
                <a:cubicBezTo>
                  <a:pt x="146264" y="33771"/>
                  <a:pt x="146382" y="33823"/>
                  <a:pt x="146498" y="33823"/>
                </a:cubicBezTo>
                <a:cubicBezTo>
                  <a:pt x="146558" y="33823"/>
                  <a:pt x="146618" y="33809"/>
                  <a:pt x="146670" y="33779"/>
                </a:cubicBezTo>
                <a:cubicBezTo>
                  <a:pt x="146843" y="33671"/>
                  <a:pt x="146887" y="33454"/>
                  <a:pt x="146778" y="33302"/>
                </a:cubicBezTo>
                <a:cubicBezTo>
                  <a:pt x="146721" y="33189"/>
                  <a:pt x="146599" y="33125"/>
                  <a:pt x="146482" y="33125"/>
                </a:cubicBezTo>
                <a:close/>
                <a:moveTo>
                  <a:pt x="130127" y="32847"/>
                </a:moveTo>
                <a:cubicBezTo>
                  <a:pt x="129846" y="32847"/>
                  <a:pt x="129651" y="33259"/>
                  <a:pt x="129889" y="33671"/>
                </a:cubicBezTo>
                <a:cubicBezTo>
                  <a:pt x="129965" y="33790"/>
                  <a:pt x="130041" y="33850"/>
                  <a:pt x="130127" y="33850"/>
                </a:cubicBezTo>
                <a:cubicBezTo>
                  <a:pt x="130214" y="33850"/>
                  <a:pt x="130312" y="33790"/>
                  <a:pt x="130431" y="33671"/>
                </a:cubicBezTo>
                <a:cubicBezTo>
                  <a:pt x="130691" y="33411"/>
                  <a:pt x="130691" y="33216"/>
                  <a:pt x="130431" y="32977"/>
                </a:cubicBezTo>
                <a:cubicBezTo>
                  <a:pt x="130323" y="32869"/>
                  <a:pt x="130236" y="32847"/>
                  <a:pt x="130127" y="32847"/>
                </a:cubicBezTo>
                <a:close/>
                <a:moveTo>
                  <a:pt x="3533" y="33449"/>
                </a:moveTo>
                <a:cubicBezTo>
                  <a:pt x="3512" y="33449"/>
                  <a:pt x="3491" y="33451"/>
                  <a:pt x="3470" y="33454"/>
                </a:cubicBezTo>
                <a:cubicBezTo>
                  <a:pt x="3426" y="33454"/>
                  <a:pt x="3361" y="33476"/>
                  <a:pt x="3318" y="33497"/>
                </a:cubicBezTo>
                <a:cubicBezTo>
                  <a:pt x="3166" y="33606"/>
                  <a:pt x="3123" y="33823"/>
                  <a:pt x="3209" y="33974"/>
                </a:cubicBezTo>
                <a:cubicBezTo>
                  <a:pt x="3278" y="34084"/>
                  <a:pt x="3390" y="34142"/>
                  <a:pt x="3507" y="34142"/>
                </a:cubicBezTo>
                <a:cubicBezTo>
                  <a:pt x="3575" y="34142"/>
                  <a:pt x="3644" y="34123"/>
                  <a:pt x="3708" y="34083"/>
                </a:cubicBezTo>
                <a:cubicBezTo>
                  <a:pt x="3860" y="33996"/>
                  <a:pt x="3903" y="33779"/>
                  <a:pt x="3816" y="33606"/>
                </a:cubicBezTo>
                <a:cubicBezTo>
                  <a:pt x="3744" y="33497"/>
                  <a:pt x="3641" y="33449"/>
                  <a:pt x="3533" y="33449"/>
                </a:cubicBezTo>
                <a:close/>
                <a:moveTo>
                  <a:pt x="6917" y="35319"/>
                </a:moveTo>
                <a:cubicBezTo>
                  <a:pt x="6873" y="35340"/>
                  <a:pt x="6808" y="35362"/>
                  <a:pt x="6765" y="35384"/>
                </a:cubicBezTo>
                <a:cubicBezTo>
                  <a:pt x="6613" y="35470"/>
                  <a:pt x="6570" y="35687"/>
                  <a:pt x="6657" y="35861"/>
                </a:cubicBezTo>
                <a:cubicBezTo>
                  <a:pt x="6728" y="35960"/>
                  <a:pt x="6846" y="36023"/>
                  <a:pt x="6968" y="36023"/>
                </a:cubicBezTo>
                <a:cubicBezTo>
                  <a:pt x="7032" y="36023"/>
                  <a:pt x="7096" y="36006"/>
                  <a:pt x="7155" y="35969"/>
                </a:cubicBezTo>
                <a:cubicBezTo>
                  <a:pt x="7307" y="35861"/>
                  <a:pt x="7350" y="35644"/>
                  <a:pt x="7264" y="35492"/>
                </a:cubicBezTo>
                <a:cubicBezTo>
                  <a:pt x="7177" y="35362"/>
                  <a:pt x="7047" y="35319"/>
                  <a:pt x="6917" y="35319"/>
                </a:cubicBezTo>
                <a:close/>
                <a:moveTo>
                  <a:pt x="125748" y="35319"/>
                </a:moveTo>
                <a:cubicBezTo>
                  <a:pt x="125705" y="35340"/>
                  <a:pt x="125640" y="35362"/>
                  <a:pt x="125596" y="35384"/>
                </a:cubicBezTo>
                <a:cubicBezTo>
                  <a:pt x="125444" y="35470"/>
                  <a:pt x="125401" y="35687"/>
                  <a:pt x="125488" y="35861"/>
                </a:cubicBezTo>
                <a:cubicBezTo>
                  <a:pt x="125559" y="35960"/>
                  <a:pt x="125678" y="36023"/>
                  <a:pt x="125800" y="36023"/>
                </a:cubicBezTo>
                <a:cubicBezTo>
                  <a:pt x="125863" y="36023"/>
                  <a:pt x="125927" y="36006"/>
                  <a:pt x="125987" y="35969"/>
                </a:cubicBezTo>
                <a:cubicBezTo>
                  <a:pt x="126138" y="35861"/>
                  <a:pt x="126182" y="35644"/>
                  <a:pt x="126095" y="35492"/>
                </a:cubicBezTo>
                <a:cubicBezTo>
                  <a:pt x="126008" y="35362"/>
                  <a:pt x="125878" y="35319"/>
                  <a:pt x="125748" y="35319"/>
                </a:cubicBezTo>
                <a:close/>
                <a:moveTo>
                  <a:pt x="148318" y="35319"/>
                </a:moveTo>
                <a:cubicBezTo>
                  <a:pt x="148274" y="35340"/>
                  <a:pt x="148231" y="35362"/>
                  <a:pt x="148187" y="35384"/>
                </a:cubicBezTo>
                <a:cubicBezTo>
                  <a:pt x="148014" y="35470"/>
                  <a:pt x="147971" y="35687"/>
                  <a:pt x="148079" y="35861"/>
                </a:cubicBezTo>
                <a:cubicBezTo>
                  <a:pt x="148136" y="35960"/>
                  <a:pt x="148250" y="36023"/>
                  <a:pt x="148370" y="36023"/>
                </a:cubicBezTo>
                <a:cubicBezTo>
                  <a:pt x="148432" y="36023"/>
                  <a:pt x="148497" y="36006"/>
                  <a:pt x="148556" y="35969"/>
                </a:cubicBezTo>
                <a:cubicBezTo>
                  <a:pt x="148708" y="35861"/>
                  <a:pt x="148773" y="35644"/>
                  <a:pt x="148664" y="35492"/>
                </a:cubicBezTo>
                <a:cubicBezTo>
                  <a:pt x="148578" y="35362"/>
                  <a:pt x="148448" y="35319"/>
                  <a:pt x="148318" y="35319"/>
                </a:cubicBezTo>
                <a:close/>
                <a:moveTo>
                  <a:pt x="26731" y="36267"/>
                </a:moveTo>
                <a:cubicBezTo>
                  <a:pt x="26710" y="36267"/>
                  <a:pt x="26689" y="36269"/>
                  <a:pt x="26668" y="36272"/>
                </a:cubicBezTo>
                <a:cubicBezTo>
                  <a:pt x="26624" y="36272"/>
                  <a:pt x="26559" y="36294"/>
                  <a:pt x="26516" y="36316"/>
                </a:cubicBezTo>
                <a:cubicBezTo>
                  <a:pt x="26364" y="36424"/>
                  <a:pt x="26321" y="36641"/>
                  <a:pt x="26429" y="36793"/>
                </a:cubicBezTo>
                <a:cubicBezTo>
                  <a:pt x="26484" y="36903"/>
                  <a:pt x="26591" y="36960"/>
                  <a:pt x="26706" y="36960"/>
                </a:cubicBezTo>
                <a:cubicBezTo>
                  <a:pt x="26773" y="36960"/>
                  <a:pt x="26843" y="36941"/>
                  <a:pt x="26906" y="36901"/>
                </a:cubicBezTo>
                <a:cubicBezTo>
                  <a:pt x="27058" y="36815"/>
                  <a:pt x="27101" y="36598"/>
                  <a:pt x="27015" y="36424"/>
                </a:cubicBezTo>
                <a:cubicBezTo>
                  <a:pt x="26942" y="36315"/>
                  <a:pt x="26839" y="36267"/>
                  <a:pt x="26731" y="36267"/>
                </a:cubicBezTo>
                <a:close/>
                <a:moveTo>
                  <a:pt x="125798" y="36572"/>
                </a:moveTo>
                <a:cubicBezTo>
                  <a:pt x="125781" y="36572"/>
                  <a:pt x="125765" y="36573"/>
                  <a:pt x="125748" y="36576"/>
                </a:cubicBezTo>
                <a:cubicBezTo>
                  <a:pt x="125705" y="36598"/>
                  <a:pt x="125640" y="36598"/>
                  <a:pt x="125596" y="36641"/>
                </a:cubicBezTo>
                <a:cubicBezTo>
                  <a:pt x="125444" y="36728"/>
                  <a:pt x="125401" y="36945"/>
                  <a:pt x="125488" y="37118"/>
                </a:cubicBezTo>
                <a:cubicBezTo>
                  <a:pt x="125559" y="37218"/>
                  <a:pt x="125677" y="37271"/>
                  <a:pt x="125799" y="37271"/>
                </a:cubicBezTo>
                <a:cubicBezTo>
                  <a:pt x="125862" y="37271"/>
                  <a:pt x="125927" y="37256"/>
                  <a:pt x="125987" y="37226"/>
                </a:cubicBezTo>
                <a:cubicBezTo>
                  <a:pt x="126138" y="37118"/>
                  <a:pt x="126182" y="36901"/>
                  <a:pt x="126095" y="36749"/>
                </a:cubicBezTo>
                <a:cubicBezTo>
                  <a:pt x="126019" y="36636"/>
                  <a:pt x="125910" y="36572"/>
                  <a:pt x="125798" y="36572"/>
                </a:cubicBezTo>
                <a:close/>
                <a:moveTo>
                  <a:pt x="14635" y="35730"/>
                </a:moveTo>
                <a:cubicBezTo>
                  <a:pt x="14158" y="35774"/>
                  <a:pt x="12771" y="36706"/>
                  <a:pt x="12771" y="37053"/>
                </a:cubicBezTo>
                <a:cubicBezTo>
                  <a:pt x="12771" y="37183"/>
                  <a:pt x="12857" y="37378"/>
                  <a:pt x="12966" y="37508"/>
                </a:cubicBezTo>
                <a:cubicBezTo>
                  <a:pt x="12989" y="37530"/>
                  <a:pt x="13021" y="37540"/>
                  <a:pt x="13060" y="37540"/>
                </a:cubicBezTo>
                <a:cubicBezTo>
                  <a:pt x="13522" y="37540"/>
                  <a:pt x="14965" y="36094"/>
                  <a:pt x="14765" y="35774"/>
                </a:cubicBezTo>
                <a:lnTo>
                  <a:pt x="14809" y="35730"/>
                </a:lnTo>
                <a:lnTo>
                  <a:pt x="14809" y="35730"/>
                </a:lnTo>
                <a:lnTo>
                  <a:pt x="14743" y="35774"/>
                </a:lnTo>
                <a:cubicBezTo>
                  <a:pt x="14722" y="35752"/>
                  <a:pt x="14678" y="35730"/>
                  <a:pt x="14635" y="35730"/>
                </a:cubicBezTo>
                <a:close/>
                <a:moveTo>
                  <a:pt x="145174" y="36598"/>
                </a:moveTo>
                <a:cubicBezTo>
                  <a:pt x="144892" y="36619"/>
                  <a:pt x="144697" y="37031"/>
                  <a:pt x="144935" y="37422"/>
                </a:cubicBezTo>
                <a:cubicBezTo>
                  <a:pt x="145011" y="37552"/>
                  <a:pt x="145087" y="37617"/>
                  <a:pt x="145174" y="37617"/>
                </a:cubicBezTo>
                <a:cubicBezTo>
                  <a:pt x="145261" y="37617"/>
                  <a:pt x="145358" y="37552"/>
                  <a:pt x="145477" y="37422"/>
                </a:cubicBezTo>
                <a:cubicBezTo>
                  <a:pt x="145738" y="37183"/>
                  <a:pt x="145738" y="36988"/>
                  <a:pt x="145477" y="36749"/>
                </a:cubicBezTo>
                <a:cubicBezTo>
                  <a:pt x="145391" y="36641"/>
                  <a:pt x="145282" y="36598"/>
                  <a:pt x="145174" y="36598"/>
                </a:cubicBezTo>
                <a:close/>
                <a:moveTo>
                  <a:pt x="1018" y="37525"/>
                </a:moveTo>
                <a:cubicBezTo>
                  <a:pt x="997" y="37525"/>
                  <a:pt x="976" y="37526"/>
                  <a:pt x="955" y="37530"/>
                </a:cubicBezTo>
                <a:cubicBezTo>
                  <a:pt x="911" y="37530"/>
                  <a:pt x="868" y="37552"/>
                  <a:pt x="825" y="37573"/>
                </a:cubicBezTo>
                <a:cubicBezTo>
                  <a:pt x="651" y="37682"/>
                  <a:pt x="608" y="37899"/>
                  <a:pt x="716" y="38050"/>
                </a:cubicBezTo>
                <a:cubicBezTo>
                  <a:pt x="771" y="38160"/>
                  <a:pt x="878" y="38218"/>
                  <a:pt x="993" y="38218"/>
                </a:cubicBezTo>
                <a:cubicBezTo>
                  <a:pt x="1060" y="38218"/>
                  <a:pt x="1129" y="38198"/>
                  <a:pt x="1193" y="38159"/>
                </a:cubicBezTo>
                <a:cubicBezTo>
                  <a:pt x="1345" y="38050"/>
                  <a:pt x="1388" y="37855"/>
                  <a:pt x="1302" y="37682"/>
                </a:cubicBezTo>
                <a:cubicBezTo>
                  <a:pt x="1229" y="37573"/>
                  <a:pt x="1126" y="37525"/>
                  <a:pt x="1018" y="37525"/>
                </a:cubicBezTo>
                <a:close/>
                <a:moveTo>
                  <a:pt x="12604" y="37829"/>
                </a:moveTo>
                <a:cubicBezTo>
                  <a:pt x="12587" y="37829"/>
                  <a:pt x="12571" y="37831"/>
                  <a:pt x="12554" y="37833"/>
                </a:cubicBezTo>
                <a:cubicBezTo>
                  <a:pt x="12510" y="37833"/>
                  <a:pt x="12467" y="37855"/>
                  <a:pt x="12424" y="37877"/>
                </a:cubicBezTo>
                <a:cubicBezTo>
                  <a:pt x="12250" y="37985"/>
                  <a:pt x="12207" y="38202"/>
                  <a:pt x="12315" y="38376"/>
                </a:cubicBezTo>
                <a:cubicBezTo>
                  <a:pt x="12372" y="38475"/>
                  <a:pt x="12485" y="38528"/>
                  <a:pt x="12605" y="38528"/>
                </a:cubicBezTo>
                <a:cubicBezTo>
                  <a:pt x="12668" y="38528"/>
                  <a:pt x="12733" y="38514"/>
                  <a:pt x="12792" y="38484"/>
                </a:cubicBezTo>
                <a:cubicBezTo>
                  <a:pt x="12944" y="38376"/>
                  <a:pt x="13009" y="38159"/>
                  <a:pt x="12901" y="37985"/>
                </a:cubicBezTo>
                <a:cubicBezTo>
                  <a:pt x="12825" y="37891"/>
                  <a:pt x="12717" y="37829"/>
                  <a:pt x="12604" y="37829"/>
                </a:cubicBezTo>
                <a:close/>
                <a:moveTo>
                  <a:pt x="69680" y="38153"/>
                </a:moveTo>
                <a:cubicBezTo>
                  <a:pt x="69659" y="38153"/>
                  <a:pt x="69638" y="38155"/>
                  <a:pt x="69617" y="38159"/>
                </a:cubicBezTo>
                <a:cubicBezTo>
                  <a:pt x="69574" y="38159"/>
                  <a:pt x="69530" y="38180"/>
                  <a:pt x="69487" y="38202"/>
                </a:cubicBezTo>
                <a:cubicBezTo>
                  <a:pt x="69313" y="38310"/>
                  <a:pt x="69270" y="38527"/>
                  <a:pt x="69379" y="38679"/>
                </a:cubicBezTo>
                <a:cubicBezTo>
                  <a:pt x="69433" y="38789"/>
                  <a:pt x="69541" y="38847"/>
                  <a:pt x="69656" y="38847"/>
                </a:cubicBezTo>
                <a:cubicBezTo>
                  <a:pt x="69722" y="38847"/>
                  <a:pt x="69792" y="38827"/>
                  <a:pt x="69855" y="38787"/>
                </a:cubicBezTo>
                <a:cubicBezTo>
                  <a:pt x="70007" y="38679"/>
                  <a:pt x="70072" y="38484"/>
                  <a:pt x="69964" y="38310"/>
                </a:cubicBezTo>
                <a:cubicBezTo>
                  <a:pt x="69891" y="38201"/>
                  <a:pt x="69788" y="38153"/>
                  <a:pt x="69680" y="38153"/>
                </a:cubicBezTo>
                <a:close/>
                <a:moveTo>
                  <a:pt x="11988" y="38782"/>
                </a:moveTo>
                <a:cubicBezTo>
                  <a:pt x="11967" y="38782"/>
                  <a:pt x="11946" y="38784"/>
                  <a:pt x="11925" y="38787"/>
                </a:cubicBezTo>
                <a:cubicBezTo>
                  <a:pt x="11882" y="38787"/>
                  <a:pt x="11838" y="38809"/>
                  <a:pt x="11795" y="38831"/>
                </a:cubicBezTo>
                <a:cubicBezTo>
                  <a:pt x="11621" y="38918"/>
                  <a:pt x="11578" y="39134"/>
                  <a:pt x="11687" y="39308"/>
                </a:cubicBezTo>
                <a:cubicBezTo>
                  <a:pt x="11741" y="39418"/>
                  <a:pt x="11849" y="39475"/>
                  <a:pt x="11964" y="39475"/>
                </a:cubicBezTo>
                <a:cubicBezTo>
                  <a:pt x="12030" y="39475"/>
                  <a:pt x="12100" y="39456"/>
                  <a:pt x="12163" y="39416"/>
                </a:cubicBezTo>
                <a:cubicBezTo>
                  <a:pt x="12315" y="39308"/>
                  <a:pt x="12380" y="39091"/>
                  <a:pt x="12272" y="38939"/>
                </a:cubicBezTo>
                <a:cubicBezTo>
                  <a:pt x="12199" y="38830"/>
                  <a:pt x="12096" y="38782"/>
                  <a:pt x="11988" y="38782"/>
                </a:cubicBezTo>
                <a:close/>
                <a:moveTo>
                  <a:pt x="258128" y="38782"/>
                </a:moveTo>
                <a:cubicBezTo>
                  <a:pt x="258107" y="38782"/>
                  <a:pt x="258086" y="38784"/>
                  <a:pt x="258065" y="38787"/>
                </a:cubicBezTo>
                <a:cubicBezTo>
                  <a:pt x="258021" y="38787"/>
                  <a:pt x="257956" y="38809"/>
                  <a:pt x="257913" y="38831"/>
                </a:cubicBezTo>
                <a:cubicBezTo>
                  <a:pt x="257761" y="38918"/>
                  <a:pt x="257718" y="39134"/>
                  <a:pt x="257804" y="39308"/>
                </a:cubicBezTo>
                <a:cubicBezTo>
                  <a:pt x="257873" y="39418"/>
                  <a:pt x="257985" y="39475"/>
                  <a:pt x="258102" y="39475"/>
                </a:cubicBezTo>
                <a:cubicBezTo>
                  <a:pt x="258170" y="39475"/>
                  <a:pt x="258239" y="39456"/>
                  <a:pt x="258303" y="39416"/>
                </a:cubicBezTo>
                <a:cubicBezTo>
                  <a:pt x="258455" y="39308"/>
                  <a:pt x="258498" y="39091"/>
                  <a:pt x="258411" y="38939"/>
                </a:cubicBezTo>
                <a:cubicBezTo>
                  <a:pt x="258339" y="38830"/>
                  <a:pt x="258236" y="38782"/>
                  <a:pt x="258128" y="38782"/>
                </a:cubicBezTo>
                <a:close/>
                <a:moveTo>
                  <a:pt x="28879" y="38571"/>
                </a:moveTo>
                <a:cubicBezTo>
                  <a:pt x="28576" y="38657"/>
                  <a:pt x="28467" y="39264"/>
                  <a:pt x="28662" y="39676"/>
                </a:cubicBezTo>
                <a:cubicBezTo>
                  <a:pt x="28714" y="39754"/>
                  <a:pt x="28790" y="39793"/>
                  <a:pt x="28875" y="39793"/>
                </a:cubicBezTo>
                <a:cubicBezTo>
                  <a:pt x="28931" y="39793"/>
                  <a:pt x="28992" y="39776"/>
                  <a:pt x="29053" y="39741"/>
                </a:cubicBezTo>
                <a:cubicBezTo>
                  <a:pt x="29378" y="39546"/>
                  <a:pt x="29269" y="38592"/>
                  <a:pt x="28944" y="38571"/>
                </a:cubicBezTo>
                <a:close/>
                <a:moveTo>
                  <a:pt x="142355" y="39394"/>
                </a:moveTo>
                <a:cubicBezTo>
                  <a:pt x="142312" y="39416"/>
                  <a:pt x="142269" y="39438"/>
                  <a:pt x="142225" y="39460"/>
                </a:cubicBezTo>
                <a:cubicBezTo>
                  <a:pt x="142052" y="39546"/>
                  <a:pt x="142008" y="39763"/>
                  <a:pt x="142117" y="39937"/>
                </a:cubicBezTo>
                <a:cubicBezTo>
                  <a:pt x="142188" y="40036"/>
                  <a:pt x="142307" y="40099"/>
                  <a:pt x="142422" y="40099"/>
                </a:cubicBezTo>
                <a:cubicBezTo>
                  <a:pt x="142483" y="40099"/>
                  <a:pt x="142542" y="40082"/>
                  <a:pt x="142594" y="40045"/>
                </a:cubicBezTo>
                <a:cubicBezTo>
                  <a:pt x="142767" y="39937"/>
                  <a:pt x="142811" y="39720"/>
                  <a:pt x="142702" y="39568"/>
                </a:cubicBezTo>
                <a:cubicBezTo>
                  <a:pt x="142637" y="39438"/>
                  <a:pt x="142485" y="39394"/>
                  <a:pt x="142355" y="39394"/>
                </a:cubicBezTo>
                <a:close/>
                <a:moveTo>
                  <a:pt x="139862" y="39113"/>
                </a:moveTo>
                <a:cubicBezTo>
                  <a:pt x="139559" y="39113"/>
                  <a:pt x="139363" y="39546"/>
                  <a:pt x="139602" y="39937"/>
                </a:cubicBezTo>
                <a:cubicBezTo>
                  <a:pt x="139678" y="40056"/>
                  <a:pt x="139754" y="40115"/>
                  <a:pt x="139843" y="40115"/>
                </a:cubicBezTo>
                <a:cubicBezTo>
                  <a:pt x="139933" y="40115"/>
                  <a:pt x="140036" y="40056"/>
                  <a:pt x="140166" y="39937"/>
                </a:cubicBezTo>
                <a:cubicBezTo>
                  <a:pt x="140404" y="39698"/>
                  <a:pt x="140404" y="39503"/>
                  <a:pt x="140166" y="39243"/>
                </a:cubicBezTo>
                <a:cubicBezTo>
                  <a:pt x="140057" y="39134"/>
                  <a:pt x="139949" y="39113"/>
                  <a:pt x="139862" y="39113"/>
                </a:cubicBezTo>
                <a:close/>
                <a:moveTo>
                  <a:pt x="5392" y="39716"/>
                </a:moveTo>
                <a:cubicBezTo>
                  <a:pt x="5373" y="39716"/>
                  <a:pt x="5354" y="39717"/>
                  <a:pt x="5334" y="39720"/>
                </a:cubicBezTo>
                <a:cubicBezTo>
                  <a:pt x="5291" y="39720"/>
                  <a:pt x="5247" y="39741"/>
                  <a:pt x="5204" y="39763"/>
                </a:cubicBezTo>
                <a:cubicBezTo>
                  <a:pt x="5052" y="39871"/>
                  <a:pt x="5009" y="40088"/>
                  <a:pt x="5096" y="40240"/>
                </a:cubicBezTo>
                <a:cubicBezTo>
                  <a:pt x="5164" y="40350"/>
                  <a:pt x="5276" y="40408"/>
                  <a:pt x="5388" y="40408"/>
                </a:cubicBezTo>
                <a:cubicBezTo>
                  <a:pt x="5453" y="40408"/>
                  <a:pt x="5517" y="40388"/>
                  <a:pt x="5573" y="40348"/>
                </a:cubicBezTo>
                <a:cubicBezTo>
                  <a:pt x="5746" y="40262"/>
                  <a:pt x="5789" y="40045"/>
                  <a:pt x="5681" y="39871"/>
                </a:cubicBezTo>
                <a:cubicBezTo>
                  <a:pt x="5624" y="39777"/>
                  <a:pt x="5518" y="39716"/>
                  <a:pt x="5392" y="39716"/>
                </a:cubicBezTo>
                <a:close/>
                <a:moveTo>
                  <a:pt x="259675" y="40019"/>
                </a:moveTo>
                <a:cubicBezTo>
                  <a:pt x="259659" y="40019"/>
                  <a:pt x="259642" y="40020"/>
                  <a:pt x="259626" y="40023"/>
                </a:cubicBezTo>
                <a:cubicBezTo>
                  <a:pt x="259582" y="40045"/>
                  <a:pt x="259539" y="40067"/>
                  <a:pt x="259496" y="40088"/>
                </a:cubicBezTo>
                <a:cubicBezTo>
                  <a:pt x="259322" y="40175"/>
                  <a:pt x="259279" y="40392"/>
                  <a:pt x="259387" y="40565"/>
                </a:cubicBezTo>
                <a:cubicBezTo>
                  <a:pt x="259444" y="40665"/>
                  <a:pt x="259557" y="40718"/>
                  <a:pt x="259677" y="40718"/>
                </a:cubicBezTo>
                <a:cubicBezTo>
                  <a:pt x="259740" y="40718"/>
                  <a:pt x="259805" y="40703"/>
                  <a:pt x="259864" y="40674"/>
                </a:cubicBezTo>
                <a:cubicBezTo>
                  <a:pt x="260016" y="40565"/>
                  <a:pt x="260081" y="40348"/>
                  <a:pt x="259972" y="40197"/>
                </a:cubicBezTo>
                <a:cubicBezTo>
                  <a:pt x="259897" y="40083"/>
                  <a:pt x="259788" y="40019"/>
                  <a:pt x="259675" y="40019"/>
                </a:cubicBezTo>
                <a:close/>
                <a:moveTo>
                  <a:pt x="3424" y="40297"/>
                </a:moveTo>
                <a:cubicBezTo>
                  <a:pt x="3395" y="40297"/>
                  <a:pt x="3367" y="40300"/>
                  <a:pt x="3339" y="40305"/>
                </a:cubicBezTo>
                <a:cubicBezTo>
                  <a:pt x="3014" y="40305"/>
                  <a:pt x="2711" y="40587"/>
                  <a:pt x="2884" y="40869"/>
                </a:cubicBezTo>
                <a:cubicBezTo>
                  <a:pt x="2993" y="41021"/>
                  <a:pt x="3209" y="41151"/>
                  <a:pt x="3361" y="41151"/>
                </a:cubicBezTo>
                <a:cubicBezTo>
                  <a:pt x="3795" y="41151"/>
                  <a:pt x="4033" y="40587"/>
                  <a:pt x="3686" y="40370"/>
                </a:cubicBezTo>
                <a:cubicBezTo>
                  <a:pt x="3605" y="40321"/>
                  <a:pt x="3512" y="40297"/>
                  <a:pt x="3424" y="40297"/>
                </a:cubicBezTo>
                <a:close/>
                <a:moveTo>
                  <a:pt x="28858" y="40370"/>
                </a:moveTo>
                <a:cubicBezTo>
                  <a:pt x="28576" y="40370"/>
                  <a:pt x="28359" y="40782"/>
                  <a:pt x="28619" y="41194"/>
                </a:cubicBezTo>
                <a:cubicBezTo>
                  <a:pt x="28695" y="41313"/>
                  <a:pt x="28771" y="41373"/>
                  <a:pt x="28858" y="41373"/>
                </a:cubicBezTo>
                <a:cubicBezTo>
                  <a:pt x="28944" y="41373"/>
                  <a:pt x="29042" y="41313"/>
                  <a:pt x="29161" y="41194"/>
                </a:cubicBezTo>
                <a:cubicBezTo>
                  <a:pt x="29400" y="40934"/>
                  <a:pt x="29400" y="40739"/>
                  <a:pt x="29161" y="40500"/>
                </a:cubicBezTo>
                <a:cubicBezTo>
                  <a:pt x="29053" y="40392"/>
                  <a:pt x="28966" y="40370"/>
                  <a:pt x="28858" y="40370"/>
                </a:cubicBezTo>
                <a:close/>
                <a:moveTo>
                  <a:pt x="1945" y="41277"/>
                </a:moveTo>
                <a:cubicBezTo>
                  <a:pt x="1926" y="41277"/>
                  <a:pt x="1906" y="41278"/>
                  <a:pt x="1887" y="41281"/>
                </a:cubicBezTo>
                <a:cubicBezTo>
                  <a:pt x="1844" y="41302"/>
                  <a:pt x="1800" y="41302"/>
                  <a:pt x="1757" y="41346"/>
                </a:cubicBezTo>
                <a:cubicBezTo>
                  <a:pt x="1583" y="41432"/>
                  <a:pt x="1540" y="41649"/>
                  <a:pt x="1648" y="41823"/>
                </a:cubicBezTo>
                <a:cubicBezTo>
                  <a:pt x="1720" y="41922"/>
                  <a:pt x="1838" y="41975"/>
                  <a:pt x="1953" y="41975"/>
                </a:cubicBezTo>
                <a:cubicBezTo>
                  <a:pt x="2014" y="41975"/>
                  <a:pt x="2073" y="41961"/>
                  <a:pt x="2125" y="41931"/>
                </a:cubicBezTo>
                <a:cubicBezTo>
                  <a:pt x="2299" y="41823"/>
                  <a:pt x="2342" y="41606"/>
                  <a:pt x="2234" y="41432"/>
                </a:cubicBezTo>
                <a:cubicBezTo>
                  <a:pt x="2177" y="41338"/>
                  <a:pt x="2071" y="41277"/>
                  <a:pt x="1945" y="41277"/>
                </a:cubicBezTo>
                <a:close/>
                <a:moveTo>
                  <a:pt x="263461" y="41601"/>
                </a:moveTo>
                <a:cubicBezTo>
                  <a:pt x="263440" y="41601"/>
                  <a:pt x="263419" y="41602"/>
                  <a:pt x="263398" y="41606"/>
                </a:cubicBezTo>
                <a:cubicBezTo>
                  <a:pt x="263355" y="41606"/>
                  <a:pt x="263290" y="41628"/>
                  <a:pt x="263246" y="41649"/>
                </a:cubicBezTo>
                <a:cubicBezTo>
                  <a:pt x="263094" y="41758"/>
                  <a:pt x="263051" y="41974"/>
                  <a:pt x="263138" y="42126"/>
                </a:cubicBezTo>
                <a:cubicBezTo>
                  <a:pt x="263206" y="42236"/>
                  <a:pt x="263319" y="42294"/>
                  <a:pt x="263430" y="42294"/>
                </a:cubicBezTo>
                <a:cubicBezTo>
                  <a:pt x="263495" y="42294"/>
                  <a:pt x="263559" y="42274"/>
                  <a:pt x="263615" y="42235"/>
                </a:cubicBezTo>
                <a:cubicBezTo>
                  <a:pt x="263788" y="42126"/>
                  <a:pt x="263832" y="41909"/>
                  <a:pt x="263723" y="41758"/>
                </a:cubicBezTo>
                <a:cubicBezTo>
                  <a:pt x="263669" y="41649"/>
                  <a:pt x="263569" y="41601"/>
                  <a:pt x="263461" y="41601"/>
                </a:cubicBezTo>
                <a:close/>
                <a:moveTo>
                  <a:pt x="68121" y="41606"/>
                </a:moveTo>
                <a:cubicBezTo>
                  <a:pt x="68034" y="41606"/>
                  <a:pt x="67948" y="41649"/>
                  <a:pt x="67861" y="41736"/>
                </a:cubicBezTo>
                <a:cubicBezTo>
                  <a:pt x="67622" y="41974"/>
                  <a:pt x="67644" y="42213"/>
                  <a:pt x="67926" y="42560"/>
                </a:cubicBezTo>
                <a:cubicBezTo>
                  <a:pt x="68127" y="42792"/>
                  <a:pt x="68317" y="42894"/>
                  <a:pt x="68459" y="42894"/>
                </a:cubicBezTo>
                <a:cubicBezTo>
                  <a:pt x="68714" y="42894"/>
                  <a:pt x="68812" y="42563"/>
                  <a:pt x="68533" y="42061"/>
                </a:cubicBezTo>
                <a:cubicBezTo>
                  <a:pt x="68381" y="41758"/>
                  <a:pt x="68251" y="41628"/>
                  <a:pt x="68121" y="41606"/>
                </a:cubicBezTo>
                <a:close/>
                <a:moveTo>
                  <a:pt x="125203" y="39477"/>
                </a:moveTo>
                <a:cubicBezTo>
                  <a:pt x="125181" y="39477"/>
                  <a:pt x="125161" y="39478"/>
                  <a:pt x="125141" y="39481"/>
                </a:cubicBezTo>
                <a:cubicBezTo>
                  <a:pt x="124968" y="39481"/>
                  <a:pt x="124837" y="39568"/>
                  <a:pt x="124729" y="39720"/>
                </a:cubicBezTo>
                <a:cubicBezTo>
                  <a:pt x="124534" y="39937"/>
                  <a:pt x="124491" y="40218"/>
                  <a:pt x="124599" y="40327"/>
                </a:cubicBezTo>
                <a:cubicBezTo>
                  <a:pt x="124729" y="40457"/>
                  <a:pt x="124512" y="40630"/>
                  <a:pt x="124122" y="40739"/>
                </a:cubicBezTo>
                <a:cubicBezTo>
                  <a:pt x="123602" y="40869"/>
                  <a:pt x="123515" y="41021"/>
                  <a:pt x="123775" y="41324"/>
                </a:cubicBezTo>
                <a:cubicBezTo>
                  <a:pt x="123992" y="41606"/>
                  <a:pt x="123992" y="41801"/>
                  <a:pt x="123775" y="41931"/>
                </a:cubicBezTo>
                <a:cubicBezTo>
                  <a:pt x="123493" y="42105"/>
                  <a:pt x="123276" y="43362"/>
                  <a:pt x="123537" y="43362"/>
                </a:cubicBezTo>
                <a:cubicBezTo>
                  <a:pt x="123602" y="43362"/>
                  <a:pt x="124209" y="43080"/>
                  <a:pt x="124902" y="42733"/>
                </a:cubicBezTo>
                <a:cubicBezTo>
                  <a:pt x="125987" y="42213"/>
                  <a:pt x="126225" y="41931"/>
                  <a:pt x="126312" y="41042"/>
                </a:cubicBezTo>
                <a:cubicBezTo>
                  <a:pt x="126420" y="40153"/>
                  <a:pt x="126312" y="39893"/>
                  <a:pt x="125748" y="39633"/>
                </a:cubicBezTo>
                <a:cubicBezTo>
                  <a:pt x="125540" y="39539"/>
                  <a:pt x="125349" y="39477"/>
                  <a:pt x="125203" y="39477"/>
                </a:cubicBezTo>
                <a:close/>
                <a:moveTo>
                  <a:pt x="29226" y="42148"/>
                </a:moveTo>
                <a:cubicBezTo>
                  <a:pt x="29139" y="42235"/>
                  <a:pt x="29248" y="42755"/>
                  <a:pt x="29465" y="43319"/>
                </a:cubicBezTo>
                <a:cubicBezTo>
                  <a:pt x="29626" y="43785"/>
                  <a:pt x="29802" y="44073"/>
                  <a:pt x="29895" y="44073"/>
                </a:cubicBezTo>
                <a:cubicBezTo>
                  <a:pt x="29914" y="44073"/>
                  <a:pt x="29930" y="44060"/>
                  <a:pt x="29942" y="44034"/>
                </a:cubicBezTo>
                <a:cubicBezTo>
                  <a:pt x="29985" y="43882"/>
                  <a:pt x="29877" y="43362"/>
                  <a:pt x="29681" y="42885"/>
                </a:cubicBezTo>
                <a:cubicBezTo>
                  <a:pt x="29530" y="42473"/>
                  <a:pt x="29356" y="42170"/>
                  <a:pt x="29248" y="42148"/>
                </a:cubicBezTo>
                <a:close/>
                <a:moveTo>
                  <a:pt x="128923" y="34708"/>
                </a:moveTo>
                <a:cubicBezTo>
                  <a:pt x="128914" y="34708"/>
                  <a:pt x="128903" y="34709"/>
                  <a:pt x="128892" y="34711"/>
                </a:cubicBezTo>
                <a:cubicBezTo>
                  <a:pt x="128762" y="34733"/>
                  <a:pt x="128415" y="34972"/>
                  <a:pt x="127938" y="35427"/>
                </a:cubicBezTo>
                <a:cubicBezTo>
                  <a:pt x="126940" y="36359"/>
                  <a:pt x="126442" y="37595"/>
                  <a:pt x="126940" y="37899"/>
                </a:cubicBezTo>
                <a:cubicBezTo>
                  <a:pt x="127114" y="38007"/>
                  <a:pt x="127114" y="38224"/>
                  <a:pt x="126962" y="38441"/>
                </a:cubicBezTo>
                <a:cubicBezTo>
                  <a:pt x="126637" y="38874"/>
                  <a:pt x="127417" y="39741"/>
                  <a:pt x="128111" y="39741"/>
                </a:cubicBezTo>
                <a:cubicBezTo>
                  <a:pt x="128371" y="39741"/>
                  <a:pt x="128588" y="40132"/>
                  <a:pt x="128653" y="40630"/>
                </a:cubicBezTo>
                <a:cubicBezTo>
                  <a:pt x="128718" y="41302"/>
                  <a:pt x="128566" y="41584"/>
                  <a:pt x="128046" y="41779"/>
                </a:cubicBezTo>
                <a:cubicBezTo>
                  <a:pt x="127678" y="41931"/>
                  <a:pt x="127482" y="42061"/>
                  <a:pt x="127634" y="42083"/>
                </a:cubicBezTo>
                <a:cubicBezTo>
                  <a:pt x="127786" y="42083"/>
                  <a:pt x="127721" y="42321"/>
                  <a:pt x="127526" y="42582"/>
                </a:cubicBezTo>
                <a:cubicBezTo>
                  <a:pt x="127201" y="42972"/>
                  <a:pt x="127222" y="43037"/>
                  <a:pt x="127764" y="43037"/>
                </a:cubicBezTo>
                <a:cubicBezTo>
                  <a:pt x="128848" y="43037"/>
                  <a:pt x="128892" y="43687"/>
                  <a:pt x="127851" y="44077"/>
                </a:cubicBezTo>
                <a:cubicBezTo>
                  <a:pt x="126903" y="44435"/>
                  <a:pt x="126690" y="44726"/>
                  <a:pt x="127141" y="44726"/>
                </a:cubicBezTo>
                <a:cubicBezTo>
                  <a:pt x="127319" y="44726"/>
                  <a:pt x="127601" y="44680"/>
                  <a:pt x="127981" y="44576"/>
                </a:cubicBezTo>
                <a:cubicBezTo>
                  <a:pt x="128536" y="44417"/>
                  <a:pt x="129146" y="44313"/>
                  <a:pt x="129412" y="44313"/>
                </a:cubicBezTo>
                <a:cubicBezTo>
                  <a:pt x="129437" y="44313"/>
                  <a:pt x="129459" y="44314"/>
                  <a:pt x="129477" y="44316"/>
                </a:cubicBezTo>
                <a:cubicBezTo>
                  <a:pt x="129725" y="44349"/>
                  <a:pt x="129954" y="44366"/>
                  <a:pt x="130165" y="44366"/>
                </a:cubicBezTo>
                <a:cubicBezTo>
                  <a:pt x="131189" y="44366"/>
                  <a:pt x="131784" y="43968"/>
                  <a:pt x="132035" y="43124"/>
                </a:cubicBezTo>
                <a:cubicBezTo>
                  <a:pt x="132209" y="42603"/>
                  <a:pt x="132144" y="42408"/>
                  <a:pt x="131797" y="42408"/>
                </a:cubicBezTo>
                <a:cubicBezTo>
                  <a:pt x="131255" y="42408"/>
                  <a:pt x="130995" y="42061"/>
                  <a:pt x="130800" y="41107"/>
                </a:cubicBezTo>
                <a:cubicBezTo>
                  <a:pt x="130670" y="40435"/>
                  <a:pt x="129607" y="39048"/>
                  <a:pt x="128848" y="38571"/>
                </a:cubicBezTo>
                <a:cubicBezTo>
                  <a:pt x="128545" y="38376"/>
                  <a:pt x="128588" y="38115"/>
                  <a:pt x="129000" y="37487"/>
                </a:cubicBezTo>
                <a:cubicBezTo>
                  <a:pt x="129377" y="36929"/>
                  <a:pt x="129492" y="36749"/>
                  <a:pt x="129294" y="36749"/>
                </a:cubicBezTo>
                <a:cubicBezTo>
                  <a:pt x="129207" y="36749"/>
                  <a:pt x="129060" y="36783"/>
                  <a:pt x="128848" y="36836"/>
                </a:cubicBezTo>
                <a:cubicBezTo>
                  <a:pt x="128672" y="36882"/>
                  <a:pt x="128521" y="36905"/>
                  <a:pt x="128396" y="36905"/>
                </a:cubicBezTo>
                <a:cubicBezTo>
                  <a:pt x="127819" y="36905"/>
                  <a:pt x="127812" y="36425"/>
                  <a:pt x="128436" y="35622"/>
                </a:cubicBezTo>
                <a:cubicBezTo>
                  <a:pt x="128906" y="35031"/>
                  <a:pt x="129068" y="34708"/>
                  <a:pt x="128923" y="34708"/>
                </a:cubicBezTo>
                <a:close/>
                <a:moveTo>
                  <a:pt x="250216" y="44121"/>
                </a:moveTo>
                <a:cubicBezTo>
                  <a:pt x="249934" y="44143"/>
                  <a:pt x="249739" y="44554"/>
                  <a:pt x="249978" y="44945"/>
                </a:cubicBezTo>
                <a:cubicBezTo>
                  <a:pt x="250054" y="45075"/>
                  <a:pt x="250129" y="45140"/>
                  <a:pt x="250216" y="45140"/>
                </a:cubicBezTo>
                <a:cubicBezTo>
                  <a:pt x="250303" y="45140"/>
                  <a:pt x="250401" y="45075"/>
                  <a:pt x="250520" y="44945"/>
                </a:cubicBezTo>
                <a:cubicBezTo>
                  <a:pt x="250780" y="44706"/>
                  <a:pt x="250780" y="44511"/>
                  <a:pt x="250520" y="44273"/>
                </a:cubicBezTo>
                <a:cubicBezTo>
                  <a:pt x="250411" y="44164"/>
                  <a:pt x="250325" y="44121"/>
                  <a:pt x="250216" y="44121"/>
                </a:cubicBezTo>
                <a:close/>
                <a:moveTo>
                  <a:pt x="62918" y="45248"/>
                </a:moveTo>
                <a:cubicBezTo>
                  <a:pt x="63091" y="45248"/>
                  <a:pt x="63243" y="45378"/>
                  <a:pt x="63243" y="45552"/>
                </a:cubicBezTo>
                <a:cubicBezTo>
                  <a:pt x="63243" y="45725"/>
                  <a:pt x="63091" y="45855"/>
                  <a:pt x="62918" y="45855"/>
                </a:cubicBezTo>
                <a:cubicBezTo>
                  <a:pt x="62744" y="45855"/>
                  <a:pt x="62614" y="45725"/>
                  <a:pt x="62614" y="45552"/>
                </a:cubicBezTo>
                <a:cubicBezTo>
                  <a:pt x="62614" y="45378"/>
                  <a:pt x="62744" y="45248"/>
                  <a:pt x="62918" y="45248"/>
                </a:cubicBezTo>
                <a:close/>
                <a:moveTo>
                  <a:pt x="249652" y="45677"/>
                </a:moveTo>
                <a:cubicBezTo>
                  <a:pt x="249630" y="45677"/>
                  <a:pt x="249609" y="45678"/>
                  <a:pt x="249587" y="45682"/>
                </a:cubicBezTo>
                <a:cubicBezTo>
                  <a:pt x="249544" y="45682"/>
                  <a:pt x="249501" y="45704"/>
                  <a:pt x="249457" y="45725"/>
                </a:cubicBezTo>
                <a:cubicBezTo>
                  <a:pt x="249284" y="45834"/>
                  <a:pt x="249241" y="46050"/>
                  <a:pt x="249349" y="46202"/>
                </a:cubicBezTo>
                <a:cubicBezTo>
                  <a:pt x="249418" y="46312"/>
                  <a:pt x="249530" y="46370"/>
                  <a:pt x="249641" y="46370"/>
                </a:cubicBezTo>
                <a:cubicBezTo>
                  <a:pt x="249706" y="46370"/>
                  <a:pt x="249770" y="46350"/>
                  <a:pt x="249826" y="46311"/>
                </a:cubicBezTo>
                <a:cubicBezTo>
                  <a:pt x="249999" y="46224"/>
                  <a:pt x="250043" y="46007"/>
                  <a:pt x="249934" y="45834"/>
                </a:cubicBezTo>
                <a:cubicBezTo>
                  <a:pt x="249880" y="45725"/>
                  <a:pt x="249765" y="45677"/>
                  <a:pt x="249652" y="45677"/>
                </a:cubicBezTo>
                <a:close/>
                <a:moveTo>
                  <a:pt x="33129" y="44793"/>
                </a:moveTo>
                <a:cubicBezTo>
                  <a:pt x="32999" y="44815"/>
                  <a:pt x="32955" y="44858"/>
                  <a:pt x="32999" y="44945"/>
                </a:cubicBezTo>
                <a:cubicBezTo>
                  <a:pt x="33107" y="45118"/>
                  <a:pt x="33454" y="45248"/>
                  <a:pt x="33779" y="45248"/>
                </a:cubicBezTo>
                <a:cubicBezTo>
                  <a:pt x="34104" y="45248"/>
                  <a:pt x="34516" y="45530"/>
                  <a:pt x="34711" y="45855"/>
                </a:cubicBezTo>
                <a:cubicBezTo>
                  <a:pt x="34885" y="46202"/>
                  <a:pt x="35188" y="46484"/>
                  <a:pt x="35362" y="46484"/>
                </a:cubicBezTo>
                <a:cubicBezTo>
                  <a:pt x="35904" y="46484"/>
                  <a:pt x="34278" y="45010"/>
                  <a:pt x="33541" y="44836"/>
                </a:cubicBezTo>
                <a:cubicBezTo>
                  <a:pt x="33432" y="44815"/>
                  <a:pt x="33345" y="44793"/>
                  <a:pt x="33280" y="44793"/>
                </a:cubicBezTo>
                <a:close/>
                <a:moveTo>
                  <a:pt x="82406" y="45638"/>
                </a:moveTo>
                <a:cubicBezTo>
                  <a:pt x="82393" y="45638"/>
                  <a:pt x="82379" y="45638"/>
                  <a:pt x="82365" y="45638"/>
                </a:cubicBezTo>
                <a:cubicBezTo>
                  <a:pt x="82278" y="45660"/>
                  <a:pt x="82192" y="45682"/>
                  <a:pt x="82105" y="45704"/>
                </a:cubicBezTo>
                <a:cubicBezTo>
                  <a:pt x="81628" y="45899"/>
                  <a:pt x="81650" y="45942"/>
                  <a:pt x="82192" y="46354"/>
                </a:cubicBezTo>
                <a:cubicBezTo>
                  <a:pt x="82578" y="46644"/>
                  <a:pt x="82944" y="46792"/>
                  <a:pt x="83238" y="46792"/>
                </a:cubicBezTo>
                <a:cubicBezTo>
                  <a:pt x="83471" y="46792"/>
                  <a:pt x="83659" y="46698"/>
                  <a:pt x="83774" y="46506"/>
                </a:cubicBezTo>
                <a:cubicBezTo>
                  <a:pt x="83987" y="46145"/>
                  <a:pt x="83075" y="45638"/>
                  <a:pt x="82406" y="45638"/>
                </a:cubicBezTo>
                <a:close/>
                <a:moveTo>
                  <a:pt x="248706" y="46610"/>
                </a:moveTo>
                <a:cubicBezTo>
                  <a:pt x="248689" y="46610"/>
                  <a:pt x="248672" y="46611"/>
                  <a:pt x="248655" y="46614"/>
                </a:cubicBezTo>
                <a:cubicBezTo>
                  <a:pt x="248612" y="46636"/>
                  <a:pt x="248547" y="46636"/>
                  <a:pt x="248525" y="46657"/>
                </a:cubicBezTo>
                <a:cubicBezTo>
                  <a:pt x="248352" y="46766"/>
                  <a:pt x="248308" y="46983"/>
                  <a:pt x="248417" y="47156"/>
                </a:cubicBezTo>
                <a:cubicBezTo>
                  <a:pt x="248474" y="47256"/>
                  <a:pt x="248587" y="47309"/>
                  <a:pt x="248707" y="47309"/>
                </a:cubicBezTo>
                <a:cubicBezTo>
                  <a:pt x="248770" y="47309"/>
                  <a:pt x="248834" y="47294"/>
                  <a:pt x="248894" y="47265"/>
                </a:cubicBezTo>
                <a:cubicBezTo>
                  <a:pt x="249045" y="47156"/>
                  <a:pt x="249089" y="46939"/>
                  <a:pt x="249002" y="46766"/>
                </a:cubicBezTo>
                <a:cubicBezTo>
                  <a:pt x="248927" y="46671"/>
                  <a:pt x="248818" y="46610"/>
                  <a:pt x="248706" y="46610"/>
                </a:cubicBezTo>
                <a:close/>
                <a:moveTo>
                  <a:pt x="247759" y="47867"/>
                </a:moveTo>
                <a:cubicBezTo>
                  <a:pt x="247740" y="47867"/>
                  <a:pt x="247721" y="47869"/>
                  <a:pt x="247701" y="47872"/>
                </a:cubicBezTo>
                <a:cubicBezTo>
                  <a:pt x="247658" y="47872"/>
                  <a:pt x="247615" y="47893"/>
                  <a:pt x="247571" y="47915"/>
                </a:cubicBezTo>
                <a:cubicBezTo>
                  <a:pt x="247419" y="48023"/>
                  <a:pt x="247376" y="48240"/>
                  <a:pt x="247463" y="48392"/>
                </a:cubicBezTo>
                <a:cubicBezTo>
                  <a:pt x="247531" y="48502"/>
                  <a:pt x="247644" y="48559"/>
                  <a:pt x="247755" y="48559"/>
                </a:cubicBezTo>
                <a:cubicBezTo>
                  <a:pt x="247820" y="48559"/>
                  <a:pt x="247884" y="48540"/>
                  <a:pt x="247940" y="48500"/>
                </a:cubicBezTo>
                <a:cubicBezTo>
                  <a:pt x="248113" y="48414"/>
                  <a:pt x="248157" y="48197"/>
                  <a:pt x="248048" y="48023"/>
                </a:cubicBezTo>
                <a:cubicBezTo>
                  <a:pt x="247992" y="47929"/>
                  <a:pt x="247886" y="47867"/>
                  <a:pt x="247759" y="47867"/>
                </a:cubicBezTo>
                <a:close/>
                <a:moveTo>
                  <a:pt x="72002" y="47828"/>
                </a:moveTo>
                <a:cubicBezTo>
                  <a:pt x="72110" y="47828"/>
                  <a:pt x="72240" y="47828"/>
                  <a:pt x="72349" y="47893"/>
                </a:cubicBezTo>
                <a:cubicBezTo>
                  <a:pt x="72696" y="48110"/>
                  <a:pt x="72457" y="48674"/>
                  <a:pt x="72024" y="48674"/>
                </a:cubicBezTo>
                <a:cubicBezTo>
                  <a:pt x="71872" y="48674"/>
                  <a:pt x="71655" y="48544"/>
                  <a:pt x="71568" y="48392"/>
                </a:cubicBezTo>
                <a:cubicBezTo>
                  <a:pt x="71395" y="48110"/>
                  <a:pt x="71677" y="47828"/>
                  <a:pt x="72002" y="47828"/>
                </a:cubicBezTo>
                <a:close/>
                <a:moveTo>
                  <a:pt x="87554" y="48191"/>
                </a:moveTo>
                <a:cubicBezTo>
                  <a:pt x="87530" y="48191"/>
                  <a:pt x="87506" y="48193"/>
                  <a:pt x="87482" y="48197"/>
                </a:cubicBezTo>
                <a:cubicBezTo>
                  <a:pt x="87438" y="48197"/>
                  <a:pt x="87395" y="48218"/>
                  <a:pt x="87352" y="48240"/>
                </a:cubicBezTo>
                <a:cubicBezTo>
                  <a:pt x="87200" y="48327"/>
                  <a:pt x="87135" y="48544"/>
                  <a:pt x="87243" y="48717"/>
                </a:cubicBezTo>
                <a:cubicBezTo>
                  <a:pt x="87315" y="48817"/>
                  <a:pt x="87433" y="48879"/>
                  <a:pt x="87549" y="48879"/>
                </a:cubicBezTo>
                <a:cubicBezTo>
                  <a:pt x="87609" y="48879"/>
                  <a:pt x="87668" y="48863"/>
                  <a:pt x="87720" y="48826"/>
                </a:cubicBezTo>
                <a:cubicBezTo>
                  <a:pt x="87894" y="48717"/>
                  <a:pt x="87937" y="48500"/>
                  <a:pt x="87829" y="48349"/>
                </a:cubicBezTo>
                <a:cubicBezTo>
                  <a:pt x="87774" y="48240"/>
                  <a:pt x="87674" y="48191"/>
                  <a:pt x="87554" y="48191"/>
                </a:cubicBezTo>
                <a:close/>
                <a:moveTo>
                  <a:pt x="88088" y="44831"/>
                </a:moveTo>
                <a:cubicBezTo>
                  <a:pt x="88068" y="44831"/>
                  <a:pt x="88047" y="44833"/>
                  <a:pt x="88024" y="44836"/>
                </a:cubicBezTo>
                <a:cubicBezTo>
                  <a:pt x="87720" y="44858"/>
                  <a:pt x="87135" y="45205"/>
                  <a:pt x="86463" y="45812"/>
                </a:cubicBezTo>
                <a:cubicBezTo>
                  <a:pt x="85314" y="46874"/>
                  <a:pt x="85227" y="47048"/>
                  <a:pt x="85617" y="47568"/>
                </a:cubicBezTo>
                <a:cubicBezTo>
                  <a:pt x="85819" y="47855"/>
                  <a:pt x="86069" y="47996"/>
                  <a:pt x="86454" y="47996"/>
                </a:cubicBezTo>
                <a:cubicBezTo>
                  <a:pt x="86855" y="47996"/>
                  <a:pt x="87402" y="47844"/>
                  <a:pt x="88197" y="47546"/>
                </a:cubicBezTo>
                <a:cubicBezTo>
                  <a:pt x="88338" y="47489"/>
                  <a:pt x="88440" y="47459"/>
                  <a:pt x="88504" y="47459"/>
                </a:cubicBezTo>
                <a:cubicBezTo>
                  <a:pt x="88608" y="47459"/>
                  <a:pt x="88608" y="47537"/>
                  <a:pt x="88501" y="47698"/>
                </a:cubicBezTo>
                <a:cubicBezTo>
                  <a:pt x="88371" y="47915"/>
                  <a:pt x="88371" y="48327"/>
                  <a:pt x="88479" y="48630"/>
                </a:cubicBezTo>
                <a:cubicBezTo>
                  <a:pt x="88574" y="48872"/>
                  <a:pt x="88632" y="48991"/>
                  <a:pt x="88712" y="48991"/>
                </a:cubicBezTo>
                <a:cubicBezTo>
                  <a:pt x="88797" y="48991"/>
                  <a:pt x="88906" y="48856"/>
                  <a:pt x="89108" y="48587"/>
                </a:cubicBezTo>
                <a:cubicBezTo>
                  <a:pt x="89269" y="48358"/>
                  <a:pt x="89414" y="48246"/>
                  <a:pt x="89532" y="48246"/>
                </a:cubicBezTo>
                <a:cubicBezTo>
                  <a:pt x="89604" y="48246"/>
                  <a:pt x="89666" y="48288"/>
                  <a:pt x="89715" y="48370"/>
                </a:cubicBezTo>
                <a:cubicBezTo>
                  <a:pt x="89802" y="48486"/>
                  <a:pt x="89927" y="48553"/>
                  <a:pt x="90052" y="48553"/>
                </a:cubicBezTo>
                <a:cubicBezTo>
                  <a:pt x="90115" y="48553"/>
                  <a:pt x="90177" y="48536"/>
                  <a:pt x="90235" y="48500"/>
                </a:cubicBezTo>
                <a:cubicBezTo>
                  <a:pt x="90409" y="48414"/>
                  <a:pt x="90452" y="48197"/>
                  <a:pt x="90344" y="48023"/>
                </a:cubicBezTo>
                <a:cubicBezTo>
                  <a:pt x="90276" y="47929"/>
                  <a:pt x="90167" y="47876"/>
                  <a:pt x="90047" y="47876"/>
                </a:cubicBezTo>
                <a:cubicBezTo>
                  <a:pt x="89974" y="47876"/>
                  <a:pt x="89897" y="47896"/>
                  <a:pt x="89823" y="47937"/>
                </a:cubicBezTo>
                <a:cubicBezTo>
                  <a:pt x="89777" y="47967"/>
                  <a:pt x="89740" y="47982"/>
                  <a:pt x="89711" y="47982"/>
                </a:cubicBezTo>
                <a:cubicBezTo>
                  <a:pt x="89617" y="47982"/>
                  <a:pt x="89615" y="47823"/>
                  <a:pt x="89715" y="47525"/>
                </a:cubicBezTo>
                <a:cubicBezTo>
                  <a:pt x="89940" y="46755"/>
                  <a:pt x="89174" y="45969"/>
                  <a:pt x="88345" y="45969"/>
                </a:cubicBezTo>
                <a:cubicBezTo>
                  <a:pt x="88217" y="45969"/>
                  <a:pt x="88087" y="45988"/>
                  <a:pt x="87959" y="46029"/>
                </a:cubicBezTo>
                <a:cubicBezTo>
                  <a:pt x="87694" y="46109"/>
                  <a:pt x="87527" y="46159"/>
                  <a:pt x="87450" y="46159"/>
                </a:cubicBezTo>
                <a:cubicBezTo>
                  <a:pt x="87318" y="46159"/>
                  <a:pt x="87444" y="46013"/>
                  <a:pt x="87785" y="45617"/>
                </a:cubicBezTo>
                <a:cubicBezTo>
                  <a:pt x="88266" y="45076"/>
                  <a:pt x="88321" y="44831"/>
                  <a:pt x="88088" y="44831"/>
                </a:cubicBezTo>
                <a:close/>
                <a:moveTo>
                  <a:pt x="240720" y="39915"/>
                </a:moveTo>
                <a:cubicBezTo>
                  <a:pt x="240525" y="39915"/>
                  <a:pt x="240438" y="40023"/>
                  <a:pt x="240525" y="40175"/>
                </a:cubicBezTo>
                <a:cubicBezTo>
                  <a:pt x="240633" y="40327"/>
                  <a:pt x="240460" y="40912"/>
                  <a:pt x="240200" y="41454"/>
                </a:cubicBezTo>
                <a:cubicBezTo>
                  <a:pt x="239766" y="42300"/>
                  <a:pt x="239766" y="42603"/>
                  <a:pt x="240113" y="43427"/>
                </a:cubicBezTo>
                <a:cubicBezTo>
                  <a:pt x="240352" y="43991"/>
                  <a:pt x="240482" y="45400"/>
                  <a:pt x="240438" y="46809"/>
                </a:cubicBezTo>
                <a:cubicBezTo>
                  <a:pt x="240373" y="48804"/>
                  <a:pt x="240460" y="49194"/>
                  <a:pt x="240850" y="49194"/>
                </a:cubicBezTo>
                <a:cubicBezTo>
                  <a:pt x="241110" y="49194"/>
                  <a:pt x="241327" y="49021"/>
                  <a:pt x="241327" y="48804"/>
                </a:cubicBezTo>
                <a:cubicBezTo>
                  <a:pt x="241327" y="48587"/>
                  <a:pt x="241197" y="48327"/>
                  <a:pt x="241024" y="48218"/>
                </a:cubicBezTo>
                <a:cubicBezTo>
                  <a:pt x="240677" y="48002"/>
                  <a:pt x="240590" y="46397"/>
                  <a:pt x="240915" y="46072"/>
                </a:cubicBezTo>
                <a:cubicBezTo>
                  <a:pt x="240951" y="46037"/>
                  <a:pt x="241004" y="46020"/>
                  <a:pt x="241069" y="46020"/>
                </a:cubicBezTo>
                <a:cubicBezTo>
                  <a:pt x="241203" y="46020"/>
                  <a:pt x="241383" y="46092"/>
                  <a:pt x="241544" y="46224"/>
                </a:cubicBezTo>
                <a:cubicBezTo>
                  <a:pt x="241666" y="46323"/>
                  <a:pt x="241765" y="46365"/>
                  <a:pt x="241835" y="46365"/>
                </a:cubicBezTo>
                <a:cubicBezTo>
                  <a:pt x="242029" y="46365"/>
                  <a:pt x="242013" y="46047"/>
                  <a:pt x="241696" y="45682"/>
                </a:cubicBezTo>
                <a:cubicBezTo>
                  <a:pt x="241197" y="45096"/>
                  <a:pt x="240677" y="42148"/>
                  <a:pt x="240872" y="41042"/>
                </a:cubicBezTo>
                <a:cubicBezTo>
                  <a:pt x="241024" y="40262"/>
                  <a:pt x="240980" y="39915"/>
                  <a:pt x="240720" y="39915"/>
                </a:cubicBezTo>
                <a:close/>
                <a:moveTo>
                  <a:pt x="69667" y="49125"/>
                </a:moveTo>
                <a:cubicBezTo>
                  <a:pt x="69780" y="49125"/>
                  <a:pt x="69888" y="49186"/>
                  <a:pt x="69964" y="49281"/>
                </a:cubicBezTo>
                <a:cubicBezTo>
                  <a:pt x="70072" y="49454"/>
                  <a:pt x="70007" y="49671"/>
                  <a:pt x="69855" y="49758"/>
                </a:cubicBezTo>
                <a:cubicBezTo>
                  <a:pt x="69792" y="49798"/>
                  <a:pt x="69722" y="49817"/>
                  <a:pt x="69656" y="49817"/>
                </a:cubicBezTo>
                <a:cubicBezTo>
                  <a:pt x="69541" y="49817"/>
                  <a:pt x="69433" y="49759"/>
                  <a:pt x="69379" y="49649"/>
                </a:cubicBezTo>
                <a:cubicBezTo>
                  <a:pt x="69270" y="49498"/>
                  <a:pt x="69313" y="49281"/>
                  <a:pt x="69487" y="49172"/>
                </a:cubicBezTo>
                <a:cubicBezTo>
                  <a:pt x="69530" y="49151"/>
                  <a:pt x="69574" y="49129"/>
                  <a:pt x="69617" y="49129"/>
                </a:cubicBezTo>
                <a:cubicBezTo>
                  <a:pt x="69634" y="49126"/>
                  <a:pt x="69651" y="49125"/>
                  <a:pt x="69667" y="49125"/>
                </a:cubicBezTo>
                <a:close/>
                <a:moveTo>
                  <a:pt x="245887" y="49125"/>
                </a:moveTo>
                <a:cubicBezTo>
                  <a:pt x="245870" y="49125"/>
                  <a:pt x="245854" y="49126"/>
                  <a:pt x="245837" y="49129"/>
                </a:cubicBezTo>
                <a:cubicBezTo>
                  <a:pt x="245793" y="49129"/>
                  <a:pt x="245728" y="49151"/>
                  <a:pt x="245685" y="49172"/>
                </a:cubicBezTo>
                <a:cubicBezTo>
                  <a:pt x="245533" y="49281"/>
                  <a:pt x="245490" y="49498"/>
                  <a:pt x="245577" y="49649"/>
                </a:cubicBezTo>
                <a:cubicBezTo>
                  <a:pt x="245645" y="49759"/>
                  <a:pt x="245757" y="49817"/>
                  <a:pt x="245874" y="49817"/>
                </a:cubicBezTo>
                <a:cubicBezTo>
                  <a:pt x="245942" y="49817"/>
                  <a:pt x="246012" y="49798"/>
                  <a:pt x="246075" y="49758"/>
                </a:cubicBezTo>
                <a:cubicBezTo>
                  <a:pt x="246227" y="49671"/>
                  <a:pt x="246270" y="49454"/>
                  <a:pt x="246184" y="49281"/>
                </a:cubicBezTo>
                <a:cubicBezTo>
                  <a:pt x="246108" y="49186"/>
                  <a:pt x="246000" y="49125"/>
                  <a:pt x="245887" y="49125"/>
                </a:cubicBezTo>
                <a:close/>
                <a:moveTo>
                  <a:pt x="244774" y="50018"/>
                </a:moveTo>
                <a:cubicBezTo>
                  <a:pt x="244449" y="50040"/>
                  <a:pt x="244146" y="50300"/>
                  <a:pt x="244319" y="50582"/>
                </a:cubicBezTo>
                <a:cubicBezTo>
                  <a:pt x="244427" y="50755"/>
                  <a:pt x="244623" y="50885"/>
                  <a:pt x="244774" y="50885"/>
                </a:cubicBezTo>
                <a:cubicBezTo>
                  <a:pt x="245230" y="50885"/>
                  <a:pt x="245446" y="50321"/>
                  <a:pt x="245100" y="50105"/>
                </a:cubicBezTo>
                <a:cubicBezTo>
                  <a:pt x="244991" y="50040"/>
                  <a:pt x="244883" y="50018"/>
                  <a:pt x="244774" y="50018"/>
                </a:cubicBezTo>
                <a:close/>
                <a:moveTo>
                  <a:pt x="243683" y="50686"/>
                </a:moveTo>
                <a:cubicBezTo>
                  <a:pt x="243664" y="50686"/>
                  <a:pt x="243645" y="50687"/>
                  <a:pt x="243625" y="50690"/>
                </a:cubicBezTo>
                <a:cubicBezTo>
                  <a:pt x="243582" y="50712"/>
                  <a:pt x="243539" y="50712"/>
                  <a:pt x="243495" y="50755"/>
                </a:cubicBezTo>
                <a:cubicBezTo>
                  <a:pt x="243343" y="50842"/>
                  <a:pt x="243300" y="51059"/>
                  <a:pt x="243387" y="51232"/>
                </a:cubicBezTo>
                <a:cubicBezTo>
                  <a:pt x="243458" y="51332"/>
                  <a:pt x="243576" y="51385"/>
                  <a:pt x="243692" y="51385"/>
                </a:cubicBezTo>
                <a:cubicBezTo>
                  <a:pt x="243752" y="51385"/>
                  <a:pt x="243812" y="51370"/>
                  <a:pt x="243864" y="51340"/>
                </a:cubicBezTo>
                <a:cubicBezTo>
                  <a:pt x="244037" y="51232"/>
                  <a:pt x="244081" y="51015"/>
                  <a:pt x="243972" y="50842"/>
                </a:cubicBezTo>
                <a:cubicBezTo>
                  <a:pt x="243916" y="50747"/>
                  <a:pt x="243810" y="50686"/>
                  <a:pt x="243683" y="50686"/>
                </a:cubicBezTo>
                <a:close/>
                <a:moveTo>
                  <a:pt x="177413" y="49628"/>
                </a:moveTo>
                <a:cubicBezTo>
                  <a:pt x="177825" y="49628"/>
                  <a:pt x="177738" y="51015"/>
                  <a:pt x="177304" y="51449"/>
                </a:cubicBezTo>
                <a:cubicBezTo>
                  <a:pt x="177076" y="51687"/>
                  <a:pt x="176898" y="51807"/>
                  <a:pt x="176749" y="51807"/>
                </a:cubicBezTo>
                <a:cubicBezTo>
                  <a:pt x="176572" y="51807"/>
                  <a:pt x="176437" y="51638"/>
                  <a:pt x="176307" y="51297"/>
                </a:cubicBezTo>
                <a:cubicBezTo>
                  <a:pt x="176112" y="50798"/>
                  <a:pt x="176893" y="49628"/>
                  <a:pt x="177413" y="49628"/>
                </a:cubicBezTo>
                <a:close/>
                <a:moveTo>
                  <a:pt x="243372" y="51943"/>
                </a:moveTo>
                <a:cubicBezTo>
                  <a:pt x="243355" y="51943"/>
                  <a:pt x="243339" y="51945"/>
                  <a:pt x="243322" y="51948"/>
                </a:cubicBezTo>
                <a:cubicBezTo>
                  <a:pt x="243278" y="51948"/>
                  <a:pt x="243235" y="51969"/>
                  <a:pt x="243192" y="51991"/>
                </a:cubicBezTo>
                <a:cubicBezTo>
                  <a:pt x="243018" y="52099"/>
                  <a:pt x="242975" y="52316"/>
                  <a:pt x="243083" y="52468"/>
                </a:cubicBezTo>
                <a:cubicBezTo>
                  <a:pt x="243138" y="52578"/>
                  <a:pt x="243245" y="52635"/>
                  <a:pt x="243361" y="52635"/>
                </a:cubicBezTo>
                <a:cubicBezTo>
                  <a:pt x="243427" y="52635"/>
                  <a:pt x="243497" y="52616"/>
                  <a:pt x="243560" y="52576"/>
                </a:cubicBezTo>
                <a:cubicBezTo>
                  <a:pt x="243712" y="52490"/>
                  <a:pt x="243755" y="52273"/>
                  <a:pt x="243669" y="52099"/>
                </a:cubicBezTo>
                <a:cubicBezTo>
                  <a:pt x="243593" y="52005"/>
                  <a:pt x="243485" y="51943"/>
                  <a:pt x="243372" y="51943"/>
                </a:cubicBezTo>
                <a:close/>
                <a:moveTo>
                  <a:pt x="63596" y="46959"/>
                </a:moveTo>
                <a:cubicBezTo>
                  <a:pt x="63615" y="46959"/>
                  <a:pt x="63635" y="46959"/>
                  <a:pt x="63655" y="46961"/>
                </a:cubicBezTo>
                <a:cubicBezTo>
                  <a:pt x="63828" y="46961"/>
                  <a:pt x="64023" y="47026"/>
                  <a:pt x="64284" y="47156"/>
                </a:cubicBezTo>
                <a:cubicBezTo>
                  <a:pt x="64717" y="47351"/>
                  <a:pt x="65303" y="47980"/>
                  <a:pt x="65563" y="48544"/>
                </a:cubicBezTo>
                <a:cubicBezTo>
                  <a:pt x="65975" y="49389"/>
                  <a:pt x="66300" y="49606"/>
                  <a:pt x="67514" y="49823"/>
                </a:cubicBezTo>
                <a:cubicBezTo>
                  <a:pt x="68338" y="49975"/>
                  <a:pt x="69053" y="50278"/>
                  <a:pt x="69118" y="50495"/>
                </a:cubicBezTo>
                <a:cubicBezTo>
                  <a:pt x="69176" y="50687"/>
                  <a:pt x="69098" y="50828"/>
                  <a:pt x="68929" y="50828"/>
                </a:cubicBezTo>
                <a:cubicBezTo>
                  <a:pt x="68907" y="50828"/>
                  <a:pt x="68883" y="50825"/>
                  <a:pt x="68858" y="50820"/>
                </a:cubicBezTo>
                <a:cubicBezTo>
                  <a:pt x="68840" y="50815"/>
                  <a:pt x="68822" y="50813"/>
                  <a:pt x="68803" y="50813"/>
                </a:cubicBezTo>
                <a:cubicBezTo>
                  <a:pt x="68584" y="50813"/>
                  <a:pt x="68373" y="51165"/>
                  <a:pt x="68273" y="51666"/>
                </a:cubicBezTo>
                <a:cubicBezTo>
                  <a:pt x="68169" y="52163"/>
                  <a:pt x="68120" y="52395"/>
                  <a:pt x="68038" y="52395"/>
                </a:cubicBezTo>
                <a:cubicBezTo>
                  <a:pt x="67967" y="52395"/>
                  <a:pt x="67870" y="52217"/>
                  <a:pt x="67687" y="51882"/>
                </a:cubicBezTo>
                <a:cubicBezTo>
                  <a:pt x="67501" y="51546"/>
                  <a:pt x="67249" y="51323"/>
                  <a:pt x="67086" y="51323"/>
                </a:cubicBezTo>
                <a:cubicBezTo>
                  <a:pt x="67060" y="51323"/>
                  <a:pt x="67036" y="51328"/>
                  <a:pt x="67015" y="51340"/>
                </a:cubicBezTo>
                <a:cubicBezTo>
                  <a:pt x="66994" y="51354"/>
                  <a:pt x="66975" y="51361"/>
                  <a:pt x="66958" y="51361"/>
                </a:cubicBezTo>
                <a:cubicBezTo>
                  <a:pt x="66868" y="51361"/>
                  <a:pt x="66834" y="51180"/>
                  <a:pt x="66907" y="50907"/>
                </a:cubicBezTo>
                <a:cubicBezTo>
                  <a:pt x="67015" y="50517"/>
                  <a:pt x="66842" y="50191"/>
                  <a:pt x="66430" y="49975"/>
                </a:cubicBezTo>
                <a:cubicBezTo>
                  <a:pt x="66252" y="49878"/>
                  <a:pt x="66115" y="49825"/>
                  <a:pt x="65993" y="49825"/>
                </a:cubicBezTo>
                <a:cubicBezTo>
                  <a:pt x="65756" y="49825"/>
                  <a:pt x="65573" y="50024"/>
                  <a:pt x="65259" y="50495"/>
                </a:cubicBezTo>
                <a:cubicBezTo>
                  <a:pt x="64934" y="50972"/>
                  <a:pt x="64609" y="51991"/>
                  <a:pt x="64500" y="52750"/>
                </a:cubicBezTo>
                <a:cubicBezTo>
                  <a:pt x="64415" y="53469"/>
                  <a:pt x="64302" y="53850"/>
                  <a:pt x="64184" y="53850"/>
                </a:cubicBezTo>
                <a:cubicBezTo>
                  <a:pt x="64152" y="53850"/>
                  <a:pt x="64120" y="53823"/>
                  <a:pt x="64088" y="53769"/>
                </a:cubicBezTo>
                <a:cubicBezTo>
                  <a:pt x="63937" y="53552"/>
                  <a:pt x="63872" y="52988"/>
                  <a:pt x="63915" y="52511"/>
                </a:cubicBezTo>
                <a:cubicBezTo>
                  <a:pt x="63958" y="52034"/>
                  <a:pt x="63915" y="51514"/>
                  <a:pt x="63807" y="51340"/>
                </a:cubicBezTo>
                <a:cubicBezTo>
                  <a:pt x="63546" y="50907"/>
                  <a:pt x="64240" y="50040"/>
                  <a:pt x="64977" y="49888"/>
                </a:cubicBezTo>
                <a:cubicBezTo>
                  <a:pt x="66609" y="49570"/>
                  <a:pt x="64424" y="48539"/>
                  <a:pt x="62429" y="48539"/>
                </a:cubicBezTo>
                <a:cubicBezTo>
                  <a:pt x="62249" y="48539"/>
                  <a:pt x="62072" y="48548"/>
                  <a:pt x="61899" y="48565"/>
                </a:cubicBezTo>
                <a:cubicBezTo>
                  <a:pt x="61484" y="48604"/>
                  <a:pt x="61208" y="48626"/>
                  <a:pt x="61056" y="48626"/>
                </a:cubicBezTo>
                <a:cubicBezTo>
                  <a:pt x="60777" y="48626"/>
                  <a:pt x="60909" y="48552"/>
                  <a:pt x="61357" y="48370"/>
                </a:cubicBezTo>
                <a:cubicBezTo>
                  <a:pt x="61790" y="48175"/>
                  <a:pt x="62441" y="47742"/>
                  <a:pt x="62809" y="47395"/>
                </a:cubicBezTo>
                <a:cubicBezTo>
                  <a:pt x="63132" y="47092"/>
                  <a:pt x="63342" y="46959"/>
                  <a:pt x="63596" y="46959"/>
                </a:cubicBezTo>
                <a:close/>
                <a:moveTo>
                  <a:pt x="137976" y="52901"/>
                </a:moveTo>
                <a:cubicBezTo>
                  <a:pt x="137672" y="52923"/>
                  <a:pt x="137477" y="53335"/>
                  <a:pt x="137737" y="53725"/>
                </a:cubicBezTo>
                <a:cubicBezTo>
                  <a:pt x="137813" y="53855"/>
                  <a:pt x="137889" y="53920"/>
                  <a:pt x="137976" y="53920"/>
                </a:cubicBezTo>
                <a:cubicBezTo>
                  <a:pt x="138063" y="53920"/>
                  <a:pt x="138160" y="53855"/>
                  <a:pt x="138279" y="53725"/>
                </a:cubicBezTo>
                <a:cubicBezTo>
                  <a:pt x="138518" y="53487"/>
                  <a:pt x="138518" y="53292"/>
                  <a:pt x="138279" y="53053"/>
                </a:cubicBezTo>
                <a:cubicBezTo>
                  <a:pt x="138171" y="52945"/>
                  <a:pt x="138063" y="52901"/>
                  <a:pt x="137976" y="52901"/>
                </a:cubicBezTo>
                <a:close/>
                <a:moveTo>
                  <a:pt x="239766" y="50126"/>
                </a:moveTo>
                <a:lnTo>
                  <a:pt x="239766" y="50148"/>
                </a:lnTo>
                <a:cubicBezTo>
                  <a:pt x="239549" y="50235"/>
                  <a:pt x="239463" y="50582"/>
                  <a:pt x="239463" y="51210"/>
                </a:cubicBezTo>
                <a:cubicBezTo>
                  <a:pt x="239463" y="51817"/>
                  <a:pt x="239289" y="52143"/>
                  <a:pt x="239007" y="52143"/>
                </a:cubicBezTo>
                <a:cubicBezTo>
                  <a:pt x="238314" y="52143"/>
                  <a:pt x="238162" y="52620"/>
                  <a:pt x="238509" y="53552"/>
                </a:cubicBezTo>
                <a:cubicBezTo>
                  <a:pt x="238676" y="53994"/>
                  <a:pt x="239021" y="54238"/>
                  <a:pt x="239268" y="54238"/>
                </a:cubicBezTo>
                <a:cubicBezTo>
                  <a:pt x="239469" y="54238"/>
                  <a:pt x="239606" y="54076"/>
                  <a:pt x="239528" y="53725"/>
                </a:cubicBezTo>
                <a:cubicBezTo>
                  <a:pt x="239483" y="53562"/>
                  <a:pt x="239561" y="53470"/>
                  <a:pt x="239732" y="53470"/>
                </a:cubicBezTo>
                <a:cubicBezTo>
                  <a:pt x="239811" y="53470"/>
                  <a:pt x="239910" y="53489"/>
                  <a:pt x="240026" y="53530"/>
                </a:cubicBezTo>
                <a:cubicBezTo>
                  <a:pt x="240115" y="53558"/>
                  <a:pt x="240209" y="53572"/>
                  <a:pt x="240302" y="53572"/>
                </a:cubicBezTo>
                <a:cubicBezTo>
                  <a:pt x="240573" y="53572"/>
                  <a:pt x="240846" y="53458"/>
                  <a:pt x="241024" y="53248"/>
                </a:cubicBezTo>
                <a:cubicBezTo>
                  <a:pt x="241240" y="52988"/>
                  <a:pt x="241609" y="52771"/>
                  <a:pt x="241826" y="52771"/>
                </a:cubicBezTo>
                <a:cubicBezTo>
                  <a:pt x="242368" y="52771"/>
                  <a:pt x="243018" y="51622"/>
                  <a:pt x="242606" y="51362"/>
                </a:cubicBezTo>
                <a:cubicBezTo>
                  <a:pt x="242530" y="51319"/>
                  <a:pt x="242411" y="51297"/>
                  <a:pt x="242281" y="51297"/>
                </a:cubicBezTo>
                <a:cubicBezTo>
                  <a:pt x="242151" y="51297"/>
                  <a:pt x="242010" y="51319"/>
                  <a:pt x="241891" y="51362"/>
                </a:cubicBezTo>
                <a:cubicBezTo>
                  <a:pt x="241862" y="51373"/>
                  <a:pt x="241828" y="51378"/>
                  <a:pt x="241791" y="51378"/>
                </a:cubicBezTo>
                <a:cubicBezTo>
                  <a:pt x="241527" y="51378"/>
                  <a:pt x="241082" y="51117"/>
                  <a:pt x="240720" y="50755"/>
                </a:cubicBezTo>
                <a:cubicBezTo>
                  <a:pt x="240345" y="50341"/>
                  <a:pt x="240043" y="50142"/>
                  <a:pt x="239844" y="50142"/>
                </a:cubicBezTo>
                <a:cubicBezTo>
                  <a:pt x="239824" y="50142"/>
                  <a:pt x="239806" y="50144"/>
                  <a:pt x="239788" y="50148"/>
                </a:cubicBezTo>
                <a:lnTo>
                  <a:pt x="239766" y="50126"/>
                </a:lnTo>
                <a:close/>
                <a:moveTo>
                  <a:pt x="72392" y="51557"/>
                </a:moveTo>
                <a:cubicBezTo>
                  <a:pt x="72457" y="51579"/>
                  <a:pt x="72479" y="51622"/>
                  <a:pt x="72435" y="51687"/>
                </a:cubicBezTo>
                <a:cubicBezTo>
                  <a:pt x="72349" y="51926"/>
                  <a:pt x="71807" y="52251"/>
                  <a:pt x="71221" y="52403"/>
                </a:cubicBezTo>
                <a:cubicBezTo>
                  <a:pt x="70658" y="52576"/>
                  <a:pt x="69704" y="53075"/>
                  <a:pt x="69118" y="53509"/>
                </a:cubicBezTo>
                <a:cubicBezTo>
                  <a:pt x="68533" y="53964"/>
                  <a:pt x="67861" y="54332"/>
                  <a:pt x="67644" y="54332"/>
                </a:cubicBezTo>
                <a:cubicBezTo>
                  <a:pt x="67037" y="54332"/>
                  <a:pt x="68490" y="53335"/>
                  <a:pt x="70658" y="52229"/>
                </a:cubicBezTo>
                <a:cubicBezTo>
                  <a:pt x="71482" y="51817"/>
                  <a:pt x="72045" y="51579"/>
                  <a:pt x="72284" y="51557"/>
                </a:cubicBezTo>
                <a:close/>
                <a:moveTo>
                  <a:pt x="137933" y="55026"/>
                </a:moveTo>
                <a:cubicBezTo>
                  <a:pt x="137737" y="55048"/>
                  <a:pt x="137542" y="55265"/>
                  <a:pt x="137542" y="55698"/>
                </a:cubicBezTo>
                <a:cubicBezTo>
                  <a:pt x="137542" y="56174"/>
                  <a:pt x="137622" y="56370"/>
                  <a:pt x="137834" y="56370"/>
                </a:cubicBezTo>
                <a:cubicBezTo>
                  <a:pt x="137893" y="56370"/>
                  <a:pt x="137961" y="56355"/>
                  <a:pt x="138041" y="56327"/>
                </a:cubicBezTo>
                <a:cubicBezTo>
                  <a:pt x="138301" y="56219"/>
                  <a:pt x="138475" y="55915"/>
                  <a:pt x="138431" y="55655"/>
                </a:cubicBezTo>
                <a:cubicBezTo>
                  <a:pt x="138344" y="55221"/>
                  <a:pt x="138128" y="55026"/>
                  <a:pt x="137933" y="55026"/>
                </a:cubicBezTo>
                <a:close/>
                <a:moveTo>
                  <a:pt x="134594" y="55416"/>
                </a:moveTo>
                <a:cubicBezTo>
                  <a:pt x="134550" y="55416"/>
                  <a:pt x="134507" y="55416"/>
                  <a:pt x="134464" y="55438"/>
                </a:cubicBezTo>
                <a:cubicBezTo>
                  <a:pt x="134420" y="55438"/>
                  <a:pt x="134377" y="55460"/>
                  <a:pt x="134312" y="55503"/>
                </a:cubicBezTo>
                <a:cubicBezTo>
                  <a:pt x="134117" y="55633"/>
                  <a:pt x="133835" y="55742"/>
                  <a:pt x="133705" y="55742"/>
                </a:cubicBezTo>
                <a:cubicBezTo>
                  <a:pt x="133575" y="55742"/>
                  <a:pt x="133466" y="55850"/>
                  <a:pt x="133466" y="55980"/>
                </a:cubicBezTo>
                <a:lnTo>
                  <a:pt x="133466" y="56392"/>
                </a:lnTo>
                <a:cubicBezTo>
                  <a:pt x="133466" y="56425"/>
                  <a:pt x="133495" y="56443"/>
                  <a:pt x="133542" y="56443"/>
                </a:cubicBezTo>
                <a:cubicBezTo>
                  <a:pt x="133617" y="56443"/>
                  <a:pt x="133737" y="56399"/>
                  <a:pt x="133857" y="56305"/>
                </a:cubicBezTo>
                <a:cubicBezTo>
                  <a:pt x="134073" y="56175"/>
                  <a:pt x="134355" y="56045"/>
                  <a:pt x="134485" y="56023"/>
                </a:cubicBezTo>
                <a:cubicBezTo>
                  <a:pt x="134615" y="56002"/>
                  <a:pt x="134811" y="55958"/>
                  <a:pt x="134897" y="55937"/>
                </a:cubicBezTo>
                <a:cubicBezTo>
                  <a:pt x="135006" y="55915"/>
                  <a:pt x="134984" y="55742"/>
                  <a:pt x="134876" y="55568"/>
                </a:cubicBezTo>
                <a:cubicBezTo>
                  <a:pt x="134832" y="55481"/>
                  <a:pt x="134702" y="55416"/>
                  <a:pt x="134594" y="55416"/>
                </a:cubicBezTo>
                <a:close/>
                <a:moveTo>
                  <a:pt x="132375" y="56648"/>
                </a:moveTo>
                <a:cubicBezTo>
                  <a:pt x="132356" y="56648"/>
                  <a:pt x="132337" y="56649"/>
                  <a:pt x="132317" y="56652"/>
                </a:cubicBezTo>
                <a:cubicBezTo>
                  <a:pt x="132274" y="56652"/>
                  <a:pt x="132231" y="56674"/>
                  <a:pt x="132187" y="56696"/>
                </a:cubicBezTo>
                <a:cubicBezTo>
                  <a:pt x="132035" y="56804"/>
                  <a:pt x="131992" y="57021"/>
                  <a:pt x="132079" y="57173"/>
                </a:cubicBezTo>
                <a:cubicBezTo>
                  <a:pt x="132147" y="57282"/>
                  <a:pt x="132260" y="57340"/>
                  <a:pt x="132371" y="57340"/>
                </a:cubicBezTo>
                <a:cubicBezTo>
                  <a:pt x="132436" y="57340"/>
                  <a:pt x="132500" y="57321"/>
                  <a:pt x="132556" y="57281"/>
                </a:cubicBezTo>
                <a:cubicBezTo>
                  <a:pt x="132729" y="57194"/>
                  <a:pt x="132773" y="56977"/>
                  <a:pt x="132664" y="56804"/>
                </a:cubicBezTo>
                <a:cubicBezTo>
                  <a:pt x="132607" y="56710"/>
                  <a:pt x="132502" y="56648"/>
                  <a:pt x="132375" y="56648"/>
                </a:cubicBezTo>
                <a:close/>
                <a:moveTo>
                  <a:pt x="146820" y="57904"/>
                </a:moveTo>
                <a:cubicBezTo>
                  <a:pt x="146799" y="57904"/>
                  <a:pt x="146778" y="57906"/>
                  <a:pt x="146757" y="57910"/>
                </a:cubicBezTo>
                <a:cubicBezTo>
                  <a:pt x="146713" y="57910"/>
                  <a:pt x="146648" y="57931"/>
                  <a:pt x="146605" y="57953"/>
                </a:cubicBezTo>
                <a:cubicBezTo>
                  <a:pt x="146453" y="58061"/>
                  <a:pt x="146410" y="58278"/>
                  <a:pt x="146496" y="58430"/>
                </a:cubicBezTo>
                <a:cubicBezTo>
                  <a:pt x="146565" y="58540"/>
                  <a:pt x="146677" y="58598"/>
                  <a:pt x="146794" y="58598"/>
                </a:cubicBezTo>
                <a:cubicBezTo>
                  <a:pt x="146862" y="58598"/>
                  <a:pt x="146931" y="58578"/>
                  <a:pt x="146995" y="58538"/>
                </a:cubicBezTo>
                <a:cubicBezTo>
                  <a:pt x="147147" y="58452"/>
                  <a:pt x="147190" y="58235"/>
                  <a:pt x="147103" y="58061"/>
                </a:cubicBezTo>
                <a:cubicBezTo>
                  <a:pt x="147031" y="57952"/>
                  <a:pt x="146928" y="57904"/>
                  <a:pt x="146820" y="57904"/>
                </a:cubicBezTo>
                <a:close/>
                <a:moveTo>
                  <a:pt x="141943" y="57780"/>
                </a:moveTo>
                <a:cubicBezTo>
                  <a:pt x="140816" y="57780"/>
                  <a:pt x="140729" y="58170"/>
                  <a:pt x="141705" y="58647"/>
                </a:cubicBezTo>
                <a:cubicBezTo>
                  <a:pt x="142154" y="58867"/>
                  <a:pt x="142434" y="58981"/>
                  <a:pt x="142608" y="58981"/>
                </a:cubicBezTo>
                <a:cubicBezTo>
                  <a:pt x="142828" y="58981"/>
                  <a:pt x="142876" y="58796"/>
                  <a:pt x="142876" y="58408"/>
                </a:cubicBezTo>
                <a:cubicBezTo>
                  <a:pt x="142876" y="57910"/>
                  <a:pt x="142681" y="57780"/>
                  <a:pt x="141943" y="57780"/>
                </a:cubicBezTo>
                <a:close/>
                <a:moveTo>
                  <a:pt x="171104" y="48826"/>
                </a:moveTo>
                <a:cubicBezTo>
                  <a:pt x="171624" y="48826"/>
                  <a:pt x="171733" y="48999"/>
                  <a:pt x="171733" y="49563"/>
                </a:cubicBezTo>
                <a:cubicBezTo>
                  <a:pt x="171733" y="49985"/>
                  <a:pt x="171633" y="50179"/>
                  <a:pt x="171432" y="50179"/>
                </a:cubicBezTo>
                <a:cubicBezTo>
                  <a:pt x="171386" y="50179"/>
                  <a:pt x="171334" y="50168"/>
                  <a:pt x="171277" y="50148"/>
                </a:cubicBezTo>
                <a:cubicBezTo>
                  <a:pt x="171220" y="50122"/>
                  <a:pt x="171155" y="50110"/>
                  <a:pt x="171087" y="50110"/>
                </a:cubicBezTo>
                <a:cubicBezTo>
                  <a:pt x="170870" y="50110"/>
                  <a:pt x="170618" y="50232"/>
                  <a:pt x="170453" y="50430"/>
                </a:cubicBezTo>
                <a:cubicBezTo>
                  <a:pt x="170258" y="50690"/>
                  <a:pt x="170193" y="50885"/>
                  <a:pt x="170323" y="50885"/>
                </a:cubicBezTo>
                <a:cubicBezTo>
                  <a:pt x="170453" y="50885"/>
                  <a:pt x="170388" y="51059"/>
                  <a:pt x="170193" y="51297"/>
                </a:cubicBezTo>
                <a:cubicBezTo>
                  <a:pt x="169933" y="51622"/>
                  <a:pt x="170020" y="51904"/>
                  <a:pt x="170605" y="52533"/>
                </a:cubicBezTo>
                <a:cubicBezTo>
                  <a:pt x="171017" y="52988"/>
                  <a:pt x="171277" y="53422"/>
                  <a:pt x="171191" y="53509"/>
                </a:cubicBezTo>
                <a:cubicBezTo>
                  <a:pt x="171104" y="53617"/>
                  <a:pt x="171125" y="53942"/>
                  <a:pt x="171234" y="54246"/>
                </a:cubicBezTo>
                <a:cubicBezTo>
                  <a:pt x="171332" y="54509"/>
                  <a:pt x="171398" y="54639"/>
                  <a:pt x="171483" y="54639"/>
                </a:cubicBezTo>
                <a:cubicBezTo>
                  <a:pt x="171567" y="54639"/>
                  <a:pt x="171669" y="54514"/>
                  <a:pt x="171841" y="54267"/>
                </a:cubicBezTo>
                <a:cubicBezTo>
                  <a:pt x="172018" y="54039"/>
                  <a:pt x="172119" y="53920"/>
                  <a:pt x="172216" y="53920"/>
                </a:cubicBezTo>
                <a:cubicBezTo>
                  <a:pt x="172321" y="53920"/>
                  <a:pt x="172419" y="54060"/>
                  <a:pt x="172600" y="54354"/>
                </a:cubicBezTo>
                <a:cubicBezTo>
                  <a:pt x="172925" y="54874"/>
                  <a:pt x="172903" y="54961"/>
                  <a:pt x="172383" y="54961"/>
                </a:cubicBezTo>
                <a:cubicBezTo>
                  <a:pt x="171516" y="54961"/>
                  <a:pt x="171277" y="55481"/>
                  <a:pt x="171949" y="55872"/>
                </a:cubicBezTo>
                <a:cubicBezTo>
                  <a:pt x="172253" y="56045"/>
                  <a:pt x="172426" y="56197"/>
                  <a:pt x="172318" y="56197"/>
                </a:cubicBezTo>
                <a:cubicBezTo>
                  <a:pt x="172209" y="56197"/>
                  <a:pt x="172231" y="56761"/>
                  <a:pt x="172361" y="57454"/>
                </a:cubicBezTo>
                <a:cubicBezTo>
                  <a:pt x="172556" y="58538"/>
                  <a:pt x="172491" y="58690"/>
                  <a:pt x="171906" y="58842"/>
                </a:cubicBezTo>
                <a:cubicBezTo>
                  <a:pt x="171483" y="58955"/>
                  <a:pt x="171118" y="59013"/>
                  <a:pt x="170796" y="59013"/>
                </a:cubicBezTo>
                <a:cubicBezTo>
                  <a:pt x="170194" y="59013"/>
                  <a:pt x="169743" y="58810"/>
                  <a:pt x="169348" y="58387"/>
                </a:cubicBezTo>
                <a:cubicBezTo>
                  <a:pt x="168806" y="57780"/>
                  <a:pt x="168806" y="57671"/>
                  <a:pt x="169283" y="56327"/>
                </a:cubicBezTo>
                <a:cubicBezTo>
                  <a:pt x="169695" y="55156"/>
                  <a:pt x="169716" y="54896"/>
                  <a:pt x="169348" y="54744"/>
                </a:cubicBezTo>
                <a:cubicBezTo>
                  <a:pt x="168762" y="54528"/>
                  <a:pt x="167592" y="51275"/>
                  <a:pt x="167808" y="50538"/>
                </a:cubicBezTo>
                <a:cubicBezTo>
                  <a:pt x="168047" y="49823"/>
                  <a:pt x="169673" y="48912"/>
                  <a:pt x="170865" y="48847"/>
                </a:cubicBezTo>
                <a:cubicBezTo>
                  <a:pt x="170952" y="48826"/>
                  <a:pt x="171039" y="48826"/>
                  <a:pt x="171104" y="48826"/>
                </a:cubicBezTo>
                <a:close/>
                <a:moveTo>
                  <a:pt x="140216" y="58838"/>
                </a:moveTo>
                <a:cubicBezTo>
                  <a:pt x="140199" y="58838"/>
                  <a:pt x="140182" y="58839"/>
                  <a:pt x="140166" y="58842"/>
                </a:cubicBezTo>
                <a:cubicBezTo>
                  <a:pt x="140122" y="58864"/>
                  <a:pt x="140079" y="58864"/>
                  <a:pt x="140036" y="58907"/>
                </a:cubicBezTo>
                <a:cubicBezTo>
                  <a:pt x="139862" y="58994"/>
                  <a:pt x="139819" y="59211"/>
                  <a:pt x="139927" y="59384"/>
                </a:cubicBezTo>
                <a:cubicBezTo>
                  <a:pt x="139984" y="59484"/>
                  <a:pt x="140097" y="59537"/>
                  <a:pt x="140217" y="59537"/>
                </a:cubicBezTo>
                <a:cubicBezTo>
                  <a:pt x="140280" y="59537"/>
                  <a:pt x="140345" y="59522"/>
                  <a:pt x="140404" y="59492"/>
                </a:cubicBezTo>
                <a:cubicBezTo>
                  <a:pt x="140556" y="59384"/>
                  <a:pt x="140621" y="59167"/>
                  <a:pt x="140512" y="58994"/>
                </a:cubicBezTo>
                <a:cubicBezTo>
                  <a:pt x="140437" y="58899"/>
                  <a:pt x="140329" y="58838"/>
                  <a:pt x="140216" y="58838"/>
                </a:cubicBezTo>
                <a:close/>
                <a:moveTo>
                  <a:pt x="151511" y="58838"/>
                </a:moveTo>
                <a:cubicBezTo>
                  <a:pt x="151495" y="58838"/>
                  <a:pt x="151478" y="58839"/>
                  <a:pt x="151461" y="58842"/>
                </a:cubicBezTo>
                <a:cubicBezTo>
                  <a:pt x="151418" y="58864"/>
                  <a:pt x="151353" y="58864"/>
                  <a:pt x="151309" y="58907"/>
                </a:cubicBezTo>
                <a:cubicBezTo>
                  <a:pt x="151158" y="58994"/>
                  <a:pt x="151114" y="59211"/>
                  <a:pt x="151201" y="59384"/>
                </a:cubicBezTo>
                <a:cubicBezTo>
                  <a:pt x="151272" y="59484"/>
                  <a:pt x="151390" y="59537"/>
                  <a:pt x="151512" y="59537"/>
                </a:cubicBezTo>
                <a:cubicBezTo>
                  <a:pt x="151576" y="59537"/>
                  <a:pt x="151640" y="59522"/>
                  <a:pt x="151700" y="59492"/>
                </a:cubicBezTo>
                <a:cubicBezTo>
                  <a:pt x="151851" y="59384"/>
                  <a:pt x="151895" y="59167"/>
                  <a:pt x="151786" y="58994"/>
                </a:cubicBezTo>
                <a:cubicBezTo>
                  <a:pt x="151730" y="58899"/>
                  <a:pt x="151624" y="58838"/>
                  <a:pt x="151511" y="58838"/>
                </a:cubicBezTo>
                <a:close/>
                <a:moveTo>
                  <a:pt x="149950" y="59162"/>
                </a:moveTo>
                <a:cubicBezTo>
                  <a:pt x="149927" y="59162"/>
                  <a:pt x="149903" y="59164"/>
                  <a:pt x="149879" y="59167"/>
                </a:cubicBezTo>
                <a:cubicBezTo>
                  <a:pt x="149835" y="59167"/>
                  <a:pt x="149792" y="59189"/>
                  <a:pt x="149748" y="59211"/>
                </a:cubicBezTo>
                <a:cubicBezTo>
                  <a:pt x="149597" y="59319"/>
                  <a:pt x="149532" y="59536"/>
                  <a:pt x="149640" y="59687"/>
                </a:cubicBezTo>
                <a:cubicBezTo>
                  <a:pt x="149709" y="59797"/>
                  <a:pt x="149821" y="59855"/>
                  <a:pt x="149932" y="59855"/>
                </a:cubicBezTo>
                <a:cubicBezTo>
                  <a:pt x="149997" y="59855"/>
                  <a:pt x="150061" y="59836"/>
                  <a:pt x="150117" y="59796"/>
                </a:cubicBezTo>
                <a:cubicBezTo>
                  <a:pt x="150290" y="59687"/>
                  <a:pt x="150334" y="59471"/>
                  <a:pt x="150225" y="59319"/>
                </a:cubicBezTo>
                <a:cubicBezTo>
                  <a:pt x="150171" y="59210"/>
                  <a:pt x="150071" y="59162"/>
                  <a:pt x="149950" y="59162"/>
                </a:cubicBezTo>
                <a:close/>
                <a:moveTo>
                  <a:pt x="141784" y="60095"/>
                </a:moveTo>
                <a:cubicBezTo>
                  <a:pt x="141765" y="60095"/>
                  <a:pt x="141746" y="60097"/>
                  <a:pt x="141727" y="60099"/>
                </a:cubicBezTo>
                <a:cubicBezTo>
                  <a:pt x="141683" y="60099"/>
                  <a:pt x="141640" y="60121"/>
                  <a:pt x="141597" y="60143"/>
                </a:cubicBezTo>
                <a:cubicBezTo>
                  <a:pt x="141423" y="60251"/>
                  <a:pt x="141380" y="60468"/>
                  <a:pt x="141488" y="60641"/>
                </a:cubicBezTo>
                <a:cubicBezTo>
                  <a:pt x="141556" y="60736"/>
                  <a:pt x="141665" y="60788"/>
                  <a:pt x="141775" y="60788"/>
                </a:cubicBezTo>
                <a:cubicBezTo>
                  <a:pt x="141841" y="60788"/>
                  <a:pt x="141908" y="60769"/>
                  <a:pt x="141965" y="60728"/>
                </a:cubicBezTo>
                <a:cubicBezTo>
                  <a:pt x="142139" y="60641"/>
                  <a:pt x="142182" y="60425"/>
                  <a:pt x="142073" y="60251"/>
                </a:cubicBezTo>
                <a:cubicBezTo>
                  <a:pt x="142017" y="60157"/>
                  <a:pt x="141911" y="60095"/>
                  <a:pt x="141784" y="60095"/>
                </a:cubicBezTo>
                <a:close/>
                <a:moveTo>
                  <a:pt x="150117" y="60641"/>
                </a:moveTo>
                <a:cubicBezTo>
                  <a:pt x="150009" y="60641"/>
                  <a:pt x="149922" y="60685"/>
                  <a:pt x="149857" y="60728"/>
                </a:cubicBezTo>
                <a:cubicBezTo>
                  <a:pt x="149781" y="60823"/>
                  <a:pt x="149903" y="60884"/>
                  <a:pt x="150151" y="60884"/>
                </a:cubicBezTo>
                <a:cubicBezTo>
                  <a:pt x="150187" y="60884"/>
                  <a:pt x="150227" y="60883"/>
                  <a:pt x="150269" y="60880"/>
                </a:cubicBezTo>
                <a:cubicBezTo>
                  <a:pt x="150637" y="60880"/>
                  <a:pt x="150724" y="60793"/>
                  <a:pt x="150464" y="60706"/>
                </a:cubicBezTo>
                <a:cubicBezTo>
                  <a:pt x="150355" y="60663"/>
                  <a:pt x="150225" y="60641"/>
                  <a:pt x="150117" y="60641"/>
                </a:cubicBezTo>
                <a:close/>
                <a:moveTo>
                  <a:pt x="156469" y="60013"/>
                </a:moveTo>
                <a:cubicBezTo>
                  <a:pt x="156318" y="60013"/>
                  <a:pt x="156166" y="60056"/>
                  <a:pt x="156057" y="60121"/>
                </a:cubicBezTo>
                <a:cubicBezTo>
                  <a:pt x="155884" y="60230"/>
                  <a:pt x="155797" y="60468"/>
                  <a:pt x="155906" y="60620"/>
                </a:cubicBezTo>
                <a:cubicBezTo>
                  <a:pt x="156022" y="60809"/>
                  <a:pt x="156261" y="60902"/>
                  <a:pt x="156503" y="60902"/>
                </a:cubicBezTo>
                <a:cubicBezTo>
                  <a:pt x="156759" y="60902"/>
                  <a:pt x="157019" y="60799"/>
                  <a:pt x="157141" y="60598"/>
                </a:cubicBezTo>
                <a:cubicBezTo>
                  <a:pt x="157315" y="60316"/>
                  <a:pt x="156881" y="60034"/>
                  <a:pt x="156469" y="60013"/>
                </a:cubicBezTo>
                <a:close/>
                <a:moveTo>
                  <a:pt x="140554" y="60419"/>
                </a:moveTo>
                <a:cubicBezTo>
                  <a:pt x="140533" y="60419"/>
                  <a:pt x="140512" y="60421"/>
                  <a:pt x="140491" y="60425"/>
                </a:cubicBezTo>
                <a:cubicBezTo>
                  <a:pt x="140426" y="60425"/>
                  <a:pt x="140382" y="60446"/>
                  <a:pt x="140339" y="60468"/>
                </a:cubicBezTo>
                <a:cubicBezTo>
                  <a:pt x="140187" y="60555"/>
                  <a:pt x="140144" y="60772"/>
                  <a:pt x="140231" y="60945"/>
                </a:cubicBezTo>
                <a:cubicBezTo>
                  <a:pt x="140299" y="61055"/>
                  <a:pt x="140411" y="61112"/>
                  <a:pt x="140523" y="61112"/>
                </a:cubicBezTo>
                <a:cubicBezTo>
                  <a:pt x="140588" y="61112"/>
                  <a:pt x="140652" y="61093"/>
                  <a:pt x="140708" y="61053"/>
                </a:cubicBezTo>
                <a:cubicBezTo>
                  <a:pt x="140881" y="60945"/>
                  <a:pt x="140924" y="60728"/>
                  <a:pt x="140816" y="60576"/>
                </a:cubicBezTo>
                <a:cubicBezTo>
                  <a:pt x="140762" y="60467"/>
                  <a:pt x="140661" y="60419"/>
                  <a:pt x="140554" y="60419"/>
                </a:cubicBezTo>
                <a:close/>
                <a:moveTo>
                  <a:pt x="228325" y="62285"/>
                </a:moveTo>
                <a:cubicBezTo>
                  <a:pt x="228309" y="62285"/>
                  <a:pt x="228292" y="62286"/>
                  <a:pt x="228275" y="62289"/>
                </a:cubicBezTo>
                <a:cubicBezTo>
                  <a:pt x="228232" y="62311"/>
                  <a:pt x="228167" y="62311"/>
                  <a:pt x="228145" y="62354"/>
                </a:cubicBezTo>
                <a:cubicBezTo>
                  <a:pt x="227972" y="62441"/>
                  <a:pt x="227929" y="62658"/>
                  <a:pt x="228037" y="62831"/>
                </a:cubicBezTo>
                <a:cubicBezTo>
                  <a:pt x="228094" y="62931"/>
                  <a:pt x="228207" y="62984"/>
                  <a:pt x="228327" y="62984"/>
                </a:cubicBezTo>
                <a:cubicBezTo>
                  <a:pt x="228390" y="62984"/>
                  <a:pt x="228454" y="62969"/>
                  <a:pt x="228514" y="62940"/>
                </a:cubicBezTo>
                <a:cubicBezTo>
                  <a:pt x="228666" y="62831"/>
                  <a:pt x="228709" y="62614"/>
                  <a:pt x="228622" y="62463"/>
                </a:cubicBezTo>
                <a:cubicBezTo>
                  <a:pt x="228547" y="62349"/>
                  <a:pt x="228438" y="62285"/>
                  <a:pt x="228325" y="62285"/>
                </a:cubicBezTo>
                <a:close/>
                <a:moveTo>
                  <a:pt x="80963" y="62914"/>
                </a:moveTo>
                <a:cubicBezTo>
                  <a:pt x="80946" y="62914"/>
                  <a:pt x="80929" y="62915"/>
                  <a:pt x="80913" y="62918"/>
                </a:cubicBezTo>
                <a:cubicBezTo>
                  <a:pt x="80869" y="62940"/>
                  <a:pt x="80804" y="62940"/>
                  <a:pt x="80761" y="62983"/>
                </a:cubicBezTo>
                <a:cubicBezTo>
                  <a:pt x="80609" y="63070"/>
                  <a:pt x="80566" y="63286"/>
                  <a:pt x="80652" y="63460"/>
                </a:cubicBezTo>
                <a:cubicBezTo>
                  <a:pt x="80724" y="63560"/>
                  <a:pt x="80842" y="63613"/>
                  <a:pt x="80963" y="63613"/>
                </a:cubicBezTo>
                <a:cubicBezTo>
                  <a:pt x="81027" y="63613"/>
                  <a:pt x="81092" y="63598"/>
                  <a:pt x="81151" y="63568"/>
                </a:cubicBezTo>
                <a:cubicBezTo>
                  <a:pt x="81303" y="63460"/>
                  <a:pt x="81346" y="63243"/>
                  <a:pt x="81259" y="63070"/>
                </a:cubicBezTo>
                <a:cubicBezTo>
                  <a:pt x="81184" y="62975"/>
                  <a:pt x="81076" y="62914"/>
                  <a:pt x="80963" y="62914"/>
                </a:cubicBezTo>
                <a:close/>
                <a:moveTo>
                  <a:pt x="117964" y="63238"/>
                </a:moveTo>
                <a:cubicBezTo>
                  <a:pt x="117942" y="63238"/>
                  <a:pt x="117921" y="63240"/>
                  <a:pt x="117900" y="63243"/>
                </a:cubicBezTo>
                <a:cubicBezTo>
                  <a:pt x="117856" y="63243"/>
                  <a:pt x="117813" y="63265"/>
                  <a:pt x="117770" y="63286"/>
                </a:cubicBezTo>
                <a:cubicBezTo>
                  <a:pt x="117596" y="63395"/>
                  <a:pt x="117553" y="63612"/>
                  <a:pt x="117661" y="63763"/>
                </a:cubicBezTo>
                <a:cubicBezTo>
                  <a:pt x="117730" y="63873"/>
                  <a:pt x="117842" y="63931"/>
                  <a:pt x="117953" y="63931"/>
                </a:cubicBezTo>
                <a:cubicBezTo>
                  <a:pt x="118018" y="63931"/>
                  <a:pt x="118082" y="63912"/>
                  <a:pt x="118138" y="63872"/>
                </a:cubicBezTo>
                <a:cubicBezTo>
                  <a:pt x="118312" y="63763"/>
                  <a:pt x="118355" y="63547"/>
                  <a:pt x="118247" y="63395"/>
                </a:cubicBezTo>
                <a:cubicBezTo>
                  <a:pt x="118192" y="63286"/>
                  <a:pt x="118077" y="63238"/>
                  <a:pt x="117964" y="63238"/>
                </a:cubicBezTo>
                <a:close/>
                <a:moveTo>
                  <a:pt x="229596" y="63238"/>
                </a:moveTo>
                <a:cubicBezTo>
                  <a:pt x="229575" y="63238"/>
                  <a:pt x="229554" y="63240"/>
                  <a:pt x="229533" y="63243"/>
                </a:cubicBezTo>
                <a:cubicBezTo>
                  <a:pt x="229490" y="63243"/>
                  <a:pt x="229425" y="63265"/>
                  <a:pt x="229381" y="63286"/>
                </a:cubicBezTo>
                <a:cubicBezTo>
                  <a:pt x="229229" y="63395"/>
                  <a:pt x="229186" y="63612"/>
                  <a:pt x="229273" y="63763"/>
                </a:cubicBezTo>
                <a:cubicBezTo>
                  <a:pt x="229341" y="63873"/>
                  <a:pt x="229454" y="63931"/>
                  <a:pt x="229571" y="63931"/>
                </a:cubicBezTo>
                <a:cubicBezTo>
                  <a:pt x="229638" y="63931"/>
                  <a:pt x="229708" y="63912"/>
                  <a:pt x="229771" y="63872"/>
                </a:cubicBezTo>
                <a:cubicBezTo>
                  <a:pt x="229923" y="63763"/>
                  <a:pt x="229967" y="63547"/>
                  <a:pt x="229880" y="63395"/>
                </a:cubicBezTo>
                <a:cubicBezTo>
                  <a:pt x="229807" y="63286"/>
                  <a:pt x="229704" y="63238"/>
                  <a:pt x="229596" y="63238"/>
                </a:cubicBezTo>
                <a:close/>
                <a:moveTo>
                  <a:pt x="239030" y="54784"/>
                </a:moveTo>
                <a:cubicBezTo>
                  <a:pt x="239008" y="54784"/>
                  <a:pt x="238986" y="54786"/>
                  <a:pt x="238964" y="54788"/>
                </a:cubicBezTo>
                <a:cubicBezTo>
                  <a:pt x="238595" y="54788"/>
                  <a:pt x="238314" y="55070"/>
                  <a:pt x="238270" y="55590"/>
                </a:cubicBezTo>
                <a:cubicBezTo>
                  <a:pt x="238100" y="57034"/>
                  <a:pt x="237957" y="57599"/>
                  <a:pt x="237684" y="57599"/>
                </a:cubicBezTo>
                <a:cubicBezTo>
                  <a:pt x="237609" y="57599"/>
                  <a:pt x="237523" y="57556"/>
                  <a:pt x="237425" y="57476"/>
                </a:cubicBezTo>
                <a:cubicBezTo>
                  <a:pt x="237284" y="57359"/>
                  <a:pt x="237150" y="57299"/>
                  <a:pt x="237036" y="57299"/>
                </a:cubicBezTo>
                <a:cubicBezTo>
                  <a:pt x="236939" y="57299"/>
                  <a:pt x="236856" y="57343"/>
                  <a:pt x="236796" y="57433"/>
                </a:cubicBezTo>
                <a:cubicBezTo>
                  <a:pt x="236709" y="57606"/>
                  <a:pt x="236774" y="57823"/>
                  <a:pt x="236948" y="57953"/>
                </a:cubicBezTo>
                <a:cubicBezTo>
                  <a:pt x="237186" y="58083"/>
                  <a:pt x="237165" y="58278"/>
                  <a:pt x="236904" y="58582"/>
                </a:cubicBezTo>
                <a:cubicBezTo>
                  <a:pt x="236760" y="58774"/>
                  <a:pt x="236636" y="58866"/>
                  <a:pt x="236499" y="58866"/>
                </a:cubicBezTo>
                <a:cubicBezTo>
                  <a:pt x="236388" y="58866"/>
                  <a:pt x="236269" y="58806"/>
                  <a:pt x="236124" y="58690"/>
                </a:cubicBezTo>
                <a:cubicBezTo>
                  <a:pt x="236011" y="58592"/>
                  <a:pt x="235916" y="58541"/>
                  <a:pt x="235831" y="58541"/>
                </a:cubicBezTo>
                <a:cubicBezTo>
                  <a:pt x="235673" y="58541"/>
                  <a:pt x="235550" y="58720"/>
                  <a:pt x="235408" y="59102"/>
                </a:cubicBezTo>
                <a:cubicBezTo>
                  <a:pt x="235170" y="59709"/>
                  <a:pt x="234823" y="59926"/>
                  <a:pt x="233782" y="60056"/>
                </a:cubicBezTo>
                <a:cubicBezTo>
                  <a:pt x="232915" y="60186"/>
                  <a:pt x="232200" y="60511"/>
                  <a:pt x="231701" y="61053"/>
                </a:cubicBezTo>
                <a:cubicBezTo>
                  <a:pt x="231312" y="61473"/>
                  <a:pt x="231047" y="61664"/>
                  <a:pt x="230820" y="61664"/>
                </a:cubicBezTo>
                <a:cubicBezTo>
                  <a:pt x="230718" y="61664"/>
                  <a:pt x="230624" y="61626"/>
                  <a:pt x="230530" y="61552"/>
                </a:cubicBezTo>
                <a:cubicBezTo>
                  <a:pt x="230344" y="61395"/>
                  <a:pt x="230200" y="61325"/>
                  <a:pt x="230102" y="61325"/>
                </a:cubicBezTo>
                <a:cubicBezTo>
                  <a:pt x="229833" y="61325"/>
                  <a:pt x="229902" y="61845"/>
                  <a:pt x="230378" y="62528"/>
                </a:cubicBezTo>
                <a:cubicBezTo>
                  <a:pt x="230747" y="63005"/>
                  <a:pt x="230942" y="63568"/>
                  <a:pt x="230812" y="63742"/>
                </a:cubicBezTo>
                <a:cubicBezTo>
                  <a:pt x="230704" y="63937"/>
                  <a:pt x="230704" y="64284"/>
                  <a:pt x="230790" y="64544"/>
                </a:cubicBezTo>
                <a:cubicBezTo>
                  <a:pt x="230902" y="64840"/>
                  <a:pt x="231050" y="64982"/>
                  <a:pt x="231215" y="64982"/>
                </a:cubicBezTo>
                <a:cubicBezTo>
                  <a:pt x="231498" y="64982"/>
                  <a:pt x="231834" y="64565"/>
                  <a:pt x="232135" y="63785"/>
                </a:cubicBezTo>
                <a:cubicBezTo>
                  <a:pt x="232437" y="63010"/>
                  <a:pt x="232690" y="62680"/>
                  <a:pt x="233009" y="62680"/>
                </a:cubicBezTo>
                <a:cubicBezTo>
                  <a:pt x="233055" y="62680"/>
                  <a:pt x="233104" y="62687"/>
                  <a:pt x="233154" y="62701"/>
                </a:cubicBezTo>
                <a:cubicBezTo>
                  <a:pt x="233201" y="62711"/>
                  <a:pt x="233251" y="62716"/>
                  <a:pt x="233303" y="62716"/>
                </a:cubicBezTo>
                <a:cubicBezTo>
                  <a:pt x="233581" y="62716"/>
                  <a:pt x="233906" y="62574"/>
                  <a:pt x="234108" y="62354"/>
                </a:cubicBezTo>
                <a:cubicBezTo>
                  <a:pt x="234454" y="61942"/>
                  <a:pt x="234389" y="61812"/>
                  <a:pt x="233761" y="61552"/>
                </a:cubicBezTo>
                <a:cubicBezTo>
                  <a:pt x="233045" y="61270"/>
                  <a:pt x="233024" y="61270"/>
                  <a:pt x="233717" y="61248"/>
                </a:cubicBezTo>
                <a:cubicBezTo>
                  <a:pt x="233732" y="61248"/>
                  <a:pt x="233747" y="61247"/>
                  <a:pt x="233762" y="61247"/>
                </a:cubicBezTo>
                <a:cubicBezTo>
                  <a:pt x="234160" y="61247"/>
                  <a:pt x="234571" y="61524"/>
                  <a:pt x="234780" y="61921"/>
                </a:cubicBezTo>
                <a:cubicBezTo>
                  <a:pt x="234969" y="62265"/>
                  <a:pt x="235066" y="62433"/>
                  <a:pt x="235184" y="62433"/>
                </a:cubicBezTo>
                <a:cubicBezTo>
                  <a:pt x="235296" y="62433"/>
                  <a:pt x="235426" y="62281"/>
                  <a:pt x="235669" y="61986"/>
                </a:cubicBezTo>
                <a:cubicBezTo>
                  <a:pt x="235994" y="61574"/>
                  <a:pt x="236557" y="61379"/>
                  <a:pt x="237425" y="61379"/>
                </a:cubicBezTo>
                <a:lnTo>
                  <a:pt x="238660" y="61379"/>
                </a:lnTo>
                <a:lnTo>
                  <a:pt x="239137" y="59449"/>
                </a:lnTo>
                <a:cubicBezTo>
                  <a:pt x="239398" y="58387"/>
                  <a:pt x="239723" y="57411"/>
                  <a:pt x="239853" y="57281"/>
                </a:cubicBezTo>
                <a:cubicBezTo>
                  <a:pt x="240221" y="56912"/>
                  <a:pt x="240113" y="55373"/>
                  <a:pt x="239679" y="55048"/>
                </a:cubicBezTo>
                <a:cubicBezTo>
                  <a:pt x="239445" y="54872"/>
                  <a:pt x="239229" y="54784"/>
                  <a:pt x="239030" y="54784"/>
                </a:cubicBezTo>
                <a:close/>
                <a:moveTo>
                  <a:pt x="117329" y="66990"/>
                </a:moveTo>
                <a:cubicBezTo>
                  <a:pt x="117310" y="66990"/>
                  <a:pt x="117291" y="66991"/>
                  <a:pt x="117271" y="66994"/>
                </a:cubicBezTo>
                <a:cubicBezTo>
                  <a:pt x="117228" y="67016"/>
                  <a:pt x="117184" y="67016"/>
                  <a:pt x="117141" y="67059"/>
                </a:cubicBezTo>
                <a:cubicBezTo>
                  <a:pt x="116967" y="67146"/>
                  <a:pt x="116924" y="67362"/>
                  <a:pt x="117032" y="67536"/>
                </a:cubicBezTo>
                <a:cubicBezTo>
                  <a:pt x="117104" y="67636"/>
                  <a:pt x="117222" y="67688"/>
                  <a:pt x="117337" y="67688"/>
                </a:cubicBezTo>
                <a:cubicBezTo>
                  <a:pt x="117398" y="67688"/>
                  <a:pt x="117457" y="67674"/>
                  <a:pt x="117509" y="67644"/>
                </a:cubicBezTo>
                <a:cubicBezTo>
                  <a:pt x="117683" y="67536"/>
                  <a:pt x="117726" y="67319"/>
                  <a:pt x="117618" y="67146"/>
                </a:cubicBezTo>
                <a:cubicBezTo>
                  <a:pt x="117561" y="67051"/>
                  <a:pt x="117455" y="66990"/>
                  <a:pt x="117329" y="66990"/>
                </a:cubicBezTo>
                <a:close/>
                <a:moveTo>
                  <a:pt x="120161" y="67314"/>
                </a:moveTo>
                <a:cubicBezTo>
                  <a:pt x="120138" y="67314"/>
                  <a:pt x="120114" y="67316"/>
                  <a:pt x="120089" y="67319"/>
                </a:cubicBezTo>
                <a:cubicBezTo>
                  <a:pt x="120046" y="67319"/>
                  <a:pt x="120003" y="67341"/>
                  <a:pt x="119959" y="67362"/>
                </a:cubicBezTo>
                <a:cubicBezTo>
                  <a:pt x="119808" y="67471"/>
                  <a:pt x="119764" y="67688"/>
                  <a:pt x="119851" y="67839"/>
                </a:cubicBezTo>
                <a:cubicBezTo>
                  <a:pt x="119920" y="67949"/>
                  <a:pt x="120032" y="68007"/>
                  <a:pt x="120143" y="68007"/>
                </a:cubicBezTo>
                <a:cubicBezTo>
                  <a:pt x="120208" y="68007"/>
                  <a:pt x="120272" y="67988"/>
                  <a:pt x="120328" y="67948"/>
                </a:cubicBezTo>
                <a:cubicBezTo>
                  <a:pt x="120501" y="67839"/>
                  <a:pt x="120545" y="67623"/>
                  <a:pt x="120436" y="67471"/>
                </a:cubicBezTo>
                <a:cubicBezTo>
                  <a:pt x="120382" y="67362"/>
                  <a:pt x="120282" y="67314"/>
                  <a:pt x="120161" y="67314"/>
                </a:cubicBezTo>
                <a:close/>
                <a:moveTo>
                  <a:pt x="230528" y="67314"/>
                </a:moveTo>
                <a:cubicBezTo>
                  <a:pt x="230507" y="67314"/>
                  <a:pt x="230486" y="67316"/>
                  <a:pt x="230465" y="67319"/>
                </a:cubicBezTo>
                <a:cubicBezTo>
                  <a:pt x="230422" y="67319"/>
                  <a:pt x="230378" y="67341"/>
                  <a:pt x="230335" y="67362"/>
                </a:cubicBezTo>
                <a:cubicBezTo>
                  <a:pt x="230162" y="67471"/>
                  <a:pt x="230118" y="67688"/>
                  <a:pt x="230227" y="67839"/>
                </a:cubicBezTo>
                <a:cubicBezTo>
                  <a:pt x="230282" y="67949"/>
                  <a:pt x="230389" y="68007"/>
                  <a:pt x="230504" y="68007"/>
                </a:cubicBezTo>
                <a:cubicBezTo>
                  <a:pt x="230571" y="68007"/>
                  <a:pt x="230640" y="67988"/>
                  <a:pt x="230704" y="67948"/>
                </a:cubicBezTo>
                <a:cubicBezTo>
                  <a:pt x="230855" y="67839"/>
                  <a:pt x="230921" y="67623"/>
                  <a:pt x="230812" y="67471"/>
                </a:cubicBezTo>
                <a:cubicBezTo>
                  <a:pt x="230739" y="67362"/>
                  <a:pt x="230636" y="67314"/>
                  <a:pt x="230528" y="67314"/>
                </a:cubicBezTo>
                <a:close/>
                <a:moveTo>
                  <a:pt x="118579" y="67618"/>
                </a:moveTo>
                <a:cubicBezTo>
                  <a:pt x="118562" y="67618"/>
                  <a:pt x="118545" y="67620"/>
                  <a:pt x="118528" y="67623"/>
                </a:cubicBezTo>
                <a:cubicBezTo>
                  <a:pt x="118485" y="67644"/>
                  <a:pt x="118442" y="67644"/>
                  <a:pt x="118398" y="67666"/>
                </a:cubicBezTo>
                <a:cubicBezTo>
                  <a:pt x="118225" y="67774"/>
                  <a:pt x="118182" y="67991"/>
                  <a:pt x="118290" y="68165"/>
                </a:cubicBezTo>
                <a:cubicBezTo>
                  <a:pt x="118361" y="68264"/>
                  <a:pt x="118470" y="68317"/>
                  <a:pt x="118585" y="68317"/>
                </a:cubicBezTo>
                <a:cubicBezTo>
                  <a:pt x="118645" y="68317"/>
                  <a:pt x="118707" y="68303"/>
                  <a:pt x="118767" y="68273"/>
                </a:cubicBezTo>
                <a:cubicBezTo>
                  <a:pt x="118940" y="68165"/>
                  <a:pt x="118984" y="67948"/>
                  <a:pt x="118875" y="67774"/>
                </a:cubicBezTo>
                <a:cubicBezTo>
                  <a:pt x="118800" y="67680"/>
                  <a:pt x="118691" y="67618"/>
                  <a:pt x="118579" y="67618"/>
                </a:cubicBezTo>
                <a:close/>
                <a:moveTo>
                  <a:pt x="70607" y="68247"/>
                </a:moveTo>
                <a:cubicBezTo>
                  <a:pt x="70588" y="68247"/>
                  <a:pt x="70569" y="68249"/>
                  <a:pt x="70549" y="68251"/>
                </a:cubicBezTo>
                <a:cubicBezTo>
                  <a:pt x="70506" y="68251"/>
                  <a:pt x="70463" y="68273"/>
                  <a:pt x="70419" y="68295"/>
                </a:cubicBezTo>
                <a:cubicBezTo>
                  <a:pt x="70267" y="68403"/>
                  <a:pt x="70224" y="68620"/>
                  <a:pt x="70311" y="68793"/>
                </a:cubicBezTo>
                <a:cubicBezTo>
                  <a:pt x="70378" y="68888"/>
                  <a:pt x="70488" y="68940"/>
                  <a:pt x="70597" y="68940"/>
                </a:cubicBezTo>
                <a:cubicBezTo>
                  <a:pt x="70664" y="68940"/>
                  <a:pt x="70730" y="68921"/>
                  <a:pt x="70788" y="68880"/>
                </a:cubicBezTo>
                <a:cubicBezTo>
                  <a:pt x="70961" y="68793"/>
                  <a:pt x="71005" y="68577"/>
                  <a:pt x="70896" y="68403"/>
                </a:cubicBezTo>
                <a:cubicBezTo>
                  <a:pt x="70840" y="68309"/>
                  <a:pt x="70734" y="68247"/>
                  <a:pt x="70607" y="68247"/>
                </a:cubicBezTo>
                <a:close/>
                <a:moveTo>
                  <a:pt x="117329" y="68247"/>
                </a:moveTo>
                <a:cubicBezTo>
                  <a:pt x="117310" y="68247"/>
                  <a:pt x="117291" y="68249"/>
                  <a:pt x="117271" y="68251"/>
                </a:cubicBezTo>
                <a:cubicBezTo>
                  <a:pt x="117228" y="68251"/>
                  <a:pt x="117184" y="68273"/>
                  <a:pt x="117141" y="68295"/>
                </a:cubicBezTo>
                <a:cubicBezTo>
                  <a:pt x="116967" y="68403"/>
                  <a:pt x="116924" y="68620"/>
                  <a:pt x="117032" y="68793"/>
                </a:cubicBezTo>
                <a:cubicBezTo>
                  <a:pt x="117100" y="68888"/>
                  <a:pt x="117209" y="68940"/>
                  <a:pt x="117319" y="68940"/>
                </a:cubicBezTo>
                <a:cubicBezTo>
                  <a:pt x="117386" y="68940"/>
                  <a:pt x="117452" y="68921"/>
                  <a:pt x="117509" y="68880"/>
                </a:cubicBezTo>
                <a:cubicBezTo>
                  <a:pt x="117683" y="68793"/>
                  <a:pt x="117726" y="68577"/>
                  <a:pt x="117618" y="68403"/>
                </a:cubicBezTo>
                <a:cubicBezTo>
                  <a:pt x="117561" y="68309"/>
                  <a:pt x="117455" y="68247"/>
                  <a:pt x="117329" y="68247"/>
                </a:cubicBezTo>
                <a:close/>
                <a:moveTo>
                  <a:pt x="71879" y="68571"/>
                </a:moveTo>
                <a:cubicBezTo>
                  <a:pt x="71855" y="68571"/>
                  <a:pt x="71831" y="68573"/>
                  <a:pt x="71807" y="68577"/>
                </a:cubicBezTo>
                <a:cubicBezTo>
                  <a:pt x="71763" y="68577"/>
                  <a:pt x="71720" y="68598"/>
                  <a:pt x="71677" y="68620"/>
                </a:cubicBezTo>
                <a:cubicBezTo>
                  <a:pt x="71503" y="68707"/>
                  <a:pt x="71460" y="68923"/>
                  <a:pt x="71568" y="69097"/>
                </a:cubicBezTo>
                <a:cubicBezTo>
                  <a:pt x="71637" y="69207"/>
                  <a:pt x="71749" y="69264"/>
                  <a:pt x="71861" y="69264"/>
                </a:cubicBezTo>
                <a:cubicBezTo>
                  <a:pt x="71925" y="69264"/>
                  <a:pt x="71990" y="69245"/>
                  <a:pt x="72045" y="69205"/>
                </a:cubicBezTo>
                <a:cubicBezTo>
                  <a:pt x="72219" y="69097"/>
                  <a:pt x="72262" y="68880"/>
                  <a:pt x="72154" y="68728"/>
                </a:cubicBezTo>
                <a:cubicBezTo>
                  <a:pt x="72099" y="68619"/>
                  <a:pt x="71999" y="68571"/>
                  <a:pt x="71879" y="68571"/>
                </a:cubicBezTo>
                <a:close/>
                <a:moveTo>
                  <a:pt x="229273" y="68642"/>
                </a:moveTo>
                <a:cubicBezTo>
                  <a:pt x="228861" y="68642"/>
                  <a:pt x="228384" y="69292"/>
                  <a:pt x="228644" y="69704"/>
                </a:cubicBezTo>
                <a:cubicBezTo>
                  <a:pt x="228709" y="69815"/>
                  <a:pt x="228786" y="69871"/>
                  <a:pt x="228880" y="69871"/>
                </a:cubicBezTo>
                <a:cubicBezTo>
                  <a:pt x="229006" y="69871"/>
                  <a:pt x="229161" y="69772"/>
                  <a:pt x="229359" y="69574"/>
                </a:cubicBezTo>
                <a:cubicBezTo>
                  <a:pt x="229728" y="69227"/>
                  <a:pt x="229771" y="68967"/>
                  <a:pt x="229533" y="68750"/>
                </a:cubicBezTo>
                <a:cubicBezTo>
                  <a:pt x="229468" y="68663"/>
                  <a:pt x="229359" y="68642"/>
                  <a:pt x="229273" y="68642"/>
                </a:cubicBezTo>
                <a:close/>
                <a:moveTo>
                  <a:pt x="172824" y="69505"/>
                </a:moveTo>
                <a:cubicBezTo>
                  <a:pt x="172807" y="69505"/>
                  <a:pt x="172790" y="69506"/>
                  <a:pt x="172773" y="69509"/>
                </a:cubicBezTo>
                <a:cubicBezTo>
                  <a:pt x="172730" y="69509"/>
                  <a:pt x="172686" y="69530"/>
                  <a:pt x="172643" y="69552"/>
                </a:cubicBezTo>
                <a:cubicBezTo>
                  <a:pt x="172470" y="69661"/>
                  <a:pt x="172426" y="69877"/>
                  <a:pt x="172535" y="70029"/>
                </a:cubicBezTo>
                <a:cubicBezTo>
                  <a:pt x="172590" y="70139"/>
                  <a:pt x="172697" y="70197"/>
                  <a:pt x="172812" y="70197"/>
                </a:cubicBezTo>
                <a:cubicBezTo>
                  <a:pt x="172879" y="70197"/>
                  <a:pt x="172948" y="70177"/>
                  <a:pt x="173012" y="70138"/>
                </a:cubicBezTo>
                <a:cubicBezTo>
                  <a:pt x="173163" y="70051"/>
                  <a:pt x="173228" y="69834"/>
                  <a:pt x="173120" y="69661"/>
                </a:cubicBezTo>
                <a:cubicBezTo>
                  <a:pt x="173045" y="69566"/>
                  <a:pt x="172936" y="69505"/>
                  <a:pt x="172824" y="69505"/>
                </a:cubicBezTo>
                <a:close/>
                <a:moveTo>
                  <a:pt x="70606" y="69808"/>
                </a:moveTo>
                <a:cubicBezTo>
                  <a:pt x="70587" y="69808"/>
                  <a:pt x="70569" y="69810"/>
                  <a:pt x="70549" y="69812"/>
                </a:cubicBezTo>
                <a:cubicBezTo>
                  <a:pt x="70506" y="69834"/>
                  <a:pt x="70463" y="69856"/>
                  <a:pt x="70419" y="69877"/>
                </a:cubicBezTo>
                <a:cubicBezTo>
                  <a:pt x="70267" y="69964"/>
                  <a:pt x="70224" y="70181"/>
                  <a:pt x="70311" y="70354"/>
                </a:cubicBezTo>
                <a:cubicBezTo>
                  <a:pt x="70382" y="70454"/>
                  <a:pt x="70500" y="70507"/>
                  <a:pt x="70616" y="70507"/>
                </a:cubicBezTo>
                <a:cubicBezTo>
                  <a:pt x="70676" y="70507"/>
                  <a:pt x="70736" y="70492"/>
                  <a:pt x="70788" y="70463"/>
                </a:cubicBezTo>
                <a:cubicBezTo>
                  <a:pt x="70961" y="70354"/>
                  <a:pt x="71005" y="70138"/>
                  <a:pt x="70896" y="69986"/>
                </a:cubicBezTo>
                <a:cubicBezTo>
                  <a:pt x="70839" y="69872"/>
                  <a:pt x="70733" y="69808"/>
                  <a:pt x="70606" y="69808"/>
                </a:cubicBezTo>
                <a:close/>
                <a:moveTo>
                  <a:pt x="72181" y="69808"/>
                </a:moveTo>
                <a:cubicBezTo>
                  <a:pt x="72165" y="69808"/>
                  <a:pt x="72148" y="69810"/>
                  <a:pt x="72132" y="69812"/>
                </a:cubicBezTo>
                <a:cubicBezTo>
                  <a:pt x="72089" y="69834"/>
                  <a:pt x="72024" y="69856"/>
                  <a:pt x="71980" y="69877"/>
                </a:cubicBezTo>
                <a:cubicBezTo>
                  <a:pt x="71828" y="69964"/>
                  <a:pt x="71785" y="70181"/>
                  <a:pt x="71893" y="70354"/>
                </a:cubicBezTo>
                <a:cubicBezTo>
                  <a:pt x="71950" y="70454"/>
                  <a:pt x="72064" y="70507"/>
                  <a:pt x="72184" y="70507"/>
                </a:cubicBezTo>
                <a:cubicBezTo>
                  <a:pt x="72246" y="70507"/>
                  <a:pt x="72311" y="70492"/>
                  <a:pt x="72370" y="70463"/>
                </a:cubicBezTo>
                <a:cubicBezTo>
                  <a:pt x="72522" y="70354"/>
                  <a:pt x="72566" y="70138"/>
                  <a:pt x="72479" y="69986"/>
                </a:cubicBezTo>
                <a:cubicBezTo>
                  <a:pt x="72403" y="69872"/>
                  <a:pt x="72294" y="69808"/>
                  <a:pt x="72181" y="69808"/>
                </a:cubicBezTo>
                <a:close/>
                <a:moveTo>
                  <a:pt x="227378" y="70437"/>
                </a:moveTo>
                <a:cubicBezTo>
                  <a:pt x="227360" y="70437"/>
                  <a:pt x="227341" y="70438"/>
                  <a:pt x="227322" y="70441"/>
                </a:cubicBezTo>
                <a:cubicBezTo>
                  <a:pt x="227278" y="70463"/>
                  <a:pt x="227235" y="70463"/>
                  <a:pt x="227191" y="70506"/>
                </a:cubicBezTo>
                <a:cubicBezTo>
                  <a:pt x="227040" y="70593"/>
                  <a:pt x="226996" y="70810"/>
                  <a:pt x="227083" y="70983"/>
                </a:cubicBezTo>
                <a:cubicBezTo>
                  <a:pt x="227154" y="71083"/>
                  <a:pt x="227272" y="71136"/>
                  <a:pt x="227388" y="71136"/>
                </a:cubicBezTo>
                <a:cubicBezTo>
                  <a:pt x="227448" y="71136"/>
                  <a:pt x="227508" y="71121"/>
                  <a:pt x="227560" y="71091"/>
                </a:cubicBezTo>
                <a:cubicBezTo>
                  <a:pt x="227733" y="70983"/>
                  <a:pt x="227777" y="70766"/>
                  <a:pt x="227668" y="70614"/>
                </a:cubicBezTo>
                <a:cubicBezTo>
                  <a:pt x="227612" y="70501"/>
                  <a:pt x="227505" y="70437"/>
                  <a:pt x="227378" y="70437"/>
                </a:cubicBezTo>
                <a:close/>
                <a:moveTo>
                  <a:pt x="71250" y="70761"/>
                </a:moveTo>
                <a:cubicBezTo>
                  <a:pt x="71227" y="70761"/>
                  <a:pt x="71203" y="70763"/>
                  <a:pt x="71178" y="70766"/>
                </a:cubicBezTo>
                <a:cubicBezTo>
                  <a:pt x="71135" y="70766"/>
                  <a:pt x="71091" y="70788"/>
                  <a:pt x="71048" y="70810"/>
                </a:cubicBezTo>
                <a:cubicBezTo>
                  <a:pt x="70896" y="70918"/>
                  <a:pt x="70831" y="71135"/>
                  <a:pt x="70940" y="71287"/>
                </a:cubicBezTo>
                <a:cubicBezTo>
                  <a:pt x="71008" y="71396"/>
                  <a:pt x="71120" y="71454"/>
                  <a:pt x="71232" y="71454"/>
                </a:cubicBezTo>
                <a:cubicBezTo>
                  <a:pt x="71296" y="71454"/>
                  <a:pt x="71361" y="71435"/>
                  <a:pt x="71416" y="71395"/>
                </a:cubicBezTo>
                <a:cubicBezTo>
                  <a:pt x="71590" y="71308"/>
                  <a:pt x="71633" y="71091"/>
                  <a:pt x="71525" y="70918"/>
                </a:cubicBezTo>
                <a:cubicBezTo>
                  <a:pt x="71470" y="70809"/>
                  <a:pt x="71370" y="70761"/>
                  <a:pt x="71250" y="70761"/>
                </a:cubicBezTo>
                <a:close/>
                <a:moveTo>
                  <a:pt x="72824" y="70761"/>
                </a:moveTo>
                <a:cubicBezTo>
                  <a:pt x="72803" y="70761"/>
                  <a:pt x="72782" y="70763"/>
                  <a:pt x="72761" y="70766"/>
                </a:cubicBezTo>
                <a:cubicBezTo>
                  <a:pt x="72717" y="70766"/>
                  <a:pt x="72652" y="70788"/>
                  <a:pt x="72609" y="70810"/>
                </a:cubicBezTo>
                <a:cubicBezTo>
                  <a:pt x="72457" y="70918"/>
                  <a:pt x="72414" y="71135"/>
                  <a:pt x="72501" y="71287"/>
                </a:cubicBezTo>
                <a:cubicBezTo>
                  <a:pt x="72569" y="71396"/>
                  <a:pt x="72681" y="71454"/>
                  <a:pt x="72798" y="71454"/>
                </a:cubicBezTo>
                <a:cubicBezTo>
                  <a:pt x="72866" y="71454"/>
                  <a:pt x="72936" y="71435"/>
                  <a:pt x="72999" y="71395"/>
                </a:cubicBezTo>
                <a:cubicBezTo>
                  <a:pt x="73151" y="71308"/>
                  <a:pt x="73194" y="71091"/>
                  <a:pt x="73108" y="70918"/>
                </a:cubicBezTo>
                <a:cubicBezTo>
                  <a:pt x="73035" y="70809"/>
                  <a:pt x="72932" y="70761"/>
                  <a:pt x="72824" y="70761"/>
                </a:cubicBezTo>
                <a:close/>
                <a:moveTo>
                  <a:pt x="226149" y="70761"/>
                </a:moveTo>
                <a:cubicBezTo>
                  <a:pt x="226128" y="70761"/>
                  <a:pt x="226107" y="70763"/>
                  <a:pt x="226086" y="70766"/>
                </a:cubicBezTo>
                <a:cubicBezTo>
                  <a:pt x="226042" y="70766"/>
                  <a:pt x="225977" y="70788"/>
                  <a:pt x="225934" y="70810"/>
                </a:cubicBezTo>
                <a:cubicBezTo>
                  <a:pt x="225782" y="70918"/>
                  <a:pt x="225739" y="71135"/>
                  <a:pt x="225826" y="71287"/>
                </a:cubicBezTo>
                <a:cubicBezTo>
                  <a:pt x="225894" y="71396"/>
                  <a:pt x="226006" y="71454"/>
                  <a:pt x="226118" y="71454"/>
                </a:cubicBezTo>
                <a:cubicBezTo>
                  <a:pt x="226182" y="71454"/>
                  <a:pt x="226247" y="71435"/>
                  <a:pt x="226303" y="71395"/>
                </a:cubicBezTo>
                <a:cubicBezTo>
                  <a:pt x="226476" y="71308"/>
                  <a:pt x="226519" y="71091"/>
                  <a:pt x="226411" y="70918"/>
                </a:cubicBezTo>
                <a:cubicBezTo>
                  <a:pt x="226356" y="70809"/>
                  <a:pt x="226256" y="70761"/>
                  <a:pt x="226149" y="70761"/>
                </a:cubicBezTo>
                <a:close/>
                <a:moveTo>
                  <a:pt x="72173" y="71695"/>
                </a:moveTo>
                <a:cubicBezTo>
                  <a:pt x="72159" y="71695"/>
                  <a:pt x="72145" y="71696"/>
                  <a:pt x="72132" y="71699"/>
                </a:cubicBezTo>
                <a:cubicBezTo>
                  <a:pt x="72089" y="71699"/>
                  <a:pt x="72024" y="71720"/>
                  <a:pt x="71980" y="71742"/>
                </a:cubicBezTo>
                <a:cubicBezTo>
                  <a:pt x="71828" y="71850"/>
                  <a:pt x="71785" y="72067"/>
                  <a:pt x="71893" y="72241"/>
                </a:cubicBezTo>
                <a:cubicBezTo>
                  <a:pt x="71951" y="72340"/>
                  <a:pt x="72055" y="72403"/>
                  <a:pt x="72162" y="72403"/>
                </a:cubicBezTo>
                <a:cubicBezTo>
                  <a:pt x="72218" y="72403"/>
                  <a:pt x="72275" y="72386"/>
                  <a:pt x="72327" y="72349"/>
                </a:cubicBezTo>
                <a:cubicBezTo>
                  <a:pt x="72371" y="72324"/>
                  <a:pt x="72421" y="72311"/>
                  <a:pt x="72472" y="72311"/>
                </a:cubicBezTo>
                <a:cubicBezTo>
                  <a:pt x="72596" y="72311"/>
                  <a:pt x="72727" y="72384"/>
                  <a:pt x="72804" y="72522"/>
                </a:cubicBezTo>
                <a:cubicBezTo>
                  <a:pt x="72876" y="72638"/>
                  <a:pt x="73006" y="72705"/>
                  <a:pt x="73130" y="72705"/>
                </a:cubicBezTo>
                <a:cubicBezTo>
                  <a:pt x="73192" y="72705"/>
                  <a:pt x="73252" y="72689"/>
                  <a:pt x="73303" y="72652"/>
                </a:cubicBezTo>
                <a:cubicBezTo>
                  <a:pt x="73476" y="72544"/>
                  <a:pt x="73520" y="72327"/>
                  <a:pt x="73411" y="72175"/>
                </a:cubicBezTo>
                <a:cubicBezTo>
                  <a:pt x="73339" y="72060"/>
                  <a:pt x="73228" y="72002"/>
                  <a:pt x="73117" y="72002"/>
                </a:cubicBezTo>
                <a:cubicBezTo>
                  <a:pt x="73062" y="72002"/>
                  <a:pt x="73006" y="72016"/>
                  <a:pt x="72956" y="72045"/>
                </a:cubicBezTo>
                <a:cubicBezTo>
                  <a:pt x="72911" y="72071"/>
                  <a:pt x="72861" y="72084"/>
                  <a:pt x="72812" y="72084"/>
                </a:cubicBezTo>
                <a:cubicBezTo>
                  <a:pt x="72695" y="72084"/>
                  <a:pt x="72577" y="72015"/>
                  <a:pt x="72501" y="71894"/>
                </a:cubicBezTo>
                <a:cubicBezTo>
                  <a:pt x="72423" y="71777"/>
                  <a:pt x="72293" y="71695"/>
                  <a:pt x="72173" y="71695"/>
                </a:cubicBezTo>
                <a:close/>
                <a:moveTo>
                  <a:pt x="74385" y="72647"/>
                </a:moveTo>
                <a:cubicBezTo>
                  <a:pt x="74364" y="72647"/>
                  <a:pt x="74343" y="72649"/>
                  <a:pt x="74322" y="72652"/>
                </a:cubicBezTo>
                <a:cubicBezTo>
                  <a:pt x="74278" y="72652"/>
                  <a:pt x="74235" y="72674"/>
                  <a:pt x="74192" y="72696"/>
                </a:cubicBezTo>
                <a:cubicBezTo>
                  <a:pt x="74018" y="72783"/>
                  <a:pt x="73975" y="72999"/>
                  <a:pt x="74083" y="73173"/>
                </a:cubicBezTo>
                <a:cubicBezTo>
                  <a:pt x="74138" y="73283"/>
                  <a:pt x="74245" y="73340"/>
                  <a:pt x="74360" y="73340"/>
                </a:cubicBezTo>
                <a:cubicBezTo>
                  <a:pt x="74427" y="73340"/>
                  <a:pt x="74497" y="73321"/>
                  <a:pt x="74560" y="73281"/>
                </a:cubicBezTo>
                <a:cubicBezTo>
                  <a:pt x="74712" y="73173"/>
                  <a:pt x="74777" y="72956"/>
                  <a:pt x="74669" y="72804"/>
                </a:cubicBezTo>
                <a:cubicBezTo>
                  <a:pt x="74596" y="72695"/>
                  <a:pt x="74493" y="72647"/>
                  <a:pt x="74385" y="72647"/>
                </a:cubicBezTo>
                <a:close/>
                <a:moveTo>
                  <a:pt x="224161" y="70827"/>
                </a:moveTo>
                <a:cubicBezTo>
                  <a:pt x="224153" y="70827"/>
                  <a:pt x="224144" y="70829"/>
                  <a:pt x="224134" y="70831"/>
                </a:cubicBezTo>
                <a:cubicBezTo>
                  <a:pt x="224069" y="70831"/>
                  <a:pt x="224004" y="70896"/>
                  <a:pt x="223896" y="70961"/>
                </a:cubicBezTo>
                <a:cubicBezTo>
                  <a:pt x="223441" y="71352"/>
                  <a:pt x="223289" y="72869"/>
                  <a:pt x="223658" y="73260"/>
                </a:cubicBezTo>
                <a:cubicBezTo>
                  <a:pt x="223742" y="73338"/>
                  <a:pt x="223805" y="73390"/>
                  <a:pt x="223856" y="73390"/>
                </a:cubicBezTo>
                <a:cubicBezTo>
                  <a:pt x="223987" y="73390"/>
                  <a:pt x="224037" y="73046"/>
                  <a:pt x="224178" y="71937"/>
                </a:cubicBezTo>
                <a:cubicBezTo>
                  <a:pt x="224280" y="71143"/>
                  <a:pt x="224286" y="70827"/>
                  <a:pt x="224161" y="70827"/>
                </a:cubicBezTo>
                <a:close/>
                <a:moveTo>
                  <a:pt x="8853" y="72952"/>
                </a:moveTo>
                <a:cubicBezTo>
                  <a:pt x="8837" y="72952"/>
                  <a:pt x="8820" y="72953"/>
                  <a:pt x="8803" y="72956"/>
                </a:cubicBezTo>
                <a:cubicBezTo>
                  <a:pt x="8760" y="72956"/>
                  <a:pt x="8695" y="72978"/>
                  <a:pt x="8651" y="72999"/>
                </a:cubicBezTo>
                <a:cubicBezTo>
                  <a:pt x="8499" y="73108"/>
                  <a:pt x="8456" y="73325"/>
                  <a:pt x="8543" y="73476"/>
                </a:cubicBezTo>
                <a:cubicBezTo>
                  <a:pt x="8611" y="73586"/>
                  <a:pt x="8724" y="73644"/>
                  <a:pt x="8835" y="73644"/>
                </a:cubicBezTo>
                <a:cubicBezTo>
                  <a:pt x="8900" y="73644"/>
                  <a:pt x="8964" y="73624"/>
                  <a:pt x="9020" y="73585"/>
                </a:cubicBezTo>
                <a:cubicBezTo>
                  <a:pt x="9193" y="73498"/>
                  <a:pt x="9237" y="73281"/>
                  <a:pt x="9128" y="73108"/>
                </a:cubicBezTo>
                <a:cubicBezTo>
                  <a:pt x="9072" y="73013"/>
                  <a:pt x="8966" y="72952"/>
                  <a:pt x="8853" y="72952"/>
                </a:cubicBezTo>
                <a:close/>
                <a:moveTo>
                  <a:pt x="75629" y="72952"/>
                </a:moveTo>
                <a:cubicBezTo>
                  <a:pt x="75613" y="72952"/>
                  <a:pt x="75596" y="72953"/>
                  <a:pt x="75579" y="72956"/>
                </a:cubicBezTo>
                <a:cubicBezTo>
                  <a:pt x="75536" y="72956"/>
                  <a:pt x="75492" y="72978"/>
                  <a:pt x="75449" y="72999"/>
                </a:cubicBezTo>
                <a:cubicBezTo>
                  <a:pt x="75276" y="73108"/>
                  <a:pt x="75232" y="73325"/>
                  <a:pt x="75341" y="73476"/>
                </a:cubicBezTo>
                <a:cubicBezTo>
                  <a:pt x="75396" y="73586"/>
                  <a:pt x="75503" y="73644"/>
                  <a:pt x="75618" y="73644"/>
                </a:cubicBezTo>
                <a:cubicBezTo>
                  <a:pt x="75685" y="73644"/>
                  <a:pt x="75754" y="73624"/>
                  <a:pt x="75818" y="73585"/>
                </a:cubicBezTo>
                <a:cubicBezTo>
                  <a:pt x="75969" y="73498"/>
                  <a:pt x="76013" y="73281"/>
                  <a:pt x="75926" y="73108"/>
                </a:cubicBezTo>
                <a:cubicBezTo>
                  <a:pt x="75851" y="73013"/>
                  <a:pt x="75742" y="72952"/>
                  <a:pt x="75629" y="72952"/>
                </a:cubicBezTo>
                <a:close/>
                <a:moveTo>
                  <a:pt x="9930" y="73541"/>
                </a:moveTo>
                <a:cubicBezTo>
                  <a:pt x="9605" y="73541"/>
                  <a:pt x="9302" y="73823"/>
                  <a:pt x="9475" y="74105"/>
                </a:cubicBezTo>
                <a:cubicBezTo>
                  <a:pt x="9583" y="74257"/>
                  <a:pt x="9800" y="74387"/>
                  <a:pt x="9952" y="74387"/>
                </a:cubicBezTo>
                <a:cubicBezTo>
                  <a:pt x="10386" y="74387"/>
                  <a:pt x="10624" y="73823"/>
                  <a:pt x="10256" y="73606"/>
                </a:cubicBezTo>
                <a:cubicBezTo>
                  <a:pt x="10169" y="73541"/>
                  <a:pt x="10039" y="73541"/>
                  <a:pt x="9930" y="73541"/>
                </a:cubicBezTo>
                <a:close/>
                <a:moveTo>
                  <a:pt x="75000" y="73884"/>
                </a:moveTo>
                <a:cubicBezTo>
                  <a:pt x="74983" y="73884"/>
                  <a:pt x="74967" y="73885"/>
                  <a:pt x="74950" y="73888"/>
                </a:cubicBezTo>
                <a:cubicBezTo>
                  <a:pt x="74907" y="73910"/>
                  <a:pt x="74864" y="73932"/>
                  <a:pt x="74820" y="73953"/>
                </a:cubicBezTo>
                <a:cubicBezTo>
                  <a:pt x="74647" y="74040"/>
                  <a:pt x="74604" y="74257"/>
                  <a:pt x="74712" y="74430"/>
                </a:cubicBezTo>
                <a:cubicBezTo>
                  <a:pt x="74769" y="74530"/>
                  <a:pt x="74882" y="74583"/>
                  <a:pt x="75002" y="74583"/>
                </a:cubicBezTo>
                <a:cubicBezTo>
                  <a:pt x="75065" y="74583"/>
                  <a:pt x="75129" y="74568"/>
                  <a:pt x="75189" y="74539"/>
                </a:cubicBezTo>
                <a:cubicBezTo>
                  <a:pt x="75341" y="74430"/>
                  <a:pt x="75406" y="74213"/>
                  <a:pt x="75297" y="74062"/>
                </a:cubicBezTo>
                <a:cubicBezTo>
                  <a:pt x="75222" y="73948"/>
                  <a:pt x="75113" y="73884"/>
                  <a:pt x="75000" y="73884"/>
                </a:cubicBezTo>
                <a:close/>
                <a:moveTo>
                  <a:pt x="67774" y="72241"/>
                </a:moveTo>
                <a:cubicBezTo>
                  <a:pt x="67276" y="72241"/>
                  <a:pt x="66885" y="72371"/>
                  <a:pt x="66517" y="72652"/>
                </a:cubicBezTo>
                <a:cubicBezTo>
                  <a:pt x="65931" y="73086"/>
                  <a:pt x="65931" y="73108"/>
                  <a:pt x="66690" y="73390"/>
                </a:cubicBezTo>
                <a:cubicBezTo>
                  <a:pt x="67124" y="73541"/>
                  <a:pt x="67449" y="73780"/>
                  <a:pt x="67406" y="73888"/>
                </a:cubicBezTo>
                <a:cubicBezTo>
                  <a:pt x="67285" y="74174"/>
                  <a:pt x="67301" y="74324"/>
                  <a:pt x="67423" y="74324"/>
                </a:cubicBezTo>
                <a:cubicBezTo>
                  <a:pt x="67476" y="74324"/>
                  <a:pt x="67551" y="74295"/>
                  <a:pt x="67644" y="74235"/>
                </a:cubicBezTo>
                <a:cubicBezTo>
                  <a:pt x="67883" y="74083"/>
                  <a:pt x="67861" y="73888"/>
                  <a:pt x="67601" y="73585"/>
                </a:cubicBezTo>
                <a:cubicBezTo>
                  <a:pt x="67362" y="73281"/>
                  <a:pt x="67341" y="73151"/>
                  <a:pt x="67579" y="73151"/>
                </a:cubicBezTo>
                <a:cubicBezTo>
                  <a:pt x="68099" y="73151"/>
                  <a:pt x="71373" y="74734"/>
                  <a:pt x="71351" y="74972"/>
                </a:cubicBezTo>
                <a:cubicBezTo>
                  <a:pt x="71330" y="75081"/>
                  <a:pt x="71330" y="75297"/>
                  <a:pt x="71351" y="75406"/>
                </a:cubicBezTo>
                <a:cubicBezTo>
                  <a:pt x="71378" y="75572"/>
                  <a:pt x="71682" y="75646"/>
                  <a:pt x="72060" y="75646"/>
                </a:cubicBezTo>
                <a:cubicBezTo>
                  <a:pt x="72620" y="75646"/>
                  <a:pt x="73343" y="75483"/>
                  <a:pt x="73563" y="75211"/>
                </a:cubicBezTo>
                <a:cubicBezTo>
                  <a:pt x="73845" y="74864"/>
                  <a:pt x="73433" y="74539"/>
                  <a:pt x="71373" y="73498"/>
                </a:cubicBezTo>
                <a:cubicBezTo>
                  <a:pt x="69682" y="72631"/>
                  <a:pt x="68576" y="72241"/>
                  <a:pt x="67774" y="72241"/>
                </a:cubicBezTo>
                <a:close/>
                <a:moveTo>
                  <a:pt x="215274" y="75339"/>
                </a:moveTo>
                <a:cubicBezTo>
                  <a:pt x="215258" y="75339"/>
                  <a:pt x="215241" y="75339"/>
                  <a:pt x="215224" y="75341"/>
                </a:cubicBezTo>
                <a:cubicBezTo>
                  <a:pt x="214964" y="75363"/>
                  <a:pt x="214682" y="75536"/>
                  <a:pt x="214573" y="75818"/>
                </a:cubicBezTo>
                <a:cubicBezTo>
                  <a:pt x="214465" y="76107"/>
                  <a:pt x="214507" y="76246"/>
                  <a:pt x="214739" y="76246"/>
                </a:cubicBezTo>
                <a:cubicBezTo>
                  <a:pt x="214785" y="76246"/>
                  <a:pt x="214838" y="76240"/>
                  <a:pt x="214899" y="76230"/>
                </a:cubicBezTo>
                <a:cubicBezTo>
                  <a:pt x="215180" y="76165"/>
                  <a:pt x="215484" y="75948"/>
                  <a:pt x="215549" y="75731"/>
                </a:cubicBezTo>
                <a:cubicBezTo>
                  <a:pt x="215629" y="75469"/>
                  <a:pt x="215486" y="75339"/>
                  <a:pt x="215274" y="75339"/>
                </a:cubicBezTo>
                <a:close/>
                <a:moveTo>
                  <a:pt x="11347" y="74209"/>
                </a:moveTo>
                <a:cubicBezTo>
                  <a:pt x="11330" y="74209"/>
                  <a:pt x="11313" y="74211"/>
                  <a:pt x="11296" y="74213"/>
                </a:cubicBezTo>
                <a:cubicBezTo>
                  <a:pt x="11253" y="74213"/>
                  <a:pt x="11188" y="74235"/>
                  <a:pt x="11166" y="74257"/>
                </a:cubicBezTo>
                <a:cubicBezTo>
                  <a:pt x="10949" y="74387"/>
                  <a:pt x="10971" y="74604"/>
                  <a:pt x="11166" y="74842"/>
                </a:cubicBezTo>
                <a:cubicBezTo>
                  <a:pt x="11361" y="75059"/>
                  <a:pt x="11426" y="75319"/>
                  <a:pt x="11318" y="75428"/>
                </a:cubicBezTo>
                <a:cubicBezTo>
                  <a:pt x="11210" y="75536"/>
                  <a:pt x="11231" y="75753"/>
                  <a:pt x="11340" y="75948"/>
                </a:cubicBezTo>
                <a:cubicBezTo>
                  <a:pt x="11477" y="76159"/>
                  <a:pt x="11645" y="76262"/>
                  <a:pt x="11814" y="76262"/>
                </a:cubicBezTo>
                <a:cubicBezTo>
                  <a:pt x="11992" y="76262"/>
                  <a:pt x="12171" y="76148"/>
                  <a:pt x="12315" y="75926"/>
                </a:cubicBezTo>
                <a:cubicBezTo>
                  <a:pt x="12445" y="75709"/>
                  <a:pt x="12294" y="75363"/>
                  <a:pt x="11968" y="75124"/>
                </a:cubicBezTo>
                <a:cubicBezTo>
                  <a:pt x="11643" y="74907"/>
                  <a:pt x="11491" y="74712"/>
                  <a:pt x="11621" y="74712"/>
                </a:cubicBezTo>
                <a:cubicBezTo>
                  <a:pt x="11752" y="74712"/>
                  <a:pt x="11773" y="74560"/>
                  <a:pt x="11665" y="74387"/>
                </a:cubicBezTo>
                <a:cubicBezTo>
                  <a:pt x="11589" y="74273"/>
                  <a:pt x="11464" y="74209"/>
                  <a:pt x="11347" y="74209"/>
                </a:cubicBezTo>
                <a:close/>
                <a:moveTo>
                  <a:pt x="75591" y="75815"/>
                </a:moveTo>
                <a:cubicBezTo>
                  <a:pt x="75196" y="75815"/>
                  <a:pt x="74961" y="75898"/>
                  <a:pt x="75059" y="76035"/>
                </a:cubicBezTo>
                <a:cubicBezTo>
                  <a:pt x="75146" y="76165"/>
                  <a:pt x="74950" y="76382"/>
                  <a:pt x="74625" y="76512"/>
                </a:cubicBezTo>
                <a:cubicBezTo>
                  <a:pt x="74008" y="76758"/>
                  <a:pt x="74828" y="76983"/>
                  <a:pt x="75759" y="76983"/>
                </a:cubicBezTo>
                <a:cubicBezTo>
                  <a:pt x="76137" y="76983"/>
                  <a:pt x="76533" y="76946"/>
                  <a:pt x="76858" y="76858"/>
                </a:cubicBezTo>
                <a:cubicBezTo>
                  <a:pt x="77180" y="76774"/>
                  <a:pt x="77511" y="76727"/>
                  <a:pt x="77746" y="76727"/>
                </a:cubicBezTo>
                <a:cubicBezTo>
                  <a:pt x="77875" y="76727"/>
                  <a:pt x="77975" y="76741"/>
                  <a:pt x="78029" y="76772"/>
                </a:cubicBezTo>
                <a:cubicBezTo>
                  <a:pt x="78080" y="76808"/>
                  <a:pt x="78125" y="76825"/>
                  <a:pt x="78164" y="76825"/>
                </a:cubicBezTo>
                <a:cubicBezTo>
                  <a:pt x="78241" y="76825"/>
                  <a:pt x="78289" y="76757"/>
                  <a:pt x="78289" y="76642"/>
                </a:cubicBezTo>
                <a:cubicBezTo>
                  <a:pt x="78289" y="76468"/>
                  <a:pt x="77899" y="76230"/>
                  <a:pt x="77422" y="76100"/>
                </a:cubicBezTo>
                <a:cubicBezTo>
                  <a:pt x="76858" y="75926"/>
                  <a:pt x="76208" y="75839"/>
                  <a:pt x="75731" y="75818"/>
                </a:cubicBezTo>
                <a:cubicBezTo>
                  <a:pt x="75682" y="75816"/>
                  <a:pt x="75635" y="75815"/>
                  <a:pt x="75591" y="75815"/>
                </a:cubicBezTo>
                <a:close/>
                <a:moveTo>
                  <a:pt x="79850" y="76360"/>
                </a:moveTo>
                <a:cubicBezTo>
                  <a:pt x="79525" y="76360"/>
                  <a:pt x="79222" y="76642"/>
                  <a:pt x="79395" y="76924"/>
                </a:cubicBezTo>
                <a:cubicBezTo>
                  <a:pt x="79503" y="77075"/>
                  <a:pt x="79698" y="77227"/>
                  <a:pt x="79872" y="77227"/>
                </a:cubicBezTo>
                <a:cubicBezTo>
                  <a:pt x="80306" y="77227"/>
                  <a:pt x="80544" y="76642"/>
                  <a:pt x="80175" y="76425"/>
                </a:cubicBezTo>
                <a:cubicBezTo>
                  <a:pt x="80089" y="76382"/>
                  <a:pt x="79959" y="76360"/>
                  <a:pt x="79850" y="76360"/>
                </a:cubicBezTo>
                <a:close/>
                <a:moveTo>
                  <a:pt x="71178" y="76642"/>
                </a:moveTo>
                <a:cubicBezTo>
                  <a:pt x="71048" y="76642"/>
                  <a:pt x="70896" y="76663"/>
                  <a:pt x="70788" y="76728"/>
                </a:cubicBezTo>
                <a:cubicBezTo>
                  <a:pt x="70593" y="76858"/>
                  <a:pt x="70528" y="77075"/>
                  <a:pt x="70614" y="77249"/>
                </a:cubicBezTo>
                <a:cubicBezTo>
                  <a:pt x="70732" y="77430"/>
                  <a:pt x="70976" y="77523"/>
                  <a:pt x="71224" y="77523"/>
                </a:cubicBezTo>
                <a:cubicBezTo>
                  <a:pt x="71480" y="77523"/>
                  <a:pt x="71740" y="77425"/>
                  <a:pt x="71872" y="77227"/>
                </a:cubicBezTo>
                <a:cubicBezTo>
                  <a:pt x="72045" y="76924"/>
                  <a:pt x="71612" y="76642"/>
                  <a:pt x="71178" y="76642"/>
                </a:cubicBezTo>
                <a:close/>
                <a:moveTo>
                  <a:pt x="81274" y="77028"/>
                </a:moveTo>
                <a:cubicBezTo>
                  <a:pt x="81255" y="77028"/>
                  <a:pt x="81236" y="77029"/>
                  <a:pt x="81216" y="77032"/>
                </a:cubicBezTo>
                <a:cubicBezTo>
                  <a:pt x="81173" y="77032"/>
                  <a:pt x="81129" y="77054"/>
                  <a:pt x="81086" y="77075"/>
                </a:cubicBezTo>
                <a:cubicBezTo>
                  <a:pt x="80913" y="77184"/>
                  <a:pt x="80869" y="77400"/>
                  <a:pt x="80978" y="77552"/>
                </a:cubicBezTo>
                <a:cubicBezTo>
                  <a:pt x="81046" y="77662"/>
                  <a:pt x="81158" y="77720"/>
                  <a:pt x="81270" y="77720"/>
                </a:cubicBezTo>
                <a:cubicBezTo>
                  <a:pt x="81335" y="77720"/>
                  <a:pt x="81399" y="77700"/>
                  <a:pt x="81455" y="77661"/>
                </a:cubicBezTo>
                <a:cubicBezTo>
                  <a:pt x="81628" y="77574"/>
                  <a:pt x="81671" y="77357"/>
                  <a:pt x="81563" y="77184"/>
                </a:cubicBezTo>
                <a:cubicBezTo>
                  <a:pt x="81506" y="77089"/>
                  <a:pt x="81400" y="77028"/>
                  <a:pt x="81274" y="77028"/>
                </a:cubicBezTo>
                <a:close/>
                <a:moveTo>
                  <a:pt x="65606" y="77352"/>
                </a:moveTo>
                <a:cubicBezTo>
                  <a:pt x="65584" y="77352"/>
                  <a:pt x="65562" y="77354"/>
                  <a:pt x="65541" y="77357"/>
                </a:cubicBezTo>
                <a:cubicBezTo>
                  <a:pt x="65498" y="77357"/>
                  <a:pt x="65454" y="77379"/>
                  <a:pt x="65411" y="77400"/>
                </a:cubicBezTo>
                <a:cubicBezTo>
                  <a:pt x="65238" y="77487"/>
                  <a:pt x="65194" y="77704"/>
                  <a:pt x="65303" y="77877"/>
                </a:cubicBezTo>
                <a:cubicBezTo>
                  <a:pt x="65374" y="77977"/>
                  <a:pt x="65492" y="78040"/>
                  <a:pt x="65608" y="78040"/>
                </a:cubicBezTo>
                <a:cubicBezTo>
                  <a:pt x="65668" y="78040"/>
                  <a:pt x="65728" y="78023"/>
                  <a:pt x="65780" y="77986"/>
                </a:cubicBezTo>
                <a:cubicBezTo>
                  <a:pt x="65953" y="77877"/>
                  <a:pt x="65996" y="77661"/>
                  <a:pt x="65888" y="77509"/>
                </a:cubicBezTo>
                <a:cubicBezTo>
                  <a:pt x="65833" y="77400"/>
                  <a:pt x="65718" y="77352"/>
                  <a:pt x="65606" y="77352"/>
                </a:cubicBezTo>
                <a:close/>
                <a:moveTo>
                  <a:pt x="82538" y="77352"/>
                </a:moveTo>
                <a:cubicBezTo>
                  <a:pt x="82516" y="77352"/>
                  <a:pt x="82495" y="77354"/>
                  <a:pt x="82474" y="77357"/>
                </a:cubicBezTo>
                <a:cubicBezTo>
                  <a:pt x="82430" y="77357"/>
                  <a:pt x="82387" y="77379"/>
                  <a:pt x="82344" y="77400"/>
                </a:cubicBezTo>
                <a:cubicBezTo>
                  <a:pt x="82170" y="77487"/>
                  <a:pt x="82127" y="77704"/>
                  <a:pt x="82235" y="77877"/>
                </a:cubicBezTo>
                <a:cubicBezTo>
                  <a:pt x="82306" y="77977"/>
                  <a:pt x="82415" y="78040"/>
                  <a:pt x="82531" y="78040"/>
                </a:cubicBezTo>
                <a:cubicBezTo>
                  <a:pt x="82591" y="78040"/>
                  <a:pt x="82653" y="78023"/>
                  <a:pt x="82712" y="77986"/>
                </a:cubicBezTo>
                <a:cubicBezTo>
                  <a:pt x="82886" y="77877"/>
                  <a:pt x="82929" y="77661"/>
                  <a:pt x="82820" y="77509"/>
                </a:cubicBezTo>
                <a:cubicBezTo>
                  <a:pt x="82766" y="77400"/>
                  <a:pt x="82651" y="77352"/>
                  <a:pt x="82538" y="77352"/>
                </a:cubicBezTo>
                <a:close/>
                <a:moveTo>
                  <a:pt x="83781" y="77657"/>
                </a:moveTo>
                <a:cubicBezTo>
                  <a:pt x="83765" y="77657"/>
                  <a:pt x="83748" y="77658"/>
                  <a:pt x="83731" y="77661"/>
                </a:cubicBezTo>
                <a:cubicBezTo>
                  <a:pt x="83688" y="77661"/>
                  <a:pt x="83644" y="77682"/>
                  <a:pt x="83601" y="77704"/>
                </a:cubicBezTo>
                <a:cubicBezTo>
                  <a:pt x="83428" y="77812"/>
                  <a:pt x="83384" y="78029"/>
                  <a:pt x="83493" y="78181"/>
                </a:cubicBezTo>
                <a:cubicBezTo>
                  <a:pt x="83547" y="78291"/>
                  <a:pt x="83655" y="78348"/>
                  <a:pt x="83770" y="78348"/>
                </a:cubicBezTo>
                <a:cubicBezTo>
                  <a:pt x="83836" y="78348"/>
                  <a:pt x="83906" y="78329"/>
                  <a:pt x="83970" y="78289"/>
                </a:cubicBezTo>
                <a:cubicBezTo>
                  <a:pt x="84121" y="78203"/>
                  <a:pt x="84165" y="77986"/>
                  <a:pt x="84078" y="77812"/>
                </a:cubicBezTo>
                <a:cubicBezTo>
                  <a:pt x="84002" y="77718"/>
                  <a:pt x="83894" y="77657"/>
                  <a:pt x="83781" y="77657"/>
                </a:cubicBezTo>
                <a:close/>
                <a:moveTo>
                  <a:pt x="111697" y="78284"/>
                </a:moveTo>
                <a:cubicBezTo>
                  <a:pt x="111676" y="78284"/>
                  <a:pt x="111655" y="78286"/>
                  <a:pt x="111634" y="78289"/>
                </a:cubicBezTo>
                <a:cubicBezTo>
                  <a:pt x="111591" y="78289"/>
                  <a:pt x="111547" y="78311"/>
                  <a:pt x="111504" y="78333"/>
                </a:cubicBezTo>
                <a:cubicBezTo>
                  <a:pt x="111330" y="78441"/>
                  <a:pt x="111287" y="78658"/>
                  <a:pt x="111395" y="78810"/>
                </a:cubicBezTo>
                <a:cubicBezTo>
                  <a:pt x="111450" y="78920"/>
                  <a:pt x="111557" y="78977"/>
                  <a:pt x="111673" y="78977"/>
                </a:cubicBezTo>
                <a:cubicBezTo>
                  <a:pt x="111739" y="78977"/>
                  <a:pt x="111809" y="78958"/>
                  <a:pt x="111872" y="78918"/>
                </a:cubicBezTo>
                <a:cubicBezTo>
                  <a:pt x="112046" y="78831"/>
                  <a:pt x="112089" y="78615"/>
                  <a:pt x="111981" y="78441"/>
                </a:cubicBezTo>
                <a:cubicBezTo>
                  <a:pt x="111908" y="78332"/>
                  <a:pt x="111805" y="78284"/>
                  <a:pt x="111697" y="78284"/>
                </a:cubicBezTo>
                <a:close/>
                <a:moveTo>
                  <a:pt x="113570" y="78589"/>
                </a:moveTo>
                <a:cubicBezTo>
                  <a:pt x="113553" y="78589"/>
                  <a:pt x="113537" y="78590"/>
                  <a:pt x="113520" y="78593"/>
                </a:cubicBezTo>
                <a:cubicBezTo>
                  <a:pt x="113477" y="78615"/>
                  <a:pt x="113412" y="78615"/>
                  <a:pt x="113390" y="78658"/>
                </a:cubicBezTo>
                <a:cubicBezTo>
                  <a:pt x="113217" y="78745"/>
                  <a:pt x="113173" y="78961"/>
                  <a:pt x="113282" y="79135"/>
                </a:cubicBezTo>
                <a:cubicBezTo>
                  <a:pt x="113339" y="79235"/>
                  <a:pt x="113452" y="79288"/>
                  <a:pt x="113572" y="79288"/>
                </a:cubicBezTo>
                <a:cubicBezTo>
                  <a:pt x="113635" y="79288"/>
                  <a:pt x="113699" y="79273"/>
                  <a:pt x="113759" y="79243"/>
                </a:cubicBezTo>
                <a:cubicBezTo>
                  <a:pt x="113910" y="79135"/>
                  <a:pt x="113954" y="78918"/>
                  <a:pt x="113867" y="78766"/>
                </a:cubicBezTo>
                <a:cubicBezTo>
                  <a:pt x="113791" y="78653"/>
                  <a:pt x="113683" y="78589"/>
                  <a:pt x="113570" y="78589"/>
                </a:cubicBezTo>
                <a:close/>
                <a:moveTo>
                  <a:pt x="83794" y="78913"/>
                </a:moveTo>
                <a:cubicBezTo>
                  <a:pt x="83773" y="78913"/>
                  <a:pt x="83752" y="78915"/>
                  <a:pt x="83731" y="78918"/>
                </a:cubicBezTo>
                <a:cubicBezTo>
                  <a:pt x="83688" y="78918"/>
                  <a:pt x="83644" y="78940"/>
                  <a:pt x="83601" y="78961"/>
                </a:cubicBezTo>
                <a:cubicBezTo>
                  <a:pt x="83428" y="79070"/>
                  <a:pt x="83384" y="79287"/>
                  <a:pt x="83493" y="79438"/>
                </a:cubicBezTo>
                <a:cubicBezTo>
                  <a:pt x="83547" y="79548"/>
                  <a:pt x="83655" y="79606"/>
                  <a:pt x="83770" y="79606"/>
                </a:cubicBezTo>
                <a:cubicBezTo>
                  <a:pt x="83836" y="79606"/>
                  <a:pt x="83906" y="79587"/>
                  <a:pt x="83970" y="79547"/>
                </a:cubicBezTo>
                <a:cubicBezTo>
                  <a:pt x="84121" y="79460"/>
                  <a:pt x="84165" y="79243"/>
                  <a:pt x="84078" y="79070"/>
                </a:cubicBezTo>
                <a:cubicBezTo>
                  <a:pt x="84005" y="78961"/>
                  <a:pt x="83902" y="78913"/>
                  <a:pt x="83794" y="78913"/>
                </a:cubicBezTo>
                <a:close/>
                <a:moveTo>
                  <a:pt x="243068" y="79218"/>
                </a:moveTo>
                <a:cubicBezTo>
                  <a:pt x="243051" y="79218"/>
                  <a:pt x="243035" y="79219"/>
                  <a:pt x="243018" y="79222"/>
                </a:cubicBezTo>
                <a:cubicBezTo>
                  <a:pt x="242975" y="79243"/>
                  <a:pt x="242910" y="79243"/>
                  <a:pt x="242866" y="79287"/>
                </a:cubicBezTo>
                <a:cubicBezTo>
                  <a:pt x="242715" y="79373"/>
                  <a:pt x="242671" y="79590"/>
                  <a:pt x="242758" y="79764"/>
                </a:cubicBezTo>
                <a:cubicBezTo>
                  <a:pt x="242829" y="79863"/>
                  <a:pt x="242947" y="79916"/>
                  <a:pt x="243069" y="79916"/>
                </a:cubicBezTo>
                <a:cubicBezTo>
                  <a:pt x="243133" y="79916"/>
                  <a:pt x="243197" y="79902"/>
                  <a:pt x="243257" y="79872"/>
                </a:cubicBezTo>
                <a:cubicBezTo>
                  <a:pt x="243409" y="79764"/>
                  <a:pt x="243452" y="79547"/>
                  <a:pt x="243365" y="79395"/>
                </a:cubicBezTo>
                <a:cubicBezTo>
                  <a:pt x="243289" y="79282"/>
                  <a:pt x="243181" y="79218"/>
                  <a:pt x="243068" y="79218"/>
                </a:cubicBezTo>
                <a:close/>
                <a:moveTo>
                  <a:pt x="259689" y="79542"/>
                </a:moveTo>
                <a:cubicBezTo>
                  <a:pt x="259668" y="79542"/>
                  <a:pt x="259647" y="79543"/>
                  <a:pt x="259626" y="79547"/>
                </a:cubicBezTo>
                <a:cubicBezTo>
                  <a:pt x="259582" y="79547"/>
                  <a:pt x="259539" y="79569"/>
                  <a:pt x="259496" y="79590"/>
                </a:cubicBezTo>
                <a:cubicBezTo>
                  <a:pt x="259322" y="79699"/>
                  <a:pt x="259279" y="79915"/>
                  <a:pt x="259387" y="80067"/>
                </a:cubicBezTo>
                <a:cubicBezTo>
                  <a:pt x="259456" y="80177"/>
                  <a:pt x="259559" y="80235"/>
                  <a:pt x="259670" y="80235"/>
                </a:cubicBezTo>
                <a:cubicBezTo>
                  <a:pt x="259734" y="80235"/>
                  <a:pt x="259800" y="80215"/>
                  <a:pt x="259864" y="80176"/>
                </a:cubicBezTo>
                <a:cubicBezTo>
                  <a:pt x="260038" y="80067"/>
                  <a:pt x="260081" y="79872"/>
                  <a:pt x="259972" y="79699"/>
                </a:cubicBezTo>
                <a:cubicBezTo>
                  <a:pt x="259900" y="79590"/>
                  <a:pt x="259797" y="79542"/>
                  <a:pt x="259689" y="79542"/>
                </a:cubicBezTo>
                <a:close/>
                <a:moveTo>
                  <a:pt x="112313" y="79846"/>
                </a:moveTo>
                <a:cubicBezTo>
                  <a:pt x="112296" y="79846"/>
                  <a:pt x="112280" y="79848"/>
                  <a:pt x="112263" y="79850"/>
                </a:cubicBezTo>
                <a:cubicBezTo>
                  <a:pt x="112219" y="79872"/>
                  <a:pt x="112176" y="79872"/>
                  <a:pt x="112133" y="79894"/>
                </a:cubicBezTo>
                <a:cubicBezTo>
                  <a:pt x="111959" y="80002"/>
                  <a:pt x="111916" y="80219"/>
                  <a:pt x="112024" y="80392"/>
                </a:cubicBezTo>
                <a:cubicBezTo>
                  <a:pt x="112081" y="80492"/>
                  <a:pt x="112194" y="80545"/>
                  <a:pt x="112314" y="80545"/>
                </a:cubicBezTo>
                <a:cubicBezTo>
                  <a:pt x="112377" y="80545"/>
                  <a:pt x="112442" y="80531"/>
                  <a:pt x="112501" y="80501"/>
                </a:cubicBezTo>
                <a:cubicBezTo>
                  <a:pt x="112653" y="80392"/>
                  <a:pt x="112718" y="80176"/>
                  <a:pt x="112610" y="80002"/>
                </a:cubicBezTo>
                <a:cubicBezTo>
                  <a:pt x="112534" y="79908"/>
                  <a:pt x="112426" y="79846"/>
                  <a:pt x="112313" y="79846"/>
                </a:cubicBezTo>
                <a:close/>
                <a:moveTo>
                  <a:pt x="113570" y="79846"/>
                </a:moveTo>
                <a:cubicBezTo>
                  <a:pt x="113554" y="79846"/>
                  <a:pt x="113537" y="79848"/>
                  <a:pt x="113520" y="79850"/>
                </a:cubicBezTo>
                <a:cubicBezTo>
                  <a:pt x="113477" y="79872"/>
                  <a:pt x="113412" y="79872"/>
                  <a:pt x="113390" y="79894"/>
                </a:cubicBezTo>
                <a:cubicBezTo>
                  <a:pt x="113217" y="80002"/>
                  <a:pt x="113173" y="80219"/>
                  <a:pt x="113282" y="80392"/>
                </a:cubicBezTo>
                <a:cubicBezTo>
                  <a:pt x="113339" y="80492"/>
                  <a:pt x="113452" y="80545"/>
                  <a:pt x="113572" y="80545"/>
                </a:cubicBezTo>
                <a:cubicBezTo>
                  <a:pt x="113635" y="80545"/>
                  <a:pt x="113699" y="80531"/>
                  <a:pt x="113759" y="80501"/>
                </a:cubicBezTo>
                <a:cubicBezTo>
                  <a:pt x="113910" y="80392"/>
                  <a:pt x="113954" y="80176"/>
                  <a:pt x="113867" y="80002"/>
                </a:cubicBezTo>
                <a:cubicBezTo>
                  <a:pt x="113792" y="79908"/>
                  <a:pt x="113683" y="79846"/>
                  <a:pt x="113570" y="79846"/>
                </a:cubicBezTo>
                <a:close/>
                <a:moveTo>
                  <a:pt x="226778" y="80170"/>
                </a:moveTo>
                <a:cubicBezTo>
                  <a:pt x="226757" y="80170"/>
                  <a:pt x="226736" y="80172"/>
                  <a:pt x="226714" y="80176"/>
                </a:cubicBezTo>
                <a:cubicBezTo>
                  <a:pt x="226671" y="80176"/>
                  <a:pt x="226606" y="80197"/>
                  <a:pt x="226563" y="80219"/>
                </a:cubicBezTo>
                <a:cubicBezTo>
                  <a:pt x="226411" y="80327"/>
                  <a:pt x="226368" y="80544"/>
                  <a:pt x="226454" y="80696"/>
                </a:cubicBezTo>
                <a:cubicBezTo>
                  <a:pt x="226523" y="80806"/>
                  <a:pt x="226635" y="80863"/>
                  <a:pt x="226752" y="80863"/>
                </a:cubicBezTo>
                <a:cubicBezTo>
                  <a:pt x="226820" y="80863"/>
                  <a:pt x="226889" y="80844"/>
                  <a:pt x="226953" y="80804"/>
                </a:cubicBezTo>
                <a:cubicBezTo>
                  <a:pt x="227105" y="80696"/>
                  <a:pt x="227148" y="80479"/>
                  <a:pt x="227040" y="80327"/>
                </a:cubicBezTo>
                <a:cubicBezTo>
                  <a:pt x="226985" y="80218"/>
                  <a:pt x="226885" y="80170"/>
                  <a:pt x="226778" y="80170"/>
                </a:cubicBezTo>
                <a:close/>
                <a:moveTo>
                  <a:pt x="242116" y="80475"/>
                </a:moveTo>
                <a:cubicBezTo>
                  <a:pt x="242098" y="80475"/>
                  <a:pt x="242081" y="80476"/>
                  <a:pt x="242064" y="80479"/>
                </a:cubicBezTo>
                <a:cubicBezTo>
                  <a:pt x="242021" y="80479"/>
                  <a:pt x="241978" y="80501"/>
                  <a:pt x="241934" y="80522"/>
                </a:cubicBezTo>
                <a:cubicBezTo>
                  <a:pt x="241761" y="80631"/>
                  <a:pt x="241717" y="80848"/>
                  <a:pt x="241826" y="81021"/>
                </a:cubicBezTo>
                <a:cubicBezTo>
                  <a:pt x="241897" y="81121"/>
                  <a:pt x="242015" y="81174"/>
                  <a:pt x="242131" y="81174"/>
                </a:cubicBezTo>
                <a:cubicBezTo>
                  <a:pt x="242191" y="81174"/>
                  <a:pt x="242251" y="81159"/>
                  <a:pt x="242303" y="81130"/>
                </a:cubicBezTo>
                <a:cubicBezTo>
                  <a:pt x="242476" y="81021"/>
                  <a:pt x="242520" y="80804"/>
                  <a:pt x="242411" y="80631"/>
                </a:cubicBezTo>
                <a:cubicBezTo>
                  <a:pt x="242355" y="80536"/>
                  <a:pt x="242232" y="80475"/>
                  <a:pt x="242116" y="80475"/>
                </a:cubicBezTo>
                <a:close/>
                <a:moveTo>
                  <a:pt x="84107" y="80170"/>
                </a:moveTo>
                <a:cubicBezTo>
                  <a:pt x="84083" y="80170"/>
                  <a:pt x="84059" y="80172"/>
                  <a:pt x="84035" y="80176"/>
                </a:cubicBezTo>
                <a:cubicBezTo>
                  <a:pt x="83991" y="80176"/>
                  <a:pt x="83948" y="80197"/>
                  <a:pt x="83905" y="80219"/>
                </a:cubicBezTo>
                <a:cubicBezTo>
                  <a:pt x="83753" y="80327"/>
                  <a:pt x="83688" y="80522"/>
                  <a:pt x="83774" y="80674"/>
                </a:cubicBezTo>
                <a:cubicBezTo>
                  <a:pt x="83883" y="80826"/>
                  <a:pt x="83796" y="81021"/>
                  <a:pt x="83623" y="81130"/>
                </a:cubicBezTo>
                <a:cubicBezTo>
                  <a:pt x="83449" y="81238"/>
                  <a:pt x="83384" y="81476"/>
                  <a:pt x="83493" y="81628"/>
                </a:cubicBezTo>
                <a:cubicBezTo>
                  <a:pt x="83547" y="81738"/>
                  <a:pt x="83655" y="81796"/>
                  <a:pt x="83770" y="81796"/>
                </a:cubicBezTo>
                <a:cubicBezTo>
                  <a:pt x="83836" y="81796"/>
                  <a:pt x="83906" y="81776"/>
                  <a:pt x="83970" y="81737"/>
                </a:cubicBezTo>
                <a:cubicBezTo>
                  <a:pt x="84121" y="81650"/>
                  <a:pt x="84186" y="81433"/>
                  <a:pt x="84100" y="81303"/>
                </a:cubicBezTo>
                <a:cubicBezTo>
                  <a:pt x="84013" y="81151"/>
                  <a:pt x="84078" y="80934"/>
                  <a:pt x="84251" y="80826"/>
                </a:cubicBezTo>
                <a:cubicBezTo>
                  <a:pt x="84425" y="80718"/>
                  <a:pt x="84490" y="80479"/>
                  <a:pt x="84381" y="80327"/>
                </a:cubicBezTo>
                <a:cubicBezTo>
                  <a:pt x="84327" y="80218"/>
                  <a:pt x="84227" y="80170"/>
                  <a:pt x="84107" y="80170"/>
                </a:cubicBezTo>
                <a:close/>
                <a:moveTo>
                  <a:pt x="85364" y="81428"/>
                </a:moveTo>
                <a:cubicBezTo>
                  <a:pt x="85341" y="81428"/>
                  <a:pt x="85317" y="81430"/>
                  <a:pt x="85292" y="81433"/>
                </a:cubicBezTo>
                <a:cubicBezTo>
                  <a:pt x="85249" y="81433"/>
                  <a:pt x="85205" y="81455"/>
                  <a:pt x="85162" y="81476"/>
                </a:cubicBezTo>
                <a:cubicBezTo>
                  <a:pt x="84989" y="81563"/>
                  <a:pt x="84945" y="81780"/>
                  <a:pt x="85054" y="81953"/>
                </a:cubicBezTo>
                <a:cubicBezTo>
                  <a:pt x="85125" y="82053"/>
                  <a:pt x="85243" y="82116"/>
                  <a:pt x="85359" y="82116"/>
                </a:cubicBezTo>
                <a:cubicBezTo>
                  <a:pt x="85419" y="82116"/>
                  <a:pt x="85479" y="82099"/>
                  <a:pt x="85531" y="82062"/>
                </a:cubicBezTo>
                <a:cubicBezTo>
                  <a:pt x="85704" y="81953"/>
                  <a:pt x="85747" y="81737"/>
                  <a:pt x="85639" y="81585"/>
                </a:cubicBezTo>
                <a:cubicBezTo>
                  <a:pt x="85584" y="81476"/>
                  <a:pt x="85484" y="81428"/>
                  <a:pt x="85364" y="81428"/>
                </a:cubicBezTo>
                <a:close/>
                <a:moveTo>
                  <a:pt x="78448" y="81732"/>
                </a:moveTo>
                <a:cubicBezTo>
                  <a:pt x="78431" y="81732"/>
                  <a:pt x="78414" y="81734"/>
                  <a:pt x="78398" y="81737"/>
                </a:cubicBezTo>
                <a:cubicBezTo>
                  <a:pt x="78354" y="81737"/>
                  <a:pt x="78311" y="81758"/>
                  <a:pt x="78268" y="81780"/>
                </a:cubicBezTo>
                <a:cubicBezTo>
                  <a:pt x="78094" y="81888"/>
                  <a:pt x="78051" y="82105"/>
                  <a:pt x="78159" y="82257"/>
                </a:cubicBezTo>
                <a:cubicBezTo>
                  <a:pt x="78228" y="82367"/>
                  <a:pt x="78331" y="82424"/>
                  <a:pt x="78442" y="82424"/>
                </a:cubicBezTo>
                <a:cubicBezTo>
                  <a:pt x="78506" y="82424"/>
                  <a:pt x="78573" y="82405"/>
                  <a:pt x="78636" y="82365"/>
                </a:cubicBezTo>
                <a:cubicBezTo>
                  <a:pt x="78810" y="82279"/>
                  <a:pt x="78853" y="82062"/>
                  <a:pt x="78745" y="81888"/>
                </a:cubicBezTo>
                <a:cubicBezTo>
                  <a:pt x="78669" y="81794"/>
                  <a:pt x="78561" y="81732"/>
                  <a:pt x="78448" y="81732"/>
                </a:cubicBezTo>
                <a:close/>
                <a:moveTo>
                  <a:pt x="201984" y="81732"/>
                </a:moveTo>
                <a:cubicBezTo>
                  <a:pt x="201967" y="81732"/>
                  <a:pt x="201950" y="81734"/>
                  <a:pt x="201934" y="81737"/>
                </a:cubicBezTo>
                <a:cubicBezTo>
                  <a:pt x="201890" y="81737"/>
                  <a:pt x="201847" y="81758"/>
                  <a:pt x="201803" y="81780"/>
                </a:cubicBezTo>
                <a:cubicBezTo>
                  <a:pt x="201630" y="81888"/>
                  <a:pt x="201587" y="82105"/>
                  <a:pt x="201695" y="82257"/>
                </a:cubicBezTo>
                <a:cubicBezTo>
                  <a:pt x="201764" y="82367"/>
                  <a:pt x="201867" y="82424"/>
                  <a:pt x="201978" y="82424"/>
                </a:cubicBezTo>
                <a:cubicBezTo>
                  <a:pt x="202042" y="82424"/>
                  <a:pt x="202108" y="82405"/>
                  <a:pt x="202172" y="82365"/>
                </a:cubicBezTo>
                <a:cubicBezTo>
                  <a:pt x="202346" y="82279"/>
                  <a:pt x="202389" y="82062"/>
                  <a:pt x="202280" y="81888"/>
                </a:cubicBezTo>
                <a:cubicBezTo>
                  <a:pt x="202205" y="81794"/>
                  <a:pt x="202097" y="81732"/>
                  <a:pt x="201984" y="81732"/>
                </a:cubicBezTo>
                <a:close/>
                <a:moveTo>
                  <a:pt x="223896" y="81433"/>
                </a:moveTo>
                <a:cubicBezTo>
                  <a:pt x="223592" y="81455"/>
                  <a:pt x="223397" y="81867"/>
                  <a:pt x="223636" y="82257"/>
                </a:cubicBezTo>
                <a:cubicBezTo>
                  <a:pt x="223712" y="82387"/>
                  <a:pt x="223788" y="82452"/>
                  <a:pt x="223877" y="82452"/>
                </a:cubicBezTo>
                <a:cubicBezTo>
                  <a:pt x="223966" y="82452"/>
                  <a:pt x="224069" y="82387"/>
                  <a:pt x="224200" y="82257"/>
                </a:cubicBezTo>
                <a:cubicBezTo>
                  <a:pt x="224438" y="82018"/>
                  <a:pt x="224438" y="81823"/>
                  <a:pt x="224200" y="81585"/>
                </a:cubicBezTo>
                <a:cubicBezTo>
                  <a:pt x="224091" y="81476"/>
                  <a:pt x="223983" y="81433"/>
                  <a:pt x="223896" y="81433"/>
                </a:cubicBezTo>
                <a:close/>
                <a:moveTo>
                  <a:pt x="79705" y="82036"/>
                </a:moveTo>
                <a:cubicBezTo>
                  <a:pt x="79688" y="82036"/>
                  <a:pt x="79672" y="82037"/>
                  <a:pt x="79655" y="82040"/>
                </a:cubicBezTo>
                <a:cubicBezTo>
                  <a:pt x="79612" y="82062"/>
                  <a:pt x="79568" y="82083"/>
                  <a:pt x="79525" y="82105"/>
                </a:cubicBezTo>
                <a:cubicBezTo>
                  <a:pt x="79352" y="82192"/>
                  <a:pt x="79308" y="82409"/>
                  <a:pt x="79417" y="82582"/>
                </a:cubicBezTo>
                <a:cubicBezTo>
                  <a:pt x="79474" y="82682"/>
                  <a:pt x="79587" y="82735"/>
                  <a:pt x="79707" y="82735"/>
                </a:cubicBezTo>
                <a:cubicBezTo>
                  <a:pt x="79769" y="82735"/>
                  <a:pt x="79834" y="82720"/>
                  <a:pt x="79894" y="82691"/>
                </a:cubicBezTo>
                <a:cubicBezTo>
                  <a:pt x="80045" y="82582"/>
                  <a:pt x="80089" y="82365"/>
                  <a:pt x="80002" y="82214"/>
                </a:cubicBezTo>
                <a:cubicBezTo>
                  <a:pt x="79926" y="82100"/>
                  <a:pt x="79818" y="82036"/>
                  <a:pt x="79705" y="82036"/>
                </a:cubicBezTo>
                <a:close/>
                <a:moveTo>
                  <a:pt x="172195" y="82036"/>
                </a:moveTo>
                <a:cubicBezTo>
                  <a:pt x="172178" y="82036"/>
                  <a:pt x="172161" y="82037"/>
                  <a:pt x="172144" y="82040"/>
                </a:cubicBezTo>
                <a:cubicBezTo>
                  <a:pt x="172101" y="82062"/>
                  <a:pt x="172058" y="82083"/>
                  <a:pt x="172014" y="82105"/>
                </a:cubicBezTo>
                <a:cubicBezTo>
                  <a:pt x="171841" y="82192"/>
                  <a:pt x="171798" y="82409"/>
                  <a:pt x="171906" y="82582"/>
                </a:cubicBezTo>
                <a:cubicBezTo>
                  <a:pt x="171977" y="82682"/>
                  <a:pt x="172095" y="82735"/>
                  <a:pt x="172211" y="82735"/>
                </a:cubicBezTo>
                <a:cubicBezTo>
                  <a:pt x="172271" y="82735"/>
                  <a:pt x="172331" y="82720"/>
                  <a:pt x="172383" y="82691"/>
                </a:cubicBezTo>
                <a:cubicBezTo>
                  <a:pt x="172556" y="82582"/>
                  <a:pt x="172600" y="82365"/>
                  <a:pt x="172491" y="82214"/>
                </a:cubicBezTo>
                <a:cubicBezTo>
                  <a:pt x="172435" y="82100"/>
                  <a:pt x="172312" y="82036"/>
                  <a:pt x="172195" y="82036"/>
                </a:cubicBezTo>
                <a:close/>
                <a:moveTo>
                  <a:pt x="83491" y="82360"/>
                </a:moveTo>
                <a:cubicBezTo>
                  <a:pt x="83470" y="82360"/>
                  <a:pt x="83449" y="82362"/>
                  <a:pt x="83428" y="82365"/>
                </a:cubicBezTo>
                <a:cubicBezTo>
                  <a:pt x="83362" y="82365"/>
                  <a:pt x="83319" y="82387"/>
                  <a:pt x="83276" y="82409"/>
                </a:cubicBezTo>
                <a:cubicBezTo>
                  <a:pt x="83124" y="82517"/>
                  <a:pt x="83081" y="82734"/>
                  <a:pt x="83167" y="82886"/>
                </a:cubicBezTo>
                <a:cubicBezTo>
                  <a:pt x="83236" y="82996"/>
                  <a:pt x="83348" y="83053"/>
                  <a:pt x="83460" y="83053"/>
                </a:cubicBezTo>
                <a:cubicBezTo>
                  <a:pt x="83524" y="83053"/>
                  <a:pt x="83589" y="83034"/>
                  <a:pt x="83644" y="82994"/>
                </a:cubicBezTo>
                <a:cubicBezTo>
                  <a:pt x="83818" y="82907"/>
                  <a:pt x="83861" y="82691"/>
                  <a:pt x="83753" y="82517"/>
                </a:cubicBezTo>
                <a:cubicBezTo>
                  <a:pt x="83698" y="82408"/>
                  <a:pt x="83598" y="82360"/>
                  <a:pt x="83491" y="82360"/>
                </a:cubicBezTo>
                <a:close/>
                <a:moveTo>
                  <a:pt x="223005" y="82360"/>
                </a:moveTo>
                <a:cubicBezTo>
                  <a:pt x="222984" y="82360"/>
                  <a:pt x="222963" y="82362"/>
                  <a:pt x="222942" y="82365"/>
                </a:cubicBezTo>
                <a:cubicBezTo>
                  <a:pt x="222899" y="82365"/>
                  <a:pt x="222855" y="82387"/>
                  <a:pt x="222812" y="82409"/>
                </a:cubicBezTo>
                <a:cubicBezTo>
                  <a:pt x="222639" y="82517"/>
                  <a:pt x="222595" y="82734"/>
                  <a:pt x="222704" y="82886"/>
                </a:cubicBezTo>
                <a:cubicBezTo>
                  <a:pt x="222758" y="82996"/>
                  <a:pt x="222866" y="83053"/>
                  <a:pt x="222981" y="83053"/>
                </a:cubicBezTo>
                <a:cubicBezTo>
                  <a:pt x="223047" y="83053"/>
                  <a:pt x="223117" y="83034"/>
                  <a:pt x="223181" y="82994"/>
                </a:cubicBezTo>
                <a:cubicBezTo>
                  <a:pt x="223332" y="82907"/>
                  <a:pt x="223397" y="82691"/>
                  <a:pt x="223289" y="82517"/>
                </a:cubicBezTo>
                <a:cubicBezTo>
                  <a:pt x="223216" y="82408"/>
                  <a:pt x="223113" y="82360"/>
                  <a:pt x="223005" y="82360"/>
                </a:cubicBezTo>
                <a:close/>
                <a:moveTo>
                  <a:pt x="224069" y="76707"/>
                </a:moveTo>
                <a:cubicBezTo>
                  <a:pt x="223592" y="76728"/>
                  <a:pt x="223484" y="77010"/>
                  <a:pt x="223332" y="78224"/>
                </a:cubicBezTo>
                <a:cubicBezTo>
                  <a:pt x="223094" y="79959"/>
                  <a:pt x="223376" y="80501"/>
                  <a:pt x="224568" y="80804"/>
                </a:cubicBezTo>
                <a:cubicBezTo>
                  <a:pt x="225370" y="80999"/>
                  <a:pt x="226433" y="82604"/>
                  <a:pt x="226042" y="83037"/>
                </a:cubicBezTo>
                <a:cubicBezTo>
                  <a:pt x="225974" y="83105"/>
                  <a:pt x="225966" y="83138"/>
                  <a:pt x="226004" y="83138"/>
                </a:cubicBezTo>
                <a:cubicBezTo>
                  <a:pt x="226039" y="83138"/>
                  <a:pt x="226112" y="83111"/>
                  <a:pt x="226216" y="83059"/>
                </a:cubicBezTo>
                <a:cubicBezTo>
                  <a:pt x="226433" y="82929"/>
                  <a:pt x="226519" y="82647"/>
                  <a:pt x="226389" y="82452"/>
                </a:cubicBezTo>
                <a:cubicBezTo>
                  <a:pt x="226330" y="82354"/>
                  <a:pt x="226325" y="82304"/>
                  <a:pt x="226365" y="82304"/>
                </a:cubicBezTo>
                <a:cubicBezTo>
                  <a:pt x="226413" y="82304"/>
                  <a:pt x="226527" y="82375"/>
                  <a:pt x="226693" y="82517"/>
                </a:cubicBezTo>
                <a:cubicBezTo>
                  <a:pt x="226987" y="82754"/>
                  <a:pt x="227159" y="82860"/>
                  <a:pt x="227223" y="82860"/>
                </a:cubicBezTo>
                <a:cubicBezTo>
                  <a:pt x="227401" y="82860"/>
                  <a:pt x="226766" y="82054"/>
                  <a:pt x="225652" y="80956"/>
                </a:cubicBezTo>
                <a:cubicBezTo>
                  <a:pt x="223939" y="79243"/>
                  <a:pt x="223874" y="79048"/>
                  <a:pt x="224568" y="78463"/>
                </a:cubicBezTo>
                <a:cubicBezTo>
                  <a:pt x="225327" y="77834"/>
                  <a:pt x="225153" y="76750"/>
                  <a:pt x="224286" y="76707"/>
                </a:cubicBezTo>
                <a:close/>
                <a:moveTo>
                  <a:pt x="201997" y="82989"/>
                </a:moveTo>
                <a:cubicBezTo>
                  <a:pt x="201976" y="82989"/>
                  <a:pt x="201955" y="82991"/>
                  <a:pt x="201934" y="82994"/>
                </a:cubicBezTo>
                <a:cubicBezTo>
                  <a:pt x="201890" y="82994"/>
                  <a:pt x="201847" y="83016"/>
                  <a:pt x="201803" y="83037"/>
                </a:cubicBezTo>
                <a:cubicBezTo>
                  <a:pt x="201630" y="83146"/>
                  <a:pt x="201587" y="83363"/>
                  <a:pt x="201695" y="83514"/>
                </a:cubicBezTo>
                <a:cubicBezTo>
                  <a:pt x="201764" y="83624"/>
                  <a:pt x="201867" y="83682"/>
                  <a:pt x="201978" y="83682"/>
                </a:cubicBezTo>
                <a:cubicBezTo>
                  <a:pt x="202042" y="83682"/>
                  <a:pt x="202108" y="83663"/>
                  <a:pt x="202172" y="83623"/>
                </a:cubicBezTo>
                <a:cubicBezTo>
                  <a:pt x="202346" y="83536"/>
                  <a:pt x="202389" y="83319"/>
                  <a:pt x="202280" y="83146"/>
                </a:cubicBezTo>
                <a:cubicBezTo>
                  <a:pt x="202208" y="83037"/>
                  <a:pt x="202105" y="82989"/>
                  <a:pt x="201997" y="82989"/>
                </a:cubicBezTo>
                <a:close/>
                <a:moveTo>
                  <a:pt x="224891" y="82989"/>
                </a:moveTo>
                <a:cubicBezTo>
                  <a:pt x="224870" y="82989"/>
                  <a:pt x="224849" y="82991"/>
                  <a:pt x="224828" y="82994"/>
                </a:cubicBezTo>
                <a:cubicBezTo>
                  <a:pt x="224785" y="82994"/>
                  <a:pt x="224720" y="83016"/>
                  <a:pt x="224698" y="83037"/>
                </a:cubicBezTo>
                <a:cubicBezTo>
                  <a:pt x="224525" y="83146"/>
                  <a:pt x="224481" y="83363"/>
                  <a:pt x="224590" y="83514"/>
                </a:cubicBezTo>
                <a:cubicBezTo>
                  <a:pt x="224645" y="83624"/>
                  <a:pt x="224752" y="83682"/>
                  <a:pt x="224867" y="83682"/>
                </a:cubicBezTo>
                <a:cubicBezTo>
                  <a:pt x="224934" y="83682"/>
                  <a:pt x="225003" y="83663"/>
                  <a:pt x="225067" y="83623"/>
                </a:cubicBezTo>
                <a:cubicBezTo>
                  <a:pt x="225219" y="83536"/>
                  <a:pt x="225262" y="83319"/>
                  <a:pt x="225175" y="83146"/>
                </a:cubicBezTo>
                <a:cubicBezTo>
                  <a:pt x="225102" y="83037"/>
                  <a:pt x="224999" y="82989"/>
                  <a:pt x="224891" y="82989"/>
                </a:cubicBezTo>
                <a:close/>
                <a:moveTo>
                  <a:pt x="84409" y="83293"/>
                </a:moveTo>
                <a:cubicBezTo>
                  <a:pt x="84393" y="83293"/>
                  <a:pt x="84376" y="83295"/>
                  <a:pt x="84360" y="83298"/>
                </a:cubicBezTo>
                <a:cubicBezTo>
                  <a:pt x="84316" y="83319"/>
                  <a:pt x="84273" y="83319"/>
                  <a:pt x="84230" y="83363"/>
                </a:cubicBezTo>
                <a:cubicBezTo>
                  <a:pt x="84056" y="83449"/>
                  <a:pt x="84013" y="83666"/>
                  <a:pt x="84121" y="83840"/>
                </a:cubicBezTo>
                <a:cubicBezTo>
                  <a:pt x="84178" y="83939"/>
                  <a:pt x="84291" y="83992"/>
                  <a:pt x="84411" y="83992"/>
                </a:cubicBezTo>
                <a:cubicBezTo>
                  <a:pt x="84474" y="83992"/>
                  <a:pt x="84539" y="83978"/>
                  <a:pt x="84598" y="83948"/>
                </a:cubicBezTo>
                <a:cubicBezTo>
                  <a:pt x="84750" y="83840"/>
                  <a:pt x="84793" y="83623"/>
                  <a:pt x="84707" y="83471"/>
                </a:cubicBezTo>
                <a:cubicBezTo>
                  <a:pt x="84631" y="83357"/>
                  <a:pt x="84522" y="83293"/>
                  <a:pt x="84409" y="83293"/>
                </a:cubicBezTo>
                <a:close/>
                <a:moveTo>
                  <a:pt x="227697" y="83922"/>
                </a:moveTo>
                <a:cubicBezTo>
                  <a:pt x="227680" y="83922"/>
                  <a:pt x="227664" y="83924"/>
                  <a:pt x="227647" y="83926"/>
                </a:cubicBezTo>
                <a:cubicBezTo>
                  <a:pt x="227603" y="83948"/>
                  <a:pt x="227560" y="83948"/>
                  <a:pt x="227517" y="83970"/>
                </a:cubicBezTo>
                <a:cubicBezTo>
                  <a:pt x="227343" y="84078"/>
                  <a:pt x="227300" y="84295"/>
                  <a:pt x="227408" y="84468"/>
                </a:cubicBezTo>
                <a:cubicBezTo>
                  <a:pt x="227465" y="84568"/>
                  <a:pt x="227578" y="84621"/>
                  <a:pt x="227698" y="84621"/>
                </a:cubicBezTo>
                <a:cubicBezTo>
                  <a:pt x="227761" y="84621"/>
                  <a:pt x="227826" y="84607"/>
                  <a:pt x="227885" y="84577"/>
                </a:cubicBezTo>
                <a:cubicBezTo>
                  <a:pt x="228037" y="84468"/>
                  <a:pt x="228102" y="84252"/>
                  <a:pt x="227994" y="84078"/>
                </a:cubicBezTo>
                <a:cubicBezTo>
                  <a:pt x="227918" y="83984"/>
                  <a:pt x="227810" y="83922"/>
                  <a:pt x="227697" y="83922"/>
                </a:cubicBezTo>
                <a:close/>
                <a:moveTo>
                  <a:pt x="75661" y="83534"/>
                </a:moveTo>
                <a:cubicBezTo>
                  <a:pt x="75655" y="83534"/>
                  <a:pt x="75650" y="83535"/>
                  <a:pt x="75644" y="83536"/>
                </a:cubicBezTo>
                <a:cubicBezTo>
                  <a:pt x="75644" y="83536"/>
                  <a:pt x="75623" y="83558"/>
                  <a:pt x="75623" y="83558"/>
                </a:cubicBezTo>
                <a:cubicBezTo>
                  <a:pt x="75536" y="83644"/>
                  <a:pt x="75536" y="83948"/>
                  <a:pt x="75666" y="84252"/>
                </a:cubicBezTo>
                <a:cubicBezTo>
                  <a:pt x="75755" y="84484"/>
                  <a:pt x="75874" y="84643"/>
                  <a:pt x="75962" y="84643"/>
                </a:cubicBezTo>
                <a:cubicBezTo>
                  <a:pt x="75980" y="84643"/>
                  <a:pt x="75998" y="84635"/>
                  <a:pt x="76013" y="84620"/>
                </a:cubicBezTo>
                <a:cubicBezTo>
                  <a:pt x="76099" y="84533"/>
                  <a:pt x="76078" y="84230"/>
                  <a:pt x="75969" y="83926"/>
                </a:cubicBezTo>
                <a:cubicBezTo>
                  <a:pt x="75888" y="83683"/>
                  <a:pt x="75750" y="83534"/>
                  <a:pt x="75661" y="83534"/>
                </a:cubicBezTo>
                <a:close/>
                <a:moveTo>
                  <a:pt x="210474" y="84246"/>
                </a:moveTo>
                <a:cubicBezTo>
                  <a:pt x="210453" y="84246"/>
                  <a:pt x="210432" y="84248"/>
                  <a:pt x="210411" y="84252"/>
                </a:cubicBezTo>
                <a:cubicBezTo>
                  <a:pt x="210367" y="84252"/>
                  <a:pt x="210302" y="84273"/>
                  <a:pt x="210259" y="84295"/>
                </a:cubicBezTo>
                <a:cubicBezTo>
                  <a:pt x="210107" y="84403"/>
                  <a:pt x="210064" y="84620"/>
                  <a:pt x="210151" y="84772"/>
                </a:cubicBezTo>
                <a:cubicBezTo>
                  <a:pt x="210219" y="84882"/>
                  <a:pt x="210331" y="84939"/>
                  <a:pt x="210443" y="84939"/>
                </a:cubicBezTo>
                <a:cubicBezTo>
                  <a:pt x="210507" y="84939"/>
                  <a:pt x="210572" y="84920"/>
                  <a:pt x="210627" y="84880"/>
                </a:cubicBezTo>
                <a:cubicBezTo>
                  <a:pt x="210801" y="84772"/>
                  <a:pt x="210844" y="84555"/>
                  <a:pt x="210736" y="84403"/>
                </a:cubicBezTo>
                <a:cubicBezTo>
                  <a:pt x="210681" y="84294"/>
                  <a:pt x="210581" y="84246"/>
                  <a:pt x="210474" y="84246"/>
                </a:cubicBezTo>
                <a:close/>
                <a:moveTo>
                  <a:pt x="222270" y="83796"/>
                </a:moveTo>
                <a:cubicBezTo>
                  <a:pt x="222031" y="83796"/>
                  <a:pt x="221273" y="85140"/>
                  <a:pt x="221273" y="85552"/>
                </a:cubicBezTo>
                <a:cubicBezTo>
                  <a:pt x="221273" y="85659"/>
                  <a:pt x="221298" y="85709"/>
                  <a:pt x="221344" y="85709"/>
                </a:cubicBezTo>
                <a:cubicBezTo>
                  <a:pt x="221468" y="85709"/>
                  <a:pt x="221737" y="85350"/>
                  <a:pt x="222053" y="84750"/>
                </a:cubicBezTo>
                <a:cubicBezTo>
                  <a:pt x="222313" y="84230"/>
                  <a:pt x="222422" y="83796"/>
                  <a:pt x="222270" y="83796"/>
                </a:cubicBezTo>
                <a:close/>
                <a:moveTo>
                  <a:pt x="249016" y="85180"/>
                </a:moveTo>
                <a:cubicBezTo>
                  <a:pt x="248998" y="85180"/>
                  <a:pt x="248978" y="85181"/>
                  <a:pt x="248959" y="85184"/>
                </a:cubicBezTo>
                <a:cubicBezTo>
                  <a:pt x="248915" y="85184"/>
                  <a:pt x="248872" y="85205"/>
                  <a:pt x="248829" y="85227"/>
                </a:cubicBezTo>
                <a:cubicBezTo>
                  <a:pt x="248677" y="85336"/>
                  <a:pt x="248634" y="85552"/>
                  <a:pt x="248720" y="85704"/>
                </a:cubicBezTo>
                <a:cubicBezTo>
                  <a:pt x="248789" y="85814"/>
                  <a:pt x="248901" y="85872"/>
                  <a:pt x="249013" y="85872"/>
                </a:cubicBezTo>
                <a:cubicBezTo>
                  <a:pt x="249077" y="85872"/>
                  <a:pt x="249142" y="85852"/>
                  <a:pt x="249197" y="85813"/>
                </a:cubicBezTo>
                <a:cubicBezTo>
                  <a:pt x="249371" y="85726"/>
                  <a:pt x="249414" y="85509"/>
                  <a:pt x="249306" y="85336"/>
                </a:cubicBezTo>
                <a:cubicBezTo>
                  <a:pt x="249249" y="85241"/>
                  <a:pt x="249143" y="85180"/>
                  <a:pt x="249016" y="85180"/>
                </a:cubicBezTo>
                <a:close/>
                <a:moveTo>
                  <a:pt x="262191" y="85180"/>
                </a:moveTo>
                <a:cubicBezTo>
                  <a:pt x="262174" y="85180"/>
                  <a:pt x="262157" y="85181"/>
                  <a:pt x="262141" y="85184"/>
                </a:cubicBezTo>
                <a:cubicBezTo>
                  <a:pt x="262097" y="85184"/>
                  <a:pt x="262032" y="85205"/>
                  <a:pt x="262010" y="85227"/>
                </a:cubicBezTo>
                <a:cubicBezTo>
                  <a:pt x="261837" y="85336"/>
                  <a:pt x="261794" y="85552"/>
                  <a:pt x="261902" y="85704"/>
                </a:cubicBezTo>
                <a:cubicBezTo>
                  <a:pt x="261957" y="85814"/>
                  <a:pt x="262064" y="85872"/>
                  <a:pt x="262179" y="85872"/>
                </a:cubicBezTo>
                <a:cubicBezTo>
                  <a:pt x="262246" y="85872"/>
                  <a:pt x="262315" y="85852"/>
                  <a:pt x="262379" y="85813"/>
                </a:cubicBezTo>
                <a:cubicBezTo>
                  <a:pt x="262531" y="85726"/>
                  <a:pt x="262574" y="85509"/>
                  <a:pt x="262487" y="85336"/>
                </a:cubicBezTo>
                <a:cubicBezTo>
                  <a:pt x="262412" y="85241"/>
                  <a:pt x="262304" y="85180"/>
                  <a:pt x="262191" y="85180"/>
                </a:cubicBezTo>
                <a:close/>
                <a:moveTo>
                  <a:pt x="186938" y="85808"/>
                </a:moveTo>
                <a:cubicBezTo>
                  <a:pt x="186921" y="85808"/>
                  <a:pt x="186904" y="85810"/>
                  <a:pt x="186887" y="85813"/>
                </a:cubicBezTo>
                <a:cubicBezTo>
                  <a:pt x="186844" y="85813"/>
                  <a:pt x="186801" y="85834"/>
                  <a:pt x="186757" y="85856"/>
                </a:cubicBezTo>
                <a:cubicBezTo>
                  <a:pt x="186584" y="85964"/>
                  <a:pt x="186540" y="86181"/>
                  <a:pt x="186649" y="86333"/>
                </a:cubicBezTo>
                <a:cubicBezTo>
                  <a:pt x="186704" y="86443"/>
                  <a:pt x="186811" y="86500"/>
                  <a:pt x="186926" y="86500"/>
                </a:cubicBezTo>
                <a:cubicBezTo>
                  <a:pt x="186993" y="86500"/>
                  <a:pt x="187062" y="86481"/>
                  <a:pt x="187126" y="86441"/>
                </a:cubicBezTo>
                <a:cubicBezTo>
                  <a:pt x="187277" y="86355"/>
                  <a:pt x="187321" y="86138"/>
                  <a:pt x="187234" y="85964"/>
                </a:cubicBezTo>
                <a:cubicBezTo>
                  <a:pt x="187159" y="85870"/>
                  <a:pt x="187050" y="85808"/>
                  <a:pt x="186938" y="85808"/>
                </a:cubicBezTo>
                <a:close/>
                <a:moveTo>
                  <a:pt x="246820" y="85808"/>
                </a:moveTo>
                <a:cubicBezTo>
                  <a:pt x="246803" y="85808"/>
                  <a:pt x="246786" y="85810"/>
                  <a:pt x="246769" y="85813"/>
                </a:cubicBezTo>
                <a:cubicBezTo>
                  <a:pt x="246726" y="85813"/>
                  <a:pt x="246682" y="85834"/>
                  <a:pt x="246639" y="85856"/>
                </a:cubicBezTo>
                <a:cubicBezTo>
                  <a:pt x="246465" y="85964"/>
                  <a:pt x="246422" y="86181"/>
                  <a:pt x="246531" y="86333"/>
                </a:cubicBezTo>
                <a:cubicBezTo>
                  <a:pt x="246599" y="86443"/>
                  <a:pt x="246711" y="86500"/>
                  <a:pt x="246823" y="86500"/>
                </a:cubicBezTo>
                <a:cubicBezTo>
                  <a:pt x="246887" y="86500"/>
                  <a:pt x="246952" y="86481"/>
                  <a:pt x="247007" y="86441"/>
                </a:cubicBezTo>
                <a:cubicBezTo>
                  <a:pt x="247181" y="86355"/>
                  <a:pt x="247224" y="86138"/>
                  <a:pt x="247116" y="85964"/>
                </a:cubicBezTo>
                <a:cubicBezTo>
                  <a:pt x="247059" y="85870"/>
                  <a:pt x="246937" y="85808"/>
                  <a:pt x="246820" y="85808"/>
                </a:cubicBezTo>
                <a:close/>
                <a:moveTo>
                  <a:pt x="248076" y="86112"/>
                </a:moveTo>
                <a:cubicBezTo>
                  <a:pt x="248060" y="86112"/>
                  <a:pt x="248043" y="86113"/>
                  <a:pt x="248026" y="86116"/>
                </a:cubicBezTo>
                <a:cubicBezTo>
                  <a:pt x="247983" y="86138"/>
                  <a:pt x="247940" y="86159"/>
                  <a:pt x="247896" y="86181"/>
                </a:cubicBezTo>
                <a:cubicBezTo>
                  <a:pt x="247723" y="86268"/>
                  <a:pt x="247680" y="86485"/>
                  <a:pt x="247788" y="86658"/>
                </a:cubicBezTo>
                <a:cubicBezTo>
                  <a:pt x="247845" y="86758"/>
                  <a:pt x="247958" y="86811"/>
                  <a:pt x="248078" y="86811"/>
                </a:cubicBezTo>
                <a:cubicBezTo>
                  <a:pt x="248141" y="86811"/>
                  <a:pt x="248205" y="86796"/>
                  <a:pt x="248265" y="86766"/>
                </a:cubicBezTo>
                <a:cubicBezTo>
                  <a:pt x="248417" y="86658"/>
                  <a:pt x="248482" y="86441"/>
                  <a:pt x="248373" y="86290"/>
                </a:cubicBezTo>
                <a:cubicBezTo>
                  <a:pt x="248298" y="86176"/>
                  <a:pt x="248189" y="86112"/>
                  <a:pt x="248076" y="86112"/>
                </a:cubicBezTo>
                <a:close/>
                <a:moveTo>
                  <a:pt x="186950" y="87065"/>
                </a:moveTo>
                <a:cubicBezTo>
                  <a:pt x="186929" y="87065"/>
                  <a:pt x="186908" y="87067"/>
                  <a:pt x="186887" y="87070"/>
                </a:cubicBezTo>
                <a:cubicBezTo>
                  <a:pt x="186844" y="87070"/>
                  <a:pt x="186801" y="87092"/>
                  <a:pt x="186757" y="87113"/>
                </a:cubicBezTo>
                <a:cubicBezTo>
                  <a:pt x="186584" y="87222"/>
                  <a:pt x="186540" y="87439"/>
                  <a:pt x="186649" y="87590"/>
                </a:cubicBezTo>
                <a:cubicBezTo>
                  <a:pt x="186704" y="87700"/>
                  <a:pt x="186811" y="87758"/>
                  <a:pt x="186926" y="87758"/>
                </a:cubicBezTo>
                <a:cubicBezTo>
                  <a:pt x="186993" y="87758"/>
                  <a:pt x="187062" y="87739"/>
                  <a:pt x="187126" y="87699"/>
                </a:cubicBezTo>
                <a:cubicBezTo>
                  <a:pt x="187277" y="87612"/>
                  <a:pt x="187321" y="87395"/>
                  <a:pt x="187234" y="87222"/>
                </a:cubicBezTo>
                <a:cubicBezTo>
                  <a:pt x="187161" y="87113"/>
                  <a:pt x="187058" y="87065"/>
                  <a:pt x="186950" y="87065"/>
                </a:cubicBezTo>
                <a:close/>
                <a:moveTo>
                  <a:pt x="192631" y="85486"/>
                </a:moveTo>
                <a:cubicBezTo>
                  <a:pt x="192424" y="85486"/>
                  <a:pt x="192240" y="85767"/>
                  <a:pt x="192177" y="86290"/>
                </a:cubicBezTo>
                <a:cubicBezTo>
                  <a:pt x="192032" y="87257"/>
                  <a:pt x="192247" y="87817"/>
                  <a:pt x="192724" y="87817"/>
                </a:cubicBezTo>
                <a:cubicBezTo>
                  <a:pt x="192888" y="87817"/>
                  <a:pt x="193083" y="87751"/>
                  <a:pt x="193305" y="87612"/>
                </a:cubicBezTo>
                <a:cubicBezTo>
                  <a:pt x="193608" y="87417"/>
                  <a:pt x="193608" y="87135"/>
                  <a:pt x="193326" y="86355"/>
                </a:cubicBezTo>
                <a:cubicBezTo>
                  <a:pt x="193131" y="85791"/>
                  <a:pt x="192871" y="85509"/>
                  <a:pt x="192654" y="85487"/>
                </a:cubicBezTo>
                <a:cubicBezTo>
                  <a:pt x="192647" y="85487"/>
                  <a:pt x="192639" y="85486"/>
                  <a:pt x="192631" y="85486"/>
                </a:cubicBezTo>
                <a:close/>
                <a:moveTo>
                  <a:pt x="227517" y="85422"/>
                </a:moveTo>
                <a:cubicBezTo>
                  <a:pt x="227322" y="85422"/>
                  <a:pt x="227040" y="85552"/>
                  <a:pt x="226519" y="85813"/>
                </a:cubicBezTo>
                <a:cubicBezTo>
                  <a:pt x="226171" y="85993"/>
                  <a:pt x="225943" y="86086"/>
                  <a:pt x="225808" y="86086"/>
                </a:cubicBezTo>
                <a:cubicBezTo>
                  <a:pt x="225700" y="86086"/>
                  <a:pt x="225652" y="86025"/>
                  <a:pt x="225652" y="85899"/>
                </a:cubicBezTo>
                <a:cubicBezTo>
                  <a:pt x="225649" y="85831"/>
                  <a:pt x="225624" y="85802"/>
                  <a:pt x="225583" y="85802"/>
                </a:cubicBezTo>
                <a:cubicBezTo>
                  <a:pt x="225368" y="85802"/>
                  <a:pt x="224720" y="86661"/>
                  <a:pt x="224720" y="87027"/>
                </a:cubicBezTo>
                <a:cubicBezTo>
                  <a:pt x="224720" y="87099"/>
                  <a:pt x="224758" y="87134"/>
                  <a:pt x="224819" y="87134"/>
                </a:cubicBezTo>
                <a:cubicBezTo>
                  <a:pt x="224905" y="87134"/>
                  <a:pt x="225036" y="87066"/>
                  <a:pt x="225175" y="86940"/>
                </a:cubicBezTo>
                <a:cubicBezTo>
                  <a:pt x="225352" y="86800"/>
                  <a:pt x="225536" y="86735"/>
                  <a:pt x="225703" y="86735"/>
                </a:cubicBezTo>
                <a:cubicBezTo>
                  <a:pt x="226026" y="86735"/>
                  <a:pt x="226281" y="86980"/>
                  <a:pt x="226281" y="87395"/>
                </a:cubicBezTo>
                <a:cubicBezTo>
                  <a:pt x="226281" y="87759"/>
                  <a:pt x="226498" y="87946"/>
                  <a:pt x="226787" y="87946"/>
                </a:cubicBezTo>
                <a:cubicBezTo>
                  <a:pt x="227016" y="87946"/>
                  <a:pt x="227290" y="87829"/>
                  <a:pt x="227538" y="87590"/>
                </a:cubicBezTo>
                <a:cubicBezTo>
                  <a:pt x="227820" y="87287"/>
                  <a:pt x="227972" y="86745"/>
                  <a:pt x="227907" y="86224"/>
                </a:cubicBezTo>
                <a:cubicBezTo>
                  <a:pt x="227820" y="85682"/>
                  <a:pt x="227755" y="85422"/>
                  <a:pt x="227517" y="85422"/>
                </a:cubicBezTo>
                <a:close/>
                <a:moveTo>
                  <a:pt x="202937" y="87369"/>
                </a:moveTo>
                <a:cubicBezTo>
                  <a:pt x="202921" y="87369"/>
                  <a:pt x="202904" y="87371"/>
                  <a:pt x="202888" y="87374"/>
                </a:cubicBezTo>
                <a:cubicBezTo>
                  <a:pt x="202822" y="87395"/>
                  <a:pt x="202779" y="87395"/>
                  <a:pt x="202736" y="87439"/>
                </a:cubicBezTo>
                <a:cubicBezTo>
                  <a:pt x="202584" y="87525"/>
                  <a:pt x="202541" y="87742"/>
                  <a:pt x="202627" y="87916"/>
                </a:cubicBezTo>
                <a:cubicBezTo>
                  <a:pt x="202699" y="88015"/>
                  <a:pt x="202817" y="88068"/>
                  <a:pt x="202932" y="88068"/>
                </a:cubicBezTo>
                <a:cubicBezTo>
                  <a:pt x="202993" y="88068"/>
                  <a:pt x="203052" y="88054"/>
                  <a:pt x="203104" y="88024"/>
                </a:cubicBezTo>
                <a:cubicBezTo>
                  <a:pt x="203278" y="87916"/>
                  <a:pt x="203321" y="87699"/>
                  <a:pt x="203213" y="87547"/>
                </a:cubicBezTo>
                <a:cubicBezTo>
                  <a:pt x="203156" y="87433"/>
                  <a:pt x="203050" y="87369"/>
                  <a:pt x="202937" y="87369"/>
                </a:cubicBezTo>
                <a:close/>
                <a:moveTo>
                  <a:pt x="239295" y="87369"/>
                </a:moveTo>
                <a:cubicBezTo>
                  <a:pt x="239279" y="87369"/>
                  <a:pt x="239262" y="87371"/>
                  <a:pt x="239246" y="87374"/>
                </a:cubicBezTo>
                <a:cubicBezTo>
                  <a:pt x="239202" y="87395"/>
                  <a:pt x="239159" y="87395"/>
                  <a:pt x="239116" y="87439"/>
                </a:cubicBezTo>
                <a:cubicBezTo>
                  <a:pt x="238942" y="87525"/>
                  <a:pt x="238899" y="87742"/>
                  <a:pt x="239007" y="87916"/>
                </a:cubicBezTo>
                <a:cubicBezTo>
                  <a:pt x="239064" y="88015"/>
                  <a:pt x="239177" y="88068"/>
                  <a:pt x="239297" y="88068"/>
                </a:cubicBezTo>
                <a:cubicBezTo>
                  <a:pt x="239360" y="88068"/>
                  <a:pt x="239425" y="88054"/>
                  <a:pt x="239484" y="88024"/>
                </a:cubicBezTo>
                <a:cubicBezTo>
                  <a:pt x="239658" y="87916"/>
                  <a:pt x="239701" y="87699"/>
                  <a:pt x="239593" y="87547"/>
                </a:cubicBezTo>
                <a:cubicBezTo>
                  <a:pt x="239517" y="87433"/>
                  <a:pt x="239408" y="87369"/>
                  <a:pt x="239295" y="87369"/>
                </a:cubicBezTo>
                <a:close/>
                <a:moveTo>
                  <a:pt x="244629" y="87369"/>
                </a:moveTo>
                <a:cubicBezTo>
                  <a:pt x="244612" y="87369"/>
                  <a:pt x="244596" y="87371"/>
                  <a:pt x="244579" y="87374"/>
                </a:cubicBezTo>
                <a:cubicBezTo>
                  <a:pt x="244536" y="87395"/>
                  <a:pt x="244493" y="87395"/>
                  <a:pt x="244449" y="87439"/>
                </a:cubicBezTo>
                <a:cubicBezTo>
                  <a:pt x="244276" y="87525"/>
                  <a:pt x="244232" y="87742"/>
                  <a:pt x="244341" y="87916"/>
                </a:cubicBezTo>
                <a:cubicBezTo>
                  <a:pt x="244398" y="88015"/>
                  <a:pt x="244511" y="88068"/>
                  <a:pt x="244631" y="88068"/>
                </a:cubicBezTo>
                <a:cubicBezTo>
                  <a:pt x="244694" y="88068"/>
                  <a:pt x="244758" y="88054"/>
                  <a:pt x="244818" y="88024"/>
                </a:cubicBezTo>
                <a:cubicBezTo>
                  <a:pt x="244970" y="87916"/>
                  <a:pt x="245013" y="87699"/>
                  <a:pt x="244926" y="87547"/>
                </a:cubicBezTo>
                <a:cubicBezTo>
                  <a:pt x="244850" y="87433"/>
                  <a:pt x="244742" y="87369"/>
                  <a:pt x="244629" y="87369"/>
                </a:cubicBezTo>
                <a:close/>
                <a:moveTo>
                  <a:pt x="234324" y="87027"/>
                </a:moveTo>
                <a:cubicBezTo>
                  <a:pt x="234259" y="87027"/>
                  <a:pt x="234173" y="87092"/>
                  <a:pt x="234086" y="87178"/>
                </a:cubicBezTo>
                <a:cubicBezTo>
                  <a:pt x="233891" y="87374"/>
                  <a:pt x="233826" y="87764"/>
                  <a:pt x="233934" y="88067"/>
                </a:cubicBezTo>
                <a:cubicBezTo>
                  <a:pt x="234025" y="88301"/>
                  <a:pt x="234116" y="88419"/>
                  <a:pt x="234231" y="88419"/>
                </a:cubicBezTo>
                <a:cubicBezTo>
                  <a:pt x="234307" y="88419"/>
                  <a:pt x="234394" y="88367"/>
                  <a:pt x="234498" y="88262"/>
                </a:cubicBezTo>
                <a:cubicBezTo>
                  <a:pt x="234671" y="88089"/>
                  <a:pt x="234736" y="87677"/>
                  <a:pt x="234628" y="87374"/>
                </a:cubicBezTo>
                <a:cubicBezTo>
                  <a:pt x="234519" y="87135"/>
                  <a:pt x="234433" y="87027"/>
                  <a:pt x="234324" y="87027"/>
                </a:cubicBezTo>
                <a:close/>
                <a:moveTo>
                  <a:pt x="223621" y="87998"/>
                </a:moveTo>
                <a:cubicBezTo>
                  <a:pt x="223604" y="87998"/>
                  <a:pt x="223588" y="87999"/>
                  <a:pt x="223571" y="88002"/>
                </a:cubicBezTo>
                <a:cubicBezTo>
                  <a:pt x="223527" y="88024"/>
                  <a:pt x="223484" y="88024"/>
                  <a:pt x="223441" y="88046"/>
                </a:cubicBezTo>
                <a:cubicBezTo>
                  <a:pt x="223267" y="88154"/>
                  <a:pt x="223224" y="88371"/>
                  <a:pt x="223332" y="88544"/>
                </a:cubicBezTo>
                <a:cubicBezTo>
                  <a:pt x="223389" y="88644"/>
                  <a:pt x="223502" y="88697"/>
                  <a:pt x="223622" y="88697"/>
                </a:cubicBezTo>
                <a:cubicBezTo>
                  <a:pt x="223685" y="88697"/>
                  <a:pt x="223750" y="88682"/>
                  <a:pt x="223809" y="88653"/>
                </a:cubicBezTo>
                <a:cubicBezTo>
                  <a:pt x="223961" y="88544"/>
                  <a:pt x="224026" y="88327"/>
                  <a:pt x="223918" y="88154"/>
                </a:cubicBezTo>
                <a:cubicBezTo>
                  <a:pt x="223842" y="88060"/>
                  <a:pt x="223734" y="87998"/>
                  <a:pt x="223621" y="87998"/>
                </a:cubicBezTo>
                <a:close/>
                <a:moveTo>
                  <a:pt x="243372" y="87998"/>
                </a:moveTo>
                <a:cubicBezTo>
                  <a:pt x="243355" y="87998"/>
                  <a:pt x="243339" y="87999"/>
                  <a:pt x="243322" y="88002"/>
                </a:cubicBezTo>
                <a:cubicBezTo>
                  <a:pt x="243278" y="88024"/>
                  <a:pt x="243235" y="88024"/>
                  <a:pt x="243192" y="88046"/>
                </a:cubicBezTo>
                <a:cubicBezTo>
                  <a:pt x="243018" y="88154"/>
                  <a:pt x="242975" y="88371"/>
                  <a:pt x="243083" y="88544"/>
                </a:cubicBezTo>
                <a:cubicBezTo>
                  <a:pt x="243155" y="88644"/>
                  <a:pt x="243263" y="88697"/>
                  <a:pt x="243378" y="88697"/>
                </a:cubicBezTo>
                <a:cubicBezTo>
                  <a:pt x="243439" y="88697"/>
                  <a:pt x="243501" y="88682"/>
                  <a:pt x="243560" y="88653"/>
                </a:cubicBezTo>
                <a:cubicBezTo>
                  <a:pt x="243734" y="88544"/>
                  <a:pt x="243777" y="88327"/>
                  <a:pt x="243669" y="88154"/>
                </a:cubicBezTo>
                <a:cubicBezTo>
                  <a:pt x="243593" y="88060"/>
                  <a:pt x="243485" y="87998"/>
                  <a:pt x="243372" y="87998"/>
                </a:cubicBezTo>
                <a:close/>
                <a:moveTo>
                  <a:pt x="187263" y="88322"/>
                </a:moveTo>
                <a:cubicBezTo>
                  <a:pt x="187239" y="88322"/>
                  <a:pt x="187215" y="88324"/>
                  <a:pt x="187191" y="88327"/>
                </a:cubicBezTo>
                <a:cubicBezTo>
                  <a:pt x="187147" y="88327"/>
                  <a:pt x="187104" y="88349"/>
                  <a:pt x="187061" y="88371"/>
                </a:cubicBezTo>
                <a:cubicBezTo>
                  <a:pt x="186909" y="88479"/>
                  <a:pt x="186866" y="88696"/>
                  <a:pt x="186952" y="88848"/>
                </a:cubicBezTo>
                <a:cubicBezTo>
                  <a:pt x="187021" y="88958"/>
                  <a:pt x="187133" y="89015"/>
                  <a:pt x="187245" y="89015"/>
                </a:cubicBezTo>
                <a:cubicBezTo>
                  <a:pt x="187309" y="89015"/>
                  <a:pt x="187374" y="88996"/>
                  <a:pt x="187429" y="88956"/>
                </a:cubicBezTo>
                <a:cubicBezTo>
                  <a:pt x="187603" y="88848"/>
                  <a:pt x="187646" y="88631"/>
                  <a:pt x="187538" y="88479"/>
                </a:cubicBezTo>
                <a:cubicBezTo>
                  <a:pt x="187483" y="88370"/>
                  <a:pt x="187383" y="88322"/>
                  <a:pt x="187263" y="88322"/>
                </a:cubicBezTo>
                <a:close/>
                <a:moveTo>
                  <a:pt x="256229" y="88627"/>
                </a:moveTo>
                <a:cubicBezTo>
                  <a:pt x="256212" y="88627"/>
                  <a:pt x="256195" y="88628"/>
                  <a:pt x="256178" y="88631"/>
                </a:cubicBezTo>
                <a:cubicBezTo>
                  <a:pt x="256135" y="88631"/>
                  <a:pt x="256092" y="88653"/>
                  <a:pt x="256048" y="88674"/>
                </a:cubicBezTo>
                <a:cubicBezTo>
                  <a:pt x="255875" y="88783"/>
                  <a:pt x="255831" y="89000"/>
                  <a:pt x="255940" y="89173"/>
                </a:cubicBezTo>
                <a:cubicBezTo>
                  <a:pt x="255997" y="89273"/>
                  <a:pt x="256110" y="89326"/>
                  <a:pt x="256230" y="89326"/>
                </a:cubicBezTo>
                <a:cubicBezTo>
                  <a:pt x="256293" y="89326"/>
                  <a:pt x="256357" y="89311"/>
                  <a:pt x="256417" y="89281"/>
                </a:cubicBezTo>
                <a:cubicBezTo>
                  <a:pt x="256569" y="89173"/>
                  <a:pt x="256634" y="88956"/>
                  <a:pt x="256525" y="88783"/>
                </a:cubicBezTo>
                <a:cubicBezTo>
                  <a:pt x="256450" y="88688"/>
                  <a:pt x="256341" y="88627"/>
                  <a:pt x="256229" y="88627"/>
                </a:cubicBezTo>
                <a:close/>
                <a:moveTo>
                  <a:pt x="186950" y="89580"/>
                </a:moveTo>
                <a:cubicBezTo>
                  <a:pt x="186929" y="89580"/>
                  <a:pt x="186908" y="89581"/>
                  <a:pt x="186887" y="89585"/>
                </a:cubicBezTo>
                <a:cubicBezTo>
                  <a:pt x="186844" y="89585"/>
                  <a:pt x="186801" y="89607"/>
                  <a:pt x="186757" y="89628"/>
                </a:cubicBezTo>
                <a:cubicBezTo>
                  <a:pt x="186584" y="89715"/>
                  <a:pt x="186540" y="89932"/>
                  <a:pt x="186649" y="90105"/>
                </a:cubicBezTo>
                <a:cubicBezTo>
                  <a:pt x="186706" y="90205"/>
                  <a:pt x="186819" y="90268"/>
                  <a:pt x="186940" y="90268"/>
                </a:cubicBezTo>
                <a:cubicBezTo>
                  <a:pt x="187002" y="90268"/>
                  <a:pt x="187066" y="90251"/>
                  <a:pt x="187126" y="90214"/>
                </a:cubicBezTo>
                <a:cubicBezTo>
                  <a:pt x="187277" y="90105"/>
                  <a:pt x="187321" y="89888"/>
                  <a:pt x="187234" y="89737"/>
                </a:cubicBezTo>
                <a:cubicBezTo>
                  <a:pt x="187161" y="89628"/>
                  <a:pt x="187058" y="89580"/>
                  <a:pt x="186950" y="89580"/>
                </a:cubicBezTo>
                <a:close/>
                <a:moveTo>
                  <a:pt x="213908" y="89884"/>
                </a:moveTo>
                <a:cubicBezTo>
                  <a:pt x="213891" y="89884"/>
                  <a:pt x="213875" y="89886"/>
                  <a:pt x="213858" y="89888"/>
                </a:cubicBezTo>
                <a:cubicBezTo>
                  <a:pt x="213815" y="89888"/>
                  <a:pt x="213749" y="89910"/>
                  <a:pt x="213706" y="89932"/>
                </a:cubicBezTo>
                <a:cubicBezTo>
                  <a:pt x="213554" y="90040"/>
                  <a:pt x="213511" y="90257"/>
                  <a:pt x="213598" y="90409"/>
                </a:cubicBezTo>
                <a:cubicBezTo>
                  <a:pt x="213666" y="90519"/>
                  <a:pt x="213778" y="90576"/>
                  <a:pt x="213896" y="90576"/>
                </a:cubicBezTo>
                <a:cubicBezTo>
                  <a:pt x="213963" y="90576"/>
                  <a:pt x="214033" y="90557"/>
                  <a:pt x="214096" y="90517"/>
                </a:cubicBezTo>
                <a:cubicBezTo>
                  <a:pt x="214248" y="90431"/>
                  <a:pt x="214291" y="90214"/>
                  <a:pt x="214205" y="90040"/>
                </a:cubicBezTo>
                <a:cubicBezTo>
                  <a:pt x="214129" y="89946"/>
                  <a:pt x="214021" y="89884"/>
                  <a:pt x="213908" y="89884"/>
                </a:cubicBezTo>
                <a:close/>
                <a:moveTo>
                  <a:pt x="137093" y="90188"/>
                </a:moveTo>
                <a:cubicBezTo>
                  <a:pt x="137077" y="90188"/>
                  <a:pt x="137060" y="90189"/>
                  <a:pt x="137044" y="90192"/>
                </a:cubicBezTo>
                <a:cubicBezTo>
                  <a:pt x="136979" y="90214"/>
                  <a:pt x="136935" y="90235"/>
                  <a:pt x="136892" y="90257"/>
                </a:cubicBezTo>
                <a:cubicBezTo>
                  <a:pt x="136740" y="90344"/>
                  <a:pt x="136697" y="90561"/>
                  <a:pt x="136783" y="90734"/>
                </a:cubicBezTo>
                <a:cubicBezTo>
                  <a:pt x="136855" y="90834"/>
                  <a:pt x="136973" y="90887"/>
                  <a:pt x="137088" y="90887"/>
                </a:cubicBezTo>
                <a:cubicBezTo>
                  <a:pt x="137149" y="90887"/>
                  <a:pt x="137208" y="90872"/>
                  <a:pt x="137260" y="90842"/>
                </a:cubicBezTo>
                <a:cubicBezTo>
                  <a:pt x="137434" y="90734"/>
                  <a:pt x="137477" y="90517"/>
                  <a:pt x="137369" y="90365"/>
                </a:cubicBezTo>
                <a:cubicBezTo>
                  <a:pt x="137312" y="90252"/>
                  <a:pt x="137206" y="90188"/>
                  <a:pt x="137093" y="90188"/>
                </a:cubicBezTo>
                <a:close/>
                <a:moveTo>
                  <a:pt x="204498" y="90817"/>
                </a:moveTo>
                <a:cubicBezTo>
                  <a:pt x="204482" y="90817"/>
                  <a:pt x="204465" y="90818"/>
                  <a:pt x="204449" y="90821"/>
                </a:cubicBezTo>
                <a:cubicBezTo>
                  <a:pt x="204405" y="90842"/>
                  <a:pt x="204340" y="90842"/>
                  <a:pt x="204318" y="90886"/>
                </a:cubicBezTo>
                <a:cubicBezTo>
                  <a:pt x="204145" y="90973"/>
                  <a:pt x="204102" y="91189"/>
                  <a:pt x="204210" y="91363"/>
                </a:cubicBezTo>
                <a:cubicBezTo>
                  <a:pt x="204267" y="91462"/>
                  <a:pt x="204380" y="91515"/>
                  <a:pt x="204500" y="91515"/>
                </a:cubicBezTo>
                <a:cubicBezTo>
                  <a:pt x="204563" y="91515"/>
                  <a:pt x="204627" y="91501"/>
                  <a:pt x="204687" y="91471"/>
                </a:cubicBezTo>
                <a:cubicBezTo>
                  <a:pt x="204839" y="91363"/>
                  <a:pt x="204882" y="91146"/>
                  <a:pt x="204795" y="90994"/>
                </a:cubicBezTo>
                <a:cubicBezTo>
                  <a:pt x="204720" y="90881"/>
                  <a:pt x="204611" y="90817"/>
                  <a:pt x="204498" y="90817"/>
                </a:cubicBezTo>
                <a:close/>
                <a:moveTo>
                  <a:pt x="229582" y="90817"/>
                </a:moveTo>
                <a:cubicBezTo>
                  <a:pt x="229566" y="90817"/>
                  <a:pt x="229549" y="90818"/>
                  <a:pt x="229533" y="90821"/>
                </a:cubicBezTo>
                <a:cubicBezTo>
                  <a:pt x="229490" y="90842"/>
                  <a:pt x="229425" y="90842"/>
                  <a:pt x="229381" y="90886"/>
                </a:cubicBezTo>
                <a:cubicBezTo>
                  <a:pt x="229229" y="90973"/>
                  <a:pt x="229186" y="91189"/>
                  <a:pt x="229294" y="91363"/>
                </a:cubicBezTo>
                <a:cubicBezTo>
                  <a:pt x="229351" y="91462"/>
                  <a:pt x="229465" y="91515"/>
                  <a:pt x="229585" y="91515"/>
                </a:cubicBezTo>
                <a:cubicBezTo>
                  <a:pt x="229647" y="91515"/>
                  <a:pt x="229712" y="91501"/>
                  <a:pt x="229771" y="91471"/>
                </a:cubicBezTo>
                <a:cubicBezTo>
                  <a:pt x="229923" y="91363"/>
                  <a:pt x="229967" y="91146"/>
                  <a:pt x="229880" y="90994"/>
                </a:cubicBezTo>
                <a:cubicBezTo>
                  <a:pt x="229804" y="90881"/>
                  <a:pt x="229695" y="90817"/>
                  <a:pt x="229582" y="90817"/>
                </a:cubicBezTo>
                <a:close/>
                <a:moveTo>
                  <a:pt x="136464" y="91445"/>
                </a:moveTo>
                <a:cubicBezTo>
                  <a:pt x="136448" y="91445"/>
                  <a:pt x="136431" y="91447"/>
                  <a:pt x="136415" y="91449"/>
                </a:cubicBezTo>
                <a:cubicBezTo>
                  <a:pt x="136372" y="91471"/>
                  <a:pt x="136306" y="91471"/>
                  <a:pt x="136263" y="91515"/>
                </a:cubicBezTo>
                <a:cubicBezTo>
                  <a:pt x="136111" y="91601"/>
                  <a:pt x="136068" y="91818"/>
                  <a:pt x="136155" y="91992"/>
                </a:cubicBezTo>
                <a:cubicBezTo>
                  <a:pt x="136226" y="92091"/>
                  <a:pt x="136344" y="92144"/>
                  <a:pt x="136459" y="92144"/>
                </a:cubicBezTo>
                <a:cubicBezTo>
                  <a:pt x="136520" y="92144"/>
                  <a:pt x="136580" y="92130"/>
                  <a:pt x="136632" y="92100"/>
                </a:cubicBezTo>
                <a:cubicBezTo>
                  <a:pt x="136805" y="91992"/>
                  <a:pt x="136848" y="91775"/>
                  <a:pt x="136740" y="91623"/>
                </a:cubicBezTo>
                <a:cubicBezTo>
                  <a:pt x="136683" y="91509"/>
                  <a:pt x="136577" y="91445"/>
                  <a:pt x="136464" y="91445"/>
                </a:cubicBezTo>
                <a:close/>
                <a:moveTo>
                  <a:pt x="61212" y="92074"/>
                </a:moveTo>
                <a:cubicBezTo>
                  <a:pt x="61195" y="92074"/>
                  <a:pt x="61178" y="92075"/>
                  <a:pt x="61162" y="92078"/>
                </a:cubicBezTo>
                <a:cubicBezTo>
                  <a:pt x="61118" y="92100"/>
                  <a:pt x="61053" y="92100"/>
                  <a:pt x="61010" y="92122"/>
                </a:cubicBezTo>
                <a:cubicBezTo>
                  <a:pt x="60858" y="92230"/>
                  <a:pt x="60815" y="92447"/>
                  <a:pt x="60901" y="92620"/>
                </a:cubicBezTo>
                <a:cubicBezTo>
                  <a:pt x="60973" y="92720"/>
                  <a:pt x="61091" y="92773"/>
                  <a:pt x="61212" y="92773"/>
                </a:cubicBezTo>
                <a:cubicBezTo>
                  <a:pt x="61276" y="92773"/>
                  <a:pt x="61341" y="92758"/>
                  <a:pt x="61400" y="92729"/>
                </a:cubicBezTo>
                <a:cubicBezTo>
                  <a:pt x="61552" y="92620"/>
                  <a:pt x="61595" y="92403"/>
                  <a:pt x="61508" y="92230"/>
                </a:cubicBezTo>
                <a:cubicBezTo>
                  <a:pt x="61433" y="92136"/>
                  <a:pt x="61325" y="92074"/>
                  <a:pt x="61212" y="92074"/>
                </a:cubicBezTo>
                <a:close/>
                <a:moveTo>
                  <a:pt x="205769" y="92398"/>
                </a:moveTo>
                <a:cubicBezTo>
                  <a:pt x="205748" y="92398"/>
                  <a:pt x="205727" y="92400"/>
                  <a:pt x="205706" y="92403"/>
                </a:cubicBezTo>
                <a:cubicBezTo>
                  <a:pt x="205663" y="92403"/>
                  <a:pt x="205598" y="92425"/>
                  <a:pt x="205554" y="92447"/>
                </a:cubicBezTo>
                <a:cubicBezTo>
                  <a:pt x="205402" y="92555"/>
                  <a:pt x="205359" y="92772"/>
                  <a:pt x="205446" y="92924"/>
                </a:cubicBezTo>
                <a:cubicBezTo>
                  <a:pt x="205514" y="93034"/>
                  <a:pt x="205627" y="93091"/>
                  <a:pt x="205744" y="93091"/>
                </a:cubicBezTo>
                <a:cubicBezTo>
                  <a:pt x="205811" y="93091"/>
                  <a:pt x="205881" y="93072"/>
                  <a:pt x="205944" y="93032"/>
                </a:cubicBezTo>
                <a:cubicBezTo>
                  <a:pt x="206096" y="92924"/>
                  <a:pt x="206140" y="92707"/>
                  <a:pt x="206053" y="92555"/>
                </a:cubicBezTo>
                <a:cubicBezTo>
                  <a:pt x="205980" y="92446"/>
                  <a:pt x="205877" y="92398"/>
                  <a:pt x="205769" y="92398"/>
                </a:cubicBezTo>
                <a:close/>
                <a:moveTo>
                  <a:pt x="262832" y="92398"/>
                </a:moveTo>
                <a:cubicBezTo>
                  <a:pt x="262811" y="92398"/>
                  <a:pt x="262790" y="92400"/>
                  <a:pt x="262769" y="92403"/>
                </a:cubicBezTo>
                <a:cubicBezTo>
                  <a:pt x="262726" y="92403"/>
                  <a:pt x="262661" y="92425"/>
                  <a:pt x="262618" y="92447"/>
                </a:cubicBezTo>
                <a:cubicBezTo>
                  <a:pt x="262466" y="92555"/>
                  <a:pt x="262422" y="92772"/>
                  <a:pt x="262509" y="92924"/>
                </a:cubicBezTo>
                <a:cubicBezTo>
                  <a:pt x="262578" y="93034"/>
                  <a:pt x="262690" y="93091"/>
                  <a:pt x="262807" y="93091"/>
                </a:cubicBezTo>
                <a:cubicBezTo>
                  <a:pt x="262875" y="93091"/>
                  <a:pt x="262944" y="93072"/>
                  <a:pt x="263008" y="93032"/>
                </a:cubicBezTo>
                <a:cubicBezTo>
                  <a:pt x="263160" y="92924"/>
                  <a:pt x="263203" y="92707"/>
                  <a:pt x="263116" y="92555"/>
                </a:cubicBezTo>
                <a:cubicBezTo>
                  <a:pt x="263044" y="92446"/>
                  <a:pt x="262940" y="92398"/>
                  <a:pt x="262832" y="92398"/>
                </a:cubicBezTo>
                <a:close/>
                <a:moveTo>
                  <a:pt x="135512" y="92703"/>
                </a:moveTo>
                <a:cubicBezTo>
                  <a:pt x="135495" y="92703"/>
                  <a:pt x="135478" y="92704"/>
                  <a:pt x="135461" y="92707"/>
                </a:cubicBezTo>
                <a:cubicBezTo>
                  <a:pt x="135418" y="92707"/>
                  <a:pt x="135374" y="92729"/>
                  <a:pt x="135331" y="92750"/>
                </a:cubicBezTo>
                <a:cubicBezTo>
                  <a:pt x="135157" y="92859"/>
                  <a:pt x="135114" y="93076"/>
                  <a:pt x="135222" y="93249"/>
                </a:cubicBezTo>
                <a:cubicBezTo>
                  <a:pt x="135294" y="93349"/>
                  <a:pt x="135412" y="93402"/>
                  <a:pt x="135527" y="93402"/>
                </a:cubicBezTo>
                <a:cubicBezTo>
                  <a:pt x="135588" y="93402"/>
                  <a:pt x="135647" y="93387"/>
                  <a:pt x="135699" y="93357"/>
                </a:cubicBezTo>
                <a:cubicBezTo>
                  <a:pt x="135873" y="93249"/>
                  <a:pt x="135916" y="93032"/>
                  <a:pt x="135808" y="92859"/>
                </a:cubicBezTo>
                <a:cubicBezTo>
                  <a:pt x="135751" y="92764"/>
                  <a:pt x="135629" y="92703"/>
                  <a:pt x="135512" y="92703"/>
                </a:cubicBezTo>
                <a:close/>
                <a:moveTo>
                  <a:pt x="230841" y="93332"/>
                </a:moveTo>
                <a:cubicBezTo>
                  <a:pt x="230824" y="93332"/>
                  <a:pt x="230807" y="93333"/>
                  <a:pt x="230790" y="93336"/>
                </a:cubicBezTo>
                <a:cubicBezTo>
                  <a:pt x="230747" y="93336"/>
                  <a:pt x="230682" y="93357"/>
                  <a:pt x="230639" y="93379"/>
                </a:cubicBezTo>
                <a:cubicBezTo>
                  <a:pt x="230487" y="93487"/>
                  <a:pt x="230444" y="93704"/>
                  <a:pt x="230530" y="93856"/>
                </a:cubicBezTo>
                <a:cubicBezTo>
                  <a:pt x="230599" y="93966"/>
                  <a:pt x="230711" y="94024"/>
                  <a:pt x="230828" y="94024"/>
                </a:cubicBezTo>
                <a:cubicBezTo>
                  <a:pt x="230896" y="94024"/>
                  <a:pt x="230965" y="94004"/>
                  <a:pt x="231029" y="93964"/>
                </a:cubicBezTo>
                <a:cubicBezTo>
                  <a:pt x="231181" y="93878"/>
                  <a:pt x="231224" y="93661"/>
                  <a:pt x="231116" y="93487"/>
                </a:cubicBezTo>
                <a:cubicBezTo>
                  <a:pt x="231059" y="93393"/>
                  <a:pt x="230953" y="93332"/>
                  <a:pt x="230841" y="93332"/>
                </a:cubicBezTo>
                <a:close/>
                <a:moveTo>
                  <a:pt x="229294" y="92382"/>
                </a:moveTo>
                <a:cubicBezTo>
                  <a:pt x="228948" y="92382"/>
                  <a:pt x="228839" y="92685"/>
                  <a:pt x="228861" y="93444"/>
                </a:cubicBezTo>
                <a:cubicBezTo>
                  <a:pt x="228881" y="93973"/>
                  <a:pt x="228970" y="94230"/>
                  <a:pt x="229089" y="94230"/>
                </a:cubicBezTo>
                <a:cubicBezTo>
                  <a:pt x="229229" y="94230"/>
                  <a:pt x="229412" y="93875"/>
                  <a:pt x="229576" y="93184"/>
                </a:cubicBezTo>
                <a:cubicBezTo>
                  <a:pt x="229728" y="92577"/>
                  <a:pt x="229663" y="92382"/>
                  <a:pt x="229294" y="92382"/>
                </a:cubicBezTo>
                <a:close/>
                <a:moveTo>
                  <a:pt x="61225" y="93656"/>
                </a:moveTo>
                <a:cubicBezTo>
                  <a:pt x="61204" y="93656"/>
                  <a:pt x="61183" y="93657"/>
                  <a:pt x="61162" y="93661"/>
                </a:cubicBezTo>
                <a:cubicBezTo>
                  <a:pt x="61118" y="93661"/>
                  <a:pt x="61053" y="93683"/>
                  <a:pt x="61010" y="93704"/>
                </a:cubicBezTo>
                <a:cubicBezTo>
                  <a:pt x="60858" y="93791"/>
                  <a:pt x="60815" y="94008"/>
                  <a:pt x="60901" y="94181"/>
                </a:cubicBezTo>
                <a:cubicBezTo>
                  <a:pt x="60973" y="94281"/>
                  <a:pt x="61091" y="94343"/>
                  <a:pt x="61213" y="94343"/>
                </a:cubicBezTo>
                <a:cubicBezTo>
                  <a:pt x="61276" y="94343"/>
                  <a:pt x="61341" y="94327"/>
                  <a:pt x="61400" y="94290"/>
                </a:cubicBezTo>
                <a:cubicBezTo>
                  <a:pt x="61552" y="94181"/>
                  <a:pt x="61595" y="93964"/>
                  <a:pt x="61508" y="93813"/>
                </a:cubicBezTo>
                <a:cubicBezTo>
                  <a:pt x="61436" y="93704"/>
                  <a:pt x="61333" y="93656"/>
                  <a:pt x="61225" y="93656"/>
                </a:cubicBezTo>
                <a:close/>
                <a:moveTo>
                  <a:pt x="258756" y="93656"/>
                </a:moveTo>
                <a:cubicBezTo>
                  <a:pt x="258736" y="93656"/>
                  <a:pt x="258714" y="93657"/>
                  <a:pt x="258693" y="93661"/>
                </a:cubicBezTo>
                <a:cubicBezTo>
                  <a:pt x="258650" y="93661"/>
                  <a:pt x="258585" y="93683"/>
                  <a:pt x="258542" y="93704"/>
                </a:cubicBezTo>
                <a:cubicBezTo>
                  <a:pt x="258390" y="93791"/>
                  <a:pt x="258346" y="94008"/>
                  <a:pt x="258433" y="94181"/>
                </a:cubicBezTo>
                <a:cubicBezTo>
                  <a:pt x="258505" y="94281"/>
                  <a:pt x="258623" y="94343"/>
                  <a:pt x="258745" y="94343"/>
                </a:cubicBezTo>
                <a:cubicBezTo>
                  <a:pt x="258808" y="94343"/>
                  <a:pt x="258873" y="94327"/>
                  <a:pt x="258932" y="94290"/>
                </a:cubicBezTo>
                <a:cubicBezTo>
                  <a:pt x="259084" y="94181"/>
                  <a:pt x="259127" y="93964"/>
                  <a:pt x="259040" y="93813"/>
                </a:cubicBezTo>
                <a:cubicBezTo>
                  <a:pt x="258968" y="93704"/>
                  <a:pt x="258864" y="93656"/>
                  <a:pt x="258756" y="93656"/>
                </a:cubicBezTo>
                <a:close/>
                <a:moveTo>
                  <a:pt x="62469" y="93960"/>
                </a:moveTo>
                <a:cubicBezTo>
                  <a:pt x="62453" y="93960"/>
                  <a:pt x="62436" y="93962"/>
                  <a:pt x="62419" y="93964"/>
                </a:cubicBezTo>
                <a:cubicBezTo>
                  <a:pt x="62376" y="93964"/>
                  <a:pt x="62311" y="93986"/>
                  <a:pt x="62267" y="94008"/>
                </a:cubicBezTo>
                <a:cubicBezTo>
                  <a:pt x="62116" y="94116"/>
                  <a:pt x="62072" y="94333"/>
                  <a:pt x="62159" y="94485"/>
                </a:cubicBezTo>
                <a:cubicBezTo>
                  <a:pt x="62228" y="94595"/>
                  <a:pt x="62340" y="94652"/>
                  <a:pt x="62451" y="94652"/>
                </a:cubicBezTo>
                <a:cubicBezTo>
                  <a:pt x="62516" y="94652"/>
                  <a:pt x="62580" y="94633"/>
                  <a:pt x="62636" y="94593"/>
                </a:cubicBezTo>
                <a:cubicBezTo>
                  <a:pt x="62809" y="94506"/>
                  <a:pt x="62853" y="94290"/>
                  <a:pt x="62744" y="94116"/>
                </a:cubicBezTo>
                <a:cubicBezTo>
                  <a:pt x="62688" y="94022"/>
                  <a:pt x="62582" y="93960"/>
                  <a:pt x="62469" y="93960"/>
                </a:cubicBezTo>
                <a:close/>
                <a:moveTo>
                  <a:pt x="59904" y="93661"/>
                </a:moveTo>
                <a:cubicBezTo>
                  <a:pt x="59622" y="93683"/>
                  <a:pt x="59405" y="94095"/>
                  <a:pt x="59666" y="94485"/>
                </a:cubicBezTo>
                <a:cubicBezTo>
                  <a:pt x="59742" y="94615"/>
                  <a:pt x="59817" y="94680"/>
                  <a:pt x="59904" y="94680"/>
                </a:cubicBezTo>
                <a:cubicBezTo>
                  <a:pt x="59991" y="94680"/>
                  <a:pt x="60088" y="94615"/>
                  <a:pt x="60208" y="94485"/>
                </a:cubicBezTo>
                <a:cubicBezTo>
                  <a:pt x="60446" y="94246"/>
                  <a:pt x="60446" y="94051"/>
                  <a:pt x="60208" y="93813"/>
                </a:cubicBezTo>
                <a:cubicBezTo>
                  <a:pt x="60099" y="93704"/>
                  <a:pt x="59991" y="93661"/>
                  <a:pt x="59904" y="93661"/>
                </a:cubicBezTo>
                <a:close/>
                <a:moveTo>
                  <a:pt x="263398" y="94268"/>
                </a:moveTo>
                <a:cubicBezTo>
                  <a:pt x="263355" y="94290"/>
                  <a:pt x="263290" y="94311"/>
                  <a:pt x="263246" y="94333"/>
                </a:cubicBezTo>
                <a:cubicBezTo>
                  <a:pt x="263094" y="94420"/>
                  <a:pt x="263051" y="94637"/>
                  <a:pt x="263138" y="94810"/>
                </a:cubicBezTo>
                <a:cubicBezTo>
                  <a:pt x="263209" y="94910"/>
                  <a:pt x="263327" y="94963"/>
                  <a:pt x="263449" y="94963"/>
                </a:cubicBezTo>
                <a:cubicBezTo>
                  <a:pt x="263512" y="94963"/>
                  <a:pt x="263577" y="94948"/>
                  <a:pt x="263636" y="94918"/>
                </a:cubicBezTo>
                <a:cubicBezTo>
                  <a:pt x="263788" y="94810"/>
                  <a:pt x="263832" y="94593"/>
                  <a:pt x="263745" y="94441"/>
                </a:cubicBezTo>
                <a:cubicBezTo>
                  <a:pt x="263658" y="94311"/>
                  <a:pt x="263528" y="94268"/>
                  <a:pt x="263398" y="94268"/>
                </a:cubicBezTo>
                <a:close/>
                <a:moveTo>
                  <a:pt x="207027" y="94588"/>
                </a:moveTo>
                <a:cubicBezTo>
                  <a:pt x="207006" y="94588"/>
                  <a:pt x="206985" y="94590"/>
                  <a:pt x="206963" y="94593"/>
                </a:cubicBezTo>
                <a:cubicBezTo>
                  <a:pt x="206898" y="94593"/>
                  <a:pt x="206855" y="94615"/>
                  <a:pt x="206812" y="94637"/>
                </a:cubicBezTo>
                <a:cubicBezTo>
                  <a:pt x="206660" y="94745"/>
                  <a:pt x="206617" y="94962"/>
                  <a:pt x="206703" y="95114"/>
                </a:cubicBezTo>
                <a:cubicBezTo>
                  <a:pt x="206772" y="95223"/>
                  <a:pt x="206884" y="95281"/>
                  <a:pt x="206996" y="95281"/>
                </a:cubicBezTo>
                <a:cubicBezTo>
                  <a:pt x="207060" y="95281"/>
                  <a:pt x="207125" y="95262"/>
                  <a:pt x="207180" y="95222"/>
                </a:cubicBezTo>
                <a:cubicBezTo>
                  <a:pt x="207354" y="95135"/>
                  <a:pt x="207397" y="94918"/>
                  <a:pt x="207289" y="94745"/>
                </a:cubicBezTo>
                <a:cubicBezTo>
                  <a:pt x="207234" y="94636"/>
                  <a:pt x="207134" y="94588"/>
                  <a:pt x="207027" y="94588"/>
                </a:cubicBezTo>
                <a:close/>
                <a:moveTo>
                  <a:pt x="235233" y="94588"/>
                </a:moveTo>
                <a:cubicBezTo>
                  <a:pt x="235212" y="94588"/>
                  <a:pt x="235191" y="94590"/>
                  <a:pt x="235170" y="94593"/>
                </a:cubicBezTo>
                <a:cubicBezTo>
                  <a:pt x="235127" y="94593"/>
                  <a:pt x="235083" y="94615"/>
                  <a:pt x="235040" y="94637"/>
                </a:cubicBezTo>
                <a:cubicBezTo>
                  <a:pt x="234866" y="94745"/>
                  <a:pt x="234823" y="94962"/>
                  <a:pt x="234931" y="95114"/>
                </a:cubicBezTo>
                <a:cubicBezTo>
                  <a:pt x="234986" y="95223"/>
                  <a:pt x="235093" y="95281"/>
                  <a:pt x="235209" y="95281"/>
                </a:cubicBezTo>
                <a:cubicBezTo>
                  <a:pt x="235275" y="95281"/>
                  <a:pt x="235345" y="95262"/>
                  <a:pt x="235408" y="95222"/>
                </a:cubicBezTo>
                <a:cubicBezTo>
                  <a:pt x="235582" y="95135"/>
                  <a:pt x="235625" y="94918"/>
                  <a:pt x="235517" y="94745"/>
                </a:cubicBezTo>
                <a:cubicBezTo>
                  <a:pt x="235444" y="94636"/>
                  <a:pt x="235341" y="94588"/>
                  <a:pt x="235233" y="94588"/>
                </a:cubicBezTo>
                <a:close/>
                <a:moveTo>
                  <a:pt x="240263" y="94588"/>
                </a:moveTo>
                <a:cubicBezTo>
                  <a:pt x="240242" y="94588"/>
                  <a:pt x="240221" y="94590"/>
                  <a:pt x="240200" y="94593"/>
                </a:cubicBezTo>
                <a:cubicBezTo>
                  <a:pt x="240135" y="94593"/>
                  <a:pt x="240091" y="94615"/>
                  <a:pt x="240048" y="94637"/>
                </a:cubicBezTo>
                <a:cubicBezTo>
                  <a:pt x="239896" y="94745"/>
                  <a:pt x="239853" y="94962"/>
                  <a:pt x="239940" y="95114"/>
                </a:cubicBezTo>
                <a:cubicBezTo>
                  <a:pt x="240008" y="95223"/>
                  <a:pt x="240120" y="95281"/>
                  <a:pt x="240232" y="95281"/>
                </a:cubicBezTo>
                <a:cubicBezTo>
                  <a:pt x="240297" y="95281"/>
                  <a:pt x="240361" y="95262"/>
                  <a:pt x="240417" y="95222"/>
                </a:cubicBezTo>
                <a:cubicBezTo>
                  <a:pt x="240590" y="95135"/>
                  <a:pt x="240633" y="94918"/>
                  <a:pt x="240525" y="94745"/>
                </a:cubicBezTo>
                <a:cubicBezTo>
                  <a:pt x="240471" y="94636"/>
                  <a:pt x="240370" y="94588"/>
                  <a:pt x="240263" y="94588"/>
                </a:cubicBezTo>
                <a:close/>
                <a:moveTo>
                  <a:pt x="246212" y="94588"/>
                </a:moveTo>
                <a:cubicBezTo>
                  <a:pt x="246189" y="94588"/>
                  <a:pt x="246165" y="94590"/>
                  <a:pt x="246140" y="94593"/>
                </a:cubicBezTo>
                <a:cubicBezTo>
                  <a:pt x="246097" y="94593"/>
                  <a:pt x="246054" y="94615"/>
                  <a:pt x="246010" y="94637"/>
                </a:cubicBezTo>
                <a:cubicBezTo>
                  <a:pt x="245837" y="94745"/>
                  <a:pt x="245793" y="94962"/>
                  <a:pt x="245902" y="95114"/>
                </a:cubicBezTo>
                <a:cubicBezTo>
                  <a:pt x="245970" y="95223"/>
                  <a:pt x="246083" y="95281"/>
                  <a:pt x="246194" y="95281"/>
                </a:cubicBezTo>
                <a:cubicBezTo>
                  <a:pt x="246259" y="95281"/>
                  <a:pt x="246323" y="95262"/>
                  <a:pt x="246379" y="95222"/>
                </a:cubicBezTo>
                <a:cubicBezTo>
                  <a:pt x="246552" y="95135"/>
                  <a:pt x="246596" y="94918"/>
                  <a:pt x="246487" y="94745"/>
                </a:cubicBezTo>
                <a:cubicBezTo>
                  <a:pt x="246433" y="94636"/>
                  <a:pt x="246333" y="94588"/>
                  <a:pt x="246212" y="94588"/>
                </a:cubicBezTo>
                <a:close/>
                <a:moveTo>
                  <a:pt x="134889" y="94893"/>
                </a:moveTo>
                <a:cubicBezTo>
                  <a:pt x="134870" y="94893"/>
                  <a:pt x="134851" y="94894"/>
                  <a:pt x="134832" y="94897"/>
                </a:cubicBezTo>
                <a:cubicBezTo>
                  <a:pt x="134789" y="94918"/>
                  <a:pt x="134745" y="94918"/>
                  <a:pt x="134702" y="94962"/>
                </a:cubicBezTo>
                <a:cubicBezTo>
                  <a:pt x="134529" y="95048"/>
                  <a:pt x="134485" y="95265"/>
                  <a:pt x="134594" y="95439"/>
                </a:cubicBezTo>
                <a:cubicBezTo>
                  <a:pt x="134665" y="95538"/>
                  <a:pt x="134783" y="95591"/>
                  <a:pt x="134898" y="95591"/>
                </a:cubicBezTo>
                <a:cubicBezTo>
                  <a:pt x="134959" y="95591"/>
                  <a:pt x="135019" y="95577"/>
                  <a:pt x="135071" y="95547"/>
                </a:cubicBezTo>
                <a:cubicBezTo>
                  <a:pt x="135244" y="95439"/>
                  <a:pt x="135287" y="95222"/>
                  <a:pt x="135179" y="95070"/>
                </a:cubicBezTo>
                <a:cubicBezTo>
                  <a:pt x="135122" y="94957"/>
                  <a:pt x="135016" y="94893"/>
                  <a:pt x="134889" y="94893"/>
                </a:cubicBezTo>
                <a:close/>
                <a:moveTo>
                  <a:pt x="214212" y="94893"/>
                </a:moveTo>
                <a:cubicBezTo>
                  <a:pt x="214195" y="94893"/>
                  <a:pt x="214178" y="94894"/>
                  <a:pt x="214161" y="94897"/>
                </a:cubicBezTo>
                <a:cubicBezTo>
                  <a:pt x="214118" y="94918"/>
                  <a:pt x="214075" y="94918"/>
                  <a:pt x="214031" y="94962"/>
                </a:cubicBezTo>
                <a:cubicBezTo>
                  <a:pt x="213858" y="95048"/>
                  <a:pt x="213815" y="95265"/>
                  <a:pt x="213923" y="95439"/>
                </a:cubicBezTo>
                <a:cubicBezTo>
                  <a:pt x="213994" y="95538"/>
                  <a:pt x="214103" y="95591"/>
                  <a:pt x="214218" y="95591"/>
                </a:cubicBezTo>
                <a:cubicBezTo>
                  <a:pt x="214278" y="95591"/>
                  <a:pt x="214340" y="95577"/>
                  <a:pt x="214400" y="95547"/>
                </a:cubicBezTo>
                <a:cubicBezTo>
                  <a:pt x="214573" y="95439"/>
                  <a:pt x="214617" y="95222"/>
                  <a:pt x="214508" y="95070"/>
                </a:cubicBezTo>
                <a:cubicBezTo>
                  <a:pt x="214452" y="94957"/>
                  <a:pt x="214329" y="94893"/>
                  <a:pt x="214212" y="94893"/>
                </a:cubicBezTo>
                <a:close/>
                <a:moveTo>
                  <a:pt x="243696" y="94893"/>
                </a:moveTo>
                <a:cubicBezTo>
                  <a:pt x="243680" y="94893"/>
                  <a:pt x="243664" y="94894"/>
                  <a:pt x="243647" y="94897"/>
                </a:cubicBezTo>
                <a:cubicBezTo>
                  <a:pt x="243604" y="94918"/>
                  <a:pt x="243539" y="94918"/>
                  <a:pt x="243495" y="94962"/>
                </a:cubicBezTo>
                <a:cubicBezTo>
                  <a:pt x="243343" y="95048"/>
                  <a:pt x="243300" y="95265"/>
                  <a:pt x="243387" y="95439"/>
                </a:cubicBezTo>
                <a:cubicBezTo>
                  <a:pt x="243458" y="95538"/>
                  <a:pt x="243576" y="95591"/>
                  <a:pt x="243692" y="95591"/>
                </a:cubicBezTo>
                <a:cubicBezTo>
                  <a:pt x="243752" y="95591"/>
                  <a:pt x="243812" y="95577"/>
                  <a:pt x="243864" y="95547"/>
                </a:cubicBezTo>
                <a:cubicBezTo>
                  <a:pt x="244037" y="95439"/>
                  <a:pt x="244081" y="95222"/>
                  <a:pt x="243972" y="95070"/>
                </a:cubicBezTo>
                <a:cubicBezTo>
                  <a:pt x="243915" y="94957"/>
                  <a:pt x="243809" y="94893"/>
                  <a:pt x="243696" y="94893"/>
                </a:cubicBezTo>
                <a:close/>
                <a:moveTo>
                  <a:pt x="230790" y="94615"/>
                </a:moveTo>
                <a:cubicBezTo>
                  <a:pt x="230487" y="94615"/>
                  <a:pt x="230292" y="95048"/>
                  <a:pt x="230530" y="95439"/>
                </a:cubicBezTo>
                <a:cubicBezTo>
                  <a:pt x="230606" y="95558"/>
                  <a:pt x="230682" y="95618"/>
                  <a:pt x="230771" y="95618"/>
                </a:cubicBezTo>
                <a:cubicBezTo>
                  <a:pt x="230861" y="95618"/>
                  <a:pt x="230964" y="95558"/>
                  <a:pt x="231094" y="95439"/>
                </a:cubicBezTo>
                <a:cubicBezTo>
                  <a:pt x="231332" y="95179"/>
                  <a:pt x="231332" y="94983"/>
                  <a:pt x="231094" y="94745"/>
                </a:cubicBezTo>
                <a:cubicBezTo>
                  <a:pt x="230986" y="94637"/>
                  <a:pt x="230877" y="94615"/>
                  <a:pt x="230790" y="94615"/>
                </a:cubicBezTo>
                <a:close/>
                <a:moveTo>
                  <a:pt x="226778" y="95217"/>
                </a:moveTo>
                <a:cubicBezTo>
                  <a:pt x="226757" y="95217"/>
                  <a:pt x="226736" y="95218"/>
                  <a:pt x="226714" y="95222"/>
                </a:cubicBezTo>
                <a:cubicBezTo>
                  <a:pt x="226671" y="95222"/>
                  <a:pt x="226606" y="95244"/>
                  <a:pt x="226563" y="95265"/>
                </a:cubicBezTo>
                <a:cubicBezTo>
                  <a:pt x="226411" y="95374"/>
                  <a:pt x="226368" y="95590"/>
                  <a:pt x="226454" y="95742"/>
                </a:cubicBezTo>
                <a:cubicBezTo>
                  <a:pt x="226523" y="95852"/>
                  <a:pt x="226635" y="95910"/>
                  <a:pt x="226752" y="95910"/>
                </a:cubicBezTo>
                <a:cubicBezTo>
                  <a:pt x="226820" y="95910"/>
                  <a:pt x="226889" y="95890"/>
                  <a:pt x="226953" y="95851"/>
                </a:cubicBezTo>
                <a:cubicBezTo>
                  <a:pt x="227105" y="95764"/>
                  <a:pt x="227148" y="95547"/>
                  <a:pt x="227040" y="95374"/>
                </a:cubicBezTo>
                <a:cubicBezTo>
                  <a:pt x="226985" y="95265"/>
                  <a:pt x="226885" y="95217"/>
                  <a:pt x="226778" y="95217"/>
                </a:cubicBezTo>
                <a:close/>
                <a:moveTo>
                  <a:pt x="228035" y="95217"/>
                </a:moveTo>
                <a:cubicBezTo>
                  <a:pt x="228014" y="95217"/>
                  <a:pt x="227993" y="95218"/>
                  <a:pt x="227972" y="95222"/>
                </a:cubicBezTo>
                <a:cubicBezTo>
                  <a:pt x="227907" y="95222"/>
                  <a:pt x="227864" y="95244"/>
                  <a:pt x="227820" y="95265"/>
                </a:cubicBezTo>
                <a:cubicBezTo>
                  <a:pt x="227668" y="95374"/>
                  <a:pt x="227625" y="95590"/>
                  <a:pt x="227712" y="95742"/>
                </a:cubicBezTo>
                <a:cubicBezTo>
                  <a:pt x="227780" y="95852"/>
                  <a:pt x="227893" y="95910"/>
                  <a:pt x="228004" y="95910"/>
                </a:cubicBezTo>
                <a:cubicBezTo>
                  <a:pt x="228069" y="95910"/>
                  <a:pt x="228133" y="95890"/>
                  <a:pt x="228189" y="95851"/>
                </a:cubicBezTo>
                <a:cubicBezTo>
                  <a:pt x="228362" y="95764"/>
                  <a:pt x="228406" y="95547"/>
                  <a:pt x="228297" y="95374"/>
                </a:cubicBezTo>
                <a:cubicBezTo>
                  <a:pt x="228243" y="95265"/>
                  <a:pt x="228143" y="95217"/>
                  <a:pt x="228035" y="95217"/>
                </a:cubicBezTo>
                <a:close/>
                <a:moveTo>
                  <a:pt x="264393" y="95217"/>
                </a:moveTo>
                <a:cubicBezTo>
                  <a:pt x="264372" y="95217"/>
                  <a:pt x="264351" y="95218"/>
                  <a:pt x="264330" y="95222"/>
                </a:cubicBezTo>
                <a:cubicBezTo>
                  <a:pt x="264287" y="95222"/>
                  <a:pt x="264244" y="95244"/>
                  <a:pt x="264200" y="95265"/>
                </a:cubicBezTo>
                <a:cubicBezTo>
                  <a:pt x="264027" y="95374"/>
                  <a:pt x="263983" y="95590"/>
                  <a:pt x="264092" y="95742"/>
                </a:cubicBezTo>
                <a:cubicBezTo>
                  <a:pt x="264147" y="95852"/>
                  <a:pt x="264254" y="95910"/>
                  <a:pt x="264369" y="95910"/>
                </a:cubicBezTo>
                <a:cubicBezTo>
                  <a:pt x="264436" y="95910"/>
                  <a:pt x="264505" y="95890"/>
                  <a:pt x="264569" y="95851"/>
                </a:cubicBezTo>
                <a:cubicBezTo>
                  <a:pt x="264721" y="95764"/>
                  <a:pt x="264786" y="95547"/>
                  <a:pt x="264677" y="95374"/>
                </a:cubicBezTo>
                <a:cubicBezTo>
                  <a:pt x="264605" y="95265"/>
                  <a:pt x="264501" y="95217"/>
                  <a:pt x="264393" y="95217"/>
                </a:cubicBezTo>
                <a:close/>
                <a:moveTo>
                  <a:pt x="265637" y="95521"/>
                </a:moveTo>
                <a:cubicBezTo>
                  <a:pt x="265621" y="95521"/>
                  <a:pt x="265604" y="95523"/>
                  <a:pt x="265588" y="95525"/>
                </a:cubicBezTo>
                <a:cubicBezTo>
                  <a:pt x="265544" y="95547"/>
                  <a:pt x="265479" y="95547"/>
                  <a:pt x="265458" y="95590"/>
                </a:cubicBezTo>
                <a:cubicBezTo>
                  <a:pt x="265284" y="95677"/>
                  <a:pt x="265241" y="95894"/>
                  <a:pt x="265349" y="96067"/>
                </a:cubicBezTo>
                <a:cubicBezTo>
                  <a:pt x="265406" y="96167"/>
                  <a:pt x="265519" y="96220"/>
                  <a:pt x="265639" y="96220"/>
                </a:cubicBezTo>
                <a:cubicBezTo>
                  <a:pt x="265702" y="96220"/>
                  <a:pt x="265767" y="96206"/>
                  <a:pt x="265826" y="96176"/>
                </a:cubicBezTo>
                <a:cubicBezTo>
                  <a:pt x="265978" y="96067"/>
                  <a:pt x="266021" y="95851"/>
                  <a:pt x="265935" y="95699"/>
                </a:cubicBezTo>
                <a:cubicBezTo>
                  <a:pt x="265859" y="95585"/>
                  <a:pt x="265750" y="95521"/>
                  <a:pt x="265637" y="95521"/>
                </a:cubicBezTo>
                <a:close/>
                <a:moveTo>
                  <a:pt x="213597" y="95845"/>
                </a:moveTo>
                <a:cubicBezTo>
                  <a:pt x="213575" y="95845"/>
                  <a:pt x="213554" y="95847"/>
                  <a:pt x="213533" y="95851"/>
                </a:cubicBezTo>
                <a:cubicBezTo>
                  <a:pt x="213489" y="95851"/>
                  <a:pt x="213446" y="95872"/>
                  <a:pt x="213403" y="95894"/>
                </a:cubicBezTo>
                <a:cubicBezTo>
                  <a:pt x="213229" y="96002"/>
                  <a:pt x="213186" y="96219"/>
                  <a:pt x="213294" y="96371"/>
                </a:cubicBezTo>
                <a:cubicBezTo>
                  <a:pt x="213363" y="96481"/>
                  <a:pt x="213475" y="96538"/>
                  <a:pt x="213586" y="96538"/>
                </a:cubicBezTo>
                <a:cubicBezTo>
                  <a:pt x="213651" y="96538"/>
                  <a:pt x="213716" y="96519"/>
                  <a:pt x="213771" y="96479"/>
                </a:cubicBezTo>
                <a:cubicBezTo>
                  <a:pt x="213945" y="96371"/>
                  <a:pt x="213988" y="96176"/>
                  <a:pt x="213880" y="96002"/>
                </a:cubicBezTo>
                <a:cubicBezTo>
                  <a:pt x="213825" y="95893"/>
                  <a:pt x="213710" y="95845"/>
                  <a:pt x="213597" y="95845"/>
                </a:cubicBezTo>
                <a:close/>
                <a:moveTo>
                  <a:pt x="207578" y="96065"/>
                </a:moveTo>
                <a:cubicBezTo>
                  <a:pt x="207531" y="96065"/>
                  <a:pt x="207558" y="96177"/>
                  <a:pt x="207657" y="96436"/>
                </a:cubicBezTo>
                <a:cubicBezTo>
                  <a:pt x="207747" y="96687"/>
                  <a:pt x="207881" y="96849"/>
                  <a:pt x="207986" y="96849"/>
                </a:cubicBezTo>
                <a:cubicBezTo>
                  <a:pt x="208008" y="96849"/>
                  <a:pt x="208029" y="96841"/>
                  <a:pt x="208047" y="96826"/>
                </a:cubicBezTo>
                <a:cubicBezTo>
                  <a:pt x="208134" y="96740"/>
                  <a:pt x="208047" y="96479"/>
                  <a:pt x="207831" y="96263"/>
                </a:cubicBezTo>
                <a:cubicBezTo>
                  <a:pt x="207701" y="96132"/>
                  <a:pt x="207636" y="96067"/>
                  <a:pt x="207592" y="96067"/>
                </a:cubicBezTo>
                <a:cubicBezTo>
                  <a:pt x="207587" y="96066"/>
                  <a:pt x="207582" y="96065"/>
                  <a:pt x="207578" y="96065"/>
                </a:cubicBezTo>
                <a:close/>
                <a:moveTo>
                  <a:pt x="230205" y="96061"/>
                </a:moveTo>
                <a:cubicBezTo>
                  <a:pt x="230155" y="96061"/>
                  <a:pt x="230104" y="96063"/>
                  <a:pt x="230053" y="96067"/>
                </a:cubicBezTo>
                <a:cubicBezTo>
                  <a:pt x="229880" y="96067"/>
                  <a:pt x="229706" y="96089"/>
                  <a:pt x="229533" y="96154"/>
                </a:cubicBezTo>
                <a:cubicBezTo>
                  <a:pt x="229273" y="96263"/>
                  <a:pt x="229164" y="96501"/>
                  <a:pt x="229273" y="96675"/>
                </a:cubicBezTo>
                <a:cubicBezTo>
                  <a:pt x="229379" y="96842"/>
                  <a:pt x="229707" y="96916"/>
                  <a:pt x="230059" y="96916"/>
                </a:cubicBezTo>
                <a:cubicBezTo>
                  <a:pt x="230573" y="96916"/>
                  <a:pt x="231137" y="96758"/>
                  <a:pt x="231137" y="96501"/>
                </a:cubicBezTo>
                <a:cubicBezTo>
                  <a:pt x="231137" y="96246"/>
                  <a:pt x="230692" y="96061"/>
                  <a:pt x="230205" y="96061"/>
                </a:cubicBezTo>
                <a:close/>
                <a:moveTo>
                  <a:pt x="220666" y="87634"/>
                </a:moveTo>
                <a:lnTo>
                  <a:pt x="218953" y="89325"/>
                </a:lnTo>
                <a:cubicBezTo>
                  <a:pt x="218021" y="90257"/>
                  <a:pt x="217045" y="91016"/>
                  <a:pt x="216785" y="91016"/>
                </a:cubicBezTo>
                <a:cubicBezTo>
                  <a:pt x="216546" y="91016"/>
                  <a:pt x="216264" y="91276"/>
                  <a:pt x="216178" y="91623"/>
                </a:cubicBezTo>
                <a:cubicBezTo>
                  <a:pt x="216091" y="91948"/>
                  <a:pt x="215679" y="92252"/>
                  <a:pt x="215267" y="92317"/>
                </a:cubicBezTo>
                <a:cubicBezTo>
                  <a:pt x="214660" y="92403"/>
                  <a:pt x="214552" y="92577"/>
                  <a:pt x="214617" y="93357"/>
                </a:cubicBezTo>
                <a:cubicBezTo>
                  <a:pt x="214682" y="93856"/>
                  <a:pt x="215115" y="94853"/>
                  <a:pt x="215592" y="95547"/>
                </a:cubicBezTo>
                <a:cubicBezTo>
                  <a:pt x="216329" y="96631"/>
                  <a:pt x="216590" y="96826"/>
                  <a:pt x="217565" y="96826"/>
                </a:cubicBezTo>
                <a:cubicBezTo>
                  <a:pt x="218194" y="96826"/>
                  <a:pt x="218801" y="96913"/>
                  <a:pt x="218931" y="97043"/>
                </a:cubicBezTo>
                <a:cubicBezTo>
                  <a:pt x="218987" y="97099"/>
                  <a:pt x="219071" y="97127"/>
                  <a:pt x="219163" y="97127"/>
                </a:cubicBezTo>
                <a:cubicBezTo>
                  <a:pt x="219287" y="97127"/>
                  <a:pt x="219427" y="97077"/>
                  <a:pt x="219538" y="96978"/>
                </a:cubicBezTo>
                <a:cubicBezTo>
                  <a:pt x="219675" y="96868"/>
                  <a:pt x="219830" y="96811"/>
                  <a:pt x="219953" y="96811"/>
                </a:cubicBezTo>
                <a:cubicBezTo>
                  <a:pt x="220024" y="96811"/>
                  <a:pt x="220084" y="96830"/>
                  <a:pt x="220124" y="96870"/>
                </a:cubicBezTo>
                <a:cubicBezTo>
                  <a:pt x="220139" y="96888"/>
                  <a:pt x="220153" y="96897"/>
                  <a:pt x="220165" y="96897"/>
                </a:cubicBezTo>
                <a:cubicBezTo>
                  <a:pt x="220236" y="96897"/>
                  <a:pt x="220238" y="96578"/>
                  <a:pt x="220145" y="96132"/>
                </a:cubicBezTo>
                <a:cubicBezTo>
                  <a:pt x="220037" y="95569"/>
                  <a:pt x="220102" y="95092"/>
                  <a:pt x="220297" y="94962"/>
                </a:cubicBezTo>
                <a:cubicBezTo>
                  <a:pt x="220492" y="94832"/>
                  <a:pt x="220861" y="94246"/>
                  <a:pt x="221099" y="93661"/>
                </a:cubicBezTo>
                <a:cubicBezTo>
                  <a:pt x="221359" y="93076"/>
                  <a:pt x="221706" y="92577"/>
                  <a:pt x="221923" y="92577"/>
                </a:cubicBezTo>
                <a:cubicBezTo>
                  <a:pt x="222183" y="92577"/>
                  <a:pt x="222183" y="92468"/>
                  <a:pt x="221901" y="92122"/>
                </a:cubicBezTo>
                <a:cubicBezTo>
                  <a:pt x="221706" y="91861"/>
                  <a:pt x="221620" y="91536"/>
                  <a:pt x="221706" y="91384"/>
                </a:cubicBezTo>
                <a:cubicBezTo>
                  <a:pt x="221815" y="91211"/>
                  <a:pt x="221576" y="91016"/>
                  <a:pt x="221208" y="90907"/>
                </a:cubicBezTo>
                <a:cubicBezTo>
                  <a:pt x="220536" y="90734"/>
                  <a:pt x="220536" y="90712"/>
                  <a:pt x="221403" y="89867"/>
                </a:cubicBezTo>
                <a:lnTo>
                  <a:pt x="222270" y="89000"/>
                </a:lnTo>
                <a:lnTo>
                  <a:pt x="221468" y="88306"/>
                </a:lnTo>
                <a:lnTo>
                  <a:pt x="220666" y="87634"/>
                </a:lnTo>
                <a:close/>
                <a:moveTo>
                  <a:pt x="228035" y="96474"/>
                </a:moveTo>
                <a:cubicBezTo>
                  <a:pt x="228014" y="96474"/>
                  <a:pt x="227993" y="96476"/>
                  <a:pt x="227972" y="96479"/>
                </a:cubicBezTo>
                <a:cubicBezTo>
                  <a:pt x="227907" y="96479"/>
                  <a:pt x="227864" y="96501"/>
                  <a:pt x="227820" y="96523"/>
                </a:cubicBezTo>
                <a:cubicBezTo>
                  <a:pt x="227668" y="96631"/>
                  <a:pt x="227625" y="96848"/>
                  <a:pt x="227712" y="97000"/>
                </a:cubicBezTo>
                <a:cubicBezTo>
                  <a:pt x="227780" y="97110"/>
                  <a:pt x="227893" y="97167"/>
                  <a:pt x="228004" y="97167"/>
                </a:cubicBezTo>
                <a:cubicBezTo>
                  <a:pt x="228069" y="97167"/>
                  <a:pt x="228133" y="97148"/>
                  <a:pt x="228189" y="97108"/>
                </a:cubicBezTo>
                <a:cubicBezTo>
                  <a:pt x="228362" y="97000"/>
                  <a:pt x="228406" y="96783"/>
                  <a:pt x="228297" y="96631"/>
                </a:cubicBezTo>
                <a:cubicBezTo>
                  <a:pt x="228243" y="96522"/>
                  <a:pt x="228143" y="96474"/>
                  <a:pt x="228035" y="96474"/>
                </a:cubicBezTo>
                <a:close/>
                <a:moveTo>
                  <a:pt x="248005" y="95893"/>
                </a:moveTo>
                <a:cubicBezTo>
                  <a:pt x="247764" y="95893"/>
                  <a:pt x="247734" y="96258"/>
                  <a:pt x="248135" y="96848"/>
                </a:cubicBezTo>
                <a:cubicBezTo>
                  <a:pt x="248376" y="97225"/>
                  <a:pt x="248576" y="97403"/>
                  <a:pt x="248748" y="97403"/>
                </a:cubicBezTo>
                <a:cubicBezTo>
                  <a:pt x="248823" y="97403"/>
                  <a:pt x="248893" y="97369"/>
                  <a:pt x="248959" y="97303"/>
                </a:cubicBezTo>
                <a:cubicBezTo>
                  <a:pt x="249197" y="97086"/>
                  <a:pt x="249111" y="96805"/>
                  <a:pt x="248720" y="96371"/>
                </a:cubicBezTo>
                <a:cubicBezTo>
                  <a:pt x="248417" y="96046"/>
                  <a:pt x="248178" y="95894"/>
                  <a:pt x="248026" y="95894"/>
                </a:cubicBezTo>
                <a:cubicBezTo>
                  <a:pt x="248019" y="95893"/>
                  <a:pt x="248012" y="95893"/>
                  <a:pt x="248005" y="95893"/>
                </a:cubicBezTo>
                <a:close/>
                <a:moveTo>
                  <a:pt x="173790" y="97103"/>
                </a:moveTo>
                <a:cubicBezTo>
                  <a:pt x="173769" y="97103"/>
                  <a:pt x="173748" y="97105"/>
                  <a:pt x="173727" y="97108"/>
                </a:cubicBezTo>
                <a:cubicBezTo>
                  <a:pt x="173684" y="97108"/>
                  <a:pt x="173619" y="97130"/>
                  <a:pt x="173575" y="97151"/>
                </a:cubicBezTo>
                <a:cubicBezTo>
                  <a:pt x="173424" y="97260"/>
                  <a:pt x="173380" y="97455"/>
                  <a:pt x="173467" y="97628"/>
                </a:cubicBezTo>
                <a:cubicBezTo>
                  <a:pt x="173536" y="97738"/>
                  <a:pt x="173648" y="97796"/>
                  <a:pt x="173759" y="97796"/>
                </a:cubicBezTo>
                <a:cubicBezTo>
                  <a:pt x="173824" y="97796"/>
                  <a:pt x="173888" y="97777"/>
                  <a:pt x="173944" y="97737"/>
                </a:cubicBezTo>
                <a:cubicBezTo>
                  <a:pt x="174117" y="97628"/>
                  <a:pt x="174161" y="97412"/>
                  <a:pt x="174052" y="97260"/>
                </a:cubicBezTo>
                <a:cubicBezTo>
                  <a:pt x="173998" y="97151"/>
                  <a:pt x="173898" y="97103"/>
                  <a:pt x="173790" y="97103"/>
                </a:cubicBezTo>
                <a:close/>
                <a:moveTo>
                  <a:pt x="162191" y="97732"/>
                </a:moveTo>
                <a:cubicBezTo>
                  <a:pt x="162170" y="97732"/>
                  <a:pt x="162149" y="97733"/>
                  <a:pt x="162128" y="97737"/>
                </a:cubicBezTo>
                <a:cubicBezTo>
                  <a:pt x="162063" y="97737"/>
                  <a:pt x="162020" y="97759"/>
                  <a:pt x="161976" y="97780"/>
                </a:cubicBezTo>
                <a:cubicBezTo>
                  <a:pt x="161825" y="97867"/>
                  <a:pt x="161781" y="98084"/>
                  <a:pt x="161868" y="98257"/>
                </a:cubicBezTo>
                <a:cubicBezTo>
                  <a:pt x="161939" y="98357"/>
                  <a:pt x="162058" y="98419"/>
                  <a:pt x="162173" y="98419"/>
                </a:cubicBezTo>
                <a:cubicBezTo>
                  <a:pt x="162234" y="98419"/>
                  <a:pt x="162293" y="98403"/>
                  <a:pt x="162345" y="98366"/>
                </a:cubicBezTo>
                <a:cubicBezTo>
                  <a:pt x="162518" y="98257"/>
                  <a:pt x="162562" y="98040"/>
                  <a:pt x="162453" y="97889"/>
                </a:cubicBezTo>
                <a:cubicBezTo>
                  <a:pt x="162399" y="97780"/>
                  <a:pt x="162299" y="97732"/>
                  <a:pt x="162191" y="97732"/>
                </a:cubicBezTo>
                <a:close/>
                <a:moveTo>
                  <a:pt x="204318" y="88870"/>
                </a:moveTo>
                <a:lnTo>
                  <a:pt x="205576" y="90452"/>
                </a:lnTo>
                <a:cubicBezTo>
                  <a:pt x="206270" y="91319"/>
                  <a:pt x="206855" y="92273"/>
                  <a:pt x="206855" y="92577"/>
                </a:cubicBezTo>
                <a:cubicBezTo>
                  <a:pt x="206855" y="92859"/>
                  <a:pt x="207202" y="93422"/>
                  <a:pt x="207636" y="93834"/>
                </a:cubicBezTo>
                <a:cubicBezTo>
                  <a:pt x="208069" y="94246"/>
                  <a:pt x="208416" y="94810"/>
                  <a:pt x="208416" y="95070"/>
                </a:cubicBezTo>
                <a:cubicBezTo>
                  <a:pt x="208437" y="95666"/>
                  <a:pt x="210860" y="98434"/>
                  <a:pt x="211360" y="98434"/>
                </a:cubicBezTo>
                <a:cubicBezTo>
                  <a:pt x="211369" y="98434"/>
                  <a:pt x="211378" y="98433"/>
                  <a:pt x="211386" y="98431"/>
                </a:cubicBezTo>
                <a:cubicBezTo>
                  <a:pt x="211560" y="98366"/>
                  <a:pt x="211755" y="97997"/>
                  <a:pt x="211820" y="97585"/>
                </a:cubicBezTo>
                <a:cubicBezTo>
                  <a:pt x="211863" y="97151"/>
                  <a:pt x="212058" y="96631"/>
                  <a:pt x="212232" y="96436"/>
                </a:cubicBezTo>
                <a:cubicBezTo>
                  <a:pt x="212541" y="96072"/>
                  <a:pt x="212362" y="95525"/>
                  <a:pt x="212040" y="95525"/>
                </a:cubicBezTo>
                <a:cubicBezTo>
                  <a:pt x="211978" y="95525"/>
                  <a:pt x="211911" y="95545"/>
                  <a:pt x="211842" y="95590"/>
                </a:cubicBezTo>
                <a:cubicBezTo>
                  <a:pt x="211819" y="95604"/>
                  <a:pt x="211792" y="95610"/>
                  <a:pt x="211759" y="95610"/>
                </a:cubicBezTo>
                <a:cubicBezTo>
                  <a:pt x="211260" y="95610"/>
                  <a:pt x="209664" y="94117"/>
                  <a:pt x="209847" y="93791"/>
                </a:cubicBezTo>
                <a:cubicBezTo>
                  <a:pt x="209934" y="93661"/>
                  <a:pt x="209240" y="92815"/>
                  <a:pt x="208308" y="91905"/>
                </a:cubicBezTo>
                <a:cubicBezTo>
                  <a:pt x="207397" y="90973"/>
                  <a:pt x="206573" y="90062"/>
                  <a:pt x="206508" y="89845"/>
                </a:cubicBezTo>
                <a:cubicBezTo>
                  <a:pt x="206421" y="89628"/>
                  <a:pt x="205923" y="89325"/>
                  <a:pt x="205337" y="89151"/>
                </a:cubicBezTo>
                <a:lnTo>
                  <a:pt x="204318" y="88870"/>
                </a:lnTo>
                <a:close/>
                <a:moveTo>
                  <a:pt x="233030" y="98036"/>
                </a:moveTo>
                <a:cubicBezTo>
                  <a:pt x="233014" y="98036"/>
                  <a:pt x="232997" y="98038"/>
                  <a:pt x="232980" y="98040"/>
                </a:cubicBezTo>
                <a:cubicBezTo>
                  <a:pt x="232937" y="98040"/>
                  <a:pt x="232872" y="98062"/>
                  <a:pt x="232850" y="98084"/>
                </a:cubicBezTo>
                <a:cubicBezTo>
                  <a:pt x="232677" y="98192"/>
                  <a:pt x="232633" y="98409"/>
                  <a:pt x="232742" y="98561"/>
                </a:cubicBezTo>
                <a:cubicBezTo>
                  <a:pt x="232797" y="98671"/>
                  <a:pt x="232904" y="98728"/>
                  <a:pt x="233019" y="98728"/>
                </a:cubicBezTo>
                <a:cubicBezTo>
                  <a:pt x="233086" y="98728"/>
                  <a:pt x="233155" y="98709"/>
                  <a:pt x="233219" y="98669"/>
                </a:cubicBezTo>
                <a:cubicBezTo>
                  <a:pt x="233370" y="98582"/>
                  <a:pt x="233414" y="98366"/>
                  <a:pt x="233327" y="98192"/>
                </a:cubicBezTo>
                <a:cubicBezTo>
                  <a:pt x="233252" y="98098"/>
                  <a:pt x="233143" y="98036"/>
                  <a:pt x="233030" y="98036"/>
                </a:cubicBezTo>
                <a:close/>
                <a:moveTo>
                  <a:pt x="244630" y="98036"/>
                </a:moveTo>
                <a:cubicBezTo>
                  <a:pt x="244613" y="98036"/>
                  <a:pt x="244596" y="98038"/>
                  <a:pt x="244579" y="98040"/>
                </a:cubicBezTo>
                <a:cubicBezTo>
                  <a:pt x="244536" y="98040"/>
                  <a:pt x="244493" y="98062"/>
                  <a:pt x="244449" y="98084"/>
                </a:cubicBezTo>
                <a:cubicBezTo>
                  <a:pt x="244276" y="98192"/>
                  <a:pt x="244232" y="98409"/>
                  <a:pt x="244341" y="98561"/>
                </a:cubicBezTo>
                <a:cubicBezTo>
                  <a:pt x="244396" y="98671"/>
                  <a:pt x="244503" y="98728"/>
                  <a:pt x="244618" y="98728"/>
                </a:cubicBezTo>
                <a:cubicBezTo>
                  <a:pt x="244685" y="98728"/>
                  <a:pt x="244754" y="98709"/>
                  <a:pt x="244818" y="98669"/>
                </a:cubicBezTo>
                <a:cubicBezTo>
                  <a:pt x="244970" y="98582"/>
                  <a:pt x="245013" y="98366"/>
                  <a:pt x="244926" y="98192"/>
                </a:cubicBezTo>
                <a:cubicBezTo>
                  <a:pt x="244851" y="98098"/>
                  <a:pt x="244742" y="98036"/>
                  <a:pt x="244630" y="98036"/>
                </a:cubicBezTo>
                <a:close/>
                <a:moveTo>
                  <a:pt x="226389" y="98344"/>
                </a:moveTo>
                <a:cubicBezTo>
                  <a:pt x="226346" y="98366"/>
                  <a:pt x="226303" y="98387"/>
                  <a:pt x="226259" y="98409"/>
                </a:cubicBezTo>
                <a:cubicBezTo>
                  <a:pt x="226086" y="98496"/>
                  <a:pt x="226042" y="98712"/>
                  <a:pt x="226151" y="98886"/>
                </a:cubicBezTo>
                <a:cubicBezTo>
                  <a:pt x="226222" y="98986"/>
                  <a:pt x="226340" y="99039"/>
                  <a:pt x="226456" y="99039"/>
                </a:cubicBezTo>
                <a:cubicBezTo>
                  <a:pt x="226516" y="99039"/>
                  <a:pt x="226576" y="99024"/>
                  <a:pt x="226628" y="98994"/>
                </a:cubicBezTo>
                <a:cubicBezTo>
                  <a:pt x="226801" y="98886"/>
                  <a:pt x="226845" y="98669"/>
                  <a:pt x="226736" y="98517"/>
                </a:cubicBezTo>
                <a:cubicBezTo>
                  <a:pt x="226671" y="98387"/>
                  <a:pt x="226519" y="98344"/>
                  <a:pt x="226389" y="98344"/>
                </a:cubicBezTo>
                <a:close/>
                <a:moveTo>
                  <a:pt x="234238" y="98344"/>
                </a:moveTo>
                <a:cubicBezTo>
                  <a:pt x="234194" y="98366"/>
                  <a:pt x="234129" y="98387"/>
                  <a:pt x="234086" y="98409"/>
                </a:cubicBezTo>
                <a:cubicBezTo>
                  <a:pt x="233934" y="98496"/>
                  <a:pt x="233891" y="98712"/>
                  <a:pt x="233977" y="98886"/>
                </a:cubicBezTo>
                <a:cubicBezTo>
                  <a:pt x="234049" y="98986"/>
                  <a:pt x="234167" y="99039"/>
                  <a:pt x="234288" y="99039"/>
                </a:cubicBezTo>
                <a:cubicBezTo>
                  <a:pt x="234352" y="99039"/>
                  <a:pt x="234417" y="99024"/>
                  <a:pt x="234476" y="98994"/>
                </a:cubicBezTo>
                <a:cubicBezTo>
                  <a:pt x="234628" y="98886"/>
                  <a:pt x="234671" y="98669"/>
                  <a:pt x="234585" y="98517"/>
                </a:cubicBezTo>
                <a:cubicBezTo>
                  <a:pt x="234498" y="98387"/>
                  <a:pt x="234368" y="98344"/>
                  <a:pt x="234238" y="98344"/>
                </a:cubicBezTo>
                <a:close/>
                <a:moveTo>
                  <a:pt x="249913" y="98344"/>
                </a:moveTo>
                <a:cubicBezTo>
                  <a:pt x="249869" y="98366"/>
                  <a:pt x="249804" y="98387"/>
                  <a:pt x="249783" y="98409"/>
                </a:cubicBezTo>
                <a:cubicBezTo>
                  <a:pt x="249609" y="98496"/>
                  <a:pt x="249566" y="98712"/>
                  <a:pt x="249674" y="98886"/>
                </a:cubicBezTo>
                <a:cubicBezTo>
                  <a:pt x="249731" y="98986"/>
                  <a:pt x="249844" y="99039"/>
                  <a:pt x="249964" y="99039"/>
                </a:cubicBezTo>
                <a:cubicBezTo>
                  <a:pt x="250027" y="99039"/>
                  <a:pt x="250092" y="99024"/>
                  <a:pt x="250151" y="98994"/>
                </a:cubicBezTo>
                <a:cubicBezTo>
                  <a:pt x="250303" y="98886"/>
                  <a:pt x="250346" y="98669"/>
                  <a:pt x="250260" y="98517"/>
                </a:cubicBezTo>
                <a:cubicBezTo>
                  <a:pt x="250173" y="98387"/>
                  <a:pt x="250043" y="98344"/>
                  <a:pt x="249913" y="98344"/>
                </a:cubicBezTo>
                <a:close/>
                <a:moveTo>
                  <a:pt x="247564" y="97106"/>
                </a:moveTo>
                <a:cubicBezTo>
                  <a:pt x="247552" y="97106"/>
                  <a:pt x="247540" y="97107"/>
                  <a:pt x="247528" y="97108"/>
                </a:cubicBezTo>
                <a:cubicBezTo>
                  <a:pt x="247398" y="97130"/>
                  <a:pt x="247224" y="97217"/>
                  <a:pt x="247007" y="97433"/>
                </a:cubicBezTo>
                <a:cubicBezTo>
                  <a:pt x="246704" y="97693"/>
                  <a:pt x="246292" y="97910"/>
                  <a:pt x="246097" y="97910"/>
                </a:cubicBezTo>
                <a:cubicBezTo>
                  <a:pt x="245642" y="97910"/>
                  <a:pt x="245338" y="98474"/>
                  <a:pt x="245577" y="98864"/>
                </a:cubicBezTo>
                <a:cubicBezTo>
                  <a:pt x="245694" y="99057"/>
                  <a:pt x="245830" y="99156"/>
                  <a:pt x="246003" y="99156"/>
                </a:cubicBezTo>
                <a:cubicBezTo>
                  <a:pt x="246277" y="99156"/>
                  <a:pt x="246640" y="98906"/>
                  <a:pt x="247159" y="98387"/>
                </a:cubicBezTo>
                <a:cubicBezTo>
                  <a:pt x="247810" y="97737"/>
                  <a:pt x="247912" y="97106"/>
                  <a:pt x="247564" y="97106"/>
                </a:cubicBezTo>
                <a:close/>
                <a:moveTo>
                  <a:pt x="172196" y="98665"/>
                </a:moveTo>
                <a:cubicBezTo>
                  <a:pt x="172178" y="98665"/>
                  <a:pt x="172161" y="98666"/>
                  <a:pt x="172144" y="98669"/>
                </a:cubicBezTo>
                <a:cubicBezTo>
                  <a:pt x="172101" y="98669"/>
                  <a:pt x="172058" y="98691"/>
                  <a:pt x="172014" y="98712"/>
                </a:cubicBezTo>
                <a:cubicBezTo>
                  <a:pt x="171841" y="98821"/>
                  <a:pt x="171798" y="99038"/>
                  <a:pt x="171906" y="99189"/>
                </a:cubicBezTo>
                <a:cubicBezTo>
                  <a:pt x="171975" y="99299"/>
                  <a:pt x="172087" y="99357"/>
                  <a:pt x="172198" y="99357"/>
                </a:cubicBezTo>
                <a:cubicBezTo>
                  <a:pt x="172263" y="99357"/>
                  <a:pt x="172327" y="99338"/>
                  <a:pt x="172383" y="99298"/>
                </a:cubicBezTo>
                <a:cubicBezTo>
                  <a:pt x="172556" y="99211"/>
                  <a:pt x="172600" y="98994"/>
                  <a:pt x="172491" y="98821"/>
                </a:cubicBezTo>
                <a:cubicBezTo>
                  <a:pt x="172435" y="98726"/>
                  <a:pt x="172312" y="98665"/>
                  <a:pt x="172196" y="98665"/>
                </a:cubicBezTo>
                <a:close/>
                <a:moveTo>
                  <a:pt x="226064" y="92685"/>
                </a:moveTo>
                <a:cubicBezTo>
                  <a:pt x="225847" y="92685"/>
                  <a:pt x="225587" y="92685"/>
                  <a:pt x="225262" y="92707"/>
                </a:cubicBezTo>
                <a:cubicBezTo>
                  <a:pt x="224286" y="92729"/>
                  <a:pt x="223354" y="92902"/>
                  <a:pt x="223181" y="93054"/>
                </a:cubicBezTo>
                <a:cubicBezTo>
                  <a:pt x="222660" y="93639"/>
                  <a:pt x="222162" y="96696"/>
                  <a:pt x="222552" y="97151"/>
                </a:cubicBezTo>
                <a:cubicBezTo>
                  <a:pt x="222725" y="97390"/>
                  <a:pt x="222812" y="97715"/>
                  <a:pt x="222704" y="97889"/>
                </a:cubicBezTo>
                <a:cubicBezTo>
                  <a:pt x="222530" y="98149"/>
                  <a:pt x="223115" y="99471"/>
                  <a:pt x="223376" y="99471"/>
                </a:cubicBezTo>
                <a:cubicBezTo>
                  <a:pt x="223441" y="99471"/>
                  <a:pt x="223397" y="98929"/>
                  <a:pt x="223267" y="98236"/>
                </a:cubicBezTo>
                <a:cubicBezTo>
                  <a:pt x="223061" y="96903"/>
                  <a:pt x="223282" y="96145"/>
                  <a:pt x="223600" y="96145"/>
                </a:cubicBezTo>
                <a:cubicBezTo>
                  <a:pt x="223851" y="96145"/>
                  <a:pt x="224163" y="96617"/>
                  <a:pt x="224373" y="97650"/>
                </a:cubicBezTo>
                <a:cubicBezTo>
                  <a:pt x="224507" y="98323"/>
                  <a:pt x="224723" y="98665"/>
                  <a:pt x="224903" y="98665"/>
                </a:cubicBezTo>
                <a:cubicBezTo>
                  <a:pt x="225071" y="98665"/>
                  <a:pt x="225208" y="98366"/>
                  <a:pt x="225219" y="97759"/>
                </a:cubicBezTo>
                <a:cubicBezTo>
                  <a:pt x="225219" y="97151"/>
                  <a:pt x="224958" y="96609"/>
                  <a:pt x="224460" y="96176"/>
                </a:cubicBezTo>
                <a:cubicBezTo>
                  <a:pt x="223666" y="95493"/>
                  <a:pt x="223752" y="94857"/>
                  <a:pt x="224478" y="94857"/>
                </a:cubicBezTo>
                <a:cubicBezTo>
                  <a:pt x="224604" y="94857"/>
                  <a:pt x="224751" y="94876"/>
                  <a:pt x="224915" y="94918"/>
                </a:cubicBezTo>
                <a:cubicBezTo>
                  <a:pt x="225063" y="94954"/>
                  <a:pt x="225193" y="94971"/>
                  <a:pt x="225301" y="94971"/>
                </a:cubicBezTo>
                <a:cubicBezTo>
                  <a:pt x="225524" y="94971"/>
                  <a:pt x="225652" y="94898"/>
                  <a:pt x="225652" y="94767"/>
                </a:cubicBezTo>
                <a:cubicBezTo>
                  <a:pt x="225652" y="94586"/>
                  <a:pt x="225336" y="94496"/>
                  <a:pt x="224829" y="94496"/>
                </a:cubicBezTo>
                <a:cubicBezTo>
                  <a:pt x="224728" y="94496"/>
                  <a:pt x="224619" y="94499"/>
                  <a:pt x="224503" y="94506"/>
                </a:cubicBezTo>
                <a:cubicBezTo>
                  <a:pt x="224362" y="94519"/>
                  <a:pt x="224233" y="94525"/>
                  <a:pt x="224115" y="94525"/>
                </a:cubicBezTo>
                <a:cubicBezTo>
                  <a:pt x="223595" y="94525"/>
                  <a:pt x="223291" y="94407"/>
                  <a:pt x="223202" y="94160"/>
                </a:cubicBezTo>
                <a:cubicBezTo>
                  <a:pt x="223013" y="93593"/>
                  <a:pt x="223794" y="93060"/>
                  <a:pt x="224657" y="93060"/>
                </a:cubicBezTo>
                <a:cubicBezTo>
                  <a:pt x="224786" y="93060"/>
                  <a:pt x="224916" y="93072"/>
                  <a:pt x="225045" y="93097"/>
                </a:cubicBezTo>
                <a:cubicBezTo>
                  <a:pt x="225204" y="93133"/>
                  <a:pt x="225382" y="93150"/>
                  <a:pt x="225561" y="93150"/>
                </a:cubicBezTo>
                <a:cubicBezTo>
                  <a:pt x="225917" y="93150"/>
                  <a:pt x="226274" y="93083"/>
                  <a:pt x="226476" y="92967"/>
                </a:cubicBezTo>
                <a:cubicBezTo>
                  <a:pt x="226780" y="92794"/>
                  <a:pt x="226693" y="92707"/>
                  <a:pt x="226064" y="92685"/>
                </a:cubicBezTo>
                <a:close/>
                <a:moveTo>
                  <a:pt x="161852" y="98969"/>
                </a:moveTo>
                <a:cubicBezTo>
                  <a:pt x="161836" y="98969"/>
                  <a:pt x="161819" y="98970"/>
                  <a:pt x="161803" y="98973"/>
                </a:cubicBezTo>
                <a:cubicBezTo>
                  <a:pt x="161759" y="98994"/>
                  <a:pt x="161716" y="98994"/>
                  <a:pt x="161673" y="99038"/>
                </a:cubicBezTo>
                <a:cubicBezTo>
                  <a:pt x="161499" y="99124"/>
                  <a:pt x="161456" y="99341"/>
                  <a:pt x="161564" y="99515"/>
                </a:cubicBezTo>
                <a:cubicBezTo>
                  <a:pt x="161621" y="99614"/>
                  <a:pt x="161734" y="99667"/>
                  <a:pt x="161854" y="99667"/>
                </a:cubicBezTo>
                <a:cubicBezTo>
                  <a:pt x="161917" y="99667"/>
                  <a:pt x="161982" y="99653"/>
                  <a:pt x="162041" y="99623"/>
                </a:cubicBezTo>
                <a:cubicBezTo>
                  <a:pt x="162193" y="99515"/>
                  <a:pt x="162258" y="99298"/>
                  <a:pt x="162150" y="99146"/>
                </a:cubicBezTo>
                <a:cubicBezTo>
                  <a:pt x="162074" y="99033"/>
                  <a:pt x="161965" y="98969"/>
                  <a:pt x="161852" y="98969"/>
                </a:cubicBezTo>
                <a:close/>
                <a:moveTo>
                  <a:pt x="251220" y="98969"/>
                </a:moveTo>
                <a:cubicBezTo>
                  <a:pt x="251203" y="98969"/>
                  <a:pt x="251187" y="98970"/>
                  <a:pt x="251170" y="98973"/>
                </a:cubicBezTo>
                <a:cubicBezTo>
                  <a:pt x="251127" y="98994"/>
                  <a:pt x="251062" y="98994"/>
                  <a:pt x="251018" y="99038"/>
                </a:cubicBezTo>
                <a:cubicBezTo>
                  <a:pt x="250867" y="99124"/>
                  <a:pt x="250823" y="99341"/>
                  <a:pt x="250910" y="99515"/>
                </a:cubicBezTo>
                <a:cubicBezTo>
                  <a:pt x="250981" y="99614"/>
                  <a:pt x="251099" y="99667"/>
                  <a:pt x="251221" y="99667"/>
                </a:cubicBezTo>
                <a:cubicBezTo>
                  <a:pt x="251285" y="99667"/>
                  <a:pt x="251349" y="99653"/>
                  <a:pt x="251409" y="99623"/>
                </a:cubicBezTo>
                <a:cubicBezTo>
                  <a:pt x="251560" y="99515"/>
                  <a:pt x="251604" y="99298"/>
                  <a:pt x="251517" y="99146"/>
                </a:cubicBezTo>
                <a:cubicBezTo>
                  <a:pt x="251441" y="99033"/>
                  <a:pt x="251333" y="98969"/>
                  <a:pt x="251220" y="98969"/>
                </a:cubicBezTo>
                <a:close/>
                <a:moveTo>
                  <a:pt x="219883" y="99293"/>
                </a:moveTo>
                <a:cubicBezTo>
                  <a:pt x="219862" y="99293"/>
                  <a:pt x="219841" y="99294"/>
                  <a:pt x="219820" y="99298"/>
                </a:cubicBezTo>
                <a:cubicBezTo>
                  <a:pt x="219755" y="99298"/>
                  <a:pt x="219712" y="99320"/>
                  <a:pt x="219668" y="99341"/>
                </a:cubicBezTo>
                <a:cubicBezTo>
                  <a:pt x="219517" y="99450"/>
                  <a:pt x="219473" y="99666"/>
                  <a:pt x="219560" y="99818"/>
                </a:cubicBezTo>
                <a:cubicBezTo>
                  <a:pt x="219629" y="99928"/>
                  <a:pt x="219741" y="99986"/>
                  <a:pt x="219852" y="99986"/>
                </a:cubicBezTo>
                <a:cubicBezTo>
                  <a:pt x="219917" y="99986"/>
                  <a:pt x="219981" y="99966"/>
                  <a:pt x="220037" y="99927"/>
                </a:cubicBezTo>
                <a:cubicBezTo>
                  <a:pt x="220210" y="99840"/>
                  <a:pt x="220254" y="99623"/>
                  <a:pt x="220145" y="99450"/>
                </a:cubicBezTo>
                <a:cubicBezTo>
                  <a:pt x="220091" y="99341"/>
                  <a:pt x="219991" y="99293"/>
                  <a:pt x="219883" y="99293"/>
                </a:cubicBezTo>
                <a:close/>
                <a:moveTo>
                  <a:pt x="265963" y="99293"/>
                </a:moveTo>
                <a:cubicBezTo>
                  <a:pt x="265940" y="99293"/>
                  <a:pt x="265916" y="99294"/>
                  <a:pt x="265891" y="99298"/>
                </a:cubicBezTo>
                <a:cubicBezTo>
                  <a:pt x="265848" y="99298"/>
                  <a:pt x="265805" y="99320"/>
                  <a:pt x="265761" y="99341"/>
                </a:cubicBezTo>
                <a:cubicBezTo>
                  <a:pt x="265609" y="99450"/>
                  <a:pt x="265544" y="99666"/>
                  <a:pt x="265653" y="99818"/>
                </a:cubicBezTo>
                <a:cubicBezTo>
                  <a:pt x="265721" y="99928"/>
                  <a:pt x="265834" y="99986"/>
                  <a:pt x="265945" y="99986"/>
                </a:cubicBezTo>
                <a:cubicBezTo>
                  <a:pt x="266010" y="99986"/>
                  <a:pt x="266074" y="99966"/>
                  <a:pt x="266130" y="99927"/>
                </a:cubicBezTo>
                <a:cubicBezTo>
                  <a:pt x="266303" y="99840"/>
                  <a:pt x="266347" y="99623"/>
                  <a:pt x="266238" y="99450"/>
                </a:cubicBezTo>
                <a:cubicBezTo>
                  <a:pt x="266184" y="99341"/>
                  <a:pt x="266084" y="99293"/>
                  <a:pt x="265963" y="99293"/>
                </a:cubicBezTo>
                <a:close/>
                <a:moveTo>
                  <a:pt x="218517" y="99246"/>
                </a:moveTo>
                <a:cubicBezTo>
                  <a:pt x="218488" y="99246"/>
                  <a:pt x="218460" y="99249"/>
                  <a:pt x="218432" y="99254"/>
                </a:cubicBezTo>
                <a:cubicBezTo>
                  <a:pt x="218107" y="99254"/>
                  <a:pt x="217804" y="99536"/>
                  <a:pt x="217977" y="99818"/>
                </a:cubicBezTo>
                <a:cubicBezTo>
                  <a:pt x="218086" y="99970"/>
                  <a:pt x="218302" y="100100"/>
                  <a:pt x="218454" y="100100"/>
                </a:cubicBezTo>
                <a:cubicBezTo>
                  <a:pt x="218888" y="100100"/>
                  <a:pt x="219126" y="99536"/>
                  <a:pt x="218779" y="99320"/>
                </a:cubicBezTo>
                <a:cubicBezTo>
                  <a:pt x="218698" y="99271"/>
                  <a:pt x="218605" y="99246"/>
                  <a:pt x="218517" y="99246"/>
                </a:cubicBezTo>
                <a:close/>
                <a:moveTo>
                  <a:pt x="224560" y="99597"/>
                </a:moveTo>
                <a:cubicBezTo>
                  <a:pt x="224541" y="99597"/>
                  <a:pt x="224522" y="99599"/>
                  <a:pt x="224503" y="99601"/>
                </a:cubicBezTo>
                <a:cubicBezTo>
                  <a:pt x="224460" y="99623"/>
                  <a:pt x="224416" y="99623"/>
                  <a:pt x="224373" y="99666"/>
                </a:cubicBezTo>
                <a:cubicBezTo>
                  <a:pt x="224221" y="99753"/>
                  <a:pt x="224156" y="99970"/>
                  <a:pt x="224265" y="100143"/>
                </a:cubicBezTo>
                <a:cubicBezTo>
                  <a:pt x="224336" y="100243"/>
                  <a:pt x="224454" y="100296"/>
                  <a:pt x="224569" y="100296"/>
                </a:cubicBezTo>
                <a:cubicBezTo>
                  <a:pt x="224630" y="100296"/>
                  <a:pt x="224689" y="100282"/>
                  <a:pt x="224742" y="100252"/>
                </a:cubicBezTo>
                <a:cubicBezTo>
                  <a:pt x="224915" y="100143"/>
                  <a:pt x="224958" y="99927"/>
                  <a:pt x="224850" y="99775"/>
                </a:cubicBezTo>
                <a:cubicBezTo>
                  <a:pt x="224793" y="99661"/>
                  <a:pt x="224687" y="99597"/>
                  <a:pt x="224560" y="99597"/>
                </a:cubicBezTo>
                <a:close/>
                <a:moveTo>
                  <a:pt x="252623" y="99558"/>
                </a:moveTo>
                <a:cubicBezTo>
                  <a:pt x="252276" y="99580"/>
                  <a:pt x="251994" y="99840"/>
                  <a:pt x="252167" y="100122"/>
                </a:cubicBezTo>
                <a:cubicBezTo>
                  <a:pt x="252254" y="100295"/>
                  <a:pt x="252471" y="100425"/>
                  <a:pt x="252623" y="100425"/>
                </a:cubicBezTo>
                <a:cubicBezTo>
                  <a:pt x="253056" y="100425"/>
                  <a:pt x="253295" y="99862"/>
                  <a:pt x="252948" y="99645"/>
                </a:cubicBezTo>
                <a:cubicBezTo>
                  <a:pt x="252840" y="99580"/>
                  <a:pt x="252731" y="99558"/>
                  <a:pt x="252623" y="99558"/>
                </a:cubicBezTo>
                <a:close/>
                <a:moveTo>
                  <a:pt x="228967" y="99921"/>
                </a:moveTo>
                <a:cubicBezTo>
                  <a:pt x="228946" y="99921"/>
                  <a:pt x="228925" y="99923"/>
                  <a:pt x="228904" y="99927"/>
                </a:cubicBezTo>
                <a:cubicBezTo>
                  <a:pt x="228861" y="99927"/>
                  <a:pt x="228796" y="99948"/>
                  <a:pt x="228774" y="99970"/>
                </a:cubicBezTo>
                <a:cubicBezTo>
                  <a:pt x="228601" y="100078"/>
                  <a:pt x="228557" y="100295"/>
                  <a:pt x="228666" y="100447"/>
                </a:cubicBezTo>
                <a:cubicBezTo>
                  <a:pt x="228721" y="100557"/>
                  <a:pt x="228828" y="100614"/>
                  <a:pt x="228943" y="100614"/>
                </a:cubicBezTo>
                <a:cubicBezTo>
                  <a:pt x="229010" y="100614"/>
                  <a:pt x="229079" y="100595"/>
                  <a:pt x="229143" y="100555"/>
                </a:cubicBezTo>
                <a:cubicBezTo>
                  <a:pt x="229294" y="100447"/>
                  <a:pt x="229338" y="100252"/>
                  <a:pt x="229251" y="100078"/>
                </a:cubicBezTo>
                <a:cubicBezTo>
                  <a:pt x="229178" y="99969"/>
                  <a:pt x="229075" y="99921"/>
                  <a:pt x="228967" y="99921"/>
                </a:cubicBezTo>
                <a:close/>
                <a:moveTo>
                  <a:pt x="251524" y="100226"/>
                </a:moveTo>
                <a:cubicBezTo>
                  <a:pt x="251507" y="100226"/>
                  <a:pt x="251490" y="100227"/>
                  <a:pt x="251474" y="100230"/>
                </a:cubicBezTo>
                <a:cubicBezTo>
                  <a:pt x="251430" y="100252"/>
                  <a:pt x="251387" y="100252"/>
                  <a:pt x="251344" y="100273"/>
                </a:cubicBezTo>
                <a:cubicBezTo>
                  <a:pt x="251170" y="100382"/>
                  <a:pt x="251127" y="100599"/>
                  <a:pt x="251235" y="100772"/>
                </a:cubicBezTo>
                <a:cubicBezTo>
                  <a:pt x="251306" y="100872"/>
                  <a:pt x="251415" y="100925"/>
                  <a:pt x="251530" y="100925"/>
                </a:cubicBezTo>
                <a:cubicBezTo>
                  <a:pt x="251591" y="100925"/>
                  <a:pt x="251653" y="100910"/>
                  <a:pt x="251712" y="100881"/>
                </a:cubicBezTo>
                <a:cubicBezTo>
                  <a:pt x="251886" y="100772"/>
                  <a:pt x="251929" y="100555"/>
                  <a:pt x="251821" y="100382"/>
                </a:cubicBezTo>
                <a:cubicBezTo>
                  <a:pt x="251745" y="100287"/>
                  <a:pt x="251637" y="100226"/>
                  <a:pt x="251524" y="100226"/>
                </a:cubicBezTo>
                <a:close/>
                <a:moveTo>
                  <a:pt x="267524" y="100226"/>
                </a:moveTo>
                <a:cubicBezTo>
                  <a:pt x="267508" y="100226"/>
                  <a:pt x="267491" y="100227"/>
                  <a:pt x="267474" y="100230"/>
                </a:cubicBezTo>
                <a:cubicBezTo>
                  <a:pt x="267409" y="100252"/>
                  <a:pt x="267366" y="100252"/>
                  <a:pt x="267344" y="100273"/>
                </a:cubicBezTo>
                <a:cubicBezTo>
                  <a:pt x="267170" y="100382"/>
                  <a:pt x="267127" y="100599"/>
                  <a:pt x="267235" y="100772"/>
                </a:cubicBezTo>
                <a:cubicBezTo>
                  <a:pt x="267307" y="100872"/>
                  <a:pt x="267425" y="100925"/>
                  <a:pt x="267540" y="100925"/>
                </a:cubicBezTo>
                <a:cubicBezTo>
                  <a:pt x="267601" y="100925"/>
                  <a:pt x="267660" y="100910"/>
                  <a:pt x="267712" y="100881"/>
                </a:cubicBezTo>
                <a:cubicBezTo>
                  <a:pt x="267886" y="100772"/>
                  <a:pt x="267908" y="100555"/>
                  <a:pt x="267821" y="100382"/>
                </a:cubicBezTo>
                <a:cubicBezTo>
                  <a:pt x="267745" y="100287"/>
                  <a:pt x="267637" y="100226"/>
                  <a:pt x="267524" y="100226"/>
                </a:cubicBezTo>
                <a:close/>
                <a:moveTo>
                  <a:pt x="231614" y="100187"/>
                </a:moveTo>
                <a:cubicBezTo>
                  <a:pt x="231267" y="100208"/>
                  <a:pt x="230986" y="100469"/>
                  <a:pt x="231159" y="100750"/>
                </a:cubicBezTo>
                <a:cubicBezTo>
                  <a:pt x="231246" y="100924"/>
                  <a:pt x="231463" y="101054"/>
                  <a:pt x="231614" y="101054"/>
                </a:cubicBezTo>
                <a:cubicBezTo>
                  <a:pt x="232048" y="101054"/>
                  <a:pt x="232286" y="100490"/>
                  <a:pt x="231939" y="100273"/>
                </a:cubicBezTo>
                <a:cubicBezTo>
                  <a:pt x="231831" y="100208"/>
                  <a:pt x="231723" y="100187"/>
                  <a:pt x="231614" y="100187"/>
                </a:cubicBezTo>
                <a:close/>
                <a:moveTo>
                  <a:pt x="162191" y="100550"/>
                </a:moveTo>
                <a:cubicBezTo>
                  <a:pt x="162170" y="100550"/>
                  <a:pt x="162149" y="100552"/>
                  <a:pt x="162128" y="100555"/>
                </a:cubicBezTo>
                <a:cubicBezTo>
                  <a:pt x="162063" y="100555"/>
                  <a:pt x="162020" y="100577"/>
                  <a:pt x="161976" y="100599"/>
                </a:cubicBezTo>
                <a:cubicBezTo>
                  <a:pt x="161825" y="100707"/>
                  <a:pt x="161781" y="100924"/>
                  <a:pt x="161868" y="101076"/>
                </a:cubicBezTo>
                <a:cubicBezTo>
                  <a:pt x="161937" y="101185"/>
                  <a:pt x="162049" y="101243"/>
                  <a:pt x="162160" y="101243"/>
                </a:cubicBezTo>
                <a:cubicBezTo>
                  <a:pt x="162225" y="101243"/>
                  <a:pt x="162289" y="101224"/>
                  <a:pt x="162345" y="101184"/>
                </a:cubicBezTo>
                <a:cubicBezTo>
                  <a:pt x="162518" y="101076"/>
                  <a:pt x="162562" y="100859"/>
                  <a:pt x="162453" y="100707"/>
                </a:cubicBezTo>
                <a:cubicBezTo>
                  <a:pt x="162399" y="100598"/>
                  <a:pt x="162299" y="100550"/>
                  <a:pt x="162191" y="100550"/>
                </a:cubicBezTo>
                <a:close/>
                <a:moveTo>
                  <a:pt x="230225" y="100550"/>
                </a:moveTo>
                <a:cubicBezTo>
                  <a:pt x="230204" y="100550"/>
                  <a:pt x="230183" y="100552"/>
                  <a:pt x="230162" y="100555"/>
                </a:cubicBezTo>
                <a:cubicBezTo>
                  <a:pt x="230118" y="100555"/>
                  <a:pt x="230053" y="100577"/>
                  <a:pt x="230010" y="100599"/>
                </a:cubicBezTo>
                <a:cubicBezTo>
                  <a:pt x="229858" y="100707"/>
                  <a:pt x="229815" y="100924"/>
                  <a:pt x="229902" y="101076"/>
                </a:cubicBezTo>
                <a:cubicBezTo>
                  <a:pt x="229970" y="101185"/>
                  <a:pt x="230082" y="101243"/>
                  <a:pt x="230199" y="101243"/>
                </a:cubicBezTo>
                <a:cubicBezTo>
                  <a:pt x="230267" y="101243"/>
                  <a:pt x="230337" y="101224"/>
                  <a:pt x="230400" y="101184"/>
                </a:cubicBezTo>
                <a:cubicBezTo>
                  <a:pt x="230552" y="101076"/>
                  <a:pt x="230595" y="100859"/>
                  <a:pt x="230509" y="100707"/>
                </a:cubicBezTo>
                <a:cubicBezTo>
                  <a:pt x="230436" y="100598"/>
                  <a:pt x="230333" y="100550"/>
                  <a:pt x="230225" y="100550"/>
                </a:cubicBezTo>
                <a:close/>
                <a:moveTo>
                  <a:pt x="212496" y="99100"/>
                </a:moveTo>
                <a:cubicBezTo>
                  <a:pt x="212472" y="99100"/>
                  <a:pt x="212449" y="99101"/>
                  <a:pt x="212427" y="99103"/>
                </a:cubicBezTo>
                <a:cubicBezTo>
                  <a:pt x="212275" y="99124"/>
                  <a:pt x="212188" y="99168"/>
                  <a:pt x="212123" y="99254"/>
                </a:cubicBezTo>
                <a:cubicBezTo>
                  <a:pt x="211863" y="99688"/>
                  <a:pt x="212991" y="100295"/>
                  <a:pt x="214573" y="100534"/>
                </a:cubicBezTo>
                <a:cubicBezTo>
                  <a:pt x="217045" y="100924"/>
                  <a:pt x="217609" y="101054"/>
                  <a:pt x="217760" y="101206"/>
                </a:cubicBezTo>
                <a:cubicBezTo>
                  <a:pt x="217865" y="101310"/>
                  <a:pt x="218011" y="101361"/>
                  <a:pt x="218142" y="101361"/>
                </a:cubicBezTo>
                <a:cubicBezTo>
                  <a:pt x="218310" y="101361"/>
                  <a:pt x="218454" y="101277"/>
                  <a:pt x="218454" y="101119"/>
                </a:cubicBezTo>
                <a:cubicBezTo>
                  <a:pt x="218434" y="100652"/>
                  <a:pt x="216625" y="99652"/>
                  <a:pt x="215880" y="99652"/>
                </a:cubicBezTo>
                <a:cubicBezTo>
                  <a:pt x="215829" y="99652"/>
                  <a:pt x="215784" y="99657"/>
                  <a:pt x="215744" y="99666"/>
                </a:cubicBezTo>
                <a:cubicBezTo>
                  <a:pt x="215655" y="99692"/>
                  <a:pt x="215536" y="99705"/>
                  <a:pt x="215394" y="99705"/>
                </a:cubicBezTo>
                <a:cubicBezTo>
                  <a:pt x="214946" y="99705"/>
                  <a:pt x="214283" y="99582"/>
                  <a:pt x="213706" y="99385"/>
                </a:cubicBezTo>
                <a:cubicBezTo>
                  <a:pt x="213150" y="99206"/>
                  <a:pt x="212758" y="99100"/>
                  <a:pt x="212496" y="99100"/>
                </a:cubicBezTo>
                <a:close/>
                <a:moveTo>
                  <a:pt x="254184" y="100490"/>
                </a:moveTo>
                <a:cubicBezTo>
                  <a:pt x="254075" y="100490"/>
                  <a:pt x="253989" y="100512"/>
                  <a:pt x="253880" y="100577"/>
                </a:cubicBezTo>
                <a:cubicBezTo>
                  <a:pt x="253620" y="100729"/>
                  <a:pt x="253642" y="100902"/>
                  <a:pt x="253924" y="101249"/>
                </a:cubicBezTo>
                <a:cubicBezTo>
                  <a:pt x="254075" y="101426"/>
                  <a:pt x="254212" y="101515"/>
                  <a:pt x="254343" y="101515"/>
                </a:cubicBezTo>
                <a:cubicBezTo>
                  <a:pt x="254437" y="101515"/>
                  <a:pt x="254527" y="101470"/>
                  <a:pt x="254617" y="101379"/>
                </a:cubicBezTo>
                <a:cubicBezTo>
                  <a:pt x="254964" y="101032"/>
                  <a:pt x="254596" y="100512"/>
                  <a:pt x="254184" y="100490"/>
                </a:cubicBezTo>
                <a:close/>
                <a:moveTo>
                  <a:pt x="219545" y="100855"/>
                </a:moveTo>
                <a:cubicBezTo>
                  <a:pt x="219528" y="100855"/>
                  <a:pt x="219512" y="100856"/>
                  <a:pt x="219495" y="100859"/>
                </a:cubicBezTo>
                <a:cubicBezTo>
                  <a:pt x="219451" y="100859"/>
                  <a:pt x="219408" y="100881"/>
                  <a:pt x="219365" y="100902"/>
                </a:cubicBezTo>
                <a:cubicBezTo>
                  <a:pt x="219191" y="101011"/>
                  <a:pt x="219148" y="101227"/>
                  <a:pt x="219256" y="101401"/>
                </a:cubicBezTo>
                <a:cubicBezTo>
                  <a:pt x="219313" y="101501"/>
                  <a:pt x="219426" y="101553"/>
                  <a:pt x="219546" y="101553"/>
                </a:cubicBezTo>
                <a:cubicBezTo>
                  <a:pt x="219609" y="101553"/>
                  <a:pt x="219674" y="101539"/>
                  <a:pt x="219733" y="101509"/>
                </a:cubicBezTo>
                <a:cubicBezTo>
                  <a:pt x="219885" y="101401"/>
                  <a:pt x="219950" y="101184"/>
                  <a:pt x="219842" y="101011"/>
                </a:cubicBezTo>
                <a:cubicBezTo>
                  <a:pt x="219766" y="100916"/>
                  <a:pt x="219658" y="100855"/>
                  <a:pt x="219545" y="100855"/>
                </a:cubicBezTo>
                <a:close/>
                <a:moveTo>
                  <a:pt x="225812" y="100855"/>
                </a:moveTo>
                <a:cubicBezTo>
                  <a:pt x="225794" y="100855"/>
                  <a:pt x="225777" y="100856"/>
                  <a:pt x="225761" y="100859"/>
                </a:cubicBezTo>
                <a:cubicBezTo>
                  <a:pt x="225717" y="100859"/>
                  <a:pt x="225674" y="100881"/>
                  <a:pt x="225630" y="100902"/>
                </a:cubicBezTo>
                <a:cubicBezTo>
                  <a:pt x="225457" y="101011"/>
                  <a:pt x="225414" y="101227"/>
                  <a:pt x="225522" y="101401"/>
                </a:cubicBezTo>
                <a:cubicBezTo>
                  <a:pt x="225593" y="101501"/>
                  <a:pt x="225711" y="101553"/>
                  <a:pt x="225827" y="101553"/>
                </a:cubicBezTo>
                <a:cubicBezTo>
                  <a:pt x="225887" y="101553"/>
                  <a:pt x="225947" y="101539"/>
                  <a:pt x="225999" y="101509"/>
                </a:cubicBezTo>
                <a:cubicBezTo>
                  <a:pt x="226172" y="101401"/>
                  <a:pt x="226216" y="101184"/>
                  <a:pt x="226107" y="101011"/>
                </a:cubicBezTo>
                <a:cubicBezTo>
                  <a:pt x="226051" y="100916"/>
                  <a:pt x="225928" y="100855"/>
                  <a:pt x="225812" y="100855"/>
                </a:cubicBezTo>
                <a:close/>
                <a:moveTo>
                  <a:pt x="221035" y="101174"/>
                </a:moveTo>
                <a:cubicBezTo>
                  <a:pt x="221020" y="101174"/>
                  <a:pt x="221005" y="101177"/>
                  <a:pt x="220991" y="101184"/>
                </a:cubicBezTo>
                <a:cubicBezTo>
                  <a:pt x="220839" y="101184"/>
                  <a:pt x="220687" y="101227"/>
                  <a:pt x="220557" y="101292"/>
                </a:cubicBezTo>
                <a:cubicBezTo>
                  <a:pt x="220427" y="101358"/>
                  <a:pt x="220384" y="101509"/>
                  <a:pt x="220470" y="101661"/>
                </a:cubicBezTo>
                <a:cubicBezTo>
                  <a:pt x="220566" y="101809"/>
                  <a:pt x="220843" y="101873"/>
                  <a:pt x="221129" y="101873"/>
                </a:cubicBezTo>
                <a:cubicBezTo>
                  <a:pt x="221557" y="101873"/>
                  <a:pt x="222005" y="101730"/>
                  <a:pt x="221901" y="101509"/>
                </a:cubicBezTo>
                <a:cubicBezTo>
                  <a:pt x="221793" y="101314"/>
                  <a:pt x="221468" y="101184"/>
                  <a:pt x="221143" y="101184"/>
                </a:cubicBezTo>
                <a:cubicBezTo>
                  <a:pt x="221099" y="101184"/>
                  <a:pt x="221065" y="101174"/>
                  <a:pt x="221035" y="101174"/>
                </a:cubicBezTo>
                <a:close/>
                <a:moveTo>
                  <a:pt x="223571" y="101097"/>
                </a:moveTo>
                <a:cubicBezTo>
                  <a:pt x="223419" y="101097"/>
                  <a:pt x="223267" y="101119"/>
                  <a:pt x="223159" y="101206"/>
                </a:cubicBezTo>
                <a:cubicBezTo>
                  <a:pt x="222985" y="101314"/>
                  <a:pt x="222899" y="101531"/>
                  <a:pt x="223007" y="101704"/>
                </a:cubicBezTo>
                <a:cubicBezTo>
                  <a:pt x="223125" y="101886"/>
                  <a:pt x="223369" y="101978"/>
                  <a:pt x="223614" y="101978"/>
                </a:cubicBezTo>
                <a:cubicBezTo>
                  <a:pt x="223867" y="101978"/>
                  <a:pt x="224122" y="101881"/>
                  <a:pt x="224243" y="101683"/>
                </a:cubicBezTo>
                <a:cubicBezTo>
                  <a:pt x="224416" y="101379"/>
                  <a:pt x="223983" y="101097"/>
                  <a:pt x="223571" y="101097"/>
                </a:cubicBezTo>
                <a:close/>
                <a:moveTo>
                  <a:pt x="253410" y="101483"/>
                </a:moveTo>
                <a:cubicBezTo>
                  <a:pt x="253394" y="101483"/>
                  <a:pt x="253377" y="101485"/>
                  <a:pt x="253360" y="101488"/>
                </a:cubicBezTo>
                <a:cubicBezTo>
                  <a:pt x="253317" y="101488"/>
                  <a:pt x="253252" y="101509"/>
                  <a:pt x="253230" y="101531"/>
                </a:cubicBezTo>
                <a:cubicBezTo>
                  <a:pt x="253056" y="101639"/>
                  <a:pt x="253013" y="101856"/>
                  <a:pt x="253121" y="102008"/>
                </a:cubicBezTo>
                <a:cubicBezTo>
                  <a:pt x="253176" y="102118"/>
                  <a:pt x="253283" y="102175"/>
                  <a:pt x="253399" y="102175"/>
                </a:cubicBezTo>
                <a:cubicBezTo>
                  <a:pt x="253465" y="102175"/>
                  <a:pt x="253535" y="102156"/>
                  <a:pt x="253598" y="102116"/>
                </a:cubicBezTo>
                <a:cubicBezTo>
                  <a:pt x="253750" y="102030"/>
                  <a:pt x="253794" y="101813"/>
                  <a:pt x="253707" y="101639"/>
                </a:cubicBezTo>
                <a:cubicBezTo>
                  <a:pt x="253631" y="101545"/>
                  <a:pt x="253523" y="101483"/>
                  <a:pt x="253410" y="101483"/>
                </a:cubicBezTo>
                <a:close/>
                <a:moveTo>
                  <a:pt x="222689" y="102112"/>
                </a:moveTo>
                <a:cubicBezTo>
                  <a:pt x="222672" y="102112"/>
                  <a:pt x="222655" y="102114"/>
                  <a:pt x="222639" y="102116"/>
                </a:cubicBezTo>
                <a:cubicBezTo>
                  <a:pt x="222595" y="102116"/>
                  <a:pt x="222530" y="102138"/>
                  <a:pt x="222487" y="102160"/>
                </a:cubicBezTo>
                <a:cubicBezTo>
                  <a:pt x="222335" y="102268"/>
                  <a:pt x="222292" y="102485"/>
                  <a:pt x="222378" y="102637"/>
                </a:cubicBezTo>
                <a:cubicBezTo>
                  <a:pt x="222447" y="102746"/>
                  <a:pt x="222559" y="102804"/>
                  <a:pt x="222676" y="102804"/>
                </a:cubicBezTo>
                <a:cubicBezTo>
                  <a:pt x="222744" y="102804"/>
                  <a:pt x="222813" y="102785"/>
                  <a:pt x="222877" y="102745"/>
                </a:cubicBezTo>
                <a:cubicBezTo>
                  <a:pt x="223029" y="102658"/>
                  <a:pt x="223072" y="102442"/>
                  <a:pt x="222964" y="102268"/>
                </a:cubicBezTo>
                <a:cubicBezTo>
                  <a:pt x="222907" y="102174"/>
                  <a:pt x="222801" y="102112"/>
                  <a:pt x="222689" y="102112"/>
                </a:cubicBezTo>
                <a:close/>
                <a:moveTo>
                  <a:pt x="231961" y="94268"/>
                </a:moveTo>
                <a:cubicBezTo>
                  <a:pt x="231484" y="94290"/>
                  <a:pt x="231831" y="94745"/>
                  <a:pt x="232828" y="95135"/>
                </a:cubicBezTo>
                <a:cubicBezTo>
                  <a:pt x="233566" y="95417"/>
                  <a:pt x="233609" y="95482"/>
                  <a:pt x="233132" y="95829"/>
                </a:cubicBezTo>
                <a:cubicBezTo>
                  <a:pt x="232807" y="96067"/>
                  <a:pt x="232698" y="96371"/>
                  <a:pt x="232850" y="96631"/>
                </a:cubicBezTo>
                <a:cubicBezTo>
                  <a:pt x="232944" y="96784"/>
                  <a:pt x="233032" y="96860"/>
                  <a:pt x="233116" y="96860"/>
                </a:cubicBezTo>
                <a:cubicBezTo>
                  <a:pt x="233188" y="96860"/>
                  <a:pt x="233257" y="96805"/>
                  <a:pt x="233327" y="96696"/>
                </a:cubicBezTo>
                <a:cubicBezTo>
                  <a:pt x="233363" y="96635"/>
                  <a:pt x="233442" y="96608"/>
                  <a:pt x="233554" y="96608"/>
                </a:cubicBezTo>
                <a:cubicBezTo>
                  <a:pt x="234318" y="96608"/>
                  <a:pt x="236616" y="97905"/>
                  <a:pt x="237165" y="98756"/>
                </a:cubicBezTo>
                <a:cubicBezTo>
                  <a:pt x="237620" y="99428"/>
                  <a:pt x="237598" y="99558"/>
                  <a:pt x="237056" y="100165"/>
                </a:cubicBezTo>
                <a:cubicBezTo>
                  <a:pt x="236712" y="100571"/>
                  <a:pt x="236605" y="100730"/>
                  <a:pt x="236734" y="100730"/>
                </a:cubicBezTo>
                <a:cubicBezTo>
                  <a:pt x="236784" y="100730"/>
                  <a:pt x="236870" y="100706"/>
                  <a:pt x="236991" y="100664"/>
                </a:cubicBezTo>
                <a:cubicBezTo>
                  <a:pt x="237047" y="100642"/>
                  <a:pt x="237122" y="100632"/>
                  <a:pt x="237210" y="100632"/>
                </a:cubicBezTo>
                <a:cubicBezTo>
                  <a:pt x="237563" y="100632"/>
                  <a:pt x="238136" y="100798"/>
                  <a:pt x="238639" y="101076"/>
                </a:cubicBezTo>
                <a:cubicBezTo>
                  <a:pt x="239350" y="101456"/>
                  <a:pt x="240033" y="101655"/>
                  <a:pt x="240469" y="101655"/>
                </a:cubicBezTo>
                <a:cubicBezTo>
                  <a:pt x="240804" y="101655"/>
                  <a:pt x="240993" y="101537"/>
                  <a:pt x="240937" y="101292"/>
                </a:cubicBezTo>
                <a:cubicBezTo>
                  <a:pt x="240894" y="101097"/>
                  <a:pt x="241240" y="100794"/>
                  <a:pt x="241717" y="100620"/>
                </a:cubicBezTo>
                <a:cubicBezTo>
                  <a:pt x="241985" y="100520"/>
                  <a:pt x="242191" y="100468"/>
                  <a:pt x="242373" y="100468"/>
                </a:cubicBezTo>
                <a:cubicBezTo>
                  <a:pt x="242664" y="100468"/>
                  <a:pt x="242893" y="100601"/>
                  <a:pt x="243213" y="100881"/>
                </a:cubicBezTo>
                <a:cubicBezTo>
                  <a:pt x="243560" y="101206"/>
                  <a:pt x="243842" y="101639"/>
                  <a:pt x="243842" y="101878"/>
                </a:cubicBezTo>
                <a:cubicBezTo>
                  <a:pt x="243842" y="102095"/>
                  <a:pt x="244297" y="102420"/>
                  <a:pt x="244861" y="102572"/>
                </a:cubicBezTo>
                <a:cubicBezTo>
                  <a:pt x="245481" y="102753"/>
                  <a:pt x="245877" y="102853"/>
                  <a:pt x="246068" y="102853"/>
                </a:cubicBezTo>
                <a:cubicBezTo>
                  <a:pt x="246377" y="102853"/>
                  <a:pt x="246144" y="102590"/>
                  <a:pt x="245446" y="101986"/>
                </a:cubicBezTo>
                <a:cubicBezTo>
                  <a:pt x="244861" y="101488"/>
                  <a:pt x="244341" y="100750"/>
                  <a:pt x="244297" y="100360"/>
                </a:cubicBezTo>
                <a:cubicBezTo>
                  <a:pt x="244254" y="99948"/>
                  <a:pt x="244211" y="99558"/>
                  <a:pt x="244189" y="99450"/>
                </a:cubicBezTo>
                <a:cubicBezTo>
                  <a:pt x="244124" y="98951"/>
                  <a:pt x="240590" y="96848"/>
                  <a:pt x="238660" y="96154"/>
                </a:cubicBezTo>
                <a:lnTo>
                  <a:pt x="236536" y="95395"/>
                </a:lnTo>
                <a:lnTo>
                  <a:pt x="235820" y="96067"/>
                </a:lnTo>
                <a:cubicBezTo>
                  <a:pt x="235443" y="96422"/>
                  <a:pt x="235253" y="96589"/>
                  <a:pt x="235072" y="96589"/>
                </a:cubicBezTo>
                <a:cubicBezTo>
                  <a:pt x="234909" y="96589"/>
                  <a:pt x="234753" y="96454"/>
                  <a:pt x="234476" y="96198"/>
                </a:cubicBezTo>
                <a:cubicBezTo>
                  <a:pt x="234129" y="95894"/>
                  <a:pt x="233934" y="95460"/>
                  <a:pt x="234021" y="95222"/>
                </a:cubicBezTo>
                <a:cubicBezTo>
                  <a:pt x="234194" y="94767"/>
                  <a:pt x="233999" y="94658"/>
                  <a:pt x="232438" y="94311"/>
                </a:cubicBezTo>
                <a:cubicBezTo>
                  <a:pt x="232243" y="94268"/>
                  <a:pt x="232091" y="94268"/>
                  <a:pt x="231961" y="94268"/>
                </a:cubicBezTo>
                <a:close/>
                <a:moveTo>
                  <a:pt x="228228" y="100742"/>
                </a:moveTo>
                <a:cubicBezTo>
                  <a:pt x="228202" y="100742"/>
                  <a:pt x="228174" y="100745"/>
                  <a:pt x="228145" y="100750"/>
                </a:cubicBezTo>
                <a:cubicBezTo>
                  <a:pt x="227343" y="100859"/>
                  <a:pt x="225500" y="102420"/>
                  <a:pt x="225782" y="102875"/>
                </a:cubicBezTo>
                <a:cubicBezTo>
                  <a:pt x="225836" y="102952"/>
                  <a:pt x="225922" y="102990"/>
                  <a:pt x="226041" y="102990"/>
                </a:cubicBezTo>
                <a:cubicBezTo>
                  <a:pt x="226260" y="102990"/>
                  <a:pt x="226591" y="102860"/>
                  <a:pt x="227040" y="102593"/>
                </a:cubicBezTo>
                <a:cubicBezTo>
                  <a:pt x="228514" y="101726"/>
                  <a:pt x="228904" y="101206"/>
                  <a:pt x="228406" y="100794"/>
                </a:cubicBezTo>
                <a:cubicBezTo>
                  <a:pt x="228358" y="100762"/>
                  <a:pt x="228299" y="100742"/>
                  <a:pt x="228228" y="100742"/>
                </a:cubicBezTo>
                <a:close/>
                <a:moveTo>
                  <a:pt x="224503" y="102420"/>
                </a:moveTo>
                <a:cubicBezTo>
                  <a:pt x="224460" y="102442"/>
                  <a:pt x="224416" y="102463"/>
                  <a:pt x="224373" y="102485"/>
                </a:cubicBezTo>
                <a:cubicBezTo>
                  <a:pt x="224221" y="102572"/>
                  <a:pt x="224156" y="102788"/>
                  <a:pt x="224265" y="102962"/>
                </a:cubicBezTo>
                <a:cubicBezTo>
                  <a:pt x="224336" y="103062"/>
                  <a:pt x="224454" y="103114"/>
                  <a:pt x="224569" y="103114"/>
                </a:cubicBezTo>
                <a:cubicBezTo>
                  <a:pt x="224630" y="103114"/>
                  <a:pt x="224689" y="103100"/>
                  <a:pt x="224742" y="103070"/>
                </a:cubicBezTo>
                <a:cubicBezTo>
                  <a:pt x="224915" y="102962"/>
                  <a:pt x="224958" y="102745"/>
                  <a:pt x="224850" y="102593"/>
                </a:cubicBezTo>
                <a:cubicBezTo>
                  <a:pt x="224785" y="102463"/>
                  <a:pt x="224655" y="102420"/>
                  <a:pt x="224503" y="102420"/>
                </a:cubicBezTo>
                <a:close/>
                <a:moveTo>
                  <a:pt x="254921" y="102420"/>
                </a:moveTo>
                <a:cubicBezTo>
                  <a:pt x="254878" y="102442"/>
                  <a:pt x="254834" y="102463"/>
                  <a:pt x="254791" y="102485"/>
                </a:cubicBezTo>
                <a:cubicBezTo>
                  <a:pt x="254617" y="102572"/>
                  <a:pt x="254574" y="102788"/>
                  <a:pt x="254682" y="102962"/>
                </a:cubicBezTo>
                <a:cubicBezTo>
                  <a:pt x="254754" y="103062"/>
                  <a:pt x="254872" y="103114"/>
                  <a:pt x="254987" y="103114"/>
                </a:cubicBezTo>
                <a:cubicBezTo>
                  <a:pt x="255048" y="103114"/>
                  <a:pt x="255107" y="103100"/>
                  <a:pt x="255159" y="103070"/>
                </a:cubicBezTo>
                <a:cubicBezTo>
                  <a:pt x="255333" y="102962"/>
                  <a:pt x="255376" y="102745"/>
                  <a:pt x="255268" y="102593"/>
                </a:cubicBezTo>
                <a:cubicBezTo>
                  <a:pt x="255203" y="102463"/>
                  <a:pt x="255051" y="102420"/>
                  <a:pt x="254921" y="102420"/>
                </a:cubicBezTo>
                <a:close/>
                <a:moveTo>
                  <a:pt x="248076" y="103044"/>
                </a:moveTo>
                <a:cubicBezTo>
                  <a:pt x="248060" y="103044"/>
                  <a:pt x="248043" y="103046"/>
                  <a:pt x="248026" y="103049"/>
                </a:cubicBezTo>
                <a:cubicBezTo>
                  <a:pt x="247983" y="103070"/>
                  <a:pt x="247940" y="103070"/>
                  <a:pt x="247896" y="103114"/>
                </a:cubicBezTo>
                <a:cubicBezTo>
                  <a:pt x="247723" y="103200"/>
                  <a:pt x="247680" y="103417"/>
                  <a:pt x="247788" y="103591"/>
                </a:cubicBezTo>
                <a:cubicBezTo>
                  <a:pt x="247845" y="103690"/>
                  <a:pt x="247958" y="103743"/>
                  <a:pt x="248078" y="103743"/>
                </a:cubicBezTo>
                <a:cubicBezTo>
                  <a:pt x="248141" y="103743"/>
                  <a:pt x="248205" y="103729"/>
                  <a:pt x="248265" y="103699"/>
                </a:cubicBezTo>
                <a:cubicBezTo>
                  <a:pt x="248417" y="103591"/>
                  <a:pt x="248482" y="103374"/>
                  <a:pt x="248373" y="103222"/>
                </a:cubicBezTo>
                <a:cubicBezTo>
                  <a:pt x="248298" y="103108"/>
                  <a:pt x="248189" y="103044"/>
                  <a:pt x="248076" y="103044"/>
                </a:cubicBezTo>
                <a:close/>
                <a:moveTo>
                  <a:pt x="253735" y="103368"/>
                </a:moveTo>
                <a:cubicBezTo>
                  <a:pt x="253712" y="103368"/>
                  <a:pt x="253688" y="103370"/>
                  <a:pt x="253663" y="103374"/>
                </a:cubicBezTo>
                <a:cubicBezTo>
                  <a:pt x="253620" y="103374"/>
                  <a:pt x="253577" y="103395"/>
                  <a:pt x="253533" y="103417"/>
                </a:cubicBezTo>
                <a:cubicBezTo>
                  <a:pt x="253382" y="103526"/>
                  <a:pt x="253317" y="103742"/>
                  <a:pt x="253425" y="103894"/>
                </a:cubicBezTo>
                <a:cubicBezTo>
                  <a:pt x="253494" y="104004"/>
                  <a:pt x="253606" y="104062"/>
                  <a:pt x="253717" y="104062"/>
                </a:cubicBezTo>
                <a:cubicBezTo>
                  <a:pt x="253782" y="104062"/>
                  <a:pt x="253846" y="104042"/>
                  <a:pt x="253902" y="104003"/>
                </a:cubicBezTo>
                <a:cubicBezTo>
                  <a:pt x="254075" y="103916"/>
                  <a:pt x="254119" y="103699"/>
                  <a:pt x="254010" y="103526"/>
                </a:cubicBezTo>
                <a:cubicBezTo>
                  <a:pt x="253956" y="103417"/>
                  <a:pt x="253856" y="103368"/>
                  <a:pt x="253735" y="103368"/>
                </a:cubicBezTo>
                <a:close/>
                <a:moveTo>
                  <a:pt x="164057" y="103997"/>
                </a:moveTo>
                <a:cubicBezTo>
                  <a:pt x="164035" y="103997"/>
                  <a:pt x="164014" y="103999"/>
                  <a:pt x="163993" y="104003"/>
                </a:cubicBezTo>
                <a:cubicBezTo>
                  <a:pt x="163949" y="104003"/>
                  <a:pt x="163906" y="104024"/>
                  <a:pt x="163862" y="104046"/>
                </a:cubicBezTo>
                <a:cubicBezTo>
                  <a:pt x="163689" y="104154"/>
                  <a:pt x="163646" y="104371"/>
                  <a:pt x="163754" y="104523"/>
                </a:cubicBezTo>
                <a:cubicBezTo>
                  <a:pt x="163823" y="104633"/>
                  <a:pt x="163935" y="104690"/>
                  <a:pt x="164046" y="104690"/>
                </a:cubicBezTo>
                <a:cubicBezTo>
                  <a:pt x="164111" y="104690"/>
                  <a:pt x="164175" y="104671"/>
                  <a:pt x="164231" y="104631"/>
                </a:cubicBezTo>
                <a:cubicBezTo>
                  <a:pt x="164404" y="104523"/>
                  <a:pt x="164448" y="104328"/>
                  <a:pt x="164339" y="104154"/>
                </a:cubicBezTo>
                <a:cubicBezTo>
                  <a:pt x="164285" y="104045"/>
                  <a:pt x="164170" y="103997"/>
                  <a:pt x="164057" y="103997"/>
                </a:cubicBezTo>
                <a:close/>
                <a:moveTo>
                  <a:pt x="165010" y="104626"/>
                </a:moveTo>
                <a:cubicBezTo>
                  <a:pt x="164989" y="104626"/>
                  <a:pt x="164968" y="104628"/>
                  <a:pt x="164947" y="104631"/>
                </a:cubicBezTo>
                <a:cubicBezTo>
                  <a:pt x="164903" y="104631"/>
                  <a:pt x="164838" y="104653"/>
                  <a:pt x="164795" y="104675"/>
                </a:cubicBezTo>
                <a:cubicBezTo>
                  <a:pt x="164643" y="104783"/>
                  <a:pt x="164600" y="105000"/>
                  <a:pt x="164686" y="105152"/>
                </a:cubicBezTo>
                <a:cubicBezTo>
                  <a:pt x="164755" y="105261"/>
                  <a:pt x="164867" y="105319"/>
                  <a:pt x="164984" y="105319"/>
                </a:cubicBezTo>
                <a:cubicBezTo>
                  <a:pt x="165052" y="105319"/>
                  <a:pt x="165121" y="105300"/>
                  <a:pt x="165185" y="105260"/>
                </a:cubicBezTo>
                <a:cubicBezTo>
                  <a:pt x="165337" y="105152"/>
                  <a:pt x="165380" y="104935"/>
                  <a:pt x="165272" y="104783"/>
                </a:cubicBezTo>
                <a:cubicBezTo>
                  <a:pt x="165217" y="104674"/>
                  <a:pt x="165117" y="104626"/>
                  <a:pt x="165010" y="104626"/>
                </a:cubicBezTo>
                <a:close/>
                <a:moveTo>
                  <a:pt x="165929" y="105559"/>
                </a:moveTo>
                <a:cubicBezTo>
                  <a:pt x="165912" y="105559"/>
                  <a:pt x="165896" y="105561"/>
                  <a:pt x="165879" y="105564"/>
                </a:cubicBezTo>
                <a:cubicBezTo>
                  <a:pt x="165835" y="105564"/>
                  <a:pt x="165792" y="105585"/>
                  <a:pt x="165749" y="105607"/>
                </a:cubicBezTo>
                <a:cubicBezTo>
                  <a:pt x="165575" y="105715"/>
                  <a:pt x="165532" y="105932"/>
                  <a:pt x="165640" y="106084"/>
                </a:cubicBezTo>
                <a:cubicBezTo>
                  <a:pt x="165695" y="106194"/>
                  <a:pt x="165802" y="106251"/>
                  <a:pt x="165917" y="106251"/>
                </a:cubicBezTo>
                <a:cubicBezTo>
                  <a:pt x="165984" y="106251"/>
                  <a:pt x="166054" y="106232"/>
                  <a:pt x="166117" y="106192"/>
                </a:cubicBezTo>
                <a:cubicBezTo>
                  <a:pt x="166269" y="106106"/>
                  <a:pt x="166334" y="105889"/>
                  <a:pt x="166226" y="105715"/>
                </a:cubicBezTo>
                <a:cubicBezTo>
                  <a:pt x="166150" y="105621"/>
                  <a:pt x="166042" y="105559"/>
                  <a:pt x="165929" y="105559"/>
                </a:cubicBezTo>
                <a:close/>
                <a:moveTo>
                  <a:pt x="236174" y="105559"/>
                </a:moveTo>
                <a:cubicBezTo>
                  <a:pt x="236157" y="105559"/>
                  <a:pt x="236141" y="105561"/>
                  <a:pt x="236124" y="105564"/>
                </a:cubicBezTo>
                <a:cubicBezTo>
                  <a:pt x="236059" y="105564"/>
                  <a:pt x="236015" y="105585"/>
                  <a:pt x="235972" y="105607"/>
                </a:cubicBezTo>
                <a:cubicBezTo>
                  <a:pt x="235820" y="105715"/>
                  <a:pt x="235777" y="105932"/>
                  <a:pt x="235864" y="106084"/>
                </a:cubicBezTo>
                <a:cubicBezTo>
                  <a:pt x="235932" y="106194"/>
                  <a:pt x="236044" y="106251"/>
                  <a:pt x="236156" y="106251"/>
                </a:cubicBezTo>
                <a:cubicBezTo>
                  <a:pt x="236221" y="106251"/>
                  <a:pt x="236285" y="106232"/>
                  <a:pt x="236341" y="106192"/>
                </a:cubicBezTo>
                <a:cubicBezTo>
                  <a:pt x="236514" y="106106"/>
                  <a:pt x="236557" y="105889"/>
                  <a:pt x="236449" y="105715"/>
                </a:cubicBezTo>
                <a:cubicBezTo>
                  <a:pt x="236392" y="105621"/>
                  <a:pt x="236286" y="105559"/>
                  <a:pt x="236174" y="105559"/>
                </a:cubicBezTo>
                <a:close/>
                <a:moveTo>
                  <a:pt x="275054" y="105885"/>
                </a:moveTo>
                <a:cubicBezTo>
                  <a:pt x="275035" y="105885"/>
                  <a:pt x="275016" y="105886"/>
                  <a:pt x="274997" y="105889"/>
                </a:cubicBezTo>
                <a:cubicBezTo>
                  <a:pt x="274954" y="105889"/>
                  <a:pt x="274889" y="105910"/>
                  <a:pt x="274867" y="105932"/>
                </a:cubicBezTo>
                <a:cubicBezTo>
                  <a:pt x="274715" y="106019"/>
                  <a:pt x="274650" y="106236"/>
                  <a:pt x="274759" y="106409"/>
                </a:cubicBezTo>
                <a:cubicBezTo>
                  <a:pt x="274819" y="106514"/>
                  <a:pt x="274942" y="106578"/>
                  <a:pt x="275055" y="106578"/>
                </a:cubicBezTo>
                <a:cubicBezTo>
                  <a:pt x="275105" y="106578"/>
                  <a:pt x="275152" y="106566"/>
                  <a:pt x="275192" y="106539"/>
                </a:cubicBezTo>
                <a:cubicBezTo>
                  <a:pt x="275244" y="106513"/>
                  <a:pt x="275296" y="106501"/>
                  <a:pt x="275347" y="106501"/>
                </a:cubicBezTo>
                <a:cubicBezTo>
                  <a:pt x="275467" y="106501"/>
                  <a:pt x="275584" y="106569"/>
                  <a:pt x="275691" y="106691"/>
                </a:cubicBezTo>
                <a:cubicBezTo>
                  <a:pt x="275763" y="106807"/>
                  <a:pt x="275884" y="106874"/>
                  <a:pt x="276001" y="106874"/>
                </a:cubicBezTo>
                <a:cubicBezTo>
                  <a:pt x="276059" y="106874"/>
                  <a:pt x="276117" y="106857"/>
                  <a:pt x="276168" y="106821"/>
                </a:cubicBezTo>
                <a:cubicBezTo>
                  <a:pt x="276341" y="106734"/>
                  <a:pt x="276385" y="106517"/>
                  <a:pt x="276276" y="106344"/>
                </a:cubicBezTo>
                <a:cubicBezTo>
                  <a:pt x="276201" y="106239"/>
                  <a:pt x="276084" y="106175"/>
                  <a:pt x="275969" y="106175"/>
                </a:cubicBezTo>
                <a:cubicBezTo>
                  <a:pt x="275918" y="106175"/>
                  <a:pt x="275867" y="106187"/>
                  <a:pt x="275821" y="106214"/>
                </a:cubicBezTo>
                <a:cubicBezTo>
                  <a:pt x="275782" y="106247"/>
                  <a:pt x="275734" y="106262"/>
                  <a:pt x="275684" y="106262"/>
                </a:cubicBezTo>
                <a:cubicBezTo>
                  <a:pt x="275569" y="106262"/>
                  <a:pt x="275441" y="106183"/>
                  <a:pt x="275366" y="106062"/>
                </a:cubicBezTo>
                <a:cubicBezTo>
                  <a:pt x="275290" y="105949"/>
                  <a:pt x="275181" y="105885"/>
                  <a:pt x="275054" y="105885"/>
                </a:cubicBezTo>
                <a:close/>
                <a:moveTo>
                  <a:pt x="258425" y="107120"/>
                </a:moveTo>
                <a:cubicBezTo>
                  <a:pt x="258406" y="107120"/>
                  <a:pt x="258387" y="107122"/>
                  <a:pt x="258368" y="107125"/>
                </a:cubicBezTo>
                <a:cubicBezTo>
                  <a:pt x="258325" y="107146"/>
                  <a:pt x="258281" y="107146"/>
                  <a:pt x="258238" y="107190"/>
                </a:cubicBezTo>
                <a:cubicBezTo>
                  <a:pt x="258065" y="107276"/>
                  <a:pt x="258021" y="107493"/>
                  <a:pt x="258130" y="107667"/>
                </a:cubicBezTo>
                <a:cubicBezTo>
                  <a:pt x="258201" y="107766"/>
                  <a:pt x="258319" y="107819"/>
                  <a:pt x="258434" y="107819"/>
                </a:cubicBezTo>
                <a:cubicBezTo>
                  <a:pt x="258495" y="107819"/>
                  <a:pt x="258555" y="107805"/>
                  <a:pt x="258607" y="107775"/>
                </a:cubicBezTo>
                <a:cubicBezTo>
                  <a:pt x="258780" y="107667"/>
                  <a:pt x="258823" y="107450"/>
                  <a:pt x="258715" y="107298"/>
                </a:cubicBezTo>
                <a:cubicBezTo>
                  <a:pt x="258658" y="107184"/>
                  <a:pt x="258552" y="107120"/>
                  <a:pt x="258425" y="107120"/>
                </a:cubicBezTo>
                <a:close/>
                <a:moveTo>
                  <a:pt x="172838" y="108073"/>
                </a:moveTo>
                <a:cubicBezTo>
                  <a:pt x="172816" y="108073"/>
                  <a:pt x="172794" y="108075"/>
                  <a:pt x="172773" y="108078"/>
                </a:cubicBezTo>
                <a:cubicBezTo>
                  <a:pt x="172730" y="108078"/>
                  <a:pt x="172686" y="108100"/>
                  <a:pt x="172643" y="108122"/>
                </a:cubicBezTo>
                <a:cubicBezTo>
                  <a:pt x="172470" y="108230"/>
                  <a:pt x="172426" y="108447"/>
                  <a:pt x="172535" y="108599"/>
                </a:cubicBezTo>
                <a:cubicBezTo>
                  <a:pt x="172603" y="108709"/>
                  <a:pt x="172715" y="108766"/>
                  <a:pt x="172827" y="108766"/>
                </a:cubicBezTo>
                <a:cubicBezTo>
                  <a:pt x="172892" y="108766"/>
                  <a:pt x="172956" y="108747"/>
                  <a:pt x="173012" y="108707"/>
                </a:cubicBezTo>
                <a:cubicBezTo>
                  <a:pt x="173185" y="108599"/>
                  <a:pt x="173228" y="108404"/>
                  <a:pt x="173120" y="108230"/>
                </a:cubicBezTo>
                <a:cubicBezTo>
                  <a:pt x="173066" y="108121"/>
                  <a:pt x="172950" y="108073"/>
                  <a:pt x="172838" y="108073"/>
                </a:cubicBezTo>
                <a:close/>
                <a:moveTo>
                  <a:pt x="258744" y="108378"/>
                </a:moveTo>
                <a:cubicBezTo>
                  <a:pt x="258727" y="108378"/>
                  <a:pt x="258710" y="108379"/>
                  <a:pt x="258693" y="108382"/>
                </a:cubicBezTo>
                <a:cubicBezTo>
                  <a:pt x="258650" y="108404"/>
                  <a:pt x="258585" y="108404"/>
                  <a:pt x="258542" y="108425"/>
                </a:cubicBezTo>
                <a:cubicBezTo>
                  <a:pt x="258390" y="108534"/>
                  <a:pt x="258346" y="108751"/>
                  <a:pt x="258433" y="108924"/>
                </a:cubicBezTo>
                <a:cubicBezTo>
                  <a:pt x="258504" y="109024"/>
                  <a:pt x="258622" y="109077"/>
                  <a:pt x="258744" y="109077"/>
                </a:cubicBezTo>
                <a:cubicBezTo>
                  <a:pt x="258808" y="109077"/>
                  <a:pt x="258872" y="109062"/>
                  <a:pt x="258932" y="109032"/>
                </a:cubicBezTo>
                <a:cubicBezTo>
                  <a:pt x="259084" y="108924"/>
                  <a:pt x="259127" y="108707"/>
                  <a:pt x="259040" y="108534"/>
                </a:cubicBezTo>
                <a:cubicBezTo>
                  <a:pt x="258965" y="108439"/>
                  <a:pt x="258856" y="108378"/>
                  <a:pt x="258744" y="108378"/>
                </a:cubicBezTo>
                <a:close/>
                <a:moveTo>
                  <a:pt x="268153" y="108378"/>
                </a:moveTo>
                <a:cubicBezTo>
                  <a:pt x="268136" y="108378"/>
                  <a:pt x="268120" y="108379"/>
                  <a:pt x="268103" y="108382"/>
                </a:cubicBezTo>
                <a:cubicBezTo>
                  <a:pt x="268038" y="108404"/>
                  <a:pt x="268016" y="108404"/>
                  <a:pt x="267951" y="108425"/>
                </a:cubicBezTo>
                <a:cubicBezTo>
                  <a:pt x="267799" y="108534"/>
                  <a:pt x="267734" y="108751"/>
                  <a:pt x="267843" y="108924"/>
                </a:cubicBezTo>
                <a:cubicBezTo>
                  <a:pt x="267914" y="109024"/>
                  <a:pt x="268032" y="109077"/>
                  <a:pt x="268153" y="109077"/>
                </a:cubicBezTo>
                <a:cubicBezTo>
                  <a:pt x="268217" y="109077"/>
                  <a:pt x="268282" y="109062"/>
                  <a:pt x="268341" y="109032"/>
                </a:cubicBezTo>
                <a:cubicBezTo>
                  <a:pt x="268493" y="108924"/>
                  <a:pt x="268536" y="108707"/>
                  <a:pt x="268450" y="108534"/>
                </a:cubicBezTo>
                <a:cubicBezTo>
                  <a:pt x="268374" y="108439"/>
                  <a:pt x="268266" y="108378"/>
                  <a:pt x="268153" y="108378"/>
                </a:cubicBezTo>
                <a:close/>
                <a:moveTo>
                  <a:pt x="259676" y="109007"/>
                </a:moveTo>
                <a:cubicBezTo>
                  <a:pt x="259659" y="109007"/>
                  <a:pt x="259642" y="109008"/>
                  <a:pt x="259626" y="109011"/>
                </a:cubicBezTo>
                <a:cubicBezTo>
                  <a:pt x="259582" y="109011"/>
                  <a:pt x="259539" y="109032"/>
                  <a:pt x="259496" y="109054"/>
                </a:cubicBezTo>
                <a:cubicBezTo>
                  <a:pt x="259322" y="109163"/>
                  <a:pt x="259279" y="109379"/>
                  <a:pt x="259387" y="109553"/>
                </a:cubicBezTo>
                <a:cubicBezTo>
                  <a:pt x="259458" y="109652"/>
                  <a:pt x="259567" y="109705"/>
                  <a:pt x="259682" y="109705"/>
                </a:cubicBezTo>
                <a:cubicBezTo>
                  <a:pt x="259742" y="109705"/>
                  <a:pt x="259805" y="109691"/>
                  <a:pt x="259864" y="109661"/>
                </a:cubicBezTo>
                <a:cubicBezTo>
                  <a:pt x="260038" y="109553"/>
                  <a:pt x="260081" y="109336"/>
                  <a:pt x="259972" y="109163"/>
                </a:cubicBezTo>
                <a:cubicBezTo>
                  <a:pt x="259897" y="109068"/>
                  <a:pt x="259789" y="109007"/>
                  <a:pt x="259676" y="109007"/>
                </a:cubicBezTo>
                <a:close/>
                <a:moveTo>
                  <a:pt x="16389" y="109331"/>
                </a:moveTo>
                <a:cubicBezTo>
                  <a:pt x="16368" y="109331"/>
                  <a:pt x="16347" y="109332"/>
                  <a:pt x="16326" y="109336"/>
                </a:cubicBezTo>
                <a:cubicBezTo>
                  <a:pt x="16283" y="109336"/>
                  <a:pt x="16218" y="109358"/>
                  <a:pt x="16174" y="109379"/>
                </a:cubicBezTo>
                <a:cubicBezTo>
                  <a:pt x="16023" y="109488"/>
                  <a:pt x="15979" y="109683"/>
                  <a:pt x="16066" y="109856"/>
                </a:cubicBezTo>
                <a:cubicBezTo>
                  <a:pt x="16135" y="109966"/>
                  <a:pt x="16247" y="110024"/>
                  <a:pt x="16364" y="110024"/>
                </a:cubicBezTo>
                <a:cubicBezTo>
                  <a:pt x="16432" y="110024"/>
                  <a:pt x="16501" y="110004"/>
                  <a:pt x="16565" y="109965"/>
                </a:cubicBezTo>
                <a:cubicBezTo>
                  <a:pt x="16716" y="109856"/>
                  <a:pt x="16760" y="109639"/>
                  <a:pt x="16673" y="109488"/>
                </a:cubicBezTo>
                <a:cubicBezTo>
                  <a:pt x="16600" y="109379"/>
                  <a:pt x="16497" y="109331"/>
                  <a:pt x="16389" y="109331"/>
                </a:cubicBezTo>
                <a:close/>
                <a:moveTo>
                  <a:pt x="267212" y="109331"/>
                </a:moveTo>
                <a:cubicBezTo>
                  <a:pt x="267191" y="109331"/>
                  <a:pt x="267170" y="109332"/>
                  <a:pt x="267149" y="109336"/>
                </a:cubicBezTo>
                <a:cubicBezTo>
                  <a:pt x="267127" y="109336"/>
                  <a:pt x="267062" y="109358"/>
                  <a:pt x="267019" y="109379"/>
                </a:cubicBezTo>
                <a:cubicBezTo>
                  <a:pt x="266845" y="109488"/>
                  <a:pt x="266802" y="109683"/>
                  <a:pt x="266910" y="109856"/>
                </a:cubicBezTo>
                <a:cubicBezTo>
                  <a:pt x="266979" y="109966"/>
                  <a:pt x="267091" y="110024"/>
                  <a:pt x="267203" y="110024"/>
                </a:cubicBezTo>
                <a:cubicBezTo>
                  <a:pt x="267267" y="110024"/>
                  <a:pt x="267332" y="110004"/>
                  <a:pt x="267387" y="109965"/>
                </a:cubicBezTo>
                <a:cubicBezTo>
                  <a:pt x="267561" y="109856"/>
                  <a:pt x="267604" y="109639"/>
                  <a:pt x="267496" y="109488"/>
                </a:cubicBezTo>
                <a:cubicBezTo>
                  <a:pt x="267423" y="109379"/>
                  <a:pt x="267320" y="109331"/>
                  <a:pt x="267212" y="109331"/>
                </a:cubicBezTo>
                <a:close/>
                <a:moveTo>
                  <a:pt x="17322" y="109959"/>
                </a:moveTo>
                <a:cubicBezTo>
                  <a:pt x="17301" y="109959"/>
                  <a:pt x="17280" y="109961"/>
                  <a:pt x="17258" y="109965"/>
                </a:cubicBezTo>
                <a:cubicBezTo>
                  <a:pt x="17215" y="109965"/>
                  <a:pt x="17172" y="109986"/>
                  <a:pt x="17128" y="110008"/>
                </a:cubicBezTo>
                <a:cubicBezTo>
                  <a:pt x="16955" y="110095"/>
                  <a:pt x="16912" y="110312"/>
                  <a:pt x="17020" y="110485"/>
                </a:cubicBezTo>
                <a:cubicBezTo>
                  <a:pt x="17077" y="110585"/>
                  <a:pt x="17190" y="110647"/>
                  <a:pt x="17311" y="110647"/>
                </a:cubicBezTo>
                <a:cubicBezTo>
                  <a:pt x="17373" y="110647"/>
                  <a:pt x="17438" y="110630"/>
                  <a:pt x="17497" y="110593"/>
                </a:cubicBezTo>
                <a:cubicBezTo>
                  <a:pt x="17649" y="110485"/>
                  <a:pt x="17714" y="110268"/>
                  <a:pt x="17605" y="110116"/>
                </a:cubicBezTo>
                <a:cubicBezTo>
                  <a:pt x="17533" y="110007"/>
                  <a:pt x="17430" y="109959"/>
                  <a:pt x="17322" y="109959"/>
                </a:cubicBezTo>
                <a:close/>
                <a:moveTo>
                  <a:pt x="272869" y="111520"/>
                </a:moveTo>
                <a:cubicBezTo>
                  <a:pt x="272849" y="111520"/>
                  <a:pt x="272828" y="111522"/>
                  <a:pt x="272807" y="111526"/>
                </a:cubicBezTo>
                <a:cubicBezTo>
                  <a:pt x="272764" y="111526"/>
                  <a:pt x="272699" y="111547"/>
                  <a:pt x="272677" y="111569"/>
                </a:cubicBezTo>
                <a:cubicBezTo>
                  <a:pt x="272504" y="111677"/>
                  <a:pt x="272460" y="111894"/>
                  <a:pt x="272569" y="112046"/>
                </a:cubicBezTo>
                <a:cubicBezTo>
                  <a:pt x="272624" y="112156"/>
                  <a:pt x="272731" y="112214"/>
                  <a:pt x="272841" y="112214"/>
                </a:cubicBezTo>
                <a:cubicBezTo>
                  <a:pt x="272904" y="112214"/>
                  <a:pt x="272969" y="112194"/>
                  <a:pt x="273024" y="112154"/>
                </a:cubicBezTo>
                <a:cubicBezTo>
                  <a:pt x="273198" y="112068"/>
                  <a:pt x="273241" y="111851"/>
                  <a:pt x="273133" y="111677"/>
                </a:cubicBezTo>
                <a:cubicBezTo>
                  <a:pt x="273060" y="111568"/>
                  <a:pt x="272972" y="111520"/>
                  <a:pt x="272869" y="111520"/>
                </a:cubicBezTo>
                <a:close/>
                <a:moveTo>
                  <a:pt x="26102" y="112149"/>
                </a:moveTo>
                <a:cubicBezTo>
                  <a:pt x="26081" y="112149"/>
                  <a:pt x="26060" y="112151"/>
                  <a:pt x="26039" y="112154"/>
                </a:cubicBezTo>
                <a:cubicBezTo>
                  <a:pt x="25996" y="112154"/>
                  <a:pt x="25952" y="112176"/>
                  <a:pt x="25909" y="112198"/>
                </a:cubicBezTo>
                <a:cubicBezTo>
                  <a:pt x="25736" y="112306"/>
                  <a:pt x="25692" y="112523"/>
                  <a:pt x="25801" y="112675"/>
                </a:cubicBezTo>
                <a:cubicBezTo>
                  <a:pt x="25855" y="112785"/>
                  <a:pt x="25963" y="112842"/>
                  <a:pt x="26078" y="112842"/>
                </a:cubicBezTo>
                <a:cubicBezTo>
                  <a:pt x="26144" y="112842"/>
                  <a:pt x="26214" y="112823"/>
                  <a:pt x="26278" y="112783"/>
                </a:cubicBezTo>
                <a:cubicBezTo>
                  <a:pt x="26429" y="112696"/>
                  <a:pt x="26494" y="112480"/>
                  <a:pt x="26386" y="112306"/>
                </a:cubicBezTo>
                <a:cubicBezTo>
                  <a:pt x="26313" y="112197"/>
                  <a:pt x="26210" y="112149"/>
                  <a:pt x="26102" y="112149"/>
                </a:cubicBezTo>
                <a:close/>
                <a:moveTo>
                  <a:pt x="175035" y="112149"/>
                </a:moveTo>
                <a:cubicBezTo>
                  <a:pt x="175012" y="112149"/>
                  <a:pt x="174988" y="112151"/>
                  <a:pt x="174963" y="112154"/>
                </a:cubicBezTo>
                <a:cubicBezTo>
                  <a:pt x="174920" y="112154"/>
                  <a:pt x="174876" y="112176"/>
                  <a:pt x="174833" y="112198"/>
                </a:cubicBezTo>
                <a:cubicBezTo>
                  <a:pt x="174681" y="112306"/>
                  <a:pt x="174616" y="112523"/>
                  <a:pt x="174724" y="112675"/>
                </a:cubicBezTo>
                <a:cubicBezTo>
                  <a:pt x="174793" y="112785"/>
                  <a:pt x="174905" y="112842"/>
                  <a:pt x="175017" y="112842"/>
                </a:cubicBezTo>
                <a:cubicBezTo>
                  <a:pt x="175081" y="112842"/>
                  <a:pt x="175146" y="112823"/>
                  <a:pt x="175201" y="112783"/>
                </a:cubicBezTo>
                <a:cubicBezTo>
                  <a:pt x="175375" y="112696"/>
                  <a:pt x="175418" y="112480"/>
                  <a:pt x="175310" y="112306"/>
                </a:cubicBezTo>
                <a:cubicBezTo>
                  <a:pt x="175255" y="112197"/>
                  <a:pt x="175155" y="112149"/>
                  <a:pt x="175035" y="112149"/>
                </a:cubicBezTo>
                <a:close/>
                <a:moveTo>
                  <a:pt x="173777" y="112454"/>
                </a:moveTo>
                <a:cubicBezTo>
                  <a:pt x="173761" y="112454"/>
                  <a:pt x="173744" y="112455"/>
                  <a:pt x="173727" y="112458"/>
                </a:cubicBezTo>
                <a:cubicBezTo>
                  <a:pt x="173684" y="112480"/>
                  <a:pt x="173619" y="112480"/>
                  <a:pt x="173575" y="112523"/>
                </a:cubicBezTo>
                <a:cubicBezTo>
                  <a:pt x="173424" y="112610"/>
                  <a:pt x="173380" y="112827"/>
                  <a:pt x="173467" y="113000"/>
                </a:cubicBezTo>
                <a:cubicBezTo>
                  <a:pt x="173538" y="113100"/>
                  <a:pt x="173656" y="113153"/>
                  <a:pt x="173772" y="113153"/>
                </a:cubicBezTo>
                <a:cubicBezTo>
                  <a:pt x="173832" y="113153"/>
                  <a:pt x="173892" y="113138"/>
                  <a:pt x="173944" y="113108"/>
                </a:cubicBezTo>
                <a:cubicBezTo>
                  <a:pt x="174117" y="113000"/>
                  <a:pt x="174161" y="112783"/>
                  <a:pt x="174052" y="112610"/>
                </a:cubicBezTo>
                <a:cubicBezTo>
                  <a:pt x="173996" y="112515"/>
                  <a:pt x="173890" y="112454"/>
                  <a:pt x="173777" y="112454"/>
                </a:cubicBezTo>
                <a:close/>
                <a:moveTo>
                  <a:pt x="271911" y="112454"/>
                </a:moveTo>
                <a:cubicBezTo>
                  <a:pt x="271892" y="112454"/>
                  <a:pt x="271873" y="112455"/>
                  <a:pt x="271853" y="112458"/>
                </a:cubicBezTo>
                <a:cubicBezTo>
                  <a:pt x="271810" y="112480"/>
                  <a:pt x="271745" y="112480"/>
                  <a:pt x="271723" y="112523"/>
                </a:cubicBezTo>
                <a:cubicBezTo>
                  <a:pt x="271572" y="112610"/>
                  <a:pt x="271507" y="112827"/>
                  <a:pt x="271615" y="113000"/>
                </a:cubicBezTo>
                <a:cubicBezTo>
                  <a:pt x="271686" y="113100"/>
                  <a:pt x="271804" y="113153"/>
                  <a:pt x="271926" y="113153"/>
                </a:cubicBezTo>
                <a:cubicBezTo>
                  <a:pt x="271989" y="113153"/>
                  <a:pt x="272054" y="113138"/>
                  <a:pt x="272114" y="113108"/>
                </a:cubicBezTo>
                <a:cubicBezTo>
                  <a:pt x="272265" y="113000"/>
                  <a:pt x="272287" y="112783"/>
                  <a:pt x="272222" y="112610"/>
                </a:cubicBezTo>
                <a:cubicBezTo>
                  <a:pt x="272146" y="112515"/>
                  <a:pt x="272038" y="112454"/>
                  <a:pt x="271911" y="112454"/>
                </a:cubicBezTo>
                <a:close/>
                <a:moveTo>
                  <a:pt x="22967" y="112778"/>
                </a:moveTo>
                <a:cubicBezTo>
                  <a:pt x="22944" y="112778"/>
                  <a:pt x="22920" y="112780"/>
                  <a:pt x="22895" y="112783"/>
                </a:cubicBezTo>
                <a:cubicBezTo>
                  <a:pt x="22852" y="112783"/>
                  <a:pt x="22809" y="112805"/>
                  <a:pt x="22765" y="112827"/>
                </a:cubicBezTo>
                <a:cubicBezTo>
                  <a:pt x="22614" y="112935"/>
                  <a:pt x="22548" y="113152"/>
                  <a:pt x="22657" y="113303"/>
                </a:cubicBezTo>
                <a:cubicBezTo>
                  <a:pt x="22726" y="113413"/>
                  <a:pt x="22838" y="113471"/>
                  <a:pt x="22949" y="113471"/>
                </a:cubicBezTo>
                <a:cubicBezTo>
                  <a:pt x="23014" y="113471"/>
                  <a:pt x="23078" y="113452"/>
                  <a:pt x="23134" y="113412"/>
                </a:cubicBezTo>
                <a:cubicBezTo>
                  <a:pt x="23307" y="113303"/>
                  <a:pt x="23351" y="113087"/>
                  <a:pt x="23242" y="112935"/>
                </a:cubicBezTo>
                <a:cubicBezTo>
                  <a:pt x="23188" y="112826"/>
                  <a:pt x="23088" y="112778"/>
                  <a:pt x="22967" y="112778"/>
                </a:cubicBezTo>
                <a:close/>
                <a:moveTo>
                  <a:pt x="257219" y="112154"/>
                </a:moveTo>
                <a:cubicBezTo>
                  <a:pt x="257111" y="112176"/>
                  <a:pt x="257024" y="112198"/>
                  <a:pt x="256981" y="112263"/>
                </a:cubicBezTo>
                <a:cubicBezTo>
                  <a:pt x="256742" y="112480"/>
                  <a:pt x="256872" y="112740"/>
                  <a:pt x="257371" y="113087"/>
                </a:cubicBezTo>
                <a:cubicBezTo>
                  <a:pt x="257840" y="113411"/>
                  <a:pt x="258129" y="113563"/>
                  <a:pt x="258337" y="113563"/>
                </a:cubicBezTo>
                <a:cubicBezTo>
                  <a:pt x="258505" y="113563"/>
                  <a:pt x="258621" y="113465"/>
                  <a:pt x="258737" y="113282"/>
                </a:cubicBezTo>
                <a:cubicBezTo>
                  <a:pt x="258953" y="112913"/>
                  <a:pt x="257913" y="112198"/>
                  <a:pt x="257306" y="112154"/>
                </a:cubicBezTo>
                <a:close/>
                <a:moveTo>
                  <a:pt x="27988" y="114035"/>
                </a:moveTo>
                <a:cubicBezTo>
                  <a:pt x="27967" y="114035"/>
                  <a:pt x="27946" y="114037"/>
                  <a:pt x="27925" y="114041"/>
                </a:cubicBezTo>
                <a:cubicBezTo>
                  <a:pt x="27882" y="114041"/>
                  <a:pt x="27817" y="114062"/>
                  <a:pt x="27773" y="114084"/>
                </a:cubicBezTo>
                <a:cubicBezTo>
                  <a:pt x="27622" y="114171"/>
                  <a:pt x="27578" y="114388"/>
                  <a:pt x="27687" y="114561"/>
                </a:cubicBezTo>
                <a:cubicBezTo>
                  <a:pt x="27744" y="114661"/>
                  <a:pt x="27857" y="114723"/>
                  <a:pt x="27978" y="114723"/>
                </a:cubicBezTo>
                <a:cubicBezTo>
                  <a:pt x="28040" y="114723"/>
                  <a:pt x="28104" y="114706"/>
                  <a:pt x="28164" y="114669"/>
                </a:cubicBezTo>
                <a:cubicBezTo>
                  <a:pt x="28316" y="114561"/>
                  <a:pt x="28359" y="114344"/>
                  <a:pt x="28272" y="114192"/>
                </a:cubicBezTo>
                <a:cubicBezTo>
                  <a:pt x="28199" y="114083"/>
                  <a:pt x="28096" y="114035"/>
                  <a:pt x="27988" y="114035"/>
                </a:cubicBezTo>
                <a:close/>
                <a:moveTo>
                  <a:pt x="32355" y="115272"/>
                </a:moveTo>
                <a:cubicBezTo>
                  <a:pt x="32338" y="115272"/>
                  <a:pt x="32321" y="115274"/>
                  <a:pt x="32305" y="115276"/>
                </a:cubicBezTo>
                <a:cubicBezTo>
                  <a:pt x="32261" y="115298"/>
                  <a:pt x="32218" y="115298"/>
                  <a:pt x="32175" y="115341"/>
                </a:cubicBezTo>
                <a:cubicBezTo>
                  <a:pt x="32001" y="115428"/>
                  <a:pt x="31958" y="115645"/>
                  <a:pt x="32066" y="115818"/>
                </a:cubicBezTo>
                <a:cubicBezTo>
                  <a:pt x="32137" y="115918"/>
                  <a:pt x="32255" y="115971"/>
                  <a:pt x="32371" y="115971"/>
                </a:cubicBezTo>
                <a:cubicBezTo>
                  <a:pt x="32431" y="115971"/>
                  <a:pt x="32491" y="115957"/>
                  <a:pt x="32543" y="115927"/>
                </a:cubicBezTo>
                <a:cubicBezTo>
                  <a:pt x="32717" y="115818"/>
                  <a:pt x="32760" y="115602"/>
                  <a:pt x="32652" y="115450"/>
                </a:cubicBezTo>
                <a:cubicBezTo>
                  <a:pt x="32595" y="115336"/>
                  <a:pt x="32472" y="115272"/>
                  <a:pt x="32355" y="115272"/>
                </a:cubicBezTo>
                <a:close/>
                <a:moveTo>
                  <a:pt x="35180" y="115901"/>
                </a:moveTo>
                <a:cubicBezTo>
                  <a:pt x="35161" y="115901"/>
                  <a:pt x="35142" y="115902"/>
                  <a:pt x="35123" y="115905"/>
                </a:cubicBezTo>
                <a:cubicBezTo>
                  <a:pt x="35080" y="115927"/>
                  <a:pt x="35036" y="115927"/>
                  <a:pt x="34993" y="115970"/>
                </a:cubicBezTo>
                <a:cubicBezTo>
                  <a:pt x="34841" y="116057"/>
                  <a:pt x="34776" y="116274"/>
                  <a:pt x="34885" y="116447"/>
                </a:cubicBezTo>
                <a:cubicBezTo>
                  <a:pt x="34956" y="116547"/>
                  <a:pt x="35074" y="116600"/>
                  <a:pt x="35189" y="116600"/>
                </a:cubicBezTo>
                <a:cubicBezTo>
                  <a:pt x="35250" y="116600"/>
                  <a:pt x="35310" y="116585"/>
                  <a:pt x="35362" y="116556"/>
                </a:cubicBezTo>
                <a:cubicBezTo>
                  <a:pt x="35535" y="116447"/>
                  <a:pt x="35578" y="116230"/>
                  <a:pt x="35470" y="116079"/>
                </a:cubicBezTo>
                <a:cubicBezTo>
                  <a:pt x="35413" y="115965"/>
                  <a:pt x="35307" y="115901"/>
                  <a:pt x="35180" y="115901"/>
                </a:cubicBezTo>
                <a:close/>
                <a:moveTo>
                  <a:pt x="168762" y="104913"/>
                </a:moveTo>
                <a:cubicBezTo>
                  <a:pt x="168654" y="104935"/>
                  <a:pt x="168589" y="105065"/>
                  <a:pt x="168589" y="105282"/>
                </a:cubicBezTo>
                <a:cubicBezTo>
                  <a:pt x="168589" y="106127"/>
                  <a:pt x="167635" y="107298"/>
                  <a:pt x="166508" y="107840"/>
                </a:cubicBezTo>
                <a:cubicBezTo>
                  <a:pt x="165250" y="108425"/>
                  <a:pt x="164730" y="109488"/>
                  <a:pt x="165012" y="110940"/>
                </a:cubicBezTo>
                <a:cubicBezTo>
                  <a:pt x="165142" y="111634"/>
                  <a:pt x="165033" y="112198"/>
                  <a:pt x="164665" y="112761"/>
                </a:cubicBezTo>
                <a:cubicBezTo>
                  <a:pt x="164123" y="113607"/>
                  <a:pt x="164166" y="114388"/>
                  <a:pt x="164881" y="116187"/>
                </a:cubicBezTo>
                <a:cubicBezTo>
                  <a:pt x="165088" y="116712"/>
                  <a:pt x="165248" y="116910"/>
                  <a:pt x="165592" y="116910"/>
                </a:cubicBezTo>
                <a:cubicBezTo>
                  <a:pt x="165718" y="116910"/>
                  <a:pt x="165867" y="116884"/>
                  <a:pt x="166052" y="116837"/>
                </a:cubicBezTo>
                <a:cubicBezTo>
                  <a:pt x="166508" y="116729"/>
                  <a:pt x="166984" y="116469"/>
                  <a:pt x="167115" y="116274"/>
                </a:cubicBezTo>
                <a:cubicBezTo>
                  <a:pt x="167396" y="115862"/>
                  <a:pt x="167743" y="114561"/>
                  <a:pt x="168437" y="111244"/>
                </a:cubicBezTo>
                <a:cubicBezTo>
                  <a:pt x="168719" y="109856"/>
                  <a:pt x="169087" y="108490"/>
                  <a:pt x="169239" y="108230"/>
                </a:cubicBezTo>
                <a:cubicBezTo>
                  <a:pt x="169543" y="107623"/>
                  <a:pt x="169261" y="105173"/>
                  <a:pt x="168871" y="104935"/>
                </a:cubicBezTo>
                <a:cubicBezTo>
                  <a:pt x="168827" y="104913"/>
                  <a:pt x="168784" y="104913"/>
                  <a:pt x="168762" y="104913"/>
                </a:cubicBezTo>
                <a:close/>
                <a:moveTo>
                  <a:pt x="50545" y="117158"/>
                </a:moveTo>
                <a:cubicBezTo>
                  <a:pt x="50528" y="117158"/>
                  <a:pt x="50512" y="117160"/>
                  <a:pt x="50495" y="117163"/>
                </a:cubicBezTo>
                <a:cubicBezTo>
                  <a:pt x="50451" y="117163"/>
                  <a:pt x="50408" y="117184"/>
                  <a:pt x="50365" y="117206"/>
                </a:cubicBezTo>
                <a:cubicBezTo>
                  <a:pt x="50191" y="117314"/>
                  <a:pt x="50148" y="117531"/>
                  <a:pt x="50256" y="117705"/>
                </a:cubicBezTo>
                <a:cubicBezTo>
                  <a:pt x="50313" y="117804"/>
                  <a:pt x="50426" y="117857"/>
                  <a:pt x="50546" y="117857"/>
                </a:cubicBezTo>
                <a:cubicBezTo>
                  <a:pt x="50609" y="117857"/>
                  <a:pt x="50674" y="117843"/>
                  <a:pt x="50733" y="117813"/>
                </a:cubicBezTo>
                <a:cubicBezTo>
                  <a:pt x="50885" y="117705"/>
                  <a:pt x="50950" y="117488"/>
                  <a:pt x="50842" y="117314"/>
                </a:cubicBezTo>
                <a:cubicBezTo>
                  <a:pt x="50766" y="117220"/>
                  <a:pt x="50658" y="117158"/>
                  <a:pt x="50545" y="117158"/>
                </a:cubicBezTo>
                <a:close/>
                <a:moveTo>
                  <a:pt x="46794" y="117787"/>
                </a:moveTo>
                <a:cubicBezTo>
                  <a:pt x="46778" y="117787"/>
                  <a:pt x="46761" y="117789"/>
                  <a:pt x="46744" y="117791"/>
                </a:cubicBezTo>
                <a:cubicBezTo>
                  <a:pt x="46679" y="117791"/>
                  <a:pt x="46636" y="117813"/>
                  <a:pt x="46592" y="117835"/>
                </a:cubicBezTo>
                <a:cubicBezTo>
                  <a:pt x="46440" y="117943"/>
                  <a:pt x="46397" y="118160"/>
                  <a:pt x="46484" y="118333"/>
                </a:cubicBezTo>
                <a:cubicBezTo>
                  <a:pt x="46551" y="118428"/>
                  <a:pt x="46661" y="118480"/>
                  <a:pt x="46770" y="118480"/>
                </a:cubicBezTo>
                <a:cubicBezTo>
                  <a:pt x="46837" y="118480"/>
                  <a:pt x="46904" y="118461"/>
                  <a:pt x="46961" y="118420"/>
                </a:cubicBezTo>
                <a:cubicBezTo>
                  <a:pt x="47134" y="118333"/>
                  <a:pt x="47178" y="118117"/>
                  <a:pt x="47069" y="117943"/>
                </a:cubicBezTo>
                <a:cubicBezTo>
                  <a:pt x="47013" y="117849"/>
                  <a:pt x="46907" y="117787"/>
                  <a:pt x="46794" y="117787"/>
                </a:cubicBezTo>
                <a:close/>
                <a:moveTo>
                  <a:pt x="69993" y="124682"/>
                </a:moveTo>
                <a:cubicBezTo>
                  <a:pt x="69976" y="124682"/>
                  <a:pt x="69959" y="124683"/>
                  <a:pt x="69942" y="124686"/>
                </a:cubicBezTo>
                <a:cubicBezTo>
                  <a:pt x="69899" y="124707"/>
                  <a:pt x="69834" y="124707"/>
                  <a:pt x="69790" y="124751"/>
                </a:cubicBezTo>
                <a:cubicBezTo>
                  <a:pt x="69639" y="124838"/>
                  <a:pt x="69595" y="125054"/>
                  <a:pt x="69682" y="125228"/>
                </a:cubicBezTo>
                <a:cubicBezTo>
                  <a:pt x="69753" y="125327"/>
                  <a:pt x="69871" y="125380"/>
                  <a:pt x="69993" y="125380"/>
                </a:cubicBezTo>
                <a:cubicBezTo>
                  <a:pt x="70057" y="125380"/>
                  <a:pt x="70121" y="125366"/>
                  <a:pt x="70181" y="125336"/>
                </a:cubicBezTo>
                <a:cubicBezTo>
                  <a:pt x="70332" y="125228"/>
                  <a:pt x="70376" y="125011"/>
                  <a:pt x="70289" y="124838"/>
                </a:cubicBezTo>
                <a:cubicBezTo>
                  <a:pt x="70214" y="124743"/>
                  <a:pt x="70105" y="124682"/>
                  <a:pt x="69993" y="124682"/>
                </a:cubicBezTo>
                <a:close/>
                <a:moveTo>
                  <a:pt x="210866" y="10278"/>
                </a:moveTo>
                <a:cubicBezTo>
                  <a:pt x="210454" y="10278"/>
                  <a:pt x="210151" y="10494"/>
                  <a:pt x="209739" y="10950"/>
                </a:cubicBezTo>
                <a:cubicBezTo>
                  <a:pt x="209218" y="11535"/>
                  <a:pt x="209110" y="11860"/>
                  <a:pt x="209348" y="12142"/>
                </a:cubicBezTo>
                <a:cubicBezTo>
                  <a:pt x="209682" y="12559"/>
                  <a:pt x="209528" y="12822"/>
                  <a:pt x="209043" y="12822"/>
                </a:cubicBezTo>
                <a:cubicBezTo>
                  <a:pt x="208898" y="12822"/>
                  <a:pt x="208724" y="12799"/>
                  <a:pt x="208524" y="12749"/>
                </a:cubicBezTo>
                <a:cubicBezTo>
                  <a:pt x="208431" y="12726"/>
                  <a:pt x="208320" y="12714"/>
                  <a:pt x="208197" y="12714"/>
                </a:cubicBezTo>
                <a:cubicBezTo>
                  <a:pt x="207751" y="12714"/>
                  <a:pt x="207148" y="12863"/>
                  <a:pt x="206638" y="13118"/>
                </a:cubicBezTo>
                <a:cubicBezTo>
                  <a:pt x="206123" y="13355"/>
                  <a:pt x="205753" y="13464"/>
                  <a:pt x="205459" y="13464"/>
                </a:cubicBezTo>
                <a:cubicBezTo>
                  <a:pt x="205270" y="13464"/>
                  <a:pt x="205113" y="13419"/>
                  <a:pt x="204969" y="13334"/>
                </a:cubicBezTo>
                <a:cubicBezTo>
                  <a:pt x="204810" y="13232"/>
                  <a:pt x="204600" y="13181"/>
                  <a:pt x="204316" y="13181"/>
                </a:cubicBezTo>
                <a:cubicBezTo>
                  <a:pt x="203940" y="13181"/>
                  <a:pt x="203437" y="13270"/>
                  <a:pt x="202757" y="13443"/>
                </a:cubicBezTo>
                <a:cubicBezTo>
                  <a:pt x="201825" y="13681"/>
                  <a:pt x="200611" y="13876"/>
                  <a:pt x="200069" y="13876"/>
                </a:cubicBezTo>
                <a:cubicBezTo>
                  <a:pt x="199072" y="13876"/>
                  <a:pt x="197316" y="14484"/>
                  <a:pt x="197099" y="14895"/>
                </a:cubicBezTo>
                <a:cubicBezTo>
                  <a:pt x="197034" y="15004"/>
                  <a:pt x="197229" y="15307"/>
                  <a:pt x="197554" y="15546"/>
                </a:cubicBezTo>
                <a:cubicBezTo>
                  <a:pt x="198049" y="15913"/>
                  <a:pt x="198032" y="16620"/>
                  <a:pt x="197662" y="16620"/>
                </a:cubicBezTo>
                <a:cubicBezTo>
                  <a:pt x="197594" y="16620"/>
                  <a:pt x="197514" y="16597"/>
                  <a:pt x="197424" y="16543"/>
                </a:cubicBezTo>
                <a:cubicBezTo>
                  <a:pt x="197251" y="16435"/>
                  <a:pt x="196210" y="16305"/>
                  <a:pt x="195083" y="16261"/>
                </a:cubicBezTo>
                <a:cubicBezTo>
                  <a:pt x="194610" y="16240"/>
                  <a:pt x="194247" y="16226"/>
                  <a:pt x="193968" y="16226"/>
                </a:cubicBezTo>
                <a:cubicBezTo>
                  <a:pt x="193094" y="16226"/>
                  <a:pt x="193045" y="16369"/>
                  <a:pt x="193045" y="16912"/>
                </a:cubicBezTo>
                <a:cubicBezTo>
                  <a:pt x="193045" y="17324"/>
                  <a:pt x="193240" y="17649"/>
                  <a:pt x="193478" y="17649"/>
                </a:cubicBezTo>
                <a:cubicBezTo>
                  <a:pt x="194259" y="17649"/>
                  <a:pt x="195213" y="18711"/>
                  <a:pt x="195321" y="19665"/>
                </a:cubicBezTo>
                <a:cubicBezTo>
                  <a:pt x="195386" y="20424"/>
                  <a:pt x="195278" y="20619"/>
                  <a:pt x="194779" y="20619"/>
                </a:cubicBezTo>
                <a:cubicBezTo>
                  <a:pt x="194280" y="20619"/>
                  <a:pt x="194172" y="20424"/>
                  <a:pt x="194194" y="19795"/>
                </a:cubicBezTo>
                <a:cubicBezTo>
                  <a:pt x="194259" y="19080"/>
                  <a:pt x="194064" y="18885"/>
                  <a:pt x="192871" y="18429"/>
                </a:cubicBezTo>
                <a:cubicBezTo>
                  <a:pt x="192264" y="18197"/>
                  <a:pt x="191842" y="18088"/>
                  <a:pt x="191535" y="18088"/>
                </a:cubicBezTo>
                <a:cubicBezTo>
                  <a:pt x="191327" y="18088"/>
                  <a:pt x="191173" y="18138"/>
                  <a:pt x="191050" y="18234"/>
                </a:cubicBezTo>
                <a:cubicBezTo>
                  <a:pt x="190912" y="18351"/>
                  <a:pt x="190790" y="18411"/>
                  <a:pt x="190670" y="18411"/>
                </a:cubicBezTo>
                <a:cubicBezTo>
                  <a:pt x="190546" y="18411"/>
                  <a:pt x="190424" y="18346"/>
                  <a:pt x="190291" y="18213"/>
                </a:cubicBezTo>
                <a:cubicBezTo>
                  <a:pt x="190155" y="18077"/>
                  <a:pt x="190061" y="18012"/>
                  <a:pt x="190001" y="18012"/>
                </a:cubicBezTo>
                <a:cubicBezTo>
                  <a:pt x="189947" y="18012"/>
                  <a:pt x="189923" y="18066"/>
                  <a:pt x="189923" y="18169"/>
                </a:cubicBezTo>
                <a:cubicBezTo>
                  <a:pt x="189923" y="18364"/>
                  <a:pt x="190291" y="18755"/>
                  <a:pt x="190725" y="19036"/>
                </a:cubicBezTo>
                <a:cubicBezTo>
                  <a:pt x="191531" y="19574"/>
                  <a:pt x="191474" y="19998"/>
                  <a:pt x="190942" y="19998"/>
                </a:cubicBezTo>
                <a:cubicBezTo>
                  <a:pt x="190702" y="19998"/>
                  <a:pt x="190364" y="19911"/>
                  <a:pt x="189966" y="19709"/>
                </a:cubicBezTo>
                <a:cubicBezTo>
                  <a:pt x="189337" y="19383"/>
                  <a:pt x="188882" y="18841"/>
                  <a:pt x="188687" y="18191"/>
                </a:cubicBezTo>
                <a:cubicBezTo>
                  <a:pt x="188580" y="17794"/>
                  <a:pt x="188473" y="17569"/>
                  <a:pt x="188419" y="17569"/>
                </a:cubicBezTo>
                <a:cubicBezTo>
                  <a:pt x="188397" y="17569"/>
                  <a:pt x="188383" y="17609"/>
                  <a:pt x="188383" y="17692"/>
                </a:cubicBezTo>
                <a:cubicBezTo>
                  <a:pt x="188362" y="17974"/>
                  <a:pt x="188123" y="18364"/>
                  <a:pt x="187863" y="18603"/>
                </a:cubicBezTo>
                <a:cubicBezTo>
                  <a:pt x="187581" y="18820"/>
                  <a:pt x="187473" y="19210"/>
                  <a:pt x="187581" y="19492"/>
                </a:cubicBezTo>
                <a:cubicBezTo>
                  <a:pt x="187776" y="19925"/>
                  <a:pt x="187906" y="20554"/>
                  <a:pt x="187993" y="21486"/>
                </a:cubicBezTo>
                <a:cubicBezTo>
                  <a:pt x="188015" y="21616"/>
                  <a:pt x="188405" y="21725"/>
                  <a:pt x="188882" y="21725"/>
                </a:cubicBezTo>
                <a:cubicBezTo>
                  <a:pt x="189836" y="21725"/>
                  <a:pt x="191158" y="22831"/>
                  <a:pt x="191158" y="23611"/>
                </a:cubicBezTo>
                <a:cubicBezTo>
                  <a:pt x="191158" y="23915"/>
                  <a:pt x="191397" y="24261"/>
                  <a:pt x="191679" y="24370"/>
                </a:cubicBezTo>
                <a:cubicBezTo>
                  <a:pt x="192047" y="24500"/>
                  <a:pt x="192112" y="24673"/>
                  <a:pt x="191874" y="24890"/>
                </a:cubicBezTo>
                <a:cubicBezTo>
                  <a:pt x="191769" y="25000"/>
                  <a:pt x="191626" y="25047"/>
                  <a:pt x="191467" y="25047"/>
                </a:cubicBezTo>
                <a:cubicBezTo>
                  <a:pt x="190934" y="25047"/>
                  <a:pt x="190226" y="24509"/>
                  <a:pt x="190226" y="23958"/>
                </a:cubicBezTo>
                <a:cubicBezTo>
                  <a:pt x="190226" y="23308"/>
                  <a:pt x="189641" y="22657"/>
                  <a:pt x="189055" y="22657"/>
                </a:cubicBezTo>
                <a:cubicBezTo>
                  <a:pt x="188839" y="22657"/>
                  <a:pt x="188427" y="23199"/>
                  <a:pt x="188166" y="23871"/>
                </a:cubicBezTo>
                <a:cubicBezTo>
                  <a:pt x="187906" y="24522"/>
                  <a:pt x="187256" y="25389"/>
                  <a:pt x="186735" y="25779"/>
                </a:cubicBezTo>
                <a:cubicBezTo>
                  <a:pt x="186246" y="26140"/>
                  <a:pt x="186001" y="26307"/>
                  <a:pt x="185718" y="26307"/>
                </a:cubicBezTo>
                <a:cubicBezTo>
                  <a:pt x="185473" y="26307"/>
                  <a:pt x="185201" y="26183"/>
                  <a:pt x="184719" y="25953"/>
                </a:cubicBezTo>
                <a:cubicBezTo>
                  <a:pt x="184112" y="25671"/>
                  <a:pt x="183700" y="25302"/>
                  <a:pt x="183809" y="25150"/>
                </a:cubicBezTo>
                <a:cubicBezTo>
                  <a:pt x="183925" y="24961"/>
                  <a:pt x="184240" y="24868"/>
                  <a:pt x="184562" y="24868"/>
                </a:cubicBezTo>
                <a:cubicBezTo>
                  <a:pt x="184901" y="24868"/>
                  <a:pt x="185247" y="24972"/>
                  <a:pt x="185370" y="25172"/>
                </a:cubicBezTo>
                <a:cubicBezTo>
                  <a:pt x="185490" y="25368"/>
                  <a:pt x="185613" y="25455"/>
                  <a:pt x="185733" y="25455"/>
                </a:cubicBezTo>
                <a:cubicBezTo>
                  <a:pt x="186582" y="25455"/>
                  <a:pt x="187311" y="21058"/>
                  <a:pt x="186475" y="19557"/>
                </a:cubicBezTo>
                <a:cubicBezTo>
                  <a:pt x="186324" y="19297"/>
                  <a:pt x="186367" y="18776"/>
                  <a:pt x="186562" y="18343"/>
                </a:cubicBezTo>
                <a:cubicBezTo>
                  <a:pt x="186952" y="17497"/>
                  <a:pt x="186497" y="17042"/>
                  <a:pt x="185261" y="17020"/>
                </a:cubicBezTo>
                <a:cubicBezTo>
                  <a:pt x="184741" y="17020"/>
                  <a:pt x="184459" y="17280"/>
                  <a:pt x="184221" y="17931"/>
                </a:cubicBezTo>
                <a:cubicBezTo>
                  <a:pt x="184047" y="18451"/>
                  <a:pt x="183570" y="19080"/>
                  <a:pt x="183158" y="19362"/>
                </a:cubicBezTo>
                <a:cubicBezTo>
                  <a:pt x="182486" y="19795"/>
                  <a:pt x="182443" y="19925"/>
                  <a:pt x="182790" y="20554"/>
                </a:cubicBezTo>
                <a:cubicBezTo>
                  <a:pt x="182985" y="20923"/>
                  <a:pt x="183418" y="21421"/>
                  <a:pt x="183722" y="21660"/>
                </a:cubicBezTo>
                <a:cubicBezTo>
                  <a:pt x="184025" y="21877"/>
                  <a:pt x="184264" y="22289"/>
                  <a:pt x="184264" y="22527"/>
                </a:cubicBezTo>
                <a:cubicBezTo>
                  <a:pt x="184264" y="22957"/>
                  <a:pt x="183981" y="23183"/>
                  <a:pt x="183603" y="23183"/>
                </a:cubicBezTo>
                <a:cubicBezTo>
                  <a:pt x="183295" y="23183"/>
                  <a:pt x="182925" y="23033"/>
                  <a:pt x="182594" y="22722"/>
                </a:cubicBezTo>
                <a:cubicBezTo>
                  <a:pt x="182204" y="22354"/>
                  <a:pt x="181229" y="22007"/>
                  <a:pt x="180275" y="21877"/>
                </a:cubicBezTo>
                <a:cubicBezTo>
                  <a:pt x="179809" y="21817"/>
                  <a:pt x="179470" y="21779"/>
                  <a:pt x="179204" y="21779"/>
                </a:cubicBezTo>
                <a:cubicBezTo>
                  <a:pt x="178602" y="21779"/>
                  <a:pt x="178371" y="21971"/>
                  <a:pt x="177890" y="22527"/>
                </a:cubicBezTo>
                <a:cubicBezTo>
                  <a:pt x="177498" y="23004"/>
                  <a:pt x="177173" y="23227"/>
                  <a:pt x="176863" y="23227"/>
                </a:cubicBezTo>
                <a:cubicBezTo>
                  <a:pt x="176778" y="23227"/>
                  <a:pt x="176694" y="23210"/>
                  <a:pt x="176611" y="23177"/>
                </a:cubicBezTo>
                <a:cubicBezTo>
                  <a:pt x="176134" y="23004"/>
                  <a:pt x="176112" y="22896"/>
                  <a:pt x="176481" y="22440"/>
                </a:cubicBezTo>
                <a:cubicBezTo>
                  <a:pt x="176643" y="22247"/>
                  <a:pt x="176706" y="22149"/>
                  <a:pt x="176650" y="22149"/>
                </a:cubicBezTo>
                <a:cubicBezTo>
                  <a:pt x="176587" y="22149"/>
                  <a:pt x="176373" y="22274"/>
                  <a:pt x="175982" y="22527"/>
                </a:cubicBezTo>
                <a:cubicBezTo>
                  <a:pt x="175462" y="22852"/>
                  <a:pt x="174573" y="23286"/>
                  <a:pt x="173987" y="23503"/>
                </a:cubicBezTo>
                <a:cubicBezTo>
                  <a:pt x="173583" y="23640"/>
                  <a:pt x="173327" y="23716"/>
                  <a:pt x="173154" y="23716"/>
                </a:cubicBezTo>
                <a:cubicBezTo>
                  <a:pt x="172919" y="23716"/>
                  <a:pt x="172839" y="23576"/>
                  <a:pt x="172752" y="23264"/>
                </a:cubicBezTo>
                <a:cubicBezTo>
                  <a:pt x="172682" y="22975"/>
                  <a:pt x="172625" y="22840"/>
                  <a:pt x="172461" y="22840"/>
                </a:cubicBezTo>
                <a:cubicBezTo>
                  <a:pt x="172318" y="22840"/>
                  <a:pt x="172095" y="22942"/>
                  <a:pt x="171711" y="23134"/>
                </a:cubicBezTo>
                <a:cubicBezTo>
                  <a:pt x="171212" y="23394"/>
                  <a:pt x="170518" y="23611"/>
                  <a:pt x="170150" y="23611"/>
                </a:cubicBezTo>
                <a:cubicBezTo>
                  <a:pt x="169760" y="23611"/>
                  <a:pt x="168979" y="24023"/>
                  <a:pt x="168394" y="24543"/>
                </a:cubicBezTo>
                <a:cubicBezTo>
                  <a:pt x="167682" y="25153"/>
                  <a:pt x="167209" y="25443"/>
                  <a:pt x="166821" y="25443"/>
                </a:cubicBezTo>
                <a:cubicBezTo>
                  <a:pt x="166547" y="25443"/>
                  <a:pt x="166316" y="25298"/>
                  <a:pt x="166074" y="25020"/>
                </a:cubicBezTo>
                <a:cubicBezTo>
                  <a:pt x="165770" y="24630"/>
                  <a:pt x="165814" y="24500"/>
                  <a:pt x="166377" y="24305"/>
                </a:cubicBezTo>
                <a:cubicBezTo>
                  <a:pt x="167006" y="24066"/>
                  <a:pt x="166984" y="24001"/>
                  <a:pt x="165944" y="23524"/>
                </a:cubicBezTo>
                <a:cubicBezTo>
                  <a:pt x="165501" y="23311"/>
                  <a:pt x="165211" y="23187"/>
                  <a:pt x="165046" y="23187"/>
                </a:cubicBezTo>
                <a:cubicBezTo>
                  <a:pt x="164757" y="23187"/>
                  <a:pt x="164847" y="23563"/>
                  <a:pt x="165163" y="24500"/>
                </a:cubicBezTo>
                <a:cubicBezTo>
                  <a:pt x="165515" y="25486"/>
                  <a:pt x="165253" y="26257"/>
                  <a:pt x="164689" y="26257"/>
                </a:cubicBezTo>
                <a:cubicBezTo>
                  <a:pt x="164559" y="26257"/>
                  <a:pt x="164412" y="26216"/>
                  <a:pt x="164253" y="26126"/>
                </a:cubicBezTo>
                <a:cubicBezTo>
                  <a:pt x="164187" y="26089"/>
                  <a:pt x="164102" y="26072"/>
                  <a:pt x="164003" y="26072"/>
                </a:cubicBezTo>
                <a:cubicBezTo>
                  <a:pt x="163294" y="26072"/>
                  <a:pt x="161902" y="26943"/>
                  <a:pt x="162150" y="27362"/>
                </a:cubicBezTo>
                <a:cubicBezTo>
                  <a:pt x="162236" y="27492"/>
                  <a:pt x="162106" y="27774"/>
                  <a:pt x="161868" y="27969"/>
                </a:cubicBezTo>
                <a:cubicBezTo>
                  <a:pt x="161714" y="28094"/>
                  <a:pt x="161565" y="28159"/>
                  <a:pt x="161382" y="28159"/>
                </a:cubicBezTo>
                <a:cubicBezTo>
                  <a:pt x="161152" y="28159"/>
                  <a:pt x="160869" y="28056"/>
                  <a:pt x="160459" y="27839"/>
                </a:cubicBezTo>
                <a:cubicBezTo>
                  <a:pt x="160053" y="27628"/>
                  <a:pt x="159766" y="27532"/>
                  <a:pt x="159619" y="27532"/>
                </a:cubicBezTo>
                <a:cubicBezTo>
                  <a:pt x="159390" y="27532"/>
                  <a:pt x="159504" y="27767"/>
                  <a:pt x="160047" y="28164"/>
                </a:cubicBezTo>
                <a:cubicBezTo>
                  <a:pt x="160459" y="28467"/>
                  <a:pt x="160502" y="28663"/>
                  <a:pt x="160242" y="28944"/>
                </a:cubicBezTo>
                <a:cubicBezTo>
                  <a:pt x="160135" y="29056"/>
                  <a:pt x="159982" y="29105"/>
                  <a:pt x="159804" y="29105"/>
                </a:cubicBezTo>
                <a:cubicBezTo>
                  <a:pt x="159081" y="29105"/>
                  <a:pt x="157936" y="28284"/>
                  <a:pt x="157727" y="27449"/>
                </a:cubicBezTo>
                <a:cubicBezTo>
                  <a:pt x="157618" y="26972"/>
                  <a:pt x="157228" y="26364"/>
                  <a:pt x="156860" y="26061"/>
                </a:cubicBezTo>
                <a:cubicBezTo>
                  <a:pt x="156274" y="25584"/>
                  <a:pt x="156253" y="25519"/>
                  <a:pt x="156730" y="25324"/>
                </a:cubicBezTo>
                <a:cubicBezTo>
                  <a:pt x="156797" y="25298"/>
                  <a:pt x="156885" y="25286"/>
                  <a:pt x="156989" y="25286"/>
                </a:cubicBezTo>
                <a:cubicBezTo>
                  <a:pt x="157322" y="25286"/>
                  <a:pt x="157807" y="25412"/>
                  <a:pt x="158204" y="25627"/>
                </a:cubicBezTo>
                <a:cubicBezTo>
                  <a:pt x="158795" y="25934"/>
                  <a:pt x="159521" y="26073"/>
                  <a:pt x="160213" y="26073"/>
                </a:cubicBezTo>
                <a:cubicBezTo>
                  <a:pt x="161477" y="26073"/>
                  <a:pt x="162627" y="25611"/>
                  <a:pt x="162627" y="24869"/>
                </a:cubicBezTo>
                <a:cubicBezTo>
                  <a:pt x="162627" y="24370"/>
                  <a:pt x="159006" y="22354"/>
                  <a:pt x="158117" y="22354"/>
                </a:cubicBezTo>
                <a:cubicBezTo>
                  <a:pt x="157879" y="22354"/>
                  <a:pt x="157510" y="22137"/>
                  <a:pt x="157293" y="21877"/>
                </a:cubicBezTo>
                <a:cubicBezTo>
                  <a:pt x="157104" y="21629"/>
                  <a:pt x="156836" y="21518"/>
                  <a:pt x="156340" y="21518"/>
                </a:cubicBezTo>
                <a:cubicBezTo>
                  <a:pt x="156097" y="21518"/>
                  <a:pt x="155799" y="21545"/>
                  <a:pt x="155429" y="21595"/>
                </a:cubicBezTo>
                <a:cubicBezTo>
                  <a:pt x="155165" y="21630"/>
                  <a:pt x="154923" y="21645"/>
                  <a:pt x="154708" y="21645"/>
                </a:cubicBezTo>
                <a:cubicBezTo>
                  <a:pt x="153583" y="21645"/>
                  <a:pt x="153199" y="21211"/>
                  <a:pt x="154236" y="20793"/>
                </a:cubicBezTo>
                <a:cubicBezTo>
                  <a:pt x="154952" y="20511"/>
                  <a:pt x="154952" y="20511"/>
                  <a:pt x="154106" y="20489"/>
                </a:cubicBezTo>
                <a:cubicBezTo>
                  <a:pt x="153651" y="20467"/>
                  <a:pt x="153174" y="20316"/>
                  <a:pt x="153066" y="20164"/>
                </a:cubicBezTo>
                <a:cubicBezTo>
                  <a:pt x="152957" y="19990"/>
                  <a:pt x="152740" y="19839"/>
                  <a:pt x="152567" y="19839"/>
                </a:cubicBezTo>
                <a:cubicBezTo>
                  <a:pt x="152393" y="19839"/>
                  <a:pt x="152350" y="20012"/>
                  <a:pt x="152480" y="20229"/>
                </a:cubicBezTo>
                <a:cubicBezTo>
                  <a:pt x="152581" y="20386"/>
                  <a:pt x="152618" y="20468"/>
                  <a:pt x="152576" y="20468"/>
                </a:cubicBezTo>
                <a:cubicBezTo>
                  <a:pt x="152537" y="20468"/>
                  <a:pt x="152430" y="20397"/>
                  <a:pt x="152242" y="20251"/>
                </a:cubicBezTo>
                <a:cubicBezTo>
                  <a:pt x="152066" y="20098"/>
                  <a:pt x="151915" y="20022"/>
                  <a:pt x="151776" y="20022"/>
                </a:cubicBezTo>
                <a:cubicBezTo>
                  <a:pt x="151658" y="20022"/>
                  <a:pt x="151549" y="20076"/>
                  <a:pt x="151440" y="20186"/>
                </a:cubicBezTo>
                <a:cubicBezTo>
                  <a:pt x="151328" y="20297"/>
                  <a:pt x="151231" y="20352"/>
                  <a:pt x="151143" y="20352"/>
                </a:cubicBezTo>
                <a:cubicBezTo>
                  <a:pt x="151044" y="20352"/>
                  <a:pt x="150957" y="20281"/>
                  <a:pt x="150876" y="20142"/>
                </a:cubicBezTo>
                <a:cubicBezTo>
                  <a:pt x="150770" y="19971"/>
                  <a:pt x="150745" y="19888"/>
                  <a:pt x="150805" y="19888"/>
                </a:cubicBezTo>
                <a:cubicBezTo>
                  <a:pt x="150843" y="19888"/>
                  <a:pt x="150917" y="19922"/>
                  <a:pt x="151028" y="19990"/>
                </a:cubicBezTo>
                <a:cubicBezTo>
                  <a:pt x="151143" y="20061"/>
                  <a:pt x="151222" y="20096"/>
                  <a:pt x="151264" y="20096"/>
                </a:cubicBezTo>
                <a:cubicBezTo>
                  <a:pt x="151326" y="20096"/>
                  <a:pt x="151312" y="20023"/>
                  <a:pt x="151223" y="19882"/>
                </a:cubicBezTo>
                <a:cubicBezTo>
                  <a:pt x="151141" y="19754"/>
                  <a:pt x="151029" y="19689"/>
                  <a:pt x="150882" y="19689"/>
                </a:cubicBezTo>
                <a:cubicBezTo>
                  <a:pt x="150755" y="19689"/>
                  <a:pt x="150602" y="19738"/>
                  <a:pt x="150421" y="19839"/>
                </a:cubicBezTo>
                <a:cubicBezTo>
                  <a:pt x="150240" y="19929"/>
                  <a:pt x="150037" y="19981"/>
                  <a:pt x="149874" y="19981"/>
                </a:cubicBezTo>
                <a:cubicBezTo>
                  <a:pt x="149763" y="19981"/>
                  <a:pt x="149671" y="19956"/>
                  <a:pt x="149618" y="19904"/>
                </a:cubicBezTo>
                <a:cubicBezTo>
                  <a:pt x="149569" y="19868"/>
                  <a:pt x="149536" y="19851"/>
                  <a:pt x="149517" y="19851"/>
                </a:cubicBezTo>
                <a:cubicBezTo>
                  <a:pt x="149478" y="19851"/>
                  <a:pt x="149502" y="19924"/>
                  <a:pt x="149575" y="20055"/>
                </a:cubicBezTo>
                <a:cubicBezTo>
                  <a:pt x="149842" y="20489"/>
                  <a:pt x="149263" y="20858"/>
                  <a:pt x="148577" y="20858"/>
                </a:cubicBezTo>
                <a:cubicBezTo>
                  <a:pt x="148371" y="20858"/>
                  <a:pt x="148155" y="20824"/>
                  <a:pt x="147949" y="20749"/>
                </a:cubicBezTo>
                <a:cubicBezTo>
                  <a:pt x="147655" y="20634"/>
                  <a:pt x="147479" y="20569"/>
                  <a:pt x="147399" y="20569"/>
                </a:cubicBezTo>
                <a:cubicBezTo>
                  <a:pt x="147285" y="20569"/>
                  <a:pt x="147372" y="20702"/>
                  <a:pt x="147602" y="21009"/>
                </a:cubicBezTo>
                <a:cubicBezTo>
                  <a:pt x="147782" y="21239"/>
                  <a:pt x="147863" y="21381"/>
                  <a:pt x="147827" y="21381"/>
                </a:cubicBezTo>
                <a:cubicBezTo>
                  <a:pt x="147815" y="21381"/>
                  <a:pt x="147791" y="21366"/>
                  <a:pt x="147754" y="21335"/>
                </a:cubicBezTo>
                <a:cubicBezTo>
                  <a:pt x="147695" y="21285"/>
                  <a:pt x="147615" y="21260"/>
                  <a:pt x="147524" y="21260"/>
                </a:cubicBezTo>
                <a:cubicBezTo>
                  <a:pt x="147378" y="21260"/>
                  <a:pt x="147207" y="21323"/>
                  <a:pt x="147060" y="21443"/>
                </a:cubicBezTo>
                <a:cubicBezTo>
                  <a:pt x="146920" y="21569"/>
                  <a:pt x="146789" y="21641"/>
                  <a:pt x="146714" y="21641"/>
                </a:cubicBezTo>
                <a:cubicBezTo>
                  <a:pt x="146673" y="21641"/>
                  <a:pt x="146648" y="21619"/>
                  <a:pt x="146648" y="21573"/>
                </a:cubicBezTo>
                <a:cubicBezTo>
                  <a:pt x="146648" y="21524"/>
                  <a:pt x="146618" y="21500"/>
                  <a:pt x="146567" y="21500"/>
                </a:cubicBezTo>
                <a:cubicBezTo>
                  <a:pt x="146482" y="21500"/>
                  <a:pt x="146342" y="21568"/>
                  <a:pt x="146193" y="21703"/>
                </a:cubicBezTo>
                <a:cubicBezTo>
                  <a:pt x="145982" y="21876"/>
                  <a:pt x="145653" y="22014"/>
                  <a:pt x="145415" y="22014"/>
                </a:cubicBezTo>
                <a:cubicBezTo>
                  <a:pt x="145383" y="22014"/>
                  <a:pt x="145353" y="22012"/>
                  <a:pt x="145326" y="22007"/>
                </a:cubicBezTo>
                <a:cubicBezTo>
                  <a:pt x="145103" y="21976"/>
                  <a:pt x="144915" y="21961"/>
                  <a:pt x="144762" y="21961"/>
                </a:cubicBezTo>
                <a:cubicBezTo>
                  <a:pt x="144257" y="21961"/>
                  <a:pt x="144127" y="22124"/>
                  <a:pt x="144393" y="22440"/>
                </a:cubicBezTo>
                <a:cubicBezTo>
                  <a:pt x="144827" y="22961"/>
                  <a:pt x="144350" y="23763"/>
                  <a:pt x="143591" y="23763"/>
                </a:cubicBezTo>
                <a:cubicBezTo>
                  <a:pt x="143244" y="23763"/>
                  <a:pt x="143049" y="24001"/>
                  <a:pt x="143049" y="24392"/>
                </a:cubicBezTo>
                <a:cubicBezTo>
                  <a:pt x="143049" y="24683"/>
                  <a:pt x="142973" y="24867"/>
                  <a:pt x="142884" y="24867"/>
                </a:cubicBezTo>
                <a:cubicBezTo>
                  <a:pt x="142867" y="24867"/>
                  <a:pt x="142850" y="24861"/>
                  <a:pt x="142832" y="24847"/>
                </a:cubicBezTo>
                <a:cubicBezTo>
                  <a:pt x="142820" y="24840"/>
                  <a:pt x="142804" y="24836"/>
                  <a:pt x="142784" y="24836"/>
                </a:cubicBezTo>
                <a:cubicBezTo>
                  <a:pt x="142624" y="24836"/>
                  <a:pt x="142223" y="25063"/>
                  <a:pt x="141857" y="25411"/>
                </a:cubicBezTo>
                <a:cubicBezTo>
                  <a:pt x="141535" y="25716"/>
                  <a:pt x="141186" y="25915"/>
                  <a:pt x="140987" y="25915"/>
                </a:cubicBezTo>
                <a:cubicBezTo>
                  <a:pt x="140932" y="25915"/>
                  <a:pt x="140888" y="25899"/>
                  <a:pt x="140859" y="25866"/>
                </a:cubicBezTo>
                <a:cubicBezTo>
                  <a:pt x="140822" y="25834"/>
                  <a:pt x="140793" y="25819"/>
                  <a:pt x="140771" y="25819"/>
                </a:cubicBezTo>
                <a:cubicBezTo>
                  <a:pt x="140705" y="25819"/>
                  <a:pt x="140712" y="25962"/>
                  <a:pt x="140794" y="26191"/>
                </a:cubicBezTo>
                <a:cubicBezTo>
                  <a:pt x="140903" y="26516"/>
                  <a:pt x="140838" y="26798"/>
                  <a:pt x="140621" y="26885"/>
                </a:cubicBezTo>
                <a:cubicBezTo>
                  <a:pt x="139082" y="27340"/>
                  <a:pt x="138973" y="27405"/>
                  <a:pt x="139428" y="27687"/>
                </a:cubicBezTo>
                <a:cubicBezTo>
                  <a:pt x="139689" y="27839"/>
                  <a:pt x="139905" y="28337"/>
                  <a:pt x="139927" y="28771"/>
                </a:cubicBezTo>
                <a:cubicBezTo>
                  <a:pt x="139960" y="29489"/>
                  <a:pt x="139493" y="30001"/>
                  <a:pt x="138959" y="30001"/>
                </a:cubicBezTo>
                <a:cubicBezTo>
                  <a:pt x="138800" y="30001"/>
                  <a:pt x="138634" y="29955"/>
                  <a:pt x="138475" y="29855"/>
                </a:cubicBezTo>
                <a:cubicBezTo>
                  <a:pt x="138183" y="29668"/>
                  <a:pt x="137957" y="29575"/>
                  <a:pt x="137810" y="29575"/>
                </a:cubicBezTo>
                <a:cubicBezTo>
                  <a:pt x="137650" y="29575"/>
                  <a:pt x="137584" y="29684"/>
                  <a:pt x="137629" y="29898"/>
                </a:cubicBezTo>
                <a:cubicBezTo>
                  <a:pt x="137672" y="30094"/>
                  <a:pt x="137434" y="30419"/>
                  <a:pt x="137109" y="30614"/>
                </a:cubicBezTo>
                <a:cubicBezTo>
                  <a:pt x="135548" y="31546"/>
                  <a:pt x="135266" y="32132"/>
                  <a:pt x="135786" y="33324"/>
                </a:cubicBezTo>
                <a:cubicBezTo>
                  <a:pt x="135895" y="33584"/>
                  <a:pt x="135960" y="34213"/>
                  <a:pt x="135916" y="34733"/>
                </a:cubicBezTo>
                <a:cubicBezTo>
                  <a:pt x="135851" y="35535"/>
                  <a:pt x="135960" y="35687"/>
                  <a:pt x="136653" y="35774"/>
                </a:cubicBezTo>
                <a:cubicBezTo>
                  <a:pt x="136706" y="35780"/>
                  <a:pt x="136760" y="35784"/>
                  <a:pt x="136814" y="35784"/>
                </a:cubicBezTo>
                <a:cubicBezTo>
                  <a:pt x="137301" y="35784"/>
                  <a:pt x="137866" y="35526"/>
                  <a:pt x="138431" y="35058"/>
                </a:cubicBezTo>
                <a:lnTo>
                  <a:pt x="139407" y="34235"/>
                </a:lnTo>
                <a:lnTo>
                  <a:pt x="139840" y="35123"/>
                </a:lnTo>
                <a:cubicBezTo>
                  <a:pt x="140101" y="35600"/>
                  <a:pt x="140469" y="36554"/>
                  <a:pt x="140686" y="37248"/>
                </a:cubicBezTo>
                <a:cubicBezTo>
                  <a:pt x="141052" y="38402"/>
                  <a:pt x="141199" y="38816"/>
                  <a:pt x="141482" y="38816"/>
                </a:cubicBezTo>
                <a:cubicBezTo>
                  <a:pt x="141635" y="38816"/>
                  <a:pt x="141828" y="38696"/>
                  <a:pt x="142117" y="38506"/>
                </a:cubicBezTo>
                <a:cubicBezTo>
                  <a:pt x="142529" y="38245"/>
                  <a:pt x="143179" y="38029"/>
                  <a:pt x="143548" y="38029"/>
                </a:cubicBezTo>
                <a:cubicBezTo>
                  <a:pt x="144068" y="38029"/>
                  <a:pt x="144177" y="37899"/>
                  <a:pt x="144046" y="37378"/>
                </a:cubicBezTo>
                <a:cubicBezTo>
                  <a:pt x="143808" y="36468"/>
                  <a:pt x="144328" y="35210"/>
                  <a:pt x="144935" y="35210"/>
                </a:cubicBezTo>
                <a:cubicBezTo>
                  <a:pt x="145196" y="35210"/>
                  <a:pt x="145347" y="35080"/>
                  <a:pt x="145239" y="34907"/>
                </a:cubicBezTo>
                <a:cubicBezTo>
                  <a:pt x="145152" y="34755"/>
                  <a:pt x="145217" y="34516"/>
                  <a:pt x="145412" y="34408"/>
                </a:cubicBezTo>
                <a:cubicBezTo>
                  <a:pt x="145629" y="34278"/>
                  <a:pt x="145521" y="33953"/>
                  <a:pt x="145087" y="33497"/>
                </a:cubicBezTo>
                <a:cubicBezTo>
                  <a:pt x="144545" y="32912"/>
                  <a:pt x="144480" y="32587"/>
                  <a:pt x="144697" y="31589"/>
                </a:cubicBezTo>
                <a:cubicBezTo>
                  <a:pt x="144935" y="30462"/>
                  <a:pt x="145477" y="29920"/>
                  <a:pt x="147190" y="29053"/>
                </a:cubicBezTo>
                <a:cubicBezTo>
                  <a:pt x="147407" y="28944"/>
                  <a:pt x="147580" y="28576"/>
                  <a:pt x="147580" y="28207"/>
                </a:cubicBezTo>
                <a:cubicBezTo>
                  <a:pt x="147580" y="27189"/>
                  <a:pt x="148539" y="26437"/>
                  <a:pt x="149412" y="26437"/>
                </a:cubicBezTo>
                <a:cubicBezTo>
                  <a:pt x="149783" y="26437"/>
                  <a:pt x="150140" y="26574"/>
                  <a:pt x="150399" y="26885"/>
                </a:cubicBezTo>
                <a:cubicBezTo>
                  <a:pt x="150854" y="27427"/>
                  <a:pt x="150746" y="27600"/>
                  <a:pt x="148838" y="29595"/>
                </a:cubicBezTo>
                <a:cubicBezTo>
                  <a:pt x="147862" y="30614"/>
                  <a:pt x="147732" y="30917"/>
                  <a:pt x="147841" y="32023"/>
                </a:cubicBezTo>
                <a:cubicBezTo>
                  <a:pt x="147961" y="33211"/>
                  <a:pt x="148185" y="33700"/>
                  <a:pt x="148826" y="33700"/>
                </a:cubicBezTo>
                <a:cubicBezTo>
                  <a:pt x="149108" y="33700"/>
                  <a:pt x="149472" y="33605"/>
                  <a:pt x="149944" y="33432"/>
                </a:cubicBezTo>
                <a:cubicBezTo>
                  <a:pt x="150721" y="33139"/>
                  <a:pt x="151552" y="32993"/>
                  <a:pt x="152259" y="32993"/>
                </a:cubicBezTo>
                <a:cubicBezTo>
                  <a:pt x="152911" y="32993"/>
                  <a:pt x="153458" y="33118"/>
                  <a:pt x="153759" y="33367"/>
                </a:cubicBezTo>
                <a:cubicBezTo>
                  <a:pt x="154648" y="34104"/>
                  <a:pt x="153846" y="34365"/>
                  <a:pt x="150009" y="34538"/>
                </a:cubicBezTo>
                <a:cubicBezTo>
                  <a:pt x="149423" y="34581"/>
                  <a:pt x="149250" y="35665"/>
                  <a:pt x="149792" y="35991"/>
                </a:cubicBezTo>
                <a:cubicBezTo>
                  <a:pt x="150204" y="36251"/>
                  <a:pt x="150182" y="37313"/>
                  <a:pt x="149727" y="37573"/>
                </a:cubicBezTo>
                <a:cubicBezTo>
                  <a:pt x="149679" y="37605"/>
                  <a:pt x="149622" y="37620"/>
                  <a:pt x="149560" y="37620"/>
                </a:cubicBezTo>
                <a:cubicBezTo>
                  <a:pt x="149370" y="37620"/>
                  <a:pt x="149132" y="37477"/>
                  <a:pt x="148968" y="37248"/>
                </a:cubicBezTo>
                <a:cubicBezTo>
                  <a:pt x="148790" y="37007"/>
                  <a:pt x="148589" y="36901"/>
                  <a:pt x="148402" y="36901"/>
                </a:cubicBezTo>
                <a:cubicBezTo>
                  <a:pt x="147949" y="36901"/>
                  <a:pt x="147570" y="37514"/>
                  <a:pt x="147754" y="38310"/>
                </a:cubicBezTo>
                <a:cubicBezTo>
                  <a:pt x="147884" y="38983"/>
                  <a:pt x="147732" y="39286"/>
                  <a:pt x="146952" y="39871"/>
                </a:cubicBezTo>
                <a:cubicBezTo>
                  <a:pt x="146472" y="40218"/>
                  <a:pt x="146181" y="40376"/>
                  <a:pt x="145942" y="40376"/>
                </a:cubicBezTo>
                <a:cubicBezTo>
                  <a:pt x="145792" y="40376"/>
                  <a:pt x="145663" y="40314"/>
                  <a:pt x="145521" y="40197"/>
                </a:cubicBezTo>
                <a:cubicBezTo>
                  <a:pt x="145397" y="40088"/>
                  <a:pt x="145265" y="40030"/>
                  <a:pt x="145088" y="40030"/>
                </a:cubicBezTo>
                <a:cubicBezTo>
                  <a:pt x="144769" y="40030"/>
                  <a:pt x="144305" y="40220"/>
                  <a:pt x="143483" y="40652"/>
                </a:cubicBezTo>
                <a:cubicBezTo>
                  <a:pt x="142657" y="41076"/>
                  <a:pt x="142255" y="41276"/>
                  <a:pt x="142036" y="41276"/>
                </a:cubicBezTo>
                <a:cubicBezTo>
                  <a:pt x="141852" y="41276"/>
                  <a:pt x="141796" y="41136"/>
                  <a:pt x="141727" y="40869"/>
                </a:cubicBezTo>
                <a:cubicBezTo>
                  <a:pt x="141648" y="40555"/>
                  <a:pt x="141562" y="40415"/>
                  <a:pt x="141329" y="40415"/>
                </a:cubicBezTo>
                <a:cubicBezTo>
                  <a:pt x="141177" y="40415"/>
                  <a:pt x="140961" y="40475"/>
                  <a:pt x="140643" y="40587"/>
                </a:cubicBezTo>
                <a:cubicBezTo>
                  <a:pt x="140332" y="40694"/>
                  <a:pt x="140101" y="40753"/>
                  <a:pt x="139902" y="40753"/>
                </a:cubicBezTo>
                <a:cubicBezTo>
                  <a:pt x="139616" y="40753"/>
                  <a:pt x="139398" y="40630"/>
                  <a:pt x="139103" y="40348"/>
                </a:cubicBezTo>
                <a:cubicBezTo>
                  <a:pt x="138735" y="40023"/>
                  <a:pt x="138561" y="39590"/>
                  <a:pt x="138670" y="39308"/>
                </a:cubicBezTo>
                <a:cubicBezTo>
                  <a:pt x="139089" y="38230"/>
                  <a:pt x="139104" y="37758"/>
                  <a:pt x="138680" y="37758"/>
                </a:cubicBezTo>
                <a:cubicBezTo>
                  <a:pt x="138644" y="37758"/>
                  <a:pt x="138604" y="37762"/>
                  <a:pt x="138561" y="37768"/>
                </a:cubicBezTo>
                <a:cubicBezTo>
                  <a:pt x="138019" y="37877"/>
                  <a:pt x="137933" y="38462"/>
                  <a:pt x="138214" y="40370"/>
                </a:cubicBezTo>
                <a:cubicBezTo>
                  <a:pt x="138323" y="41259"/>
                  <a:pt x="138258" y="41324"/>
                  <a:pt x="137325" y="41346"/>
                </a:cubicBezTo>
                <a:cubicBezTo>
                  <a:pt x="136762" y="41367"/>
                  <a:pt x="136046" y="41606"/>
                  <a:pt x="135721" y="41888"/>
                </a:cubicBezTo>
                <a:cubicBezTo>
                  <a:pt x="135468" y="42107"/>
                  <a:pt x="135214" y="42248"/>
                  <a:pt x="135053" y="42248"/>
                </a:cubicBezTo>
                <a:cubicBezTo>
                  <a:pt x="135007" y="42248"/>
                  <a:pt x="134969" y="42237"/>
                  <a:pt x="134941" y="42213"/>
                </a:cubicBezTo>
                <a:cubicBezTo>
                  <a:pt x="134917" y="42185"/>
                  <a:pt x="134894" y="42172"/>
                  <a:pt x="134872" y="42172"/>
                </a:cubicBezTo>
                <a:cubicBezTo>
                  <a:pt x="134791" y="42172"/>
                  <a:pt x="134724" y="42348"/>
                  <a:pt x="134724" y="42603"/>
                </a:cubicBezTo>
                <a:cubicBezTo>
                  <a:pt x="134724" y="43384"/>
                  <a:pt x="134160" y="43991"/>
                  <a:pt x="133423" y="43991"/>
                </a:cubicBezTo>
                <a:cubicBezTo>
                  <a:pt x="133119" y="43991"/>
                  <a:pt x="132729" y="44273"/>
                  <a:pt x="132534" y="44598"/>
                </a:cubicBezTo>
                <a:cubicBezTo>
                  <a:pt x="132207" y="45232"/>
                  <a:pt x="130840" y="46072"/>
                  <a:pt x="130247" y="46072"/>
                </a:cubicBezTo>
                <a:cubicBezTo>
                  <a:pt x="130172" y="46072"/>
                  <a:pt x="130109" y="46058"/>
                  <a:pt x="130062" y="46029"/>
                </a:cubicBezTo>
                <a:cubicBezTo>
                  <a:pt x="130040" y="46016"/>
                  <a:pt x="130016" y="46010"/>
                  <a:pt x="129992" y="46010"/>
                </a:cubicBezTo>
                <a:cubicBezTo>
                  <a:pt x="129854" y="46010"/>
                  <a:pt x="129699" y="46211"/>
                  <a:pt x="129607" y="46506"/>
                </a:cubicBezTo>
                <a:cubicBezTo>
                  <a:pt x="129516" y="46870"/>
                  <a:pt x="129393" y="47011"/>
                  <a:pt x="129112" y="47011"/>
                </a:cubicBezTo>
                <a:cubicBezTo>
                  <a:pt x="128992" y="47011"/>
                  <a:pt x="128842" y="46985"/>
                  <a:pt x="128653" y="46939"/>
                </a:cubicBezTo>
                <a:cubicBezTo>
                  <a:pt x="128485" y="46898"/>
                  <a:pt x="128342" y="46880"/>
                  <a:pt x="128225" y="46880"/>
                </a:cubicBezTo>
                <a:cubicBezTo>
                  <a:pt x="127604" y="46880"/>
                  <a:pt x="127713" y="47395"/>
                  <a:pt x="128588" y="47742"/>
                </a:cubicBezTo>
                <a:cubicBezTo>
                  <a:pt x="129412" y="48045"/>
                  <a:pt x="130258" y="49606"/>
                  <a:pt x="130301" y="50864"/>
                </a:cubicBezTo>
                <a:cubicBezTo>
                  <a:pt x="130321" y="51807"/>
                  <a:pt x="129646" y="52625"/>
                  <a:pt x="128890" y="52625"/>
                </a:cubicBezTo>
                <a:cubicBezTo>
                  <a:pt x="128812" y="52625"/>
                  <a:pt x="128733" y="52616"/>
                  <a:pt x="128653" y="52598"/>
                </a:cubicBezTo>
                <a:cubicBezTo>
                  <a:pt x="127900" y="52422"/>
                  <a:pt x="126221" y="52281"/>
                  <a:pt x="125231" y="52281"/>
                </a:cubicBezTo>
                <a:cubicBezTo>
                  <a:pt x="124883" y="52281"/>
                  <a:pt x="124620" y="52298"/>
                  <a:pt x="124512" y="52338"/>
                </a:cubicBezTo>
                <a:cubicBezTo>
                  <a:pt x="124295" y="52425"/>
                  <a:pt x="124230" y="53032"/>
                  <a:pt x="124317" y="53986"/>
                </a:cubicBezTo>
                <a:cubicBezTo>
                  <a:pt x="124404" y="54809"/>
                  <a:pt x="124295" y="55763"/>
                  <a:pt x="124122" y="56110"/>
                </a:cubicBezTo>
                <a:cubicBezTo>
                  <a:pt x="123645" y="57021"/>
                  <a:pt x="124317" y="58408"/>
                  <a:pt x="125228" y="58408"/>
                </a:cubicBezTo>
                <a:cubicBezTo>
                  <a:pt x="125618" y="58408"/>
                  <a:pt x="126052" y="58647"/>
                  <a:pt x="126225" y="58950"/>
                </a:cubicBezTo>
                <a:cubicBezTo>
                  <a:pt x="126374" y="59199"/>
                  <a:pt x="126495" y="59319"/>
                  <a:pt x="126686" y="59319"/>
                </a:cubicBezTo>
                <a:cubicBezTo>
                  <a:pt x="126827" y="59319"/>
                  <a:pt x="127007" y="59253"/>
                  <a:pt x="127266" y="59124"/>
                </a:cubicBezTo>
                <a:cubicBezTo>
                  <a:pt x="127656" y="58929"/>
                  <a:pt x="128350" y="58690"/>
                  <a:pt x="128783" y="58603"/>
                </a:cubicBezTo>
                <a:cubicBezTo>
                  <a:pt x="129932" y="58343"/>
                  <a:pt x="130735" y="57650"/>
                  <a:pt x="130821" y="56804"/>
                </a:cubicBezTo>
                <a:cubicBezTo>
                  <a:pt x="130886" y="56392"/>
                  <a:pt x="130930" y="55958"/>
                  <a:pt x="130930" y="55828"/>
                </a:cubicBezTo>
                <a:cubicBezTo>
                  <a:pt x="130951" y="55698"/>
                  <a:pt x="131537" y="55308"/>
                  <a:pt x="132231" y="54961"/>
                </a:cubicBezTo>
                <a:cubicBezTo>
                  <a:pt x="133141" y="54484"/>
                  <a:pt x="133466" y="54116"/>
                  <a:pt x="133466" y="53574"/>
                </a:cubicBezTo>
                <a:cubicBezTo>
                  <a:pt x="133466" y="52712"/>
                  <a:pt x="134033" y="52190"/>
                  <a:pt x="134872" y="52190"/>
                </a:cubicBezTo>
                <a:cubicBezTo>
                  <a:pt x="135004" y="52190"/>
                  <a:pt x="135143" y="52203"/>
                  <a:pt x="135287" y="52229"/>
                </a:cubicBezTo>
                <a:cubicBezTo>
                  <a:pt x="135417" y="52258"/>
                  <a:pt x="135554" y="52271"/>
                  <a:pt x="135692" y="52271"/>
                </a:cubicBezTo>
                <a:cubicBezTo>
                  <a:pt x="136084" y="52271"/>
                  <a:pt x="136483" y="52162"/>
                  <a:pt x="136740" y="51969"/>
                </a:cubicBezTo>
                <a:cubicBezTo>
                  <a:pt x="137130" y="51682"/>
                  <a:pt x="137492" y="51537"/>
                  <a:pt x="137828" y="51537"/>
                </a:cubicBezTo>
                <a:cubicBezTo>
                  <a:pt x="138276" y="51537"/>
                  <a:pt x="138679" y="51795"/>
                  <a:pt x="139038" y="52316"/>
                </a:cubicBezTo>
                <a:cubicBezTo>
                  <a:pt x="139884" y="53530"/>
                  <a:pt x="141575" y="55070"/>
                  <a:pt x="142182" y="55156"/>
                </a:cubicBezTo>
                <a:cubicBezTo>
                  <a:pt x="143006" y="55286"/>
                  <a:pt x="143873" y="56500"/>
                  <a:pt x="143634" y="57238"/>
                </a:cubicBezTo>
                <a:cubicBezTo>
                  <a:pt x="143541" y="57549"/>
                  <a:pt x="143537" y="57693"/>
                  <a:pt x="143647" y="57693"/>
                </a:cubicBezTo>
                <a:cubicBezTo>
                  <a:pt x="143690" y="57693"/>
                  <a:pt x="143750" y="57671"/>
                  <a:pt x="143830" y="57628"/>
                </a:cubicBezTo>
                <a:cubicBezTo>
                  <a:pt x="144046" y="57476"/>
                  <a:pt x="144133" y="57042"/>
                  <a:pt x="144025" y="56522"/>
                </a:cubicBezTo>
                <a:cubicBezTo>
                  <a:pt x="143888" y="55807"/>
                  <a:pt x="143964" y="55413"/>
                  <a:pt x="144224" y="55413"/>
                </a:cubicBezTo>
                <a:cubicBezTo>
                  <a:pt x="144335" y="55413"/>
                  <a:pt x="144479" y="55484"/>
                  <a:pt x="144653" y="55633"/>
                </a:cubicBezTo>
                <a:cubicBezTo>
                  <a:pt x="144798" y="55744"/>
                  <a:pt x="144908" y="55804"/>
                  <a:pt x="144981" y="55804"/>
                </a:cubicBezTo>
                <a:cubicBezTo>
                  <a:pt x="145051" y="55804"/>
                  <a:pt x="145087" y="55750"/>
                  <a:pt x="145087" y="55633"/>
                </a:cubicBezTo>
                <a:cubicBezTo>
                  <a:pt x="145087" y="55460"/>
                  <a:pt x="144437" y="54983"/>
                  <a:pt x="143634" y="54593"/>
                </a:cubicBezTo>
                <a:cubicBezTo>
                  <a:pt x="142724" y="54137"/>
                  <a:pt x="141987" y="53487"/>
                  <a:pt x="141597" y="52771"/>
                </a:cubicBezTo>
                <a:cubicBezTo>
                  <a:pt x="141271" y="52164"/>
                  <a:pt x="140816" y="51427"/>
                  <a:pt x="140621" y="51124"/>
                </a:cubicBezTo>
                <a:cubicBezTo>
                  <a:pt x="140296" y="50690"/>
                  <a:pt x="140317" y="50473"/>
                  <a:pt x="140751" y="50040"/>
                </a:cubicBezTo>
                <a:cubicBezTo>
                  <a:pt x="141003" y="49799"/>
                  <a:pt x="141144" y="49674"/>
                  <a:pt x="141245" y="49674"/>
                </a:cubicBezTo>
                <a:cubicBezTo>
                  <a:pt x="141343" y="49674"/>
                  <a:pt x="141402" y="49793"/>
                  <a:pt x="141488" y="50040"/>
                </a:cubicBezTo>
                <a:cubicBezTo>
                  <a:pt x="141577" y="50272"/>
                  <a:pt x="141741" y="50431"/>
                  <a:pt x="141868" y="50431"/>
                </a:cubicBezTo>
                <a:cubicBezTo>
                  <a:pt x="141895" y="50431"/>
                  <a:pt x="141921" y="50423"/>
                  <a:pt x="141943" y="50408"/>
                </a:cubicBezTo>
                <a:cubicBezTo>
                  <a:pt x="141959" y="50398"/>
                  <a:pt x="141979" y="50392"/>
                  <a:pt x="142000" y="50392"/>
                </a:cubicBezTo>
                <a:cubicBezTo>
                  <a:pt x="142157" y="50392"/>
                  <a:pt x="142452" y="50654"/>
                  <a:pt x="142681" y="51015"/>
                </a:cubicBezTo>
                <a:cubicBezTo>
                  <a:pt x="142962" y="51427"/>
                  <a:pt x="143808" y="52229"/>
                  <a:pt x="144588" y="52793"/>
                </a:cubicBezTo>
                <a:cubicBezTo>
                  <a:pt x="145521" y="53465"/>
                  <a:pt x="146063" y="54094"/>
                  <a:pt x="146214" y="54744"/>
                </a:cubicBezTo>
                <a:cubicBezTo>
                  <a:pt x="146453" y="55872"/>
                  <a:pt x="147862" y="57780"/>
                  <a:pt x="148469" y="57780"/>
                </a:cubicBezTo>
                <a:cubicBezTo>
                  <a:pt x="148686" y="57780"/>
                  <a:pt x="148794" y="57628"/>
                  <a:pt x="148686" y="57454"/>
                </a:cubicBezTo>
                <a:cubicBezTo>
                  <a:pt x="148617" y="57345"/>
                  <a:pt x="148497" y="57287"/>
                  <a:pt x="148368" y="57287"/>
                </a:cubicBezTo>
                <a:cubicBezTo>
                  <a:pt x="148293" y="57287"/>
                  <a:pt x="148216" y="57306"/>
                  <a:pt x="148144" y="57346"/>
                </a:cubicBezTo>
                <a:cubicBezTo>
                  <a:pt x="148070" y="57390"/>
                  <a:pt x="148019" y="57412"/>
                  <a:pt x="147989" y="57412"/>
                </a:cubicBezTo>
                <a:cubicBezTo>
                  <a:pt x="147930" y="57412"/>
                  <a:pt x="147950" y="57330"/>
                  <a:pt x="148036" y="57173"/>
                </a:cubicBezTo>
                <a:cubicBezTo>
                  <a:pt x="148122" y="57032"/>
                  <a:pt x="148209" y="56961"/>
                  <a:pt x="148315" y="56961"/>
                </a:cubicBezTo>
                <a:cubicBezTo>
                  <a:pt x="148420" y="56961"/>
                  <a:pt x="148545" y="57032"/>
                  <a:pt x="148708" y="57173"/>
                </a:cubicBezTo>
                <a:cubicBezTo>
                  <a:pt x="149206" y="57584"/>
                  <a:pt x="149011" y="58083"/>
                  <a:pt x="148361" y="58083"/>
                </a:cubicBezTo>
                <a:cubicBezTo>
                  <a:pt x="148101" y="58083"/>
                  <a:pt x="147906" y="58300"/>
                  <a:pt x="147906" y="58560"/>
                </a:cubicBezTo>
                <a:cubicBezTo>
                  <a:pt x="147906" y="58856"/>
                  <a:pt x="147942" y="59002"/>
                  <a:pt x="148089" y="59002"/>
                </a:cubicBezTo>
                <a:cubicBezTo>
                  <a:pt x="148243" y="59002"/>
                  <a:pt x="148522" y="58839"/>
                  <a:pt x="149011" y="58517"/>
                </a:cubicBezTo>
                <a:cubicBezTo>
                  <a:pt x="149965" y="57910"/>
                  <a:pt x="149987" y="57563"/>
                  <a:pt x="149098" y="56869"/>
                </a:cubicBezTo>
                <a:cubicBezTo>
                  <a:pt x="148586" y="56430"/>
                  <a:pt x="148521" y="55653"/>
                  <a:pt x="148890" y="55653"/>
                </a:cubicBezTo>
                <a:cubicBezTo>
                  <a:pt x="148959" y="55653"/>
                  <a:pt x="149043" y="55680"/>
                  <a:pt x="149141" y="55742"/>
                </a:cubicBezTo>
                <a:cubicBezTo>
                  <a:pt x="149171" y="55758"/>
                  <a:pt x="149202" y="55766"/>
                  <a:pt x="149233" y="55766"/>
                </a:cubicBezTo>
                <a:cubicBezTo>
                  <a:pt x="149365" y="55766"/>
                  <a:pt x="149505" y="55630"/>
                  <a:pt x="149575" y="55438"/>
                </a:cubicBezTo>
                <a:cubicBezTo>
                  <a:pt x="149674" y="55173"/>
                  <a:pt x="149926" y="55060"/>
                  <a:pt x="150425" y="55060"/>
                </a:cubicBezTo>
                <a:cubicBezTo>
                  <a:pt x="150580" y="55060"/>
                  <a:pt x="150758" y="55071"/>
                  <a:pt x="150963" y="55091"/>
                </a:cubicBezTo>
                <a:cubicBezTo>
                  <a:pt x="151157" y="55109"/>
                  <a:pt x="151326" y="55118"/>
                  <a:pt x="151475" y="55118"/>
                </a:cubicBezTo>
                <a:cubicBezTo>
                  <a:pt x="152056" y="55118"/>
                  <a:pt x="152325" y="54972"/>
                  <a:pt x="152567" y="54593"/>
                </a:cubicBezTo>
                <a:cubicBezTo>
                  <a:pt x="152827" y="54181"/>
                  <a:pt x="152849" y="53834"/>
                  <a:pt x="152654" y="53595"/>
                </a:cubicBezTo>
                <a:cubicBezTo>
                  <a:pt x="152198" y="53053"/>
                  <a:pt x="153651" y="50213"/>
                  <a:pt x="154800" y="49368"/>
                </a:cubicBezTo>
                <a:cubicBezTo>
                  <a:pt x="155283" y="49008"/>
                  <a:pt x="155582" y="48843"/>
                  <a:pt x="155870" y="48843"/>
                </a:cubicBezTo>
                <a:cubicBezTo>
                  <a:pt x="156034" y="48843"/>
                  <a:pt x="156194" y="48897"/>
                  <a:pt x="156383" y="48999"/>
                </a:cubicBezTo>
                <a:cubicBezTo>
                  <a:pt x="156860" y="49259"/>
                  <a:pt x="156946" y="49454"/>
                  <a:pt x="156708" y="49758"/>
                </a:cubicBezTo>
                <a:cubicBezTo>
                  <a:pt x="156469" y="50040"/>
                  <a:pt x="156556" y="50256"/>
                  <a:pt x="157120" y="50560"/>
                </a:cubicBezTo>
                <a:cubicBezTo>
                  <a:pt x="157431" y="50730"/>
                  <a:pt x="157722" y="50803"/>
                  <a:pt x="157944" y="50803"/>
                </a:cubicBezTo>
                <a:cubicBezTo>
                  <a:pt x="158403" y="50803"/>
                  <a:pt x="158571" y="50492"/>
                  <a:pt x="158030" y="50083"/>
                </a:cubicBezTo>
                <a:cubicBezTo>
                  <a:pt x="157662" y="49801"/>
                  <a:pt x="157575" y="49563"/>
                  <a:pt x="157770" y="49389"/>
                </a:cubicBezTo>
                <a:cubicBezTo>
                  <a:pt x="158165" y="49013"/>
                  <a:pt x="159670" y="48506"/>
                  <a:pt x="160260" y="48506"/>
                </a:cubicBezTo>
                <a:cubicBezTo>
                  <a:pt x="160350" y="48506"/>
                  <a:pt x="160418" y="48518"/>
                  <a:pt x="160459" y="48544"/>
                </a:cubicBezTo>
                <a:cubicBezTo>
                  <a:pt x="160784" y="48739"/>
                  <a:pt x="160654" y="49454"/>
                  <a:pt x="160177" y="50018"/>
                </a:cubicBezTo>
                <a:cubicBezTo>
                  <a:pt x="159873" y="50408"/>
                  <a:pt x="160068" y="50690"/>
                  <a:pt x="161369" y="51687"/>
                </a:cubicBezTo>
                <a:cubicBezTo>
                  <a:pt x="163169" y="53053"/>
                  <a:pt x="163451" y="53595"/>
                  <a:pt x="162800" y="54311"/>
                </a:cubicBezTo>
                <a:cubicBezTo>
                  <a:pt x="162521" y="54631"/>
                  <a:pt x="161957" y="54789"/>
                  <a:pt x="161273" y="54789"/>
                </a:cubicBezTo>
                <a:cubicBezTo>
                  <a:pt x="160522" y="54789"/>
                  <a:pt x="159628" y="54598"/>
                  <a:pt x="158811" y="54224"/>
                </a:cubicBezTo>
                <a:cubicBezTo>
                  <a:pt x="158088" y="53901"/>
                  <a:pt x="157570" y="53739"/>
                  <a:pt x="157097" y="53739"/>
                </a:cubicBezTo>
                <a:cubicBezTo>
                  <a:pt x="156648" y="53739"/>
                  <a:pt x="156239" y="53885"/>
                  <a:pt x="155732" y="54181"/>
                </a:cubicBezTo>
                <a:cubicBezTo>
                  <a:pt x="155299" y="54419"/>
                  <a:pt x="154648" y="54636"/>
                  <a:pt x="154280" y="54636"/>
                </a:cubicBezTo>
                <a:cubicBezTo>
                  <a:pt x="153911" y="54636"/>
                  <a:pt x="153521" y="54874"/>
                  <a:pt x="153434" y="55135"/>
                </a:cubicBezTo>
                <a:cubicBezTo>
                  <a:pt x="153331" y="55381"/>
                  <a:pt x="153092" y="55570"/>
                  <a:pt x="152882" y="55570"/>
                </a:cubicBezTo>
                <a:cubicBezTo>
                  <a:pt x="152871" y="55570"/>
                  <a:pt x="152860" y="55569"/>
                  <a:pt x="152849" y="55568"/>
                </a:cubicBezTo>
                <a:cubicBezTo>
                  <a:pt x="152676" y="55544"/>
                  <a:pt x="152530" y="55530"/>
                  <a:pt x="152406" y="55530"/>
                </a:cubicBezTo>
                <a:cubicBezTo>
                  <a:pt x="151861" y="55530"/>
                  <a:pt x="151759" y="55796"/>
                  <a:pt x="151830" y="56609"/>
                </a:cubicBezTo>
                <a:cubicBezTo>
                  <a:pt x="151895" y="57151"/>
                  <a:pt x="151960" y="57650"/>
                  <a:pt x="152003" y="57693"/>
                </a:cubicBezTo>
                <a:cubicBezTo>
                  <a:pt x="152025" y="57736"/>
                  <a:pt x="152068" y="57910"/>
                  <a:pt x="152090" y="58061"/>
                </a:cubicBezTo>
                <a:cubicBezTo>
                  <a:pt x="152133" y="58408"/>
                  <a:pt x="152567" y="58864"/>
                  <a:pt x="152870" y="58907"/>
                </a:cubicBezTo>
                <a:cubicBezTo>
                  <a:pt x="152979" y="58929"/>
                  <a:pt x="153326" y="59037"/>
                  <a:pt x="153651" y="59189"/>
                </a:cubicBezTo>
                <a:cubicBezTo>
                  <a:pt x="153777" y="59243"/>
                  <a:pt x="153919" y="59271"/>
                  <a:pt x="154055" y="59271"/>
                </a:cubicBezTo>
                <a:cubicBezTo>
                  <a:pt x="154245" y="59271"/>
                  <a:pt x="154426" y="59216"/>
                  <a:pt x="154540" y="59102"/>
                </a:cubicBezTo>
                <a:cubicBezTo>
                  <a:pt x="154645" y="59007"/>
                  <a:pt x="154802" y="58958"/>
                  <a:pt x="155018" y="58958"/>
                </a:cubicBezTo>
                <a:cubicBezTo>
                  <a:pt x="155246" y="58958"/>
                  <a:pt x="155539" y="59013"/>
                  <a:pt x="155906" y="59124"/>
                </a:cubicBezTo>
                <a:cubicBezTo>
                  <a:pt x="156271" y="59235"/>
                  <a:pt x="156579" y="59290"/>
                  <a:pt x="156863" y="59290"/>
                </a:cubicBezTo>
                <a:cubicBezTo>
                  <a:pt x="157187" y="59290"/>
                  <a:pt x="157480" y="59219"/>
                  <a:pt x="157792" y="59080"/>
                </a:cubicBezTo>
                <a:cubicBezTo>
                  <a:pt x="158044" y="58964"/>
                  <a:pt x="158245" y="58899"/>
                  <a:pt x="158395" y="58899"/>
                </a:cubicBezTo>
                <a:cubicBezTo>
                  <a:pt x="158917" y="58899"/>
                  <a:pt x="158841" y="59685"/>
                  <a:pt x="158269" y="61856"/>
                </a:cubicBezTo>
                <a:cubicBezTo>
                  <a:pt x="157687" y="64080"/>
                  <a:pt x="157105" y="65049"/>
                  <a:pt x="156278" y="65049"/>
                </a:cubicBezTo>
                <a:cubicBezTo>
                  <a:pt x="156057" y="65049"/>
                  <a:pt x="155819" y="64980"/>
                  <a:pt x="155559" y="64847"/>
                </a:cubicBezTo>
                <a:cubicBezTo>
                  <a:pt x="155237" y="64680"/>
                  <a:pt x="154961" y="64599"/>
                  <a:pt x="154673" y="64599"/>
                </a:cubicBezTo>
                <a:cubicBezTo>
                  <a:pt x="154437" y="64599"/>
                  <a:pt x="154194" y="64653"/>
                  <a:pt x="153911" y="64761"/>
                </a:cubicBezTo>
                <a:cubicBezTo>
                  <a:pt x="153687" y="64845"/>
                  <a:pt x="153473" y="64890"/>
                  <a:pt x="153221" y="64890"/>
                </a:cubicBezTo>
                <a:cubicBezTo>
                  <a:pt x="152691" y="64890"/>
                  <a:pt x="151995" y="64689"/>
                  <a:pt x="150702" y="64219"/>
                </a:cubicBezTo>
                <a:cubicBezTo>
                  <a:pt x="149181" y="63664"/>
                  <a:pt x="148336" y="63354"/>
                  <a:pt x="147783" y="63354"/>
                </a:cubicBezTo>
                <a:cubicBezTo>
                  <a:pt x="147084" y="63354"/>
                  <a:pt x="146856" y="63851"/>
                  <a:pt x="146323" y="64978"/>
                </a:cubicBezTo>
                <a:cubicBezTo>
                  <a:pt x="146162" y="65325"/>
                  <a:pt x="145936" y="65504"/>
                  <a:pt x="145587" y="65504"/>
                </a:cubicBezTo>
                <a:cubicBezTo>
                  <a:pt x="145086" y="65504"/>
                  <a:pt x="144332" y="65137"/>
                  <a:pt x="143158" y="64370"/>
                </a:cubicBezTo>
                <a:cubicBezTo>
                  <a:pt x="142073" y="63677"/>
                  <a:pt x="140946" y="63113"/>
                  <a:pt x="140621" y="63113"/>
                </a:cubicBezTo>
                <a:cubicBezTo>
                  <a:pt x="140317" y="63113"/>
                  <a:pt x="139775" y="62809"/>
                  <a:pt x="139428" y="62463"/>
                </a:cubicBezTo>
                <a:cubicBezTo>
                  <a:pt x="138930" y="61964"/>
                  <a:pt x="138865" y="61704"/>
                  <a:pt x="139125" y="61227"/>
                </a:cubicBezTo>
                <a:cubicBezTo>
                  <a:pt x="139515" y="60490"/>
                  <a:pt x="139233" y="59145"/>
                  <a:pt x="138626" y="58907"/>
                </a:cubicBezTo>
                <a:cubicBezTo>
                  <a:pt x="138555" y="58881"/>
                  <a:pt x="138416" y="58869"/>
                  <a:pt x="138231" y="58869"/>
                </a:cubicBezTo>
                <a:cubicBezTo>
                  <a:pt x="137796" y="58869"/>
                  <a:pt x="137106" y="58937"/>
                  <a:pt x="136437" y="59059"/>
                </a:cubicBezTo>
                <a:cubicBezTo>
                  <a:pt x="135757" y="59180"/>
                  <a:pt x="135067" y="59258"/>
                  <a:pt x="134630" y="59258"/>
                </a:cubicBezTo>
                <a:cubicBezTo>
                  <a:pt x="134440" y="59258"/>
                  <a:pt x="134297" y="59243"/>
                  <a:pt x="134225" y="59211"/>
                </a:cubicBezTo>
                <a:cubicBezTo>
                  <a:pt x="134201" y="59202"/>
                  <a:pt x="134164" y="59197"/>
                  <a:pt x="134116" y="59197"/>
                </a:cubicBezTo>
                <a:cubicBezTo>
                  <a:pt x="133700" y="59197"/>
                  <a:pt x="132449" y="59524"/>
                  <a:pt x="131146" y="59991"/>
                </a:cubicBezTo>
                <a:cubicBezTo>
                  <a:pt x="129402" y="60604"/>
                  <a:pt x="128360" y="60892"/>
                  <a:pt x="127746" y="60892"/>
                </a:cubicBezTo>
                <a:cubicBezTo>
                  <a:pt x="127383" y="60892"/>
                  <a:pt x="127170" y="60791"/>
                  <a:pt x="127049" y="60598"/>
                </a:cubicBezTo>
                <a:cubicBezTo>
                  <a:pt x="126931" y="60401"/>
                  <a:pt x="126815" y="60301"/>
                  <a:pt x="126698" y="60301"/>
                </a:cubicBezTo>
                <a:cubicBezTo>
                  <a:pt x="126494" y="60301"/>
                  <a:pt x="126286" y="60606"/>
                  <a:pt x="126052" y="61227"/>
                </a:cubicBezTo>
                <a:cubicBezTo>
                  <a:pt x="125856" y="61747"/>
                  <a:pt x="125249" y="62419"/>
                  <a:pt x="124729" y="62723"/>
                </a:cubicBezTo>
                <a:cubicBezTo>
                  <a:pt x="123840" y="63221"/>
                  <a:pt x="123515" y="64002"/>
                  <a:pt x="123732" y="65108"/>
                </a:cubicBezTo>
                <a:cubicBezTo>
                  <a:pt x="123862" y="65801"/>
                  <a:pt x="122973" y="67254"/>
                  <a:pt x="122171" y="67666"/>
                </a:cubicBezTo>
                <a:cubicBezTo>
                  <a:pt x="121694" y="67904"/>
                  <a:pt x="120870" y="68880"/>
                  <a:pt x="120328" y="69812"/>
                </a:cubicBezTo>
                <a:cubicBezTo>
                  <a:pt x="119786" y="70766"/>
                  <a:pt x="119200" y="71568"/>
                  <a:pt x="119005" y="71633"/>
                </a:cubicBezTo>
                <a:cubicBezTo>
                  <a:pt x="118442" y="71829"/>
                  <a:pt x="118312" y="72739"/>
                  <a:pt x="118398" y="75709"/>
                </a:cubicBezTo>
                <a:cubicBezTo>
                  <a:pt x="118442" y="77531"/>
                  <a:pt x="118312" y="78788"/>
                  <a:pt x="117986" y="79525"/>
                </a:cubicBezTo>
                <a:cubicBezTo>
                  <a:pt x="117574" y="80544"/>
                  <a:pt x="117596" y="80653"/>
                  <a:pt x="118138" y="81151"/>
                </a:cubicBezTo>
                <a:cubicBezTo>
                  <a:pt x="118463" y="81455"/>
                  <a:pt x="118745" y="81845"/>
                  <a:pt x="118745" y="82018"/>
                </a:cubicBezTo>
                <a:cubicBezTo>
                  <a:pt x="118745" y="82192"/>
                  <a:pt x="119244" y="82929"/>
                  <a:pt x="119851" y="83688"/>
                </a:cubicBezTo>
                <a:cubicBezTo>
                  <a:pt x="120480" y="84425"/>
                  <a:pt x="120935" y="85249"/>
                  <a:pt x="120870" y="85509"/>
                </a:cubicBezTo>
                <a:cubicBezTo>
                  <a:pt x="120718" y="86268"/>
                  <a:pt x="121867" y="87699"/>
                  <a:pt x="123341" y="88653"/>
                </a:cubicBezTo>
                <a:cubicBezTo>
                  <a:pt x="124152" y="89152"/>
                  <a:pt x="124524" y="89358"/>
                  <a:pt x="125015" y="89358"/>
                </a:cubicBezTo>
                <a:cubicBezTo>
                  <a:pt x="125312" y="89358"/>
                  <a:pt x="125653" y="89282"/>
                  <a:pt x="126160" y="89151"/>
                </a:cubicBezTo>
                <a:cubicBezTo>
                  <a:pt x="126724" y="89014"/>
                  <a:pt x="127394" y="88931"/>
                  <a:pt x="127901" y="88931"/>
                </a:cubicBezTo>
                <a:cubicBezTo>
                  <a:pt x="128116" y="88931"/>
                  <a:pt x="128301" y="88946"/>
                  <a:pt x="128436" y="88978"/>
                </a:cubicBezTo>
                <a:cubicBezTo>
                  <a:pt x="128509" y="88992"/>
                  <a:pt x="128598" y="88998"/>
                  <a:pt x="128700" y="88998"/>
                </a:cubicBezTo>
                <a:cubicBezTo>
                  <a:pt x="129236" y="88998"/>
                  <a:pt x="130135" y="88814"/>
                  <a:pt x="130973" y="88523"/>
                </a:cubicBezTo>
                <a:cubicBezTo>
                  <a:pt x="131905" y="88176"/>
                  <a:pt x="133011" y="87872"/>
                  <a:pt x="133401" y="87872"/>
                </a:cubicBezTo>
                <a:cubicBezTo>
                  <a:pt x="134095" y="87872"/>
                  <a:pt x="135157" y="88696"/>
                  <a:pt x="135396" y="89412"/>
                </a:cubicBezTo>
                <a:cubicBezTo>
                  <a:pt x="135444" y="89543"/>
                  <a:pt x="135570" y="89608"/>
                  <a:pt x="135790" y="89608"/>
                </a:cubicBezTo>
                <a:cubicBezTo>
                  <a:pt x="135969" y="89608"/>
                  <a:pt x="136211" y="89564"/>
                  <a:pt x="136523" y="89477"/>
                </a:cubicBezTo>
                <a:cubicBezTo>
                  <a:pt x="136794" y="89396"/>
                  <a:pt x="137031" y="89354"/>
                  <a:pt x="137237" y="89354"/>
                </a:cubicBezTo>
                <a:cubicBezTo>
                  <a:pt x="138138" y="89354"/>
                  <a:pt x="138438" y="90149"/>
                  <a:pt x="138279" y="91948"/>
                </a:cubicBezTo>
                <a:cubicBezTo>
                  <a:pt x="137998" y="95048"/>
                  <a:pt x="138106" y="95742"/>
                  <a:pt x="138930" y="96609"/>
                </a:cubicBezTo>
                <a:cubicBezTo>
                  <a:pt x="139645" y="97390"/>
                  <a:pt x="140361" y="98756"/>
                  <a:pt x="140252" y="99211"/>
                </a:cubicBezTo>
                <a:cubicBezTo>
                  <a:pt x="140231" y="99320"/>
                  <a:pt x="140447" y="99688"/>
                  <a:pt x="140729" y="99992"/>
                </a:cubicBezTo>
                <a:cubicBezTo>
                  <a:pt x="141033" y="100317"/>
                  <a:pt x="141271" y="100924"/>
                  <a:pt x="141271" y="101358"/>
                </a:cubicBezTo>
                <a:cubicBezTo>
                  <a:pt x="141271" y="101791"/>
                  <a:pt x="141358" y="102528"/>
                  <a:pt x="141488" y="103005"/>
                </a:cubicBezTo>
                <a:cubicBezTo>
                  <a:pt x="141618" y="103547"/>
                  <a:pt x="141510" y="104241"/>
                  <a:pt x="141206" y="104935"/>
                </a:cubicBezTo>
                <a:cubicBezTo>
                  <a:pt x="140924" y="105498"/>
                  <a:pt x="140534" y="106691"/>
                  <a:pt x="140339" y="107558"/>
                </a:cubicBezTo>
                <a:cubicBezTo>
                  <a:pt x="140014" y="108946"/>
                  <a:pt x="140057" y="109271"/>
                  <a:pt x="140621" y="110485"/>
                </a:cubicBezTo>
                <a:cubicBezTo>
                  <a:pt x="141358" y="112068"/>
                  <a:pt x="141597" y="112957"/>
                  <a:pt x="141813" y="114691"/>
                </a:cubicBezTo>
                <a:cubicBezTo>
                  <a:pt x="142095" y="116881"/>
                  <a:pt x="142594" y="118377"/>
                  <a:pt x="143851" y="120805"/>
                </a:cubicBezTo>
                <a:cubicBezTo>
                  <a:pt x="145196" y="123407"/>
                  <a:pt x="145304" y="123862"/>
                  <a:pt x="144632" y="124122"/>
                </a:cubicBezTo>
                <a:cubicBezTo>
                  <a:pt x="143929" y="124403"/>
                  <a:pt x="145419" y="125687"/>
                  <a:pt x="146281" y="125687"/>
                </a:cubicBezTo>
                <a:cubicBezTo>
                  <a:pt x="146350" y="125687"/>
                  <a:pt x="146415" y="125679"/>
                  <a:pt x="146475" y="125661"/>
                </a:cubicBezTo>
                <a:cubicBezTo>
                  <a:pt x="146822" y="125553"/>
                  <a:pt x="148079" y="125358"/>
                  <a:pt x="149228" y="125206"/>
                </a:cubicBezTo>
                <a:cubicBezTo>
                  <a:pt x="151526" y="124924"/>
                  <a:pt x="152458" y="124469"/>
                  <a:pt x="153521" y="123081"/>
                </a:cubicBezTo>
                <a:cubicBezTo>
                  <a:pt x="155147" y="121000"/>
                  <a:pt x="155819" y="119656"/>
                  <a:pt x="155906" y="118377"/>
                </a:cubicBezTo>
                <a:cubicBezTo>
                  <a:pt x="155971" y="117228"/>
                  <a:pt x="156166" y="116902"/>
                  <a:pt x="157033" y="116295"/>
                </a:cubicBezTo>
                <a:cubicBezTo>
                  <a:pt x="157987" y="115645"/>
                  <a:pt x="158074" y="115450"/>
                  <a:pt x="158009" y="114236"/>
                </a:cubicBezTo>
                <a:cubicBezTo>
                  <a:pt x="157944" y="113499"/>
                  <a:pt x="157770" y="112631"/>
                  <a:pt x="157618" y="112306"/>
                </a:cubicBezTo>
                <a:cubicBezTo>
                  <a:pt x="157380" y="111873"/>
                  <a:pt x="157532" y="111547"/>
                  <a:pt x="158291" y="110767"/>
                </a:cubicBezTo>
                <a:cubicBezTo>
                  <a:pt x="158811" y="110247"/>
                  <a:pt x="159656" y="109596"/>
                  <a:pt x="160155" y="109336"/>
                </a:cubicBezTo>
                <a:cubicBezTo>
                  <a:pt x="160936" y="108946"/>
                  <a:pt x="161716" y="107970"/>
                  <a:pt x="161890" y="107233"/>
                </a:cubicBezTo>
                <a:cubicBezTo>
                  <a:pt x="161911" y="107103"/>
                  <a:pt x="161955" y="106908"/>
                  <a:pt x="161998" y="106778"/>
                </a:cubicBezTo>
                <a:cubicBezTo>
                  <a:pt x="162215" y="105975"/>
                  <a:pt x="161890" y="103027"/>
                  <a:pt x="161521" y="102485"/>
                </a:cubicBezTo>
                <a:cubicBezTo>
                  <a:pt x="161282" y="102138"/>
                  <a:pt x="161066" y="101444"/>
                  <a:pt x="161066" y="100967"/>
                </a:cubicBezTo>
                <a:cubicBezTo>
                  <a:pt x="161066" y="100469"/>
                  <a:pt x="160957" y="99818"/>
                  <a:pt x="160784" y="99536"/>
                </a:cubicBezTo>
                <a:cubicBezTo>
                  <a:pt x="160242" y="98496"/>
                  <a:pt x="162778" y="94246"/>
                  <a:pt x="164838" y="92729"/>
                </a:cubicBezTo>
                <a:cubicBezTo>
                  <a:pt x="165445" y="92295"/>
                  <a:pt x="166334" y="91406"/>
                  <a:pt x="166811" y="90777"/>
                </a:cubicBezTo>
                <a:cubicBezTo>
                  <a:pt x="168003" y="89216"/>
                  <a:pt x="169846" y="85379"/>
                  <a:pt x="169976" y="84252"/>
                </a:cubicBezTo>
                <a:cubicBezTo>
                  <a:pt x="170020" y="83753"/>
                  <a:pt x="170323" y="83254"/>
                  <a:pt x="170670" y="83124"/>
                </a:cubicBezTo>
                <a:cubicBezTo>
                  <a:pt x="170925" y="83008"/>
                  <a:pt x="171001" y="82948"/>
                  <a:pt x="170856" y="82948"/>
                </a:cubicBezTo>
                <a:cubicBezTo>
                  <a:pt x="170595" y="82948"/>
                  <a:pt x="169611" y="83147"/>
                  <a:pt x="167657" y="83579"/>
                </a:cubicBezTo>
                <a:cubicBezTo>
                  <a:pt x="166764" y="83780"/>
                  <a:pt x="166252" y="83888"/>
                  <a:pt x="165878" y="83888"/>
                </a:cubicBezTo>
                <a:cubicBezTo>
                  <a:pt x="165443" y="83888"/>
                  <a:pt x="165194" y="83742"/>
                  <a:pt x="164751" y="83428"/>
                </a:cubicBezTo>
                <a:cubicBezTo>
                  <a:pt x="164274" y="83081"/>
                  <a:pt x="163949" y="82691"/>
                  <a:pt x="164058" y="82539"/>
                </a:cubicBezTo>
                <a:cubicBezTo>
                  <a:pt x="164144" y="82409"/>
                  <a:pt x="164058" y="82192"/>
                  <a:pt x="163884" y="82083"/>
                </a:cubicBezTo>
                <a:cubicBezTo>
                  <a:pt x="163689" y="81953"/>
                  <a:pt x="163212" y="81303"/>
                  <a:pt x="162778" y="80631"/>
                </a:cubicBezTo>
                <a:cubicBezTo>
                  <a:pt x="162345" y="79937"/>
                  <a:pt x="161716" y="79113"/>
                  <a:pt x="161369" y="78766"/>
                </a:cubicBezTo>
                <a:cubicBezTo>
                  <a:pt x="161044" y="78441"/>
                  <a:pt x="160762" y="77943"/>
                  <a:pt x="160762" y="77704"/>
                </a:cubicBezTo>
                <a:cubicBezTo>
                  <a:pt x="160762" y="77444"/>
                  <a:pt x="160480" y="77097"/>
                  <a:pt x="160133" y="76902"/>
                </a:cubicBezTo>
                <a:cubicBezTo>
                  <a:pt x="159635" y="76642"/>
                  <a:pt x="159505" y="76251"/>
                  <a:pt x="159505" y="75081"/>
                </a:cubicBezTo>
                <a:cubicBezTo>
                  <a:pt x="159505" y="74257"/>
                  <a:pt x="159310" y="73325"/>
                  <a:pt x="159071" y="72978"/>
                </a:cubicBezTo>
                <a:cubicBezTo>
                  <a:pt x="158854" y="72631"/>
                  <a:pt x="158572" y="72002"/>
                  <a:pt x="158464" y="71568"/>
                </a:cubicBezTo>
                <a:cubicBezTo>
                  <a:pt x="158356" y="71135"/>
                  <a:pt x="157770" y="70029"/>
                  <a:pt x="157163" y="69119"/>
                </a:cubicBezTo>
                <a:cubicBezTo>
                  <a:pt x="156556" y="68186"/>
                  <a:pt x="156057" y="67254"/>
                  <a:pt x="156057" y="67016"/>
                </a:cubicBezTo>
                <a:cubicBezTo>
                  <a:pt x="156057" y="66611"/>
                  <a:pt x="156236" y="66398"/>
                  <a:pt x="156442" y="66398"/>
                </a:cubicBezTo>
                <a:cubicBezTo>
                  <a:pt x="156623" y="66398"/>
                  <a:pt x="156825" y="66562"/>
                  <a:pt x="156946" y="66907"/>
                </a:cubicBezTo>
                <a:cubicBezTo>
                  <a:pt x="157070" y="67244"/>
                  <a:pt x="157141" y="67406"/>
                  <a:pt x="157208" y="67406"/>
                </a:cubicBezTo>
                <a:cubicBezTo>
                  <a:pt x="157270" y="67406"/>
                  <a:pt x="157329" y="67266"/>
                  <a:pt x="157423" y="66994"/>
                </a:cubicBezTo>
                <a:cubicBezTo>
                  <a:pt x="157523" y="66736"/>
                  <a:pt x="157590" y="66600"/>
                  <a:pt x="157688" y="66600"/>
                </a:cubicBezTo>
                <a:cubicBezTo>
                  <a:pt x="157804" y="66600"/>
                  <a:pt x="157963" y="66790"/>
                  <a:pt x="158269" y="67189"/>
                </a:cubicBezTo>
                <a:cubicBezTo>
                  <a:pt x="159049" y="68165"/>
                  <a:pt x="159808" y="69899"/>
                  <a:pt x="159808" y="70680"/>
                </a:cubicBezTo>
                <a:cubicBezTo>
                  <a:pt x="159808" y="71005"/>
                  <a:pt x="160025" y="71265"/>
                  <a:pt x="160285" y="71265"/>
                </a:cubicBezTo>
                <a:cubicBezTo>
                  <a:pt x="160871" y="71265"/>
                  <a:pt x="161391" y="72241"/>
                  <a:pt x="161391" y="73368"/>
                </a:cubicBezTo>
                <a:cubicBezTo>
                  <a:pt x="161391" y="74300"/>
                  <a:pt x="161911" y="75254"/>
                  <a:pt x="163212" y="76663"/>
                </a:cubicBezTo>
                <a:cubicBezTo>
                  <a:pt x="163732" y="77227"/>
                  <a:pt x="164036" y="77943"/>
                  <a:pt x="164058" y="78701"/>
                </a:cubicBezTo>
                <a:cubicBezTo>
                  <a:pt x="164140" y="80687"/>
                  <a:pt x="164476" y="81574"/>
                  <a:pt x="165208" y="81574"/>
                </a:cubicBezTo>
                <a:cubicBezTo>
                  <a:pt x="165436" y="81574"/>
                  <a:pt x="165701" y="81489"/>
                  <a:pt x="166009" y="81325"/>
                </a:cubicBezTo>
                <a:cubicBezTo>
                  <a:pt x="166312" y="81173"/>
                  <a:pt x="167613" y="80522"/>
                  <a:pt x="168914" y="79894"/>
                </a:cubicBezTo>
                <a:cubicBezTo>
                  <a:pt x="170193" y="79265"/>
                  <a:pt x="171711" y="78506"/>
                  <a:pt x="172253" y="78181"/>
                </a:cubicBezTo>
                <a:cubicBezTo>
                  <a:pt x="173402" y="77552"/>
                  <a:pt x="175635" y="75644"/>
                  <a:pt x="175266" y="75644"/>
                </a:cubicBezTo>
                <a:cubicBezTo>
                  <a:pt x="175136" y="75623"/>
                  <a:pt x="175332" y="75363"/>
                  <a:pt x="175722" y="75059"/>
                </a:cubicBezTo>
                <a:cubicBezTo>
                  <a:pt x="176090" y="74734"/>
                  <a:pt x="176329" y="74387"/>
                  <a:pt x="176220" y="74278"/>
                </a:cubicBezTo>
                <a:cubicBezTo>
                  <a:pt x="176112" y="74170"/>
                  <a:pt x="176264" y="73802"/>
                  <a:pt x="176567" y="73476"/>
                </a:cubicBezTo>
                <a:cubicBezTo>
                  <a:pt x="177109" y="72891"/>
                  <a:pt x="177088" y="72848"/>
                  <a:pt x="175852" y="72067"/>
                </a:cubicBezTo>
                <a:cubicBezTo>
                  <a:pt x="175093" y="71590"/>
                  <a:pt x="174486" y="70918"/>
                  <a:pt x="174356" y="70463"/>
                </a:cubicBezTo>
                <a:lnTo>
                  <a:pt x="174161" y="69661"/>
                </a:lnTo>
                <a:lnTo>
                  <a:pt x="173684" y="70333"/>
                </a:lnTo>
                <a:cubicBezTo>
                  <a:pt x="173230" y="70995"/>
                  <a:pt x="171702" y="71773"/>
                  <a:pt x="171018" y="71773"/>
                </a:cubicBezTo>
                <a:cubicBezTo>
                  <a:pt x="170918" y="71773"/>
                  <a:pt x="170837" y="71756"/>
                  <a:pt x="170779" y="71720"/>
                </a:cubicBezTo>
                <a:cubicBezTo>
                  <a:pt x="170605" y="71612"/>
                  <a:pt x="170475" y="71352"/>
                  <a:pt x="170475" y="71113"/>
                </a:cubicBezTo>
                <a:cubicBezTo>
                  <a:pt x="170475" y="70896"/>
                  <a:pt x="170258" y="70528"/>
                  <a:pt x="169998" y="70311"/>
                </a:cubicBezTo>
                <a:cubicBezTo>
                  <a:pt x="169738" y="70094"/>
                  <a:pt x="169543" y="69704"/>
                  <a:pt x="169543" y="69422"/>
                </a:cubicBezTo>
                <a:cubicBezTo>
                  <a:pt x="169521" y="69140"/>
                  <a:pt x="169087" y="68273"/>
                  <a:pt x="168567" y="67514"/>
                </a:cubicBezTo>
                <a:cubicBezTo>
                  <a:pt x="167722" y="66257"/>
                  <a:pt x="167678" y="66062"/>
                  <a:pt x="168134" y="65736"/>
                </a:cubicBezTo>
                <a:cubicBezTo>
                  <a:pt x="168352" y="65573"/>
                  <a:pt x="168598" y="65495"/>
                  <a:pt x="168849" y="65495"/>
                </a:cubicBezTo>
                <a:cubicBezTo>
                  <a:pt x="169394" y="65495"/>
                  <a:pt x="169960" y="65863"/>
                  <a:pt x="170302" y="66517"/>
                </a:cubicBezTo>
                <a:cubicBezTo>
                  <a:pt x="170959" y="67792"/>
                  <a:pt x="172235" y="68637"/>
                  <a:pt x="173395" y="68637"/>
                </a:cubicBezTo>
                <a:cubicBezTo>
                  <a:pt x="173537" y="68637"/>
                  <a:pt x="173677" y="68624"/>
                  <a:pt x="173814" y="68598"/>
                </a:cubicBezTo>
                <a:cubicBezTo>
                  <a:pt x="174110" y="68543"/>
                  <a:pt x="174332" y="68512"/>
                  <a:pt x="174501" y="68512"/>
                </a:cubicBezTo>
                <a:cubicBezTo>
                  <a:pt x="174864" y="68512"/>
                  <a:pt x="174983" y="68655"/>
                  <a:pt x="175071" y="69010"/>
                </a:cubicBezTo>
                <a:cubicBezTo>
                  <a:pt x="175288" y="69812"/>
                  <a:pt x="176307" y="70094"/>
                  <a:pt x="179386" y="70159"/>
                </a:cubicBezTo>
                <a:cubicBezTo>
                  <a:pt x="181641" y="70203"/>
                  <a:pt x="181922" y="70289"/>
                  <a:pt x="182508" y="71026"/>
                </a:cubicBezTo>
                <a:cubicBezTo>
                  <a:pt x="182876" y="71482"/>
                  <a:pt x="183570" y="71937"/>
                  <a:pt x="184025" y="72045"/>
                </a:cubicBezTo>
                <a:cubicBezTo>
                  <a:pt x="185088" y="72306"/>
                  <a:pt x="185413" y="72761"/>
                  <a:pt x="184741" y="73021"/>
                </a:cubicBezTo>
                <a:cubicBezTo>
                  <a:pt x="184372" y="73173"/>
                  <a:pt x="184329" y="73325"/>
                  <a:pt x="184611" y="73650"/>
                </a:cubicBezTo>
                <a:cubicBezTo>
                  <a:pt x="184840" y="73927"/>
                  <a:pt x="185086" y="74061"/>
                  <a:pt x="185307" y="74061"/>
                </a:cubicBezTo>
                <a:cubicBezTo>
                  <a:pt x="185586" y="74061"/>
                  <a:pt x="185824" y="73845"/>
                  <a:pt x="185933" y="73433"/>
                </a:cubicBezTo>
                <a:cubicBezTo>
                  <a:pt x="186029" y="73056"/>
                  <a:pt x="186149" y="72889"/>
                  <a:pt x="186267" y="72889"/>
                </a:cubicBezTo>
                <a:cubicBezTo>
                  <a:pt x="186523" y="72889"/>
                  <a:pt x="186772" y="73672"/>
                  <a:pt x="186757" y="74799"/>
                </a:cubicBezTo>
                <a:cubicBezTo>
                  <a:pt x="186735" y="75709"/>
                  <a:pt x="186801" y="76642"/>
                  <a:pt x="186866" y="76902"/>
                </a:cubicBezTo>
                <a:cubicBezTo>
                  <a:pt x="186931" y="77162"/>
                  <a:pt x="187169" y="78051"/>
                  <a:pt x="187386" y="78875"/>
                </a:cubicBezTo>
                <a:cubicBezTo>
                  <a:pt x="187624" y="79699"/>
                  <a:pt x="187928" y="80436"/>
                  <a:pt x="188080" y="80522"/>
                </a:cubicBezTo>
                <a:cubicBezTo>
                  <a:pt x="188231" y="80631"/>
                  <a:pt x="188340" y="80956"/>
                  <a:pt x="188340" y="81260"/>
                </a:cubicBezTo>
                <a:cubicBezTo>
                  <a:pt x="188340" y="81563"/>
                  <a:pt x="188839" y="82777"/>
                  <a:pt x="189446" y="83926"/>
                </a:cubicBezTo>
                <a:lnTo>
                  <a:pt x="190530" y="86008"/>
                </a:lnTo>
                <a:lnTo>
                  <a:pt x="191007" y="85249"/>
                </a:lnTo>
                <a:cubicBezTo>
                  <a:pt x="191722" y="84143"/>
                  <a:pt x="192112" y="82604"/>
                  <a:pt x="192112" y="80761"/>
                </a:cubicBezTo>
                <a:cubicBezTo>
                  <a:pt x="192112" y="79373"/>
                  <a:pt x="192221" y="79070"/>
                  <a:pt x="192806" y="78745"/>
                </a:cubicBezTo>
                <a:cubicBezTo>
                  <a:pt x="193738" y="78246"/>
                  <a:pt x="197272" y="74712"/>
                  <a:pt x="197532" y="73997"/>
                </a:cubicBezTo>
                <a:cubicBezTo>
                  <a:pt x="197662" y="73628"/>
                  <a:pt x="198074" y="73455"/>
                  <a:pt x="198747" y="73455"/>
                </a:cubicBezTo>
                <a:cubicBezTo>
                  <a:pt x="199289" y="73455"/>
                  <a:pt x="200004" y="73238"/>
                  <a:pt x="200308" y="72956"/>
                </a:cubicBezTo>
                <a:cubicBezTo>
                  <a:pt x="200514" y="72767"/>
                  <a:pt x="200648" y="72660"/>
                  <a:pt x="200772" y="72660"/>
                </a:cubicBezTo>
                <a:cubicBezTo>
                  <a:pt x="200961" y="72660"/>
                  <a:pt x="201125" y="72909"/>
                  <a:pt x="201478" y="73498"/>
                </a:cubicBezTo>
                <a:cubicBezTo>
                  <a:pt x="201825" y="74083"/>
                  <a:pt x="202432" y="74886"/>
                  <a:pt x="202779" y="75319"/>
                </a:cubicBezTo>
                <a:cubicBezTo>
                  <a:pt x="203299" y="75905"/>
                  <a:pt x="203430" y="76403"/>
                  <a:pt x="203343" y="77422"/>
                </a:cubicBezTo>
                <a:cubicBezTo>
                  <a:pt x="203256" y="78550"/>
                  <a:pt x="203343" y="78788"/>
                  <a:pt x="203776" y="78788"/>
                </a:cubicBezTo>
                <a:cubicBezTo>
                  <a:pt x="204080" y="78788"/>
                  <a:pt x="204579" y="78485"/>
                  <a:pt x="204925" y="78138"/>
                </a:cubicBezTo>
                <a:cubicBezTo>
                  <a:pt x="205178" y="77862"/>
                  <a:pt x="205355" y="77703"/>
                  <a:pt x="205492" y="77703"/>
                </a:cubicBezTo>
                <a:cubicBezTo>
                  <a:pt x="205742" y="77703"/>
                  <a:pt x="205857" y="78237"/>
                  <a:pt x="206053" y="79569"/>
                </a:cubicBezTo>
                <a:cubicBezTo>
                  <a:pt x="206183" y="80436"/>
                  <a:pt x="206421" y="81303"/>
                  <a:pt x="206573" y="81498"/>
                </a:cubicBezTo>
                <a:cubicBezTo>
                  <a:pt x="206725" y="81693"/>
                  <a:pt x="206790" y="82777"/>
                  <a:pt x="206725" y="83905"/>
                </a:cubicBezTo>
                <a:cubicBezTo>
                  <a:pt x="206595" y="85596"/>
                  <a:pt x="206682" y="86094"/>
                  <a:pt x="207180" y="86723"/>
                </a:cubicBezTo>
                <a:cubicBezTo>
                  <a:pt x="207505" y="87157"/>
                  <a:pt x="207787" y="87720"/>
                  <a:pt x="207787" y="87981"/>
                </a:cubicBezTo>
                <a:cubicBezTo>
                  <a:pt x="207787" y="89290"/>
                  <a:pt x="209529" y="91978"/>
                  <a:pt x="210274" y="91978"/>
                </a:cubicBezTo>
                <a:cubicBezTo>
                  <a:pt x="210344" y="91978"/>
                  <a:pt x="210404" y="91955"/>
                  <a:pt x="210454" y="91905"/>
                </a:cubicBezTo>
                <a:cubicBezTo>
                  <a:pt x="210519" y="91840"/>
                  <a:pt x="210389" y="91038"/>
                  <a:pt x="210172" y="90105"/>
                </a:cubicBezTo>
                <a:cubicBezTo>
                  <a:pt x="209912" y="88978"/>
                  <a:pt x="209522" y="88197"/>
                  <a:pt x="208980" y="87764"/>
                </a:cubicBezTo>
                <a:cubicBezTo>
                  <a:pt x="208546" y="87395"/>
                  <a:pt x="208069" y="86745"/>
                  <a:pt x="207939" y="86311"/>
                </a:cubicBezTo>
                <a:cubicBezTo>
                  <a:pt x="207809" y="85878"/>
                  <a:pt x="207505" y="85379"/>
                  <a:pt x="207245" y="85205"/>
                </a:cubicBezTo>
                <a:cubicBezTo>
                  <a:pt x="206855" y="84924"/>
                  <a:pt x="206855" y="84663"/>
                  <a:pt x="207245" y="83319"/>
                </a:cubicBezTo>
                <a:cubicBezTo>
                  <a:pt x="207615" y="82098"/>
                  <a:pt x="207749" y="81824"/>
                  <a:pt x="208292" y="81824"/>
                </a:cubicBezTo>
                <a:cubicBezTo>
                  <a:pt x="208385" y="81824"/>
                  <a:pt x="208491" y="81832"/>
                  <a:pt x="208611" y="81845"/>
                </a:cubicBezTo>
                <a:cubicBezTo>
                  <a:pt x="209977" y="81997"/>
                  <a:pt x="210302" y="82149"/>
                  <a:pt x="210302" y="82777"/>
                </a:cubicBezTo>
                <a:cubicBezTo>
                  <a:pt x="210302" y="83081"/>
                  <a:pt x="210584" y="83514"/>
                  <a:pt x="210931" y="83731"/>
                </a:cubicBezTo>
                <a:cubicBezTo>
                  <a:pt x="211278" y="83970"/>
                  <a:pt x="211560" y="84468"/>
                  <a:pt x="211560" y="84924"/>
                </a:cubicBezTo>
                <a:cubicBezTo>
                  <a:pt x="211560" y="85271"/>
                  <a:pt x="211564" y="85464"/>
                  <a:pt x="211693" y="85464"/>
                </a:cubicBezTo>
                <a:cubicBezTo>
                  <a:pt x="211863" y="85464"/>
                  <a:pt x="212247" y="85132"/>
                  <a:pt x="213121" y="84382"/>
                </a:cubicBezTo>
                <a:lnTo>
                  <a:pt x="214703" y="83016"/>
                </a:lnTo>
                <a:lnTo>
                  <a:pt x="214595" y="81238"/>
                </a:lnTo>
                <a:cubicBezTo>
                  <a:pt x="214508" y="79894"/>
                  <a:pt x="214270" y="79157"/>
                  <a:pt x="213576" y="78159"/>
                </a:cubicBezTo>
                <a:cubicBezTo>
                  <a:pt x="213056" y="77444"/>
                  <a:pt x="212470" y="76598"/>
                  <a:pt x="212232" y="76273"/>
                </a:cubicBezTo>
                <a:cubicBezTo>
                  <a:pt x="211842" y="75731"/>
                  <a:pt x="211907" y="75536"/>
                  <a:pt x="212926" y="74517"/>
                </a:cubicBezTo>
                <a:cubicBezTo>
                  <a:pt x="213587" y="73856"/>
                  <a:pt x="213885" y="73582"/>
                  <a:pt x="214140" y="73582"/>
                </a:cubicBezTo>
                <a:cubicBezTo>
                  <a:pt x="214303" y="73582"/>
                  <a:pt x="214449" y="73694"/>
                  <a:pt x="214660" y="73888"/>
                </a:cubicBezTo>
                <a:cubicBezTo>
                  <a:pt x="214915" y="74132"/>
                  <a:pt x="215063" y="74252"/>
                  <a:pt x="215169" y="74252"/>
                </a:cubicBezTo>
                <a:cubicBezTo>
                  <a:pt x="215270" y="74252"/>
                  <a:pt x="215334" y="74143"/>
                  <a:pt x="215419" y="73932"/>
                </a:cubicBezTo>
                <a:cubicBezTo>
                  <a:pt x="215527" y="73671"/>
                  <a:pt x="215874" y="73455"/>
                  <a:pt x="216178" y="73455"/>
                </a:cubicBezTo>
                <a:cubicBezTo>
                  <a:pt x="216503" y="73455"/>
                  <a:pt x="216893" y="73303"/>
                  <a:pt x="217067" y="73151"/>
                </a:cubicBezTo>
                <a:cubicBezTo>
                  <a:pt x="217240" y="72978"/>
                  <a:pt x="217977" y="72739"/>
                  <a:pt x="218714" y="72631"/>
                </a:cubicBezTo>
                <a:cubicBezTo>
                  <a:pt x="219755" y="72501"/>
                  <a:pt x="220319" y="72154"/>
                  <a:pt x="221424" y="71005"/>
                </a:cubicBezTo>
                <a:cubicBezTo>
                  <a:pt x="222183" y="70181"/>
                  <a:pt x="222834" y="69357"/>
                  <a:pt x="222834" y="69119"/>
                </a:cubicBezTo>
                <a:cubicBezTo>
                  <a:pt x="222834" y="68902"/>
                  <a:pt x="223181" y="68251"/>
                  <a:pt x="223614" y="67688"/>
                </a:cubicBezTo>
                <a:cubicBezTo>
                  <a:pt x="224546" y="66473"/>
                  <a:pt x="224590" y="66062"/>
                  <a:pt x="223853" y="65780"/>
                </a:cubicBezTo>
                <a:cubicBezTo>
                  <a:pt x="223354" y="65585"/>
                  <a:pt x="223354" y="65541"/>
                  <a:pt x="223918" y="65129"/>
                </a:cubicBezTo>
                <a:cubicBezTo>
                  <a:pt x="224416" y="64761"/>
                  <a:pt x="224438" y="64674"/>
                  <a:pt x="224004" y="64674"/>
                </a:cubicBezTo>
                <a:cubicBezTo>
                  <a:pt x="223224" y="64674"/>
                  <a:pt x="223007" y="64024"/>
                  <a:pt x="223723" y="63850"/>
                </a:cubicBezTo>
                <a:cubicBezTo>
                  <a:pt x="224308" y="63677"/>
                  <a:pt x="224308" y="63612"/>
                  <a:pt x="223397" y="62289"/>
                </a:cubicBezTo>
                <a:cubicBezTo>
                  <a:pt x="222508" y="60945"/>
                  <a:pt x="222487" y="60858"/>
                  <a:pt x="222985" y="60099"/>
                </a:cubicBezTo>
                <a:cubicBezTo>
                  <a:pt x="223289" y="59644"/>
                  <a:pt x="223961" y="59080"/>
                  <a:pt x="224503" y="58842"/>
                </a:cubicBezTo>
                <a:lnTo>
                  <a:pt x="225500" y="58365"/>
                </a:lnTo>
                <a:lnTo>
                  <a:pt x="224113" y="58517"/>
                </a:lnTo>
                <a:cubicBezTo>
                  <a:pt x="223957" y="58533"/>
                  <a:pt x="223802" y="58541"/>
                  <a:pt x="223650" y="58541"/>
                </a:cubicBezTo>
                <a:cubicBezTo>
                  <a:pt x="222379" y="58541"/>
                  <a:pt x="221273" y="57999"/>
                  <a:pt x="221273" y="57303"/>
                </a:cubicBezTo>
                <a:cubicBezTo>
                  <a:pt x="221273" y="56687"/>
                  <a:pt x="223713" y="54959"/>
                  <a:pt x="224471" y="54959"/>
                </a:cubicBezTo>
                <a:cubicBezTo>
                  <a:pt x="224540" y="54959"/>
                  <a:pt x="224595" y="54974"/>
                  <a:pt x="224633" y="55004"/>
                </a:cubicBezTo>
                <a:cubicBezTo>
                  <a:pt x="224937" y="55265"/>
                  <a:pt x="224893" y="55503"/>
                  <a:pt x="224503" y="56089"/>
                </a:cubicBezTo>
                <a:cubicBezTo>
                  <a:pt x="224243" y="56522"/>
                  <a:pt x="224091" y="56934"/>
                  <a:pt x="224178" y="57042"/>
                </a:cubicBezTo>
                <a:cubicBezTo>
                  <a:pt x="224191" y="57055"/>
                  <a:pt x="224207" y="57062"/>
                  <a:pt x="224227" y="57062"/>
                </a:cubicBezTo>
                <a:cubicBezTo>
                  <a:pt x="224340" y="57062"/>
                  <a:pt x="224550" y="56858"/>
                  <a:pt x="224698" y="56544"/>
                </a:cubicBezTo>
                <a:cubicBezTo>
                  <a:pt x="224931" y="56129"/>
                  <a:pt x="225342" y="55908"/>
                  <a:pt x="225843" y="55908"/>
                </a:cubicBezTo>
                <a:cubicBezTo>
                  <a:pt x="226181" y="55908"/>
                  <a:pt x="226560" y="56009"/>
                  <a:pt x="226953" y="56219"/>
                </a:cubicBezTo>
                <a:cubicBezTo>
                  <a:pt x="227408" y="56479"/>
                  <a:pt x="227473" y="56674"/>
                  <a:pt x="227235" y="57129"/>
                </a:cubicBezTo>
                <a:cubicBezTo>
                  <a:pt x="226996" y="57584"/>
                  <a:pt x="227083" y="57823"/>
                  <a:pt x="227668" y="58192"/>
                </a:cubicBezTo>
                <a:cubicBezTo>
                  <a:pt x="228254" y="58582"/>
                  <a:pt x="228384" y="58907"/>
                  <a:pt x="228319" y="59926"/>
                </a:cubicBezTo>
                <a:cubicBezTo>
                  <a:pt x="228276" y="60734"/>
                  <a:pt x="228271" y="61014"/>
                  <a:pt x="228496" y="61014"/>
                </a:cubicBezTo>
                <a:cubicBezTo>
                  <a:pt x="228616" y="61014"/>
                  <a:pt x="228800" y="60935"/>
                  <a:pt x="229078" y="60815"/>
                </a:cubicBezTo>
                <a:cubicBezTo>
                  <a:pt x="230422" y="60251"/>
                  <a:pt x="230444" y="60121"/>
                  <a:pt x="229620" y="58083"/>
                </a:cubicBezTo>
                <a:lnTo>
                  <a:pt x="228839" y="56110"/>
                </a:lnTo>
                <a:lnTo>
                  <a:pt x="229576" y="55308"/>
                </a:lnTo>
                <a:cubicBezTo>
                  <a:pt x="229967" y="54853"/>
                  <a:pt x="230812" y="53920"/>
                  <a:pt x="231419" y="53248"/>
                </a:cubicBezTo>
                <a:cubicBezTo>
                  <a:pt x="232045" y="52546"/>
                  <a:pt x="232370" y="52263"/>
                  <a:pt x="232636" y="52263"/>
                </a:cubicBezTo>
                <a:cubicBezTo>
                  <a:pt x="232748" y="52263"/>
                  <a:pt x="232849" y="52313"/>
                  <a:pt x="232958" y="52403"/>
                </a:cubicBezTo>
                <a:cubicBezTo>
                  <a:pt x="233148" y="52555"/>
                  <a:pt x="233334" y="52636"/>
                  <a:pt x="233533" y="52636"/>
                </a:cubicBezTo>
                <a:cubicBezTo>
                  <a:pt x="234041" y="52636"/>
                  <a:pt x="234638" y="52112"/>
                  <a:pt x="235604" y="50929"/>
                </a:cubicBezTo>
                <a:cubicBezTo>
                  <a:pt x="238162" y="47828"/>
                  <a:pt x="239159" y="45443"/>
                  <a:pt x="239202" y="42321"/>
                </a:cubicBezTo>
                <a:cubicBezTo>
                  <a:pt x="239220" y="41412"/>
                  <a:pt x="238681" y="40621"/>
                  <a:pt x="238164" y="40621"/>
                </a:cubicBezTo>
                <a:cubicBezTo>
                  <a:pt x="238052" y="40621"/>
                  <a:pt x="237941" y="40658"/>
                  <a:pt x="237837" y="40739"/>
                </a:cubicBezTo>
                <a:cubicBezTo>
                  <a:pt x="237587" y="40923"/>
                  <a:pt x="237170" y="41015"/>
                  <a:pt x="236815" y="41015"/>
                </a:cubicBezTo>
                <a:cubicBezTo>
                  <a:pt x="236460" y="41015"/>
                  <a:pt x="236167" y="40923"/>
                  <a:pt x="236167" y="40739"/>
                </a:cubicBezTo>
                <a:cubicBezTo>
                  <a:pt x="236167" y="40565"/>
                  <a:pt x="235842" y="40327"/>
                  <a:pt x="235430" y="40175"/>
                </a:cubicBezTo>
                <a:cubicBezTo>
                  <a:pt x="234780" y="39937"/>
                  <a:pt x="234758" y="39850"/>
                  <a:pt x="235170" y="39264"/>
                </a:cubicBezTo>
                <a:cubicBezTo>
                  <a:pt x="235408" y="38918"/>
                  <a:pt x="236774" y="37638"/>
                  <a:pt x="238205" y="36446"/>
                </a:cubicBezTo>
                <a:cubicBezTo>
                  <a:pt x="239995" y="34926"/>
                  <a:pt x="241194" y="34203"/>
                  <a:pt x="241990" y="34203"/>
                </a:cubicBezTo>
                <a:cubicBezTo>
                  <a:pt x="242283" y="34203"/>
                  <a:pt x="242522" y="34302"/>
                  <a:pt x="242715" y="34495"/>
                </a:cubicBezTo>
                <a:cubicBezTo>
                  <a:pt x="242815" y="34595"/>
                  <a:pt x="243116" y="34638"/>
                  <a:pt x="243491" y="34638"/>
                </a:cubicBezTo>
                <a:cubicBezTo>
                  <a:pt x="244252" y="34638"/>
                  <a:pt x="245315" y="34460"/>
                  <a:pt x="245620" y="34213"/>
                </a:cubicBezTo>
                <a:cubicBezTo>
                  <a:pt x="245734" y="34127"/>
                  <a:pt x="245870" y="34083"/>
                  <a:pt x="246027" y="34083"/>
                </a:cubicBezTo>
                <a:cubicBezTo>
                  <a:pt x="246226" y="34083"/>
                  <a:pt x="246459" y="34154"/>
                  <a:pt x="246726" y="34300"/>
                </a:cubicBezTo>
                <a:cubicBezTo>
                  <a:pt x="247242" y="34576"/>
                  <a:pt x="248157" y="34732"/>
                  <a:pt x="248801" y="34732"/>
                </a:cubicBezTo>
                <a:cubicBezTo>
                  <a:pt x="249320" y="34732"/>
                  <a:pt x="249663" y="34631"/>
                  <a:pt x="249479" y="34408"/>
                </a:cubicBezTo>
                <a:cubicBezTo>
                  <a:pt x="249045" y="33888"/>
                  <a:pt x="251929" y="31589"/>
                  <a:pt x="253143" y="31503"/>
                </a:cubicBezTo>
                <a:cubicBezTo>
                  <a:pt x="253212" y="31498"/>
                  <a:pt x="253280" y="31496"/>
                  <a:pt x="253345" y="31496"/>
                </a:cubicBezTo>
                <a:cubicBezTo>
                  <a:pt x="254242" y="31496"/>
                  <a:pt x="254751" y="31895"/>
                  <a:pt x="254205" y="32218"/>
                </a:cubicBezTo>
                <a:cubicBezTo>
                  <a:pt x="254032" y="32327"/>
                  <a:pt x="253880" y="32630"/>
                  <a:pt x="253880" y="32912"/>
                </a:cubicBezTo>
                <a:cubicBezTo>
                  <a:pt x="253880" y="33099"/>
                  <a:pt x="253907" y="33197"/>
                  <a:pt x="253991" y="33197"/>
                </a:cubicBezTo>
                <a:cubicBezTo>
                  <a:pt x="254092" y="33197"/>
                  <a:pt x="254276" y="33056"/>
                  <a:pt x="254596" y="32760"/>
                </a:cubicBezTo>
                <a:cubicBezTo>
                  <a:pt x="255008" y="32370"/>
                  <a:pt x="255506" y="32066"/>
                  <a:pt x="255701" y="32066"/>
                </a:cubicBezTo>
                <a:cubicBezTo>
                  <a:pt x="255897" y="32066"/>
                  <a:pt x="256070" y="31871"/>
                  <a:pt x="256070" y="31633"/>
                </a:cubicBezTo>
                <a:cubicBezTo>
                  <a:pt x="256070" y="31149"/>
                  <a:pt x="256676" y="30586"/>
                  <a:pt x="257108" y="30586"/>
                </a:cubicBezTo>
                <a:cubicBezTo>
                  <a:pt x="257180" y="30586"/>
                  <a:pt x="257247" y="30602"/>
                  <a:pt x="257306" y="30636"/>
                </a:cubicBezTo>
                <a:cubicBezTo>
                  <a:pt x="257739" y="30896"/>
                  <a:pt x="256634" y="32825"/>
                  <a:pt x="255962" y="32955"/>
                </a:cubicBezTo>
                <a:cubicBezTo>
                  <a:pt x="255680" y="32999"/>
                  <a:pt x="254704" y="33823"/>
                  <a:pt x="253837" y="34755"/>
                </a:cubicBezTo>
                <a:cubicBezTo>
                  <a:pt x="252948" y="35687"/>
                  <a:pt x="252059" y="36446"/>
                  <a:pt x="251864" y="36446"/>
                </a:cubicBezTo>
                <a:cubicBezTo>
                  <a:pt x="251669" y="36446"/>
                  <a:pt x="251257" y="36858"/>
                  <a:pt x="250975" y="37357"/>
                </a:cubicBezTo>
                <a:cubicBezTo>
                  <a:pt x="250346" y="38419"/>
                  <a:pt x="250303" y="40717"/>
                  <a:pt x="250867" y="42560"/>
                </a:cubicBezTo>
                <a:lnTo>
                  <a:pt x="251235" y="43817"/>
                </a:lnTo>
                <a:lnTo>
                  <a:pt x="251994" y="42798"/>
                </a:lnTo>
                <a:cubicBezTo>
                  <a:pt x="252406" y="42235"/>
                  <a:pt x="252926" y="41779"/>
                  <a:pt x="253165" y="41779"/>
                </a:cubicBezTo>
                <a:cubicBezTo>
                  <a:pt x="253403" y="41779"/>
                  <a:pt x="253512" y="41649"/>
                  <a:pt x="253403" y="41454"/>
                </a:cubicBezTo>
                <a:cubicBezTo>
                  <a:pt x="253099" y="40967"/>
                  <a:pt x="254029" y="39701"/>
                  <a:pt x="254612" y="39701"/>
                </a:cubicBezTo>
                <a:cubicBezTo>
                  <a:pt x="254652" y="39701"/>
                  <a:pt x="254690" y="39707"/>
                  <a:pt x="254726" y="39720"/>
                </a:cubicBezTo>
                <a:cubicBezTo>
                  <a:pt x="254828" y="39765"/>
                  <a:pt x="254908" y="39787"/>
                  <a:pt x="254966" y="39787"/>
                </a:cubicBezTo>
                <a:cubicBezTo>
                  <a:pt x="255103" y="39787"/>
                  <a:pt x="255115" y="39661"/>
                  <a:pt x="255008" y="39416"/>
                </a:cubicBezTo>
                <a:cubicBezTo>
                  <a:pt x="254812" y="38867"/>
                  <a:pt x="255271" y="37840"/>
                  <a:pt x="255666" y="37840"/>
                </a:cubicBezTo>
                <a:cubicBezTo>
                  <a:pt x="255707" y="37840"/>
                  <a:pt x="255749" y="37852"/>
                  <a:pt x="255788" y="37877"/>
                </a:cubicBezTo>
                <a:cubicBezTo>
                  <a:pt x="255839" y="37913"/>
                  <a:pt x="255887" y="37930"/>
                  <a:pt x="255929" y="37930"/>
                </a:cubicBezTo>
                <a:cubicBezTo>
                  <a:pt x="256012" y="37930"/>
                  <a:pt x="256070" y="37862"/>
                  <a:pt x="256070" y="37747"/>
                </a:cubicBezTo>
                <a:cubicBezTo>
                  <a:pt x="256070" y="37573"/>
                  <a:pt x="255940" y="37357"/>
                  <a:pt x="255766" y="37248"/>
                </a:cubicBezTo>
                <a:cubicBezTo>
                  <a:pt x="255593" y="37140"/>
                  <a:pt x="255528" y="36901"/>
                  <a:pt x="255615" y="36728"/>
                </a:cubicBezTo>
                <a:cubicBezTo>
                  <a:pt x="255723" y="36554"/>
                  <a:pt x="255658" y="36251"/>
                  <a:pt x="255485" y="36034"/>
                </a:cubicBezTo>
                <a:cubicBezTo>
                  <a:pt x="255075" y="35543"/>
                  <a:pt x="256097" y="33716"/>
                  <a:pt x="256741" y="33716"/>
                </a:cubicBezTo>
                <a:cubicBezTo>
                  <a:pt x="256779" y="33716"/>
                  <a:pt x="256816" y="33723"/>
                  <a:pt x="256850" y="33736"/>
                </a:cubicBezTo>
                <a:cubicBezTo>
                  <a:pt x="256908" y="33762"/>
                  <a:pt x="256973" y="33774"/>
                  <a:pt x="257041" y="33774"/>
                </a:cubicBezTo>
                <a:cubicBezTo>
                  <a:pt x="257256" y="33774"/>
                  <a:pt x="257504" y="33652"/>
                  <a:pt x="257653" y="33454"/>
                </a:cubicBezTo>
                <a:cubicBezTo>
                  <a:pt x="257849" y="33238"/>
                  <a:pt x="258134" y="33058"/>
                  <a:pt x="258331" y="33058"/>
                </a:cubicBezTo>
                <a:cubicBezTo>
                  <a:pt x="258352" y="33058"/>
                  <a:pt x="258371" y="33060"/>
                  <a:pt x="258390" y="33064"/>
                </a:cubicBezTo>
                <a:cubicBezTo>
                  <a:pt x="258410" y="33066"/>
                  <a:pt x="258434" y="33067"/>
                  <a:pt x="258461" y="33067"/>
                </a:cubicBezTo>
                <a:cubicBezTo>
                  <a:pt x="258700" y="33067"/>
                  <a:pt x="259198" y="32985"/>
                  <a:pt x="259626" y="32869"/>
                </a:cubicBezTo>
                <a:cubicBezTo>
                  <a:pt x="259862" y="32798"/>
                  <a:pt x="260062" y="32761"/>
                  <a:pt x="260237" y="32761"/>
                </a:cubicBezTo>
                <a:cubicBezTo>
                  <a:pt x="260544" y="32761"/>
                  <a:pt x="260779" y="32873"/>
                  <a:pt x="261013" y="33107"/>
                </a:cubicBezTo>
                <a:cubicBezTo>
                  <a:pt x="261202" y="33296"/>
                  <a:pt x="261337" y="33398"/>
                  <a:pt x="261504" y="33398"/>
                </a:cubicBezTo>
                <a:cubicBezTo>
                  <a:pt x="261719" y="33398"/>
                  <a:pt x="261986" y="33226"/>
                  <a:pt x="262487" y="32847"/>
                </a:cubicBezTo>
                <a:cubicBezTo>
                  <a:pt x="263936" y="31737"/>
                  <a:pt x="266152" y="30807"/>
                  <a:pt x="267138" y="30807"/>
                </a:cubicBezTo>
                <a:cubicBezTo>
                  <a:pt x="267288" y="30807"/>
                  <a:pt x="267410" y="30828"/>
                  <a:pt x="267496" y="30874"/>
                </a:cubicBezTo>
                <a:cubicBezTo>
                  <a:pt x="267663" y="30974"/>
                  <a:pt x="267836" y="31023"/>
                  <a:pt x="267988" y="31023"/>
                </a:cubicBezTo>
                <a:cubicBezTo>
                  <a:pt x="268132" y="31023"/>
                  <a:pt x="268257" y="30980"/>
                  <a:pt x="268341" y="30896"/>
                </a:cubicBezTo>
                <a:cubicBezTo>
                  <a:pt x="268710" y="30527"/>
                  <a:pt x="267777" y="28619"/>
                  <a:pt x="267235" y="28619"/>
                </a:cubicBezTo>
                <a:cubicBezTo>
                  <a:pt x="266650" y="28619"/>
                  <a:pt x="266000" y="27795"/>
                  <a:pt x="266390" y="27557"/>
                </a:cubicBezTo>
                <a:cubicBezTo>
                  <a:pt x="266446" y="27517"/>
                  <a:pt x="266548" y="27498"/>
                  <a:pt x="266678" y="27498"/>
                </a:cubicBezTo>
                <a:cubicBezTo>
                  <a:pt x="266902" y="27498"/>
                  <a:pt x="267207" y="27555"/>
                  <a:pt x="267496" y="27665"/>
                </a:cubicBezTo>
                <a:cubicBezTo>
                  <a:pt x="267808" y="27787"/>
                  <a:pt x="268087" y="27846"/>
                  <a:pt x="268325" y="27846"/>
                </a:cubicBezTo>
                <a:cubicBezTo>
                  <a:pt x="268896" y="27846"/>
                  <a:pt x="269230" y="27506"/>
                  <a:pt x="269230" y="26863"/>
                </a:cubicBezTo>
                <a:cubicBezTo>
                  <a:pt x="269230" y="26279"/>
                  <a:pt x="269465" y="25923"/>
                  <a:pt x="269698" y="25923"/>
                </a:cubicBezTo>
                <a:cubicBezTo>
                  <a:pt x="269845" y="25923"/>
                  <a:pt x="269991" y="26066"/>
                  <a:pt x="270076" y="26386"/>
                </a:cubicBezTo>
                <a:cubicBezTo>
                  <a:pt x="270203" y="26830"/>
                  <a:pt x="270263" y="27022"/>
                  <a:pt x="270447" y="27022"/>
                </a:cubicBezTo>
                <a:cubicBezTo>
                  <a:pt x="270578" y="27022"/>
                  <a:pt x="270771" y="26926"/>
                  <a:pt x="271095" y="26755"/>
                </a:cubicBezTo>
                <a:cubicBezTo>
                  <a:pt x="271250" y="26669"/>
                  <a:pt x="271386" y="26626"/>
                  <a:pt x="271516" y="26626"/>
                </a:cubicBezTo>
                <a:cubicBezTo>
                  <a:pt x="271750" y="26626"/>
                  <a:pt x="271965" y="26766"/>
                  <a:pt x="272244" y="27058"/>
                </a:cubicBezTo>
                <a:cubicBezTo>
                  <a:pt x="272547" y="27405"/>
                  <a:pt x="272981" y="27687"/>
                  <a:pt x="273154" y="27687"/>
                </a:cubicBezTo>
                <a:cubicBezTo>
                  <a:pt x="273371" y="27687"/>
                  <a:pt x="273740" y="27882"/>
                  <a:pt x="273956" y="28142"/>
                </a:cubicBezTo>
                <a:cubicBezTo>
                  <a:pt x="274200" y="28447"/>
                  <a:pt x="274512" y="28614"/>
                  <a:pt x="274681" y="28614"/>
                </a:cubicBezTo>
                <a:cubicBezTo>
                  <a:pt x="274813" y="28614"/>
                  <a:pt x="274858" y="28513"/>
                  <a:pt x="274715" y="28294"/>
                </a:cubicBezTo>
                <a:cubicBezTo>
                  <a:pt x="274498" y="27904"/>
                  <a:pt x="275431" y="26733"/>
                  <a:pt x="275973" y="26733"/>
                </a:cubicBezTo>
                <a:cubicBezTo>
                  <a:pt x="276168" y="26733"/>
                  <a:pt x="276493" y="26560"/>
                  <a:pt x="276710" y="26364"/>
                </a:cubicBezTo>
                <a:cubicBezTo>
                  <a:pt x="276992" y="26083"/>
                  <a:pt x="276775" y="25866"/>
                  <a:pt x="275799" y="25432"/>
                </a:cubicBezTo>
                <a:cubicBezTo>
                  <a:pt x="275015" y="25077"/>
                  <a:pt x="274584" y="24898"/>
                  <a:pt x="274323" y="24898"/>
                </a:cubicBezTo>
                <a:cubicBezTo>
                  <a:pt x="274043" y="24898"/>
                  <a:pt x="273960" y="25104"/>
                  <a:pt x="273848" y="25519"/>
                </a:cubicBezTo>
                <a:cubicBezTo>
                  <a:pt x="273768" y="25828"/>
                  <a:pt x="273613" y="25968"/>
                  <a:pt x="273457" y="25968"/>
                </a:cubicBezTo>
                <a:cubicBezTo>
                  <a:pt x="273231" y="25968"/>
                  <a:pt x="273003" y="25673"/>
                  <a:pt x="273003" y="25172"/>
                </a:cubicBezTo>
                <a:cubicBezTo>
                  <a:pt x="273003" y="23763"/>
                  <a:pt x="268905" y="21812"/>
                  <a:pt x="265371" y="21530"/>
                </a:cubicBezTo>
                <a:cubicBezTo>
                  <a:pt x="263962" y="21421"/>
                  <a:pt x="262552" y="21183"/>
                  <a:pt x="262227" y="21031"/>
                </a:cubicBezTo>
                <a:cubicBezTo>
                  <a:pt x="262053" y="20936"/>
                  <a:pt x="261934" y="20881"/>
                  <a:pt x="261860" y="20881"/>
                </a:cubicBezTo>
                <a:cubicBezTo>
                  <a:pt x="261714" y="20881"/>
                  <a:pt x="261743" y="21098"/>
                  <a:pt x="261859" y="21660"/>
                </a:cubicBezTo>
                <a:cubicBezTo>
                  <a:pt x="262034" y="22430"/>
                  <a:pt x="261924" y="22804"/>
                  <a:pt x="261506" y="22804"/>
                </a:cubicBezTo>
                <a:cubicBezTo>
                  <a:pt x="261254" y="22804"/>
                  <a:pt x="260888" y="22667"/>
                  <a:pt x="260406" y="22397"/>
                </a:cubicBezTo>
                <a:cubicBezTo>
                  <a:pt x="259711" y="22030"/>
                  <a:pt x="258981" y="21869"/>
                  <a:pt x="257680" y="21869"/>
                </a:cubicBezTo>
                <a:cubicBezTo>
                  <a:pt x="257521" y="21869"/>
                  <a:pt x="257353" y="21872"/>
                  <a:pt x="257176" y="21877"/>
                </a:cubicBezTo>
                <a:cubicBezTo>
                  <a:pt x="256950" y="21882"/>
                  <a:pt x="256737" y="21885"/>
                  <a:pt x="256534" y="21885"/>
                </a:cubicBezTo>
                <a:cubicBezTo>
                  <a:pt x="254405" y="21885"/>
                  <a:pt x="253555" y="21567"/>
                  <a:pt x="253555" y="20814"/>
                </a:cubicBezTo>
                <a:cubicBezTo>
                  <a:pt x="253555" y="20184"/>
                  <a:pt x="253181" y="19927"/>
                  <a:pt x="251832" y="19927"/>
                </a:cubicBezTo>
                <a:cubicBezTo>
                  <a:pt x="251372" y="19927"/>
                  <a:pt x="250798" y="19957"/>
                  <a:pt x="250086" y="20012"/>
                </a:cubicBezTo>
                <a:cubicBezTo>
                  <a:pt x="249379" y="20064"/>
                  <a:pt x="248862" y="20093"/>
                  <a:pt x="248481" y="20093"/>
                </a:cubicBezTo>
                <a:cubicBezTo>
                  <a:pt x="247752" y="20093"/>
                  <a:pt x="247527" y="19987"/>
                  <a:pt x="247441" y="19730"/>
                </a:cubicBezTo>
                <a:cubicBezTo>
                  <a:pt x="247353" y="19520"/>
                  <a:pt x="247153" y="19381"/>
                  <a:pt x="246964" y="19381"/>
                </a:cubicBezTo>
                <a:cubicBezTo>
                  <a:pt x="246920" y="19381"/>
                  <a:pt x="246876" y="19388"/>
                  <a:pt x="246834" y="19405"/>
                </a:cubicBezTo>
                <a:cubicBezTo>
                  <a:pt x="246786" y="19423"/>
                  <a:pt x="246737" y="19431"/>
                  <a:pt x="246688" y="19431"/>
                </a:cubicBezTo>
                <a:cubicBezTo>
                  <a:pt x="246309" y="19431"/>
                  <a:pt x="245902" y="18947"/>
                  <a:pt x="245902" y="18429"/>
                </a:cubicBezTo>
                <a:cubicBezTo>
                  <a:pt x="245892" y="18160"/>
                  <a:pt x="245652" y="18028"/>
                  <a:pt x="245294" y="18028"/>
                </a:cubicBezTo>
                <a:cubicBezTo>
                  <a:pt x="244875" y="18028"/>
                  <a:pt x="244295" y="18209"/>
                  <a:pt x="243734" y="18559"/>
                </a:cubicBezTo>
                <a:cubicBezTo>
                  <a:pt x="243246" y="18863"/>
                  <a:pt x="242860" y="19007"/>
                  <a:pt x="242635" y="19007"/>
                </a:cubicBezTo>
                <a:cubicBezTo>
                  <a:pt x="242330" y="19007"/>
                  <a:pt x="242321" y="18743"/>
                  <a:pt x="242758" y="18256"/>
                </a:cubicBezTo>
                <a:cubicBezTo>
                  <a:pt x="243235" y="17736"/>
                  <a:pt x="243148" y="17714"/>
                  <a:pt x="241436" y="17714"/>
                </a:cubicBezTo>
                <a:cubicBezTo>
                  <a:pt x="240438" y="17692"/>
                  <a:pt x="239419" y="17649"/>
                  <a:pt x="239181" y="17606"/>
                </a:cubicBezTo>
                <a:cubicBezTo>
                  <a:pt x="239140" y="17595"/>
                  <a:pt x="239103" y="17589"/>
                  <a:pt x="239069" y="17589"/>
                </a:cubicBezTo>
                <a:cubicBezTo>
                  <a:pt x="238825" y="17589"/>
                  <a:pt x="238723" y="17860"/>
                  <a:pt x="238704" y="18429"/>
                </a:cubicBezTo>
                <a:cubicBezTo>
                  <a:pt x="238682" y="19167"/>
                  <a:pt x="238530" y="19362"/>
                  <a:pt x="237988" y="19362"/>
                </a:cubicBezTo>
                <a:cubicBezTo>
                  <a:pt x="237620" y="19362"/>
                  <a:pt x="237230" y="19470"/>
                  <a:pt x="237121" y="19578"/>
                </a:cubicBezTo>
                <a:cubicBezTo>
                  <a:pt x="237086" y="19608"/>
                  <a:pt x="237028" y="19621"/>
                  <a:pt x="236953" y="19621"/>
                </a:cubicBezTo>
                <a:cubicBezTo>
                  <a:pt x="236749" y="19621"/>
                  <a:pt x="236420" y="19520"/>
                  <a:pt x="236102" y="19362"/>
                </a:cubicBezTo>
                <a:cubicBezTo>
                  <a:pt x="235777" y="19193"/>
                  <a:pt x="235538" y="19112"/>
                  <a:pt x="235321" y="19112"/>
                </a:cubicBezTo>
                <a:cubicBezTo>
                  <a:pt x="235118" y="19112"/>
                  <a:pt x="234934" y="19182"/>
                  <a:pt x="234715" y="19318"/>
                </a:cubicBezTo>
                <a:cubicBezTo>
                  <a:pt x="234492" y="19446"/>
                  <a:pt x="234310" y="19511"/>
                  <a:pt x="234129" y="19511"/>
                </a:cubicBezTo>
                <a:cubicBezTo>
                  <a:pt x="233941" y="19511"/>
                  <a:pt x="233754" y="19440"/>
                  <a:pt x="233522" y="19297"/>
                </a:cubicBezTo>
                <a:cubicBezTo>
                  <a:pt x="233317" y="19172"/>
                  <a:pt x="233178" y="19106"/>
                  <a:pt x="233075" y="19106"/>
                </a:cubicBezTo>
                <a:cubicBezTo>
                  <a:pt x="232927" y="19106"/>
                  <a:pt x="232853" y="19241"/>
                  <a:pt x="232763" y="19535"/>
                </a:cubicBezTo>
                <a:cubicBezTo>
                  <a:pt x="232636" y="20064"/>
                  <a:pt x="232403" y="20327"/>
                  <a:pt x="232039" y="20327"/>
                </a:cubicBezTo>
                <a:cubicBezTo>
                  <a:pt x="231598" y="20327"/>
                  <a:pt x="230964" y="19939"/>
                  <a:pt x="230097" y="19167"/>
                </a:cubicBezTo>
                <a:cubicBezTo>
                  <a:pt x="228514" y="17779"/>
                  <a:pt x="228362" y="17324"/>
                  <a:pt x="229446" y="17324"/>
                </a:cubicBezTo>
                <a:cubicBezTo>
                  <a:pt x="229945" y="17324"/>
                  <a:pt x="229988" y="17237"/>
                  <a:pt x="229706" y="16760"/>
                </a:cubicBezTo>
                <a:cubicBezTo>
                  <a:pt x="229444" y="16356"/>
                  <a:pt x="229031" y="16216"/>
                  <a:pt x="227978" y="16216"/>
                </a:cubicBezTo>
                <a:cubicBezTo>
                  <a:pt x="227900" y="16216"/>
                  <a:pt x="227819" y="16216"/>
                  <a:pt x="227733" y="16218"/>
                </a:cubicBezTo>
                <a:cubicBezTo>
                  <a:pt x="226801" y="16218"/>
                  <a:pt x="225999" y="16413"/>
                  <a:pt x="225804" y="16652"/>
                </a:cubicBezTo>
                <a:cubicBezTo>
                  <a:pt x="225618" y="16883"/>
                  <a:pt x="224897" y="16988"/>
                  <a:pt x="224143" y="16988"/>
                </a:cubicBezTo>
                <a:cubicBezTo>
                  <a:pt x="223134" y="16988"/>
                  <a:pt x="222065" y="16801"/>
                  <a:pt x="222140" y="16478"/>
                </a:cubicBezTo>
                <a:cubicBezTo>
                  <a:pt x="222186" y="16204"/>
                  <a:pt x="221408" y="16062"/>
                  <a:pt x="220588" y="16062"/>
                </a:cubicBezTo>
                <a:cubicBezTo>
                  <a:pt x="219851" y="16062"/>
                  <a:pt x="219081" y="16177"/>
                  <a:pt x="218844" y="16413"/>
                </a:cubicBezTo>
                <a:cubicBezTo>
                  <a:pt x="218755" y="16502"/>
                  <a:pt x="218674" y="16548"/>
                  <a:pt x="218593" y="16548"/>
                </a:cubicBezTo>
                <a:cubicBezTo>
                  <a:pt x="218438" y="16548"/>
                  <a:pt x="218285" y="16379"/>
                  <a:pt x="218086" y="16023"/>
                </a:cubicBezTo>
                <a:cubicBezTo>
                  <a:pt x="217869" y="15611"/>
                  <a:pt x="217674" y="15199"/>
                  <a:pt x="217674" y="15091"/>
                </a:cubicBezTo>
                <a:cubicBezTo>
                  <a:pt x="217660" y="14805"/>
                  <a:pt x="217519" y="14673"/>
                  <a:pt x="217153" y="14673"/>
                </a:cubicBezTo>
                <a:cubicBezTo>
                  <a:pt x="216936" y="14673"/>
                  <a:pt x="216639" y="14720"/>
                  <a:pt x="216243" y="14809"/>
                </a:cubicBezTo>
                <a:cubicBezTo>
                  <a:pt x="215354" y="15026"/>
                  <a:pt x="215289" y="15091"/>
                  <a:pt x="215939" y="15112"/>
                </a:cubicBezTo>
                <a:cubicBezTo>
                  <a:pt x="216698" y="15156"/>
                  <a:pt x="218281" y="16066"/>
                  <a:pt x="217587" y="16066"/>
                </a:cubicBezTo>
                <a:cubicBezTo>
                  <a:pt x="217392" y="16066"/>
                  <a:pt x="217153" y="15936"/>
                  <a:pt x="217045" y="15763"/>
                </a:cubicBezTo>
                <a:cubicBezTo>
                  <a:pt x="216937" y="15589"/>
                  <a:pt x="216481" y="15459"/>
                  <a:pt x="216026" y="15459"/>
                </a:cubicBezTo>
                <a:cubicBezTo>
                  <a:pt x="215224" y="15459"/>
                  <a:pt x="215224" y="15481"/>
                  <a:pt x="215809" y="15893"/>
                </a:cubicBezTo>
                <a:cubicBezTo>
                  <a:pt x="216395" y="16348"/>
                  <a:pt x="216395" y="16348"/>
                  <a:pt x="215787" y="16543"/>
                </a:cubicBezTo>
                <a:cubicBezTo>
                  <a:pt x="215441" y="16652"/>
                  <a:pt x="214942" y="16868"/>
                  <a:pt x="214682" y="16998"/>
                </a:cubicBezTo>
                <a:cubicBezTo>
                  <a:pt x="214397" y="17136"/>
                  <a:pt x="213935" y="17200"/>
                  <a:pt x="213495" y="17200"/>
                </a:cubicBezTo>
                <a:cubicBezTo>
                  <a:pt x="212896" y="17200"/>
                  <a:pt x="212340" y="17081"/>
                  <a:pt x="212340" y="16868"/>
                </a:cubicBezTo>
                <a:cubicBezTo>
                  <a:pt x="212340" y="16695"/>
                  <a:pt x="212796" y="16305"/>
                  <a:pt x="213381" y="16023"/>
                </a:cubicBezTo>
                <a:cubicBezTo>
                  <a:pt x="213945" y="15741"/>
                  <a:pt x="214660" y="15286"/>
                  <a:pt x="214964" y="15004"/>
                </a:cubicBezTo>
                <a:cubicBezTo>
                  <a:pt x="215267" y="14744"/>
                  <a:pt x="215787" y="14505"/>
                  <a:pt x="216134" y="14505"/>
                </a:cubicBezTo>
                <a:cubicBezTo>
                  <a:pt x="217045" y="14484"/>
                  <a:pt x="218302" y="13703"/>
                  <a:pt x="217847" y="13421"/>
                </a:cubicBezTo>
                <a:cubicBezTo>
                  <a:pt x="217565" y="13248"/>
                  <a:pt x="217587" y="13074"/>
                  <a:pt x="217890" y="12706"/>
                </a:cubicBezTo>
                <a:cubicBezTo>
                  <a:pt x="218127" y="12425"/>
                  <a:pt x="218192" y="12315"/>
                  <a:pt x="218086" y="12315"/>
                </a:cubicBezTo>
                <a:cubicBezTo>
                  <a:pt x="218036" y="12315"/>
                  <a:pt x="217950" y="12339"/>
                  <a:pt x="217825" y="12381"/>
                </a:cubicBezTo>
                <a:cubicBezTo>
                  <a:pt x="217766" y="12400"/>
                  <a:pt x="217697" y="12410"/>
                  <a:pt x="217622" y="12410"/>
                </a:cubicBezTo>
                <a:cubicBezTo>
                  <a:pt x="217368" y="12410"/>
                  <a:pt x="217051" y="12300"/>
                  <a:pt x="216850" y="12099"/>
                </a:cubicBezTo>
                <a:cubicBezTo>
                  <a:pt x="216622" y="11907"/>
                  <a:pt x="216394" y="11814"/>
                  <a:pt x="216040" y="11814"/>
                </a:cubicBezTo>
                <a:cubicBezTo>
                  <a:pt x="215756" y="11814"/>
                  <a:pt x="215390" y="11874"/>
                  <a:pt x="214877" y="11990"/>
                </a:cubicBezTo>
                <a:cubicBezTo>
                  <a:pt x="214382" y="12096"/>
                  <a:pt x="213937" y="12151"/>
                  <a:pt x="213580" y="12151"/>
                </a:cubicBezTo>
                <a:cubicBezTo>
                  <a:pt x="213280" y="12151"/>
                  <a:pt x="213040" y="12113"/>
                  <a:pt x="212882" y="12034"/>
                </a:cubicBezTo>
                <a:cubicBezTo>
                  <a:pt x="212579" y="11860"/>
                  <a:pt x="212058" y="11643"/>
                  <a:pt x="211712" y="11535"/>
                </a:cubicBezTo>
                <a:cubicBezTo>
                  <a:pt x="211104" y="11340"/>
                  <a:pt x="211104" y="11318"/>
                  <a:pt x="211646" y="10928"/>
                </a:cubicBezTo>
                <a:cubicBezTo>
                  <a:pt x="212145" y="10538"/>
                  <a:pt x="212123" y="10494"/>
                  <a:pt x="211321" y="10321"/>
                </a:cubicBezTo>
                <a:cubicBezTo>
                  <a:pt x="211148" y="10299"/>
                  <a:pt x="211018" y="10278"/>
                  <a:pt x="210866" y="10278"/>
                </a:cubicBezTo>
                <a:close/>
                <a:moveTo>
                  <a:pt x="235849" y="126568"/>
                </a:moveTo>
                <a:cubicBezTo>
                  <a:pt x="235832" y="126568"/>
                  <a:pt x="235815" y="126569"/>
                  <a:pt x="235799" y="126572"/>
                </a:cubicBezTo>
                <a:cubicBezTo>
                  <a:pt x="235755" y="126572"/>
                  <a:pt x="235712" y="126594"/>
                  <a:pt x="235669" y="126615"/>
                </a:cubicBezTo>
                <a:cubicBezTo>
                  <a:pt x="235495" y="126724"/>
                  <a:pt x="235452" y="126941"/>
                  <a:pt x="235560" y="127092"/>
                </a:cubicBezTo>
                <a:cubicBezTo>
                  <a:pt x="235615" y="127202"/>
                  <a:pt x="235722" y="127260"/>
                  <a:pt x="235837" y="127260"/>
                </a:cubicBezTo>
                <a:cubicBezTo>
                  <a:pt x="235904" y="127260"/>
                  <a:pt x="235974" y="127240"/>
                  <a:pt x="236037" y="127201"/>
                </a:cubicBezTo>
                <a:cubicBezTo>
                  <a:pt x="236189" y="127114"/>
                  <a:pt x="236254" y="126897"/>
                  <a:pt x="236146" y="126724"/>
                </a:cubicBezTo>
                <a:cubicBezTo>
                  <a:pt x="236070" y="126629"/>
                  <a:pt x="235962" y="126568"/>
                  <a:pt x="235849" y="126568"/>
                </a:cubicBezTo>
                <a:close/>
                <a:moveTo>
                  <a:pt x="232447" y="103628"/>
                </a:moveTo>
                <a:cubicBezTo>
                  <a:pt x="232427" y="103628"/>
                  <a:pt x="232410" y="103630"/>
                  <a:pt x="232395" y="103634"/>
                </a:cubicBezTo>
                <a:cubicBezTo>
                  <a:pt x="232308" y="103656"/>
                  <a:pt x="232308" y="103699"/>
                  <a:pt x="232373" y="103829"/>
                </a:cubicBezTo>
                <a:cubicBezTo>
                  <a:pt x="232482" y="104003"/>
                  <a:pt x="232221" y="104393"/>
                  <a:pt x="231788" y="104675"/>
                </a:cubicBezTo>
                <a:cubicBezTo>
                  <a:pt x="231354" y="104956"/>
                  <a:pt x="231072" y="105303"/>
                  <a:pt x="231137" y="105433"/>
                </a:cubicBezTo>
                <a:cubicBezTo>
                  <a:pt x="231224" y="105564"/>
                  <a:pt x="231072" y="105867"/>
                  <a:pt x="230812" y="106084"/>
                </a:cubicBezTo>
                <a:cubicBezTo>
                  <a:pt x="230487" y="106366"/>
                  <a:pt x="230444" y="106561"/>
                  <a:pt x="230682" y="106864"/>
                </a:cubicBezTo>
                <a:cubicBezTo>
                  <a:pt x="230877" y="107081"/>
                  <a:pt x="230921" y="107341"/>
                  <a:pt x="230769" y="107406"/>
                </a:cubicBezTo>
                <a:cubicBezTo>
                  <a:pt x="230631" y="107496"/>
                  <a:pt x="230385" y="107535"/>
                  <a:pt x="230098" y="107535"/>
                </a:cubicBezTo>
                <a:cubicBezTo>
                  <a:pt x="229348" y="107535"/>
                  <a:pt x="228314" y="107271"/>
                  <a:pt x="228189" y="106973"/>
                </a:cubicBezTo>
                <a:cubicBezTo>
                  <a:pt x="228060" y="106645"/>
                  <a:pt x="227791" y="106468"/>
                  <a:pt x="227572" y="106468"/>
                </a:cubicBezTo>
                <a:cubicBezTo>
                  <a:pt x="227386" y="106468"/>
                  <a:pt x="227235" y="106596"/>
                  <a:pt x="227235" y="106864"/>
                </a:cubicBezTo>
                <a:cubicBezTo>
                  <a:pt x="227235" y="107125"/>
                  <a:pt x="226888" y="107493"/>
                  <a:pt x="226476" y="107688"/>
                </a:cubicBezTo>
                <a:cubicBezTo>
                  <a:pt x="226042" y="107883"/>
                  <a:pt x="225782" y="108209"/>
                  <a:pt x="225869" y="108425"/>
                </a:cubicBezTo>
                <a:cubicBezTo>
                  <a:pt x="225956" y="108664"/>
                  <a:pt x="225934" y="109032"/>
                  <a:pt x="225804" y="109228"/>
                </a:cubicBezTo>
                <a:cubicBezTo>
                  <a:pt x="225733" y="109342"/>
                  <a:pt x="225659" y="109399"/>
                  <a:pt x="225576" y="109399"/>
                </a:cubicBezTo>
                <a:cubicBezTo>
                  <a:pt x="225454" y="109399"/>
                  <a:pt x="225312" y="109277"/>
                  <a:pt x="225132" y="109032"/>
                </a:cubicBezTo>
                <a:cubicBezTo>
                  <a:pt x="224939" y="108753"/>
                  <a:pt x="224836" y="108612"/>
                  <a:pt x="224776" y="108612"/>
                </a:cubicBezTo>
                <a:cubicBezTo>
                  <a:pt x="224715" y="108612"/>
                  <a:pt x="224698" y="108759"/>
                  <a:pt x="224676" y="109054"/>
                </a:cubicBezTo>
                <a:cubicBezTo>
                  <a:pt x="224655" y="109401"/>
                  <a:pt x="224655" y="109835"/>
                  <a:pt x="224698" y="110051"/>
                </a:cubicBezTo>
                <a:cubicBezTo>
                  <a:pt x="224742" y="110420"/>
                  <a:pt x="222834" y="112024"/>
                  <a:pt x="222335" y="112024"/>
                </a:cubicBezTo>
                <a:cubicBezTo>
                  <a:pt x="222010" y="112024"/>
                  <a:pt x="220579" y="112740"/>
                  <a:pt x="218844" y="113780"/>
                </a:cubicBezTo>
                <a:cubicBezTo>
                  <a:pt x="217695" y="114453"/>
                  <a:pt x="217500" y="115515"/>
                  <a:pt x="218324" y="116447"/>
                </a:cubicBezTo>
                <a:cubicBezTo>
                  <a:pt x="218628" y="116794"/>
                  <a:pt x="218758" y="117228"/>
                  <a:pt x="218628" y="117575"/>
                </a:cubicBezTo>
                <a:cubicBezTo>
                  <a:pt x="218522" y="117838"/>
                  <a:pt x="218463" y="117968"/>
                  <a:pt x="218380" y="117968"/>
                </a:cubicBezTo>
                <a:cubicBezTo>
                  <a:pt x="218293" y="117968"/>
                  <a:pt x="218179" y="117821"/>
                  <a:pt x="217956" y="117531"/>
                </a:cubicBezTo>
                <a:cubicBezTo>
                  <a:pt x="217791" y="117312"/>
                  <a:pt x="217652" y="117196"/>
                  <a:pt x="217573" y="117196"/>
                </a:cubicBezTo>
                <a:cubicBezTo>
                  <a:pt x="217526" y="117196"/>
                  <a:pt x="217500" y="117235"/>
                  <a:pt x="217500" y="117314"/>
                </a:cubicBezTo>
                <a:cubicBezTo>
                  <a:pt x="217500" y="117553"/>
                  <a:pt x="217804" y="118138"/>
                  <a:pt x="218172" y="118659"/>
                </a:cubicBezTo>
                <a:cubicBezTo>
                  <a:pt x="218888" y="119678"/>
                  <a:pt x="219842" y="123645"/>
                  <a:pt x="219603" y="124794"/>
                </a:cubicBezTo>
                <a:cubicBezTo>
                  <a:pt x="219495" y="125358"/>
                  <a:pt x="219690" y="125640"/>
                  <a:pt x="220384" y="125987"/>
                </a:cubicBezTo>
                <a:cubicBezTo>
                  <a:pt x="220745" y="126181"/>
                  <a:pt x="220976" y="126289"/>
                  <a:pt x="221206" y="126289"/>
                </a:cubicBezTo>
                <a:cubicBezTo>
                  <a:pt x="221515" y="126289"/>
                  <a:pt x="221823" y="126096"/>
                  <a:pt x="222443" y="125661"/>
                </a:cubicBezTo>
                <a:cubicBezTo>
                  <a:pt x="223094" y="125228"/>
                  <a:pt x="224048" y="124881"/>
                  <a:pt x="224611" y="124881"/>
                </a:cubicBezTo>
                <a:cubicBezTo>
                  <a:pt x="225262" y="124881"/>
                  <a:pt x="225934" y="124599"/>
                  <a:pt x="226476" y="124100"/>
                </a:cubicBezTo>
                <a:cubicBezTo>
                  <a:pt x="226931" y="123667"/>
                  <a:pt x="227690" y="123320"/>
                  <a:pt x="228124" y="123320"/>
                </a:cubicBezTo>
                <a:cubicBezTo>
                  <a:pt x="228557" y="123320"/>
                  <a:pt x="229338" y="123168"/>
                  <a:pt x="229880" y="122973"/>
                </a:cubicBezTo>
                <a:cubicBezTo>
                  <a:pt x="230139" y="122883"/>
                  <a:pt x="230433" y="122841"/>
                  <a:pt x="230743" y="122841"/>
                </a:cubicBezTo>
                <a:cubicBezTo>
                  <a:pt x="232141" y="122841"/>
                  <a:pt x="233879" y="123694"/>
                  <a:pt x="234411" y="124794"/>
                </a:cubicBezTo>
                <a:cubicBezTo>
                  <a:pt x="234693" y="125358"/>
                  <a:pt x="234996" y="125813"/>
                  <a:pt x="235083" y="125813"/>
                </a:cubicBezTo>
                <a:cubicBezTo>
                  <a:pt x="235192" y="125813"/>
                  <a:pt x="235517" y="125293"/>
                  <a:pt x="235820" y="124664"/>
                </a:cubicBezTo>
                <a:cubicBezTo>
                  <a:pt x="236105" y="124047"/>
                  <a:pt x="236309" y="123776"/>
                  <a:pt x="236500" y="123776"/>
                </a:cubicBezTo>
                <a:cubicBezTo>
                  <a:pt x="236570" y="123776"/>
                  <a:pt x="236639" y="123813"/>
                  <a:pt x="236709" y="123884"/>
                </a:cubicBezTo>
                <a:cubicBezTo>
                  <a:pt x="236969" y="124144"/>
                  <a:pt x="236969" y="124447"/>
                  <a:pt x="236688" y="125054"/>
                </a:cubicBezTo>
                <a:cubicBezTo>
                  <a:pt x="236370" y="125748"/>
                  <a:pt x="236273" y="126066"/>
                  <a:pt x="236398" y="126066"/>
                </a:cubicBezTo>
                <a:cubicBezTo>
                  <a:pt x="236461" y="126066"/>
                  <a:pt x="236579" y="125987"/>
                  <a:pt x="236753" y="125835"/>
                </a:cubicBezTo>
                <a:cubicBezTo>
                  <a:pt x="236915" y="125705"/>
                  <a:pt x="237040" y="125640"/>
                  <a:pt x="237146" y="125640"/>
                </a:cubicBezTo>
                <a:cubicBezTo>
                  <a:pt x="237251" y="125640"/>
                  <a:pt x="237338" y="125705"/>
                  <a:pt x="237425" y="125835"/>
                </a:cubicBezTo>
                <a:cubicBezTo>
                  <a:pt x="237533" y="126030"/>
                  <a:pt x="237555" y="126268"/>
                  <a:pt x="237446" y="126355"/>
                </a:cubicBezTo>
                <a:cubicBezTo>
                  <a:pt x="237360" y="126464"/>
                  <a:pt x="237620" y="126941"/>
                  <a:pt x="238053" y="127461"/>
                </a:cubicBezTo>
                <a:cubicBezTo>
                  <a:pt x="238487" y="127960"/>
                  <a:pt x="238834" y="128567"/>
                  <a:pt x="238834" y="128827"/>
                </a:cubicBezTo>
                <a:cubicBezTo>
                  <a:pt x="238834" y="129278"/>
                  <a:pt x="239704" y="129612"/>
                  <a:pt x="240466" y="129612"/>
                </a:cubicBezTo>
                <a:cubicBezTo>
                  <a:pt x="240839" y="129612"/>
                  <a:pt x="241186" y="129532"/>
                  <a:pt x="241392" y="129347"/>
                </a:cubicBezTo>
                <a:cubicBezTo>
                  <a:pt x="241594" y="129174"/>
                  <a:pt x="241732" y="129082"/>
                  <a:pt x="241868" y="129082"/>
                </a:cubicBezTo>
                <a:cubicBezTo>
                  <a:pt x="242039" y="129082"/>
                  <a:pt x="242208" y="129228"/>
                  <a:pt x="242498" y="129542"/>
                </a:cubicBezTo>
                <a:cubicBezTo>
                  <a:pt x="242855" y="129931"/>
                  <a:pt x="243024" y="130131"/>
                  <a:pt x="243184" y="130131"/>
                </a:cubicBezTo>
                <a:cubicBezTo>
                  <a:pt x="243355" y="130131"/>
                  <a:pt x="243516" y="129904"/>
                  <a:pt x="243885" y="129434"/>
                </a:cubicBezTo>
                <a:cubicBezTo>
                  <a:pt x="244241" y="128995"/>
                  <a:pt x="244737" y="128717"/>
                  <a:pt x="245122" y="128717"/>
                </a:cubicBezTo>
                <a:cubicBezTo>
                  <a:pt x="245136" y="128717"/>
                  <a:pt x="245151" y="128718"/>
                  <a:pt x="245165" y="128718"/>
                </a:cubicBezTo>
                <a:cubicBezTo>
                  <a:pt x="245223" y="128727"/>
                  <a:pt x="245279" y="128732"/>
                  <a:pt x="245330" y="128732"/>
                </a:cubicBezTo>
                <a:cubicBezTo>
                  <a:pt x="245660" y="128732"/>
                  <a:pt x="245846" y="128551"/>
                  <a:pt x="245902" y="128176"/>
                </a:cubicBezTo>
                <a:cubicBezTo>
                  <a:pt x="245989" y="127374"/>
                  <a:pt x="246574" y="125705"/>
                  <a:pt x="247311" y="124100"/>
                </a:cubicBezTo>
                <a:cubicBezTo>
                  <a:pt x="248038" y="122496"/>
                  <a:pt x="248808" y="116184"/>
                  <a:pt x="248287" y="116184"/>
                </a:cubicBezTo>
                <a:cubicBezTo>
                  <a:pt x="248280" y="116184"/>
                  <a:pt x="248272" y="116185"/>
                  <a:pt x="248265" y="116187"/>
                </a:cubicBezTo>
                <a:cubicBezTo>
                  <a:pt x="248255" y="116190"/>
                  <a:pt x="248243" y="116192"/>
                  <a:pt x="248229" y="116192"/>
                </a:cubicBezTo>
                <a:cubicBezTo>
                  <a:pt x="247868" y="116192"/>
                  <a:pt x="246357" y="115114"/>
                  <a:pt x="246357" y="114821"/>
                </a:cubicBezTo>
                <a:cubicBezTo>
                  <a:pt x="246357" y="114691"/>
                  <a:pt x="246010" y="114192"/>
                  <a:pt x="245577" y="113737"/>
                </a:cubicBezTo>
                <a:cubicBezTo>
                  <a:pt x="245143" y="113260"/>
                  <a:pt x="244861" y="112761"/>
                  <a:pt x="244948" y="112631"/>
                </a:cubicBezTo>
                <a:cubicBezTo>
                  <a:pt x="245035" y="112501"/>
                  <a:pt x="244818" y="112285"/>
                  <a:pt x="244471" y="112176"/>
                </a:cubicBezTo>
                <a:cubicBezTo>
                  <a:pt x="243604" y="111916"/>
                  <a:pt x="242585" y="109813"/>
                  <a:pt x="242585" y="108317"/>
                </a:cubicBezTo>
                <a:cubicBezTo>
                  <a:pt x="242585" y="107515"/>
                  <a:pt x="242390" y="106929"/>
                  <a:pt x="241978" y="106561"/>
                </a:cubicBezTo>
                <a:cubicBezTo>
                  <a:pt x="241652" y="106257"/>
                  <a:pt x="241284" y="105564"/>
                  <a:pt x="241154" y="105022"/>
                </a:cubicBezTo>
                <a:cubicBezTo>
                  <a:pt x="241045" y="104480"/>
                  <a:pt x="240872" y="103894"/>
                  <a:pt x="240785" y="103742"/>
                </a:cubicBezTo>
                <a:cubicBezTo>
                  <a:pt x="240764" y="103705"/>
                  <a:pt x="240738" y="103688"/>
                  <a:pt x="240710" y="103688"/>
                </a:cubicBezTo>
                <a:cubicBezTo>
                  <a:pt x="240423" y="103688"/>
                  <a:pt x="239827" y="105454"/>
                  <a:pt x="239788" y="106539"/>
                </a:cubicBezTo>
                <a:cubicBezTo>
                  <a:pt x="239766" y="107493"/>
                  <a:pt x="238704" y="110138"/>
                  <a:pt x="238357" y="110138"/>
                </a:cubicBezTo>
                <a:cubicBezTo>
                  <a:pt x="238249" y="110138"/>
                  <a:pt x="237403" y="109574"/>
                  <a:pt x="236449" y="108859"/>
                </a:cubicBezTo>
                <a:cubicBezTo>
                  <a:pt x="234823" y="107667"/>
                  <a:pt x="234715" y="107515"/>
                  <a:pt x="234910" y="106604"/>
                </a:cubicBezTo>
                <a:cubicBezTo>
                  <a:pt x="235040" y="106041"/>
                  <a:pt x="235257" y="105455"/>
                  <a:pt x="235408" y="105303"/>
                </a:cubicBezTo>
                <a:cubicBezTo>
                  <a:pt x="235732" y="104961"/>
                  <a:pt x="235771" y="104285"/>
                  <a:pt x="235528" y="104285"/>
                </a:cubicBezTo>
                <a:cubicBezTo>
                  <a:pt x="235493" y="104285"/>
                  <a:pt x="235454" y="104298"/>
                  <a:pt x="235408" y="104328"/>
                </a:cubicBezTo>
                <a:cubicBezTo>
                  <a:pt x="235349" y="104365"/>
                  <a:pt x="235287" y="104382"/>
                  <a:pt x="235227" y="104382"/>
                </a:cubicBezTo>
                <a:cubicBezTo>
                  <a:pt x="235112" y="104382"/>
                  <a:pt x="235003" y="104319"/>
                  <a:pt x="234931" y="104219"/>
                </a:cubicBezTo>
                <a:cubicBezTo>
                  <a:pt x="234832" y="104061"/>
                  <a:pt x="234552" y="103956"/>
                  <a:pt x="234272" y="103956"/>
                </a:cubicBezTo>
                <a:cubicBezTo>
                  <a:pt x="234246" y="103956"/>
                  <a:pt x="234220" y="103957"/>
                  <a:pt x="234194" y="103959"/>
                </a:cubicBezTo>
                <a:cubicBezTo>
                  <a:pt x="233891" y="103959"/>
                  <a:pt x="233327" y="103872"/>
                  <a:pt x="232915" y="103742"/>
                </a:cubicBezTo>
                <a:cubicBezTo>
                  <a:pt x="232700" y="103671"/>
                  <a:pt x="232544" y="103628"/>
                  <a:pt x="232447" y="103628"/>
                </a:cubicBezTo>
                <a:close/>
                <a:moveTo>
                  <a:pt x="244326" y="130644"/>
                </a:moveTo>
                <a:cubicBezTo>
                  <a:pt x="244309" y="130644"/>
                  <a:pt x="244293" y="130645"/>
                  <a:pt x="244276" y="130648"/>
                </a:cubicBezTo>
                <a:cubicBezTo>
                  <a:pt x="244211" y="130648"/>
                  <a:pt x="244167" y="130670"/>
                  <a:pt x="244124" y="130691"/>
                </a:cubicBezTo>
                <a:cubicBezTo>
                  <a:pt x="243972" y="130800"/>
                  <a:pt x="243929" y="131017"/>
                  <a:pt x="244016" y="131168"/>
                </a:cubicBezTo>
                <a:cubicBezTo>
                  <a:pt x="244084" y="131278"/>
                  <a:pt x="244196" y="131336"/>
                  <a:pt x="244308" y="131336"/>
                </a:cubicBezTo>
                <a:cubicBezTo>
                  <a:pt x="244372" y="131336"/>
                  <a:pt x="244437" y="131316"/>
                  <a:pt x="244493" y="131277"/>
                </a:cubicBezTo>
                <a:cubicBezTo>
                  <a:pt x="244666" y="131190"/>
                  <a:pt x="244709" y="130973"/>
                  <a:pt x="244601" y="130800"/>
                </a:cubicBezTo>
                <a:cubicBezTo>
                  <a:pt x="244544" y="130705"/>
                  <a:pt x="244438" y="130644"/>
                  <a:pt x="244326" y="130644"/>
                </a:cubicBezTo>
                <a:close/>
                <a:moveTo>
                  <a:pt x="241436" y="130951"/>
                </a:moveTo>
                <a:cubicBezTo>
                  <a:pt x="241392" y="130973"/>
                  <a:pt x="241349" y="130995"/>
                  <a:pt x="241305" y="131017"/>
                </a:cubicBezTo>
                <a:cubicBezTo>
                  <a:pt x="241154" y="131103"/>
                  <a:pt x="241089" y="131320"/>
                  <a:pt x="241197" y="131493"/>
                </a:cubicBezTo>
                <a:cubicBezTo>
                  <a:pt x="241268" y="131593"/>
                  <a:pt x="241387" y="131656"/>
                  <a:pt x="241503" y="131656"/>
                </a:cubicBezTo>
                <a:cubicBezTo>
                  <a:pt x="241563" y="131656"/>
                  <a:pt x="241622" y="131639"/>
                  <a:pt x="241674" y="131602"/>
                </a:cubicBezTo>
                <a:cubicBezTo>
                  <a:pt x="241848" y="131493"/>
                  <a:pt x="241891" y="131277"/>
                  <a:pt x="241782" y="131125"/>
                </a:cubicBezTo>
                <a:cubicBezTo>
                  <a:pt x="241717" y="130995"/>
                  <a:pt x="241587" y="130951"/>
                  <a:pt x="241436" y="130951"/>
                </a:cubicBezTo>
                <a:close/>
                <a:moveTo>
                  <a:pt x="263420" y="125922"/>
                </a:moveTo>
                <a:cubicBezTo>
                  <a:pt x="263398" y="125922"/>
                  <a:pt x="263376" y="125922"/>
                  <a:pt x="263376" y="125943"/>
                </a:cubicBezTo>
                <a:cubicBezTo>
                  <a:pt x="263290" y="126030"/>
                  <a:pt x="263485" y="126485"/>
                  <a:pt x="263832" y="126984"/>
                </a:cubicBezTo>
                <a:cubicBezTo>
                  <a:pt x="264807" y="128350"/>
                  <a:pt x="264959" y="129195"/>
                  <a:pt x="264417" y="130041"/>
                </a:cubicBezTo>
                <a:cubicBezTo>
                  <a:pt x="263983" y="130713"/>
                  <a:pt x="263983" y="130778"/>
                  <a:pt x="264547" y="130930"/>
                </a:cubicBezTo>
                <a:cubicBezTo>
                  <a:pt x="264916" y="131038"/>
                  <a:pt x="265176" y="131363"/>
                  <a:pt x="265176" y="131754"/>
                </a:cubicBezTo>
                <a:cubicBezTo>
                  <a:pt x="265176" y="132182"/>
                  <a:pt x="265280" y="132382"/>
                  <a:pt x="265424" y="132382"/>
                </a:cubicBezTo>
                <a:cubicBezTo>
                  <a:pt x="265616" y="132382"/>
                  <a:pt x="265879" y="132028"/>
                  <a:pt x="266065" y="131385"/>
                </a:cubicBezTo>
                <a:cubicBezTo>
                  <a:pt x="266209" y="130849"/>
                  <a:pt x="266471" y="130450"/>
                  <a:pt x="266665" y="130450"/>
                </a:cubicBezTo>
                <a:cubicBezTo>
                  <a:pt x="266674" y="130450"/>
                  <a:pt x="266684" y="130451"/>
                  <a:pt x="266693" y="130453"/>
                </a:cubicBezTo>
                <a:cubicBezTo>
                  <a:pt x="266726" y="130459"/>
                  <a:pt x="266757" y="130462"/>
                  <a:pt x="266786" y="130462"/>
                </a:cubicBezTo>
                <a:cubicBezTo>
                  <a:pt x="266947" y="130462"/>
                  <a:pt x="267040" y="130365"/>
                  <a:pt x="267040" y="130236"/>
                </a:cubicBezTo>
                <a:cubicBezTo>
                  <a:pt x="267040" y="130084"/>
                  <a:pt x="267149" y="129694"/>
                  <a:pt x="267257" y="129390"/>
                </a:cubicBezTo>
                <a:cubicBezTo>
                  <a:pt x="267358" y="129101"/>
                  <a:pt x="267373" y="128976"/>
                  <a:pt x="267243" y="128976"/>
                </a:cubicBezTo>
                <a:cubicBezTo>
                  <a:pt x="267178" y="128976"/>
                  <a:pt x="267076" y="129007"/>
                  <a:pt x="266932" y="129065"/>
                </a:cubicBezTo>
                <a:cubicBezTo>
                  <a:pt x="266823" y="129105"/>
                  <a:pt x="266728" y="129126"/>
                  <a:pt x="266645" y="129126"/>
                </a:cubicBezTo>
                <a:cubicBezTo>
                  <a:pt x="266413" y="129126"/>
                  <a:pt x="266275" y="128967"/>
                  <a:pt x="266195" y="128632"/>
                </a:cubicBezTo>
                <a:cubicBezTo>
                  <a:pt x="266115" y="128326"/>
                  <a:pt x="266035" y="128183"/>
                  <a:pt x="265911" y="128183"/>
                </a:cubicBezTo>
                <a:cubicBezTo>
                  <a:pt x="265832" y="128183"/>
                  <a:pt x="265735" y="128241"/>
                  <a:pt x="265609" y="128350"/>
                </a:cubicBezTo>
                <a:cubicBezTo>
                  <a:pt x="265476" y="128466"/>
                  <a:pt x="265371" y="128526"/>
                  <a:pt x="265283" y="128526"/>
                </a:cubicBezTo>
                <a:cubicBezTo>
                  <a:pt x="265156" y="128526"/>
                  <a:pt x="265061" y="128401"/>
                  <a:pt x="264959" y="128133"/>
                </a:cubicBezTo>
                <a:cubicBezTo>
                  <a:pt x="264677" y="127331"/>
                  <a:pt x="263702" y="125943"/>
                  <a:pt x="263420" y="125922"/>
                </a:cubicBezTo>
                <a:close/>
                <a:moveTo>
                  <a:pt x="73434" y="133179"/>
                </a:moveTo>
                <a:cubicBezTo>
                  <a:pt x="73419" y="133179"/>
                  <a:pt x="73404" y="133181"/>
                  <a:pt x="73389" y="133185"/>
                </a:cubicBezTo>
                <a:cubicBezTo>
                  <a:pt x="73086" y="133185"/>
                  <a:pt x="72891" y="133596"/>
                  <a:pt x="73129" y="134008"/>
                </a:cubicBezTo>
                <a:cubicBezTo>
                  <a:pt x="73205" y="134128"/>
                  <a:pt x="73281" y="134187"/>
                  <a:pt x="73370" y="134187"/>
                </a:cubicBezTo>
                <a:cubicBezTo>
                  <a:pt x="73460" y="134187"/>
                  <a:pt x="73563" y="134128"/>
                  <a:pt x="73693" y="134008"/>
                </a:cubicBezTo>
                <a:cubicBezTo>
                  <a:pt x="73931" y="133748"/>
                  <a:pt x="73931" y="133553"/>
                  <a:pt x="73693" y="133315"/>
                </a:cubicBezTo>
                <a:cubicBezTo>
                  <a:pt x="73603" y="133224"/>
                  <a:pt x="73512" y="133179"/>
                  <a:pt x="73434" y="133179"/>
                </a:cubicBezTo>
                <a:close/>
                <a:moveTo>
                  <a:pt x="242563" y="132187"/>
                </a:moveTo>
                <a:cubicBezTo>
                  <a:pt x="242064" y="132209"/>
                  <a:pt x="242086" y="132361"/>
                  <a:pt x="242281" y="132816"/>
                </a:cubicBezTo>
                <a:cubicBezTo>
                  <a:pt x="242433" y="133185"/>
                  <a:pt x="242606" y="133748"/>
                  <a:pt x="242715" y="134052"/>
                </a:cubicBezTo>
                <a:cubicBezTo>
                  <a:pt x="242805" y="134344"/>
                  <a:pt x="243228" y="134497"/>
                  <a:pt x="243620" y="134497"/>
                </a:cubicBezTo>
                <a:cubicBezTo>
                  <a:pt x="243983" y="134497"/>
                  <a:pt x="244320" y="134366"/>
                  <a:pt x="244341" y="134095"/>
                </a:cubicBezTo>
                <a:cubicBezTo>
                  <a:pt x="244362" y="133943"/>
                  <a:pt x="244493" y="133575"/>
                  <a:pt x="244623" y="133250"/>
                </a:cubicBezTo>
                <a:cubicBezTo>
                  <a:pt x="244948" y="132491"/>
                  <a:pt x="244666" y="132296"/>
                  <a:pt x="243235" y="132209"/>
                </a:cubicBezTo>
                <a:cubicBezTo>
                  <a:pt x="242953" y="132209"/>
                  <a:pt x="242715" y="132187"/>
                  <a:pt x="242563" y="132187"/>
                </a:cubicBezTo>
                <a:close/>
                <a:moveTo>
                  <a:pt x="263593" y="132274"/>
                </a:moveTo>
                <a:cubicBezTo>
                  <a:pt x="263094" y="132317"/>
                  <a:pt x="262336" y="133054"/>
                  <a:pt x="262336" y="133575"/>
                </a:cubicBezTo>
                <a:cubicBezTo>
                  <a:pt x="262336" y="133770"/>
                  <a:pt x="261967" y="134225"/>
                  <a:pt x="261512" y="134572"/>
                </a:cubicBezTo>
                <a:cubicBezTo>
                  <a:pt x="260301" y="135529"/>
                  <a:pt x="258526" y="137983"/>
                  <a:pt x="258980" y="137983"/>
                </a:cubicBezTo>
                <a:cubicBezTo>
                  <a:pt x="259030" y="137983"/>
                  <a:pt x="259106" y="137954"/>
                  <a:pt x="259214" y="137889"/>
                </a:cubicBezTo>
                <a:cubicBezTo>
                  <a:pt x="259271" y="137853"/>
                  <a:pt x="259353" y="137836"/>
                  <a:pt x="259448" y="137836"/>
                </a:cubicBezTo>
                <a:cubicBezTo>
                  <a:pt x="259638" y="137836"/>
                  <a:pt x="259879" y="137904"/>
                  <a:pt x="260081" y="138019"/>
                </a:cubicBezTo>
                <a:cubicBezTo>
                  <a:pt x="260436" y="138228"/>
                  <a:pt x="260721" y="138331"/>
                  <a:pt x="260964" y="138331"/>
                </a:cubicBezTo>
                <a:cubicBezTo>
                  <a:pt x="261226" y="138331"/>
                  <a:pt x="261440" y="138212"/>
                  <a:pt x="261642" y="137976"/>
                </a:cubicBezTo>
                <a:cubicBezTo>
                  <a:pt x="261989" y="137564"/>
                  <a:pt x="262032" y="137434"/>
                  <a:pt x="262032" y="136632"/>
                </a:cubicBezTo>
                <a:cubicBezTo>
                  <a:pt x="262032" y="136350"/>
                  <a:pt x="262379" y="135786"/>
                  <a:pt x="262813" y="135353"/>
                </a:cubicBezTo>
                <a:cubicBezTo>
                  <a:pt x="263268" y="134897"/>
                  <a:pt x="263528" y="134420"/>
                  <a:pt x="263441" y="134269"/>
                </a:cubicBezTo>
                <a:cubicBezTo>
                  <a:pt x="263333" y="134095"/>
                  <a:pt x="263463" y="133878"/>
                  <a:pt x="263745" y="133770"/>
                </a:cubicBezTo>
                <a:cubicBezTo>
                  <a:pt x="264352" y="133531"/>
                  <a:pt x="264374" y="132534"/>
                  <a:pt x="263788" y="132296"/>
                </a:cubicBezTo>
                <a:cubicBezTo>
                  <a:pt x="263745" y="132296"/>
                  <a:pt x="263723" y="132274"/>
                  <a:pt x="263702" y="132274"/>
                </a:cubicBezTo>
                <a:close/>
                <a:moveTo>
                  <a:pt x="260001" y="138796"/>
                </a:moveTo>
                <a:cubicBezTo>
                  <a:pt x="259984" y="138796"/>
                  <a:pt x="259968" y="138797"/>
                  <a:pt x="259951" y="138800"/>
                </a:cubicBezTo>
                <a:cubicBezTo>
                  <a:pt x="259907" y="138800"/>
                  <a:pt x="259842" y="138821"/>
                  <a:pt x="259799" y="138843"/>
                </a:cubicBezTo>
                <a:cubicBezTo>
                  <a:pt x="259647" y="138952"/>
                  <a:pt x="259604" y="139168"/>
                  <a:pt x="259691" y="139320"/>
                </a:cubicBezTo>
                <a:cubicBezTo>
                  <a:pt x="259759" y="139430"/>
                  <a:pt x="259871" y="139488"/>
                  <a:pt x="259983" y="139488"/>
                </a:cubicBezTo>
                <a:cubicBezTo>
                  <a:pt x="260048" y="139488"/>
                  <a:pt x="260112" y="139468"/>
                  <a:pt x="260168" y="139429"/>
                </a:cubicBezTo>
                <a:cubicBezTo>
                  <a:pt x="260341" y="139342"/>
                  <a:pt x="260384" y="139125"/>
                  <a:pt x="260276" y="138952"/>
                </a:cubicBezTo>
                <a:cubicBezTo>
                  <a:pt x="260219" y="138857"/>
                  <a:pt x="260113" y="138796"/>
                  <a:pt x="260001" y="138796"/>
                </a:cubicBezTo>
                <a:close/>
                <a:moveTo>
                  <a:pt x="72824" y="139120"/>
                </a:moveTo>
                <a:cubicBezTo>
                  <a:pt x="72803" y="139120"/>
                  <a:pt x="72782" y="139122"/>
                  <a:pt x="72761" y="139125"/>
                </a:cubicBezTo>
                <a:cubicBezTo>
                  <a:pt x="72717" y="139125"/>
                  <a:pt x="72652" y="139147"/>
                  <a:pt x="72631" y="139168"/>
                </a:cubicBezTo>
                <a:cubicBezTo>
                  <a:pt x="72457" y="139255"/>
                  <a:pt x="72414" y="139472"/>
                  <a:pt x="72522" y="139645"/>
                </a:cubicBezTo>
                <a:cubicBezTo>
                  <a:pt x="72579" y="139745"/>
                  <a:pt x="72693" y="139808"/>
                  <a:pt x="72813" y="139808"/>
                </a:cubicBezTo>
                <a:cubicBezTo>
                  <a:pt x="72876" y="139808"/>
                  <a:pt x="72940" y="139791"/>
                  <a:pt x="72999" y="139754"/>
                </a:cubicBezTo>
                <a:cubicBezTo>
                  <a:pt x="73151" y="139645"/>
                  <a:pt x="73194" y="139429"/>
                  <a:pt x="73108" y="139277"/>
                </a:cubicBezTo>
                <a:cubicBezTo>
                  <a:pt x="73035" y="139168"/>
                  <a:pt x="72932" y="139120"/>
                  <a:pt x="72824" y="139120"/>
                </a:cubicBezTo>
                <a:close/>
                <a:moveTo>
                  <a:pt x="72824" y="140681"/>
                </a:moveTo>
                <a:cubicBezTo>
                  <a:pt x="72803" y="140681"/>
                  <a:pt x="72782" y="140683"/>
                  <a:pt x="72761" y="140686"/>
                </a:cubicBezTo>
                <a:cubicBezTo>
                  <a:pt x="72717" y="140686"/>
                  <a:pt x="72652" y="140708"/>
                  <a:pt x="72631" y="140729"/>
                </a:cubicBezTo>
                <a:cubicBezTo>
                  <a:pt x="72457" y="140838"/>
                  <a:pt x="72414" y="141055"/>
                  <a:pt x="72522" y="141206"/>
                </a:cubicBezTo>
                <a:cubicBezTo>
                  <a:pt x="72577" y="141316"/>
                  <a:pt x="72684" y="141374"/>
                  <a:pt x="72799" y="141374"/>
                </a:cubicBezTo>
                <a:cubicBezTo>
                  <a:pt x="72866" y="141374"/>
                  <a:pt x="72936" y="141355"/>
                  <a:pt x="72999" y="141315"/>
                </a:cubicBezTo>
                <a:cubicBezTo>
                  <a:pt x="73151" y="141228"/>
                  <a:pt x="73194" y="141011"/>
                  <a:pt x="73108" y="140838"/>
                </a:cubicBezTo>
                <a:cubicBezTo>
                  <a:pt x="73035" y="140729"/>
                  <a:pt x="72932" y="140681"/>
                  <a:pt x="72824" y="140681"/>
                </a:cubicBezTo>
                <a:close/>
                <a:moveTo>
                  <a:pt x="183741" y="140100"/>
                </a:moveTo>
                <a:cubicBezTo>
                  <a:pt x="183390" y="140100"/>
                  <a:pt x="183254" y="140566"/>
                  <a:pt x="183657" y="141033"/>
                </a:cubicBezTo>
                <a:cubicBezTo>
                  <a:pt x="183895" y="141326"/>
                  <a:pt x="184085" y="141472"/>
                  <a:pt x="184275" y="141472"/>
                </a:cubicBezTo>
                <a:cubicBezTo>
                  <a:pt x="184464" y="141472"/>
                  <a:pt x="184654" y="141326"/>
                  <a:pt x="184893" y="141033"/>
                </a:cubicBezTo>
                <a:cubicBezTo>
                  <a:pt x="185130" y="140745"/>
                  <a:pt x="185155" y="140523"/>
                  <a:pt x="185010" y="140523"/>
                </a:cubicBezTo>
                <a:cubicBezTo>
                  <a:pt x="184969" y="140523"/>
                  <a:pt x="184915" y="140540"/>
                  <a:pt x="184849" y="140578"/>
                </a:cubicBezTo>
                <a:cubicBezTo>
                  <a:pt x="184849" y="140572"/>
                  <a:pt x="184847" y="140569"/>
                  <a:pt x="184841" y="140569"/>
                </a:cubicBezTo>
                <a:cubicBezTo>
                  <a:pt x="184826" y="140569"/>
                  <a:pt x="184790" y="140594"/>
                  <a:pt x="184741" y="140643"/>
                </a:cubicBezTo>
                <a:cubicBezTo>
                  <a:pt x="184632" y="140621"/>
                  <a:pt x="184416" y="140491"/>
                  <a:pt x="184199" y="140296"/>
                </a:cubicBezTo>
                <a:cubicBezTo>
                  <a:pt x="184025" y="140166"/>
                  <a:pt x="183874" y="140101"/>
                  <a:pt x="183765" y="140101"/>
                </a:cubicBezTo>
                <a:cubicBezTo>
                  <a:pt x="183757" y="140100"/>
                  <a:pt x="183749" y="140100"/>
                  <a:pt x="183741" y="140100"/>
                </a:cubicBezTo>
                <a:close/>
                <a:moveTo>
                  <a:pt x="258115" y="141614"/>
                </a:moveTo>
                <a:cubicBezTo>
                  <a:pt x="258098" y="141614"/>
                  <a:pt x="258081" y="141615"/>
                  <a:pt x="258065" y="141618"/>
                </a:cubicBezTo>
                <a:cubicBezTo>
                  <a:pt x="258021" y="141640"/>
                  <a:pt x="257956" y="141640"/>
                  <a:pt x="257935" y="141662"/>
                </a:cubicBezTo>
                <a:cubicBezTo>
                  <a:pt x="257761" y="141770"/>
                  <a:pt x="257718" y="141987"/>
                  <a:pt x="257826" y="142160"/>
                </a:cubicBezTo>
                <a:cubicBezTo>
                  <a:pt x="257883" y="142260"/>
                  <a:pt x="257996" y="142313"/>
                  <a:pt x="258116" y="142313"/>
                </a:cubicBezTo>
                <a:cubicBezTo>
                  <a:pt x="258179" y="142313"/>
                  <a:pt x="258244" y="142298"/>
                  <a:pt x="258303" y="142269"/>
                </a:cubicBezTo>
                <a:cubicBezTo>
                  <a:pt x="258455" y="142160"/>
                  <a:pt x="258498" y="141943"/>
                  <a:pt x="258411" y="141770"/>
                </a:cubicBezTo>
                <a:cubicBezTo>
                  <a:pt x="258336" y="141676"/>
                  <a:pt x="258228" y="141614"/>
                  <a:pt x="258115" y="141614"/>
                </a:cubicBezTo>
                <a:close/>
                <a:moveTo>
                  <a:pt x="72811" y="142243"/>
                </a:moveTo>
                <a:cubicBezTo>
                  <a:pt x="72794" y="142243"/>
                  <a:pt x="72777" y="142244"/>
                  <a:pt x="72761" y="142247"/>
                </a:cubicBezTo>
                <a:cubicBezTo>
                  <a:pt x="72717" y="142247"/>
                  <a:pt x="72652" y="142269"/>
                  <a:pt x="72631" y="142290"/>
                </a:cubicBezTo>
                <a:cubicBezTo>
                  <a:pt x="72457" y="142399"/>
                  <a:pt x="72414" y="142616"/>
                  <a:pt x="72522" y="142789"/>
                </a:cubicBezTo>
                <a:cubicBezTo>
                  <a:pt x="72579" y="142889"/>
                  <a:pt x="72692" y="142942"/>
                  <a:pt x="72812" y="142942"/>
                </a:cubicBezTo>
                <a:cubicBezTo>
                  <a:pt x="72875" y="142942"/>
                  <a:pt x="72940" y="142927"/>
                  <a:pt x="72999" y="142897"/>
                </a:cubicBezTo>
                <a:cubicBezTo>
                  <a:pt x="73151" y="142789"/>
                  <a:pt x="73194" y="142572"/>
                  <a:pt x="73108" y="142399"/>
                </a:cubicBezTo>
                <a:cubicBezTo>
                  <a:pt x="73032" y="142304"/>
                  <a:pt x="72924" y="142243"/>
                  <a:pt x="72811" y="142243"/>
                </a:cubicBezTo>
                <a:close/>
                <a:moveTo>
                  <a:pt x="84293" y="143131"/>
                </a:moveTo>
                <a:cubicBezTo>
                  <a:pt x="84272" y="143131"/>
                  <a:pt x="84251" y="143132"/>
                  <a:pt x="84230" y="143136"/>
                </a:cubicBezTo>
                <a:cubicBezTo>
                  <a:pt x="83883" y="143158"/>
                  <a:pt x="83536" y="143613"/>
                  <a:pt x="83774" y="144003"/>
                </a:cubicBezTo>
                <a:cubicBezTo>
                  <a:pt x="83849" y="144131"/>
                  <a:pt x="83928" y="144196"/>
                  <a:pt x="84031" y="144196"/>
                </a:cubicBezTo>
                <a:cubicBezTo>
                  <a:pt x="84138" y="144196"/>
                  <a:pt x="84270" y="144125"/>
                  <a:pt x="84447" y="143981"/>
                </a:cubicBezTo>
                <a:cubicBezTo>
                  <a:pt x="84772" y="143721"/>
                  <a:pt x="84793" y="143504"/>
                  <a:pt x="84577" y="143266"/>
                </a:cubicBezTo>
                <a:cubicBezTo>
                  <a:pt x="84486" y="143176"/>
                  <a:pt x="84396" y="143131"/>
                  <a:pt x="84293" y="143131"/>
                </a:cubicBezTo>
                <a:close/>
                <a:moveTo>
                  <a:pt x="85668" y="142872"/>
                </a:moveTo>
                <a:cubicBezTo>
                  <a:pt x="85651" y="142872"/>
                  <a:pt x="85634" y="142873"/>
                  <a:pt x="85617" y="142876"/>
                </a:cubicBezTo>
                <a:cubicBezTo>
                  <a:pt x="85574" y="142876"/>
                  <a:pt x="85509" y="142897"/>
                  <a:pt x="85466" y="142919"/>
                </a:cubicBezTo>
                <a:cubicBezTo>
                  <a:pt x="85314" y="143028"/>
                  <a:pt x="85249" y="143223"/>
                  <a:pt x="85357" y="143374"/>
                </a:cubicBezTo>
                <a:cubicBezTo>
                  <a:pt x="85444" y="143526"/>
                  <a:pt x="85379" y="143743"/>
                  <a:pt x="85184" y="143851"/>
                </a:cubicBezTo>
                <a:cubicBezTo>
                  <a:pt x="85010" y="143960"/>
                  <a:pt x="84945" y="144177"/>
                  <a:pt x="85054" y="144350"/>
                </a:cubicBezTo>
                <a:cubicBezTo>
                  <a:pt x="85125" y="144450"/>
                  <a:pt x="85243" y="144503"/>
                  <a:pt x="85358" y="144503"/>
                </a:cubicBezTo>
                <a:cubicBezTo>
                  <a:pt x="85419" y="144503"/>
                  <a:pt x="85478" y="144488"/>
                  <a:pt x="85531" y="144458"/>
                </a:cubicBezTo>
                <a:cubicBezTo>
                  <a:pt x="85704" y="144350"/>
                  <a:pt x="85747" y="144155"/>
                  <a:pt x="85661" y="144003"/>
                </a:cubicBezTo>
                <a:cubicBezTo>
                  <a:pt x="85574" y="143851"/>
                  <a:pt x="85639" y="143635"/>
                  <a:pt x="85812" y="143526"/>
                </a:cubicBezTo>
                <a:cubicBezTo>
                  <a:pt x="85986" y="143418"/>
                  <a:pt x="86051" y="143201"/>
                  <a:pt x="85964" y="143028"/>
                </a:cubicBezTo>
                <a:cubicBezTo>
                  <a:pt x="85889" y="142933"/>
                  <a:pt x="85780" y="142872"/>
                  <a:pt x="85668" y="142872"/>
                </a:cubicBezTo>
                <a:close/>
                <a:moveTo>
                  <a:pt x="187263" y="144757"/>
                </a:moveTo>
                <a:cubicBezTo>
                  <a:pt x="187239" y="144757"/>
                  <a:pt x="187215" y="144758"/>
                  <a:pt x="187191" y="144762"/>
                </a:cubicBezTo>
                <a:cubicBezTo>
                  <a:pt x="187147" y="144762"/>
                  <a:pt x="187104" y="144784"/>
                  <a:pt x="187061" y="144805"/>
                </a:cubicBezTo>
                <a:cubicBezTo>
                  <a:pt x="186909" y="144914"/>
                  <a:pt x="186866" y="145131"/>
                  <a:pt x="186952" y="145282"/>
                </a:cubicBezTo>
                <a:cubicBezTo>
                  <a:pt x="187021" y="145392"/>
                  <a:pt x="187133" y="145450"/>
                  <a:pt x="187245" y="145450"/>
                </a:cubicBezTo>
                <a:cubicBezTo>
                  <a:pt x="187309" y="145450"/>
                  <a:pt x="187374" y="145430"/>
                  <a:pt x="187429" y="145391"/>
                </a:cubicBezTo>
                <a:cubicBezTo>
                  <a:pt x="187603" y="145304"/>
                  <a:pt x="187646" y="145087"/>
                  <a:pt x="187538" y="144914"/>
                </a:cubicBezTo>
                <a:cubicBezTo>
                  <a:pt x="187483" y="144805"/>
                  <a:pt x="187383" y="144757"/>
                  <a:pt x="187263" y="144757"/>
                </a:cubicBezTo>
                <a:close/>
                <a:moveTo>
                  <a:pt x="58492" y="19139"/>
                </a:moveTo>
                <a:cubicBezTo>
                  <a:pt x="58397" y="19139"/>
                  <a:pt x="58323" y="19174"/>
                  <a:pt x="58235" y="19210"/>
                </a:cubicBezTo>
                <a:cubicBezTo>
                  <a:pt x="57086" y="19817"/>
                  <a:pt x="57064" y="21400"/>
                  <a:pt x="58191" y="21400"/>
                </a:cubicBezTo>
                <a:cubicBezTo>
                  <a:pt x="59037" y="21400"/>
                  <a:pt x="59145" y="21681"/>
                  <a:pt x="58647" y="22679"/>
                </a:cubicBezTo>
                <a:cubicBezTo>
                  <a:pt x="58261" y="23464"/>
                  <a:pt x="57998" y="23798"/>
                  <a:pt x="57646" y="23798"/>
                </a:cubicBezTo>
                <a:cubicBezTo>
                  <a:pt x="57464" y="23798"/>
                  <a:pt x="57258" y="23709"/>
                  <a:pt x="56999" y="23546"/>
                </a:cubicBezTo>
                <a:cubicBezTo>
                  <a:pt x="56751" y="23400"/>
                  <a:pt x="56545" y="23323"/>
                  <a:pt x="56327" y="23323"/>
                </a:cubicBezTo>
                <a:cubicBezTo>
                  <a:pt x="56126" y="23323"/>
                  <a:pt x="55915" y="23389"/>
                  <a:pt x="55655" y="23524"/>
                </a:cubicBezTo>
                <a:cubicBezTo>
                  <a:pt x="54896" y="23891"/>
                  <a:pt x="53895" y="24081"/>
                  <a:pt x="52960" y="24081"/>
                </a:cubicBezTo>
                <a:cubicBezTo>
                  <a:pt x="52290" y="24081"/>
                  <a:pt x="51655" y="23983"/>
                  <a:pt x="51167" y="23784"/>
                </a:cubicBezTo>
                <a:cubicBezTo>
                  <a:pt x="50560" y="23524"/>
                  <a:pt x="50061" y="23177"/>
                  <a:pt x="50061" y="23004"/>
                </a:cubicBezTo>
                <a:cubicBezTo>
                  <a:pt x="50061" y="22787"/>
                  <a:pt x="49537" y="22668"/>
                  <a:pt x="48938" y="22668"/>
                </a:cubicBezTo>
                <a:cubicBezTo>
                  <a:pt x="48517" y="22668"/>
                  <a:pt x="48059" y="22727"/>
                  <a:pt x="47720" y="22852"/>
                </a:cubicBezTo>
                <a:cubicBezTo>
                  <a:pt x="47308" y="23026"/>
                  <a:pt x="47286" y="23112"/>
                  <a:pt x="47611" y="23329"/>
                </a:cubicBezTo>
                <a:cubicBezTo>
                  <a:pt x="47829" y="23468"/>
                  <a:pt x="48174" y="23570"/>
                  <a:pt x="48430" y="23570"/>
                </a:cubicBezTo>
                <a:cubicBezTo>
                  <a:pt x="48455" y="23570"/>
                  <a:pt x="48478" y="23570"/>
                  <a:pt x="48500" y="23568"/>
                </a:cubicBezTo>
                <a:cubicBezTo>
                  <a:pt x="48804" y="23568"/>
                  <a:pt x="48760" y="23459"/>
                  <a:pt x="48348" y="23286"/>
                </a:cubicBezTo>
                <a:cubicBezTo>
                  <a:pt x="47828" y="23069"/>
                  <a:pt x="47828" y="23004"/>
                  <a:pt x="48240" y="23004"/>
                </a:cubicBezTo>
                <a:cubicBezTo>
                  <a:pt x="48266" y="23003"/>
                  <a:pt x="48292" y="23002"/>
                  <a:pt x="48317" y="23002"/>
                </a:cubicBezTo>
                <a:cubicBezTo>
                  <a:pt x="49077" y="23002"/>
                  <a:pt x="49257" y="23618"/>
                  <a:pt x="48543" y="23828"/>
                </a:cubicBezTo>
                <a:cubicBezTo>
                  <a:pt x="48045" y="23936"/>
                  <a:pt x="47893" y="24196"/>
                  <a:pt x="47958" y="24782"/>
                </a:cubicBezTo>
                <a:cubicBezTo>
                  <a:pt x="48018" y="25385"/>
                  <a:pt x="47817" y="25713"/>
                  <a:pt x="47559" y="25713"/>
                </a:cubicBezTo>
                <a:cubicBezTo>
                  <a:pt x="47353" y="25713"/>
                  <a:pt x="47112" y="25506"/>
                  <a:pt x="46939" y="25064"/>
                </a:cubicBezTo>
                <a:cubicBezTo>
                  <a:pt x="46661" y="24316"/>
                  <a:pt x="45936" y="23931"/>
                  <a:pt x="44754" y="23931"/>
                </a:cubicBezTo>
                <a:cubicBezTo>
                  <a:pt x="44462" y="23931"/>
                  <a:pt x="44143" y="23954"/>
                  <a:pt x="43795" y="24001"/>
                </a:cubicBezTo>
                <a:cubicBezTo>
                  <a:pt x="43616" y="24026"/>
                  <a:pt x="43444" y="24038"/>
                  <a:pt x="43284" y="24038"/>
                </a:cubicBezTo>
                <a:cubicBezTo>
                  <a:pt x="42184" y="24038"/>
                  <a:pt x="41597" y="23499"/>
                  <a:pt x="42430" y="23026"/>
                </a:cubicBezTo>
                <a:cubicBezTo>
                  <a:pt x="42907" y="22766"/>
                  <a:pt x="42907" y="22700"/>
                  <a:pt x="42256" y="22375"/>
                </a:cubicBezTo>
                <a:cubicBezTo>
                  <a:pt x="41991" y="22232"/>
                  <a:pt x="41787" y="22161"/>
                  <a:pt x="41609" y="22161"/>
                </a:cubicBezTo>
                <a:cubicBezTo>
                  <a:pt x="41437" y="22161"/>
                  <a:pt x="41288" y="22226"/>
                  <a:pt x="41129" y="22354"/>
                </a:cubicBezTo>
                <a:cubicBezTo>
                  <a:pt x="40995" y="22460"/>
                  <a:pt x="40858" y="22516"/>
                  <a:pt x="40689" y="22516"/>
                </a:cubicBezTo>
                <a:cubicBezTo>
                  <a:pt x="40446" y="22516"/>
                  <a:pt x="40136" y="22401"/>
                  <a:pt x="39676" y="22158"/>
                </a:cubicBezTo>
                <a:cubicBezTo>
                  <a:pt x="38675" y="21642"/>
                  <a:pt x="37311" y="21306"/>
                  <a:pt x="36459" y="21306"/>
                </a:cubicBezTo>
                <a:cubicBezTo>
                  <a:pt x="36131" y="21306"/>
                  <a:pt x="35879" y="21356"/>
                  <a:pt x="35752" y="21465"/>
                </a:cubicBezTo>
                <a:cubicBezTo>
                  <a:pt x="35654" y="21538"/>
                  <a:pt x="35532" y="21574"/>
                  <a:pt x="35385" y="21574"/>
                </a:cubicBezTo>
                <a:cubicBezTo>
                  <a:pt x="35139" y="21574"/>
                  <a:pt x="34822" y="21473"/>
                  <a:pt x="34429" y="21270"/>
                </a:cubicBezTo>
                <a:cubicBezTo>
                  <a:pt x="34013" y="21056"/>
                  <a:pt x="33763" y="20943"/>
                  <a:pt x="33515" y="20943"/>
                </a:cubicBezTo>
                <a:cubicBezTo>
                  <a:pt x="33233" y="20943"/>
                  <a:pt x="32953" y="21089"/>
                  <a:pt x="32435" y="21400"/>
                </a:cubicBezTo>
                <a:cubicBezTo>
                  <a:pt x="30403" y="22626"/>
                  <a:pt x="29404" y="23130"/>
                  <a:pt x="28935" y="23130"/>
                </a:cubicBezTo>
                <a:cubicBezTo>
                  <a:pt x="28824" y="23130"/>
                  <a:pt x="28742" y="23102"/>
                  <a:pt x="28684" y="23047"/>
                </a:cubicBezTo>
                <a:cubicBezTo>
                  <a:pt x="28511" y="22852"/>
                  <a:pt x="28901" y="22440"/>
                  <a:pt x="29746" y="21942"/>
                </a:cubicBezTo>
                <a:cubicBezTo>
                  <a:pt x="30484" y="21486"/>
                  <a:pt x="30939" y="21118"/>
                  <a:pt x="30722" y="21096"/>
                </a:cubicBezTo>
                <a:cubicBezTo>
                  <a:pt x="30505" y="21096"/>
                  <a:pt x="29877" y="21378"/>
                  <a:pt x="29334" y="21703"/>
                </a:cubicBezTo>
                <a:cubicBezTo>
                  <a:pt x="28849" y="21997"/>
                  <a:pt x="28552" y="22133"/>
                  <a:pt x="28310" y="22133"/>
                </a:cubicBezTo>
                <a:cubicBezTo>
                  <a:pt x="28141" y="22133"/>
                  <a:pt x="27999" y="22066"/>
                  <a:pt x="27839" y="21942"/>
                </a:cubicBezTo>
                <a:cubicBezTo>
                  <a:pt x="27645" y="21799"/>
                  <a:pt x="27538" y="21724"/>
                  <a:pt x="27508" y="21724"/>
                </a:cubicBezTo>
                <a:cubicBezTo>
                  <a:pt x="27473" y="21724"/>
                  <a:pt x="27537" y="21821"/>
                  <a:pt x="27687" y="22028"/>
                </a:cubicBezTo>
                <a:cubicBezTo>
                  <a:pt x="28120" y="22614"/>
                  <a:pt x="28489" y="24392"/>
                  <a:pt x="28229" y="24652"/>
                </a:cubicBezTo>
                <a:cubicBezTo>
                  <a:pt x="28173" y="24708"/>
                  <a:pt x="28107" y="24733"/>
                  <a:pt x="28037" y="24733"/>
                </a:cubicBezTo>
                <a:cubicBezTo>
                  <a:pt x="27675" y="24733"/>
                  <a:pt x="27188" y="24052"/>
                  <a:pt x="27188" y="23416"/>
                </a:cubicBezTo>
                <a:cubicBezTo>
                  <a:pt x="27188" y="23004"/>
                  <a:pt x="27080" y="22657"/>
                  <a:pt x="26950" y="22635"/>
                </a:cubicBezTo>
                <a:cubicBezTo>
                  <a:pt x="26429" y="22592"/>
                  <a:pt x="25714" y="22375"/>
                  <a:pt x="24391" y="21898"/>
                </a:cubicBezTo>
                <a:cubicBezTo>
                  <a:pt x="23654" y="21638"/>
                  <a:pt x="22700" y="21400"/>
                  <a:pt x="22310" y="21400"/>
                </a:cubicBezTo>
                <a:cubicBezTo>
                  <a:pt x="21898" y="21400"/>
                  <a:pt x="21508" y="21270"/>
                  <a:pt x="21399" y="21118"/>
                </a:cubicBezTo>
                <a:cubicBezTo>
                  <a:pt x="21313" y="20966"/>
                  <a:pt x="20380" y="20836"/>
                  <a:pt x="19340" y="20814"/>
                </a:cubicBezTo>
                <a:cubicBezTo>
                  <a:pt x="18299" y="20814"/>
                  <a:pt x="17172" y="20641"/>
                  <a:pt x="16825" y="20467"/>
                </a:cubicBezTo>
                <a:cubicBezTo>
                  <a:pt x="16609" y="20354"/>
                  <a:pt x="16398" y="20294"/>
                  <a:pt x="16188" y="20294"/>
                </a:cubicBezTo>
                <a:cubicBezTo>
                  <a:pt x="15997" y="20294"/>
                  <a:pt x="15806" y="20343"/>
                  <a:pt x="15611" y="20446"/>
                </a:cubicBezTo>
                <a:cubicBezTo>
                  <a:pt x="15430" y="20545"/>
                  <a:pt x="15283" y="20595"/>
                  <a:pt x="15152" y="20595"/>
                </a:cubicBezTo>
                <a:cubicBezTo>
                  <a:pt x="14967" y="20595"/>
                  <a:pt x="14812" y="20496"/>
                  <a:pt x="14635" y="20294"/>
                </a:cubicBezTo>
                <a:cubicBezTo>
                  <a:pt x="14440" y="20055"/>
                  <a:pt x="13855" y="19839"/>
                  <a:pt x="13378" y="19839"/>
                </a:cubicBezTo>
                <a:cubicBezTo>
                  <a:pt x="12879" y="19839"/>
                  <a:pt x="12402" y="19687"/>
                  <a:pt x="12272" y="19513"/>
                </a:cubicBezTo>
                <a:cubicBezTo>
                  <a:pt x="12210" y="19400"/>
                  <a:pt x="12133" y="19345"/>
                  <a:pt x="12039" y="19345"/>
                </a:cubicBezTo>
                <a:cubicBezTo>
                  <a:pt x="11936" y="19345"/>
                  <a:pt x="11812" y="19410"/>
                  <a:pt x="11665" y="19535"/>
                </a:cubicBezTo>
                <a:cubicBezTo>
                  <a:pt x="11521" y="19646"/>
                  <a:pt x="11399" y="19706"/>
                  <a:pt x="11294" y="19706"/>
                </a:cubicBezTo>
                <a:cubicBezTo>
                  <a:pt x="11195" y="19706"/>
                  <a:pt x="11110" y="19652"/>
                  <a:pt x="11036" y="19535"/>
                </a:cubicBezTo>
                <a:cubicBezTo>
                  <a:pt x="10987" y="19462"/>
                  <a:pt x="10911" y="19425"/>
                  <a:pt x="10809" y="19425"/>
                </a:cubicBezTo>
                <a:cubicBezTo>
                  <a:pt x="10638" y="19425"/>
                  <a:pt x="10394" y="19527"/>
                  <a:pt x="10082" y="19730"/>
                </a:cubicBezTo>
                <a:cubicBezTo>
                  <a:pt x="9784" y="19909"/>
                  <a:pt x="9537" y="20016"/>
                  <a:pt x="9412" y="20016"/>
                </a:cubicBezTo>
                <a:cubicBezTo>
                  <a:pt x="9355" y="20016"/>
                  <a:pt x="9323" y="19994"/>
                  <a:pt x="9323" y="19947"/>
                </a:cubicBezTo>
                <a:cubicBezTo>
                  <a:pt x="9316" y="19904"/>
                  <a:pt x="9297" y="19882"/>
                  <a:pt x="9269" y="19882"/>
                </a:cubicBezTo>
                <a:cubicBezTo>
                  <a:pt x="9213" y="19882"/>
                  <a:pt x="9121" y="19969"/>
                  <a:pt x="9020" y="20142"/>
                </a:cubicBezTo>
                <a:cubicBezTo>
                  <a:pt x="8868" y="20381"/>
                  <a:pt x="8348" y="20641"/>
                  <a:pt x="7892" y="20706"/>
                </a:cubicBezTo>
                <a:cubicBezTo>
                  <a:pt x="7415" y="20771"/>
                  <a:pt x="6743" y="21161"/>
                  <a:pt x="6418" y="21595"/>
                </a:cubicBezTo>
                <a:cubicBezTo>
                  <a:pt x="6114" y="21975"/>
                  <a:pt x="5809" y="22239"/>
                  <a:pt x="5681" y="22239"/>
                </a:cubicBezTo>
                <a:cubicBezTo>
                  <a:pt x="5663" y="22239"/>
                  <a:pt x="5648" y="22234"/>
                  <a:pt x="5638" y="22223"/>
                </a:cubicBezTo>
                <a:cubicBezTo>
                  <a:pt x="5615" y="22205"/>
                  <a:pt x="5577" y="22197"/>
                  <a:pt x="5527" y="22197"/>
                </a:cubicBezTo>
                <a:cubicBezTo>
                  <a:pt x="5337" y="22197"/>
                  <a:pt x="4970" y="22321"/>
                  <a:pt x="4575" y="22527"/>
                </a:cubicBezTo>
                <a:lnTo>
                  <a:pt x="3665" y="23004"/>
                </a:lnTo>
                <a:lnTo>
                  <a:pt x="4684" y="23871"/>
                </a:lnTo>
                <a:cubicBezTo>
                  <a:pt x="5659" y="24695"/>
                  <a:pt x="6613" y="25237"/>
                  <a:pt x="7242" y="25302"/>
                </a:cubicBezTo>
                <a:cubicBezTo>
                  <a:pt x="7806" y="25345"/>
                  <a:pt x="7762" y="26083"/>
                  <a:pt x="7177" y="26386"/>
                </a:cubicBezTo>
                <a:cubicBezTo>
                  <a:pt x="7000" y="26479"/>
                  <a:pt x="6823" y="26528"/>
                  <a:pt x="6631" y="26528"/>
                </a:cubicBezTo>
                <a:cubicBezTo>
                  <a:pt x="6375" y="26528"/>
                  <a:pt x="6092" y="26442"/>
                  <a:pt x="5746" y="26256"/>
                </a:cubicBezTo>
                <a:cubicBezTo>
                  <a:pt x="5401" y="26083"/>
                  <a:pt x="5088" y="25992"/>
                  <a:pt x="4818" y="25992"/>
                </a:cubicBezTo>
                <a:cubicBezTo>
                  <a:pt x="4647" y="25992"/>
                  <a:pt x="4493" y="26029"/>
                  <a:pt x="4358" y="26104"/>
                </a:cubicBezTo>
                <a:cubicBezTo>
                  <a:pt x="4055" y="26256"/>
                  <a:pt x="3535" y="26473"/>
                  <a:pt x="3188" y="26581"/>
                </a:cubicBezTo>
                <a:cubicBezTo>
                  <a:pt x="2581" y="26798"/>
                  <a:pt x="2602" y="26820"/>
                  <a:pt x="3274" y="27080"/>
                </a:cubicBezTo>
                <a:cubicBezTo>
                  <a:pt x="3686" y="27232"/>
                  <a:pt x="3903" y="27514"/>
                  <a:pt x="3816" y="27774"/>
                </a:cubicBezTo>
                <a:cubicBezTo>
                  <a:pt x="3659" y="28181"/>
                  <a:pt x="4680" y="28445"/>
                  <a:pt x="5615" y="28445"/>
                </a:cubicBezTo>
                <a:cubicBezTo>
                  <a:pt x="6222" y="28445"/>
                  <a:pt x="6794" y="28333"/>
                  <a:pt x="6982" y="28077"/>
                </a:cubicBezTo>
                <a:cubicBezTo>
                  <a:pt x="7143" y="27846"/>
                  <a:pt x="7313" y="27741"/>
                  <a:pt x="7462" y="27741"/>
                </a:cubicBezTo>
                <a:cubicBezTo>
                  <a:pt x="7733" y="27741"/>
                  <a:pt x="7934" y="28089"/>
                  <a:pt x="7892" y="28663"/>
                </a:cubicBezTo>
                <a:cubicBezTo>
                  <a:pt x="7853" y="29286"/>
                  <a:pt x="6588" y="30330"/>
                  <a:pt x="5971" y="30330"/>
                </a:cubicBezTo>
                <a:cubicBezTo>
                  <a:pt x="5901" y="30330"/>
                  <a:pt x="5840" y="30317"/>
                  <a:pt x="5789" y="30289"/>
                </a:cubicBezTo>
                <a:cubicBezTo>
                  <a:pt x="5777" y="30281"/>
                  <a:pt x="5762" y="30278"/>
                  <a:pt x="5743" y="30278"/>
                </a:cubicBezTo>
                <a:cubicBezTo>
                  <a:pt x="5595" y="30278"/>
                  <a:pt x="5250" y="30501"/>
                  <a:pt x="4922" y="30809"/>
                </a:cubicBezTo>
                <a:cubicBezTo>
                  <a:pt x="4467" y="31264"/>
                  <a:pt x="4315" y="31676"/>
                  <a:pt x="4467" y="32175"/>
                </a:cubicBezTo>
                <a:cubicBezTo>
                  <a:pt x="4765" y="33128"/>
                  <a:pt x="5481" y="33863"/>
                  <a:pt x="6083" y="33863"/>
                </a:cubicBezTo>
                <a:cubicBezTo>
                  <a:pt x="6138" y="33863"/>
                  <a:pt x="6192" y="33857"/>
                  <a:pt x="6245" y="33844"/>
                </a:cubicBezTo>
                <a:cubicBezTo>
                  <a:pt x="6303" y="33828"/>
                  <a:pt x="6364" y="33820"/>
                  <a:pt x="6427" y="33820"/>
                </a:cubicBezTo>
                <a:cubicBezTo>
                  <a:pt x="6688" y="33820"/>
                  <a:pt x="6963" y="33959"/>
                  <a:pt x="7069" y="34169"/>
                </a:cubicBezTo>
                <a:cubicBezTo>
                  <a:pt x="7366" y="34713"/>
                  <a:pt x="8726" y="35242"/>
                  <a:pt x="9557" y="35242"/>
                </a:cubicBezTo>
                <a:cubicBezTo>
                  <a:pt x="9755" y="35242"/>
                  <a:pt x="9922" y="35212"/>
                  <a:pt x="10039" y="35145"/>
                </a:cubicBezTo>
                <a:cubicBezTo>
                  <a:pt x="10184" y="35070"/>
                  <a:pt x="10309" y="35035"/>
                  <a:pt x="10412" y="35035"/>
                </a:cubicBezTo>
                <a:cubicBezTo>
                  <a:pt x="10787" y="35035"/>
                  <a:pt x="10874" y="35503"/>
                  <a:pt x="10602" y="36251"/>
                </a:cubicBezTo>
                <a:cubicBezTo>
                  <a:pt x="10256" y="37140"/>
                  <a:pt x="9063" y="38050"/>
                  <a:pt x="7307" y="38787"/>
                </a:cubicBezTo>
                <a:cubicBezTo>
                  <a:pt x="6635" y="39069"/>
                  <a:pt x="6158" y="39373"/>
                  <a:pt x="6245" y="39438"/>
                </a:cubicBezTo>
                <a:cubicBezTo>
                  <a:pt x="6257" y="39453"/>
                  <a:pt x="6284" y="39460"/>
                  <a:pt x="6324" y="39460"/>
                </a:cubicBezTo>
                <a:cubicBezTo>
                  <a:pt x="6689" y="39460"/>
                  <a:pt x="8117" y="38859"/>
                  <a:pt x="8998" y="38310"/>
                </a:cubicBezTo>
                <a:cubicBezTo>
                  <a:pt x="9258" y="38159"/>
                  <a:pt x="9974" y="37768"/>
                  <a:pt x="10581" y="37422"/>
                </a:cubicBezTo>
                <a:cubicBezTo>
                  <a:pt x="11860" y="36728"/>
                  <a:pt x="13746" y="34907"/>
                  <a:pt x="13529" y="34560"/>
                </a:cubicBezTo>
                <a:cubicBezTo>
                  <a:pt x="13464" y="34451"/>
                  <a:pt x="13594" y="34169"/>
                  <a:pt x="13855" y="33953"/>
                </a:cubicBezTo>
                <a:cubicBezTo>
                  <a:pt x="14115" y="33736"/>
                  <a:pt x="14332" y="33389"/>
                  <a:pt x="14332" y="33172"/>
                </a:cubicBezTo>
                <a:cubicBezTo>
                  <a:pt x="14332" y="32644"/>
                  <a:pt x="14958" y="32162"/>
                  <a:pt x="15518" y="32162"/>
                </a:cubicBezTo>
                <a:cubicBezTo>
                  <a:pt x="15625" y="32162"/>
                  <a:pt x="15730" y="32180"/>
                  <a:pt x="15827" y="32218"/>
                </a:cubicBezTo>
                <a:cubicBezTo>
                  <a:pt x="16348" y="32413"/>
                  <a:pt x="16348" y="32457"/>
                  <a:pt x="15827" y="32825"/>
                </a:cubicBezTo>
                <a:cubicBezTo>
                  <a:pt x="15351" y="33194"/>
                  <a:pt x="15025" y="34256"/>
                  <a:pt x="15416" y="34256"/>
                </a:cubicBezTo>
                <a:cubicBezTo>
                  <a:pt x="16109" y="34256"/>
                  <a:pt x="17193" y="33541"/>
                  <a:pt x="17042" y="33194"/>
                </a:cubicBezTo>
                <a:cubicBezTo>
                  <a:pt x="16836" y="32650"/>
                  <a:pt x="17418" y="32215"/>
                  <a:pt x="17969" y="32215"/>
                </a:cubicBezTo>
                <a:cubicBezTo>
                  <a:pt x="18231" y="32215"/>
                  <a:pt x="18486" y="32313"/>
                  <a:pt x="18646" y="32543"/>
                </a:cubicBezTo>
                <a:cubicBezTo>
                  <a:pt x="19036" y="33085"/>
                  <a:pt x="20402" y="33584"/>
                  <a:pt x="22050" y="33779"/>
                </a:cubicBezTo>
                <a:cubicBezTo>
                  <a:pt x="22939" y="33866"/>
                  <a:pt x="24326" y="34300"/>
                  <a:pt x="25172" y="34733"/>
                </a:cubicBezTo>
                <a:cubicBezTo>
                  <a:pt x="25894" y="35102"/>
                  <a:pt x="26409" y="35275"/>
                  <a:pt x="26733" y="35275"/>
                </a:cubicBezTo>
                <a:cubicBezTo>
                  <a:pt x="26866" y="35275"/>
                  <a:pt x="26967" y="35245"/>
                  <a:pt x="27036" y="35188"/>
                </a:cubicBezTo>
                <a:cubicBezTo>
                  <a:pt x="27115" y="35123"/>
                  <a:pt x="27195" y="35089"/>
                  <a:pt x="27278" y="35089"/>
                </a:cubicBezTo>
                <a:cubicBezTo>
                  <a:pt x="27472" y="35089"/>
                  <a:pt x="27683" y="35272"/>
                  <a:pt x="27925" y="35665"/>
                </a:cubicBezTo>
                <a:cubicBezTo>
                  <a:pt x="28207" y="36077"/>
                  <a:pt x="28446" y="36533"/>
                  <a:pt x="28446" y="36641"/>
                </a:cubicBezTo>
                <a:cubicBezTo>
                  <a:pt x="28446" y="36945"/>
                  <a:pt x="29811" y="38007"/>
                  <a:pt x="30245" y="38007"/>
                </a:cubicBezTo>
                <a:cubicBezTo>
                  <a:pt x="30917" y="38029"/>
                  <a:pt x="31654" y="40110"/>
                  <a:pt x="31199" y="40717"/>
                </a:cubicBezTo>
                <a:cubicBezTo>
                  <a:pt x="31047" y="40934"/>
                  <a:pt x="31264" y="41216"/>
                  <a:pt x="31763" y="41432"/>
                </a:cubicBezTo>
                <a:cubicBezTo>
                  <a:pt x="32587" y="41801"/>
                  <a:pt x="32587" y="41823"/>
                  <a:pt x="32023" y="42495"/>
                </a:cubicBezTo>
                <a:cubicBezTo>
                  <a:pt x="31799" y="42764"/>
                  <a:pt x="31698" y="42919"/>
                  <a:pt x="31735" y="42919"/>
                </a:cubicBezTo>
                <a:cubicBezTo>
                  <a:pt x="31752" y="42919"/>
                  <a:pt x="31797" y="42887"/>
                  <a:pt x="31871" y="42820"/>
                </a:cubicBezTo>
                <a:cubicBezTo>
                  <a:pt x="32027" y="42681"/>
                  <a:pt x="32227" y="42622"/>
                  <a:pt x="32426" y="42622"/>
                </a:cubicBezTo>
                <a:cubicBezTo>
                  <a:pt x="32973" y="42622"/>
                  <a:pt x="33516" y="43063"/>
                  <a:pt x="33150" y="43492"/>
                </a:cubicBezTo>
                <a:cubicBezTo>
                  <a:pt x="32760" y="43947"/>
                  <a:pt x="33042" y="44294"/>
                  <a:pt x="33779" y="44294"/>
                </a:cubicBezTo>
                <a:cubicBezTo>
                  <a:pt x="34581" y="44294"/>
                  <a:pt x="37226" y="46896"/>
                  <a:pt x="37226" y="47676"/>
                </a:cubicBezTo>
                <a:cubicBezTo>
                  <a:pt x="37226" y="48204"/>
                  <a:pt x="36971" y="48588"/>
                  <a:pt x="36714" y="48588"/>
                </a:cubicBezTo>
                <a:cubicBezTo>
                  <a:pt x="36612" y="48588"/>
                  <a:pt x="36510" y="48527"/>
                  <a:pt x="36424" y="48392"/>
                </a:cubicBezTo>
                <a:cubicBezTo>
                  <a:pt x="36297" y="48182"/>
                  <a:pt x="36192" y="48075"/>
                  <a:pt x="36107" y="48075"/>
                </a:cubicBezTo>
                <a:cubicBezTo>
                  <a:pt x="35900" y="48075"/>
                  <a:pt x="35804" y="48700"/>
                  <a:pt x="35774" y="50018"/>
                </a:cubicBezTo>
                <a:cubicBezTo>
                  <a:pt x="35752" y="51102"/>
                  <a:pt x="35687" y="52815"/>
                  <a:pt x="35622" y="53855"/>
                </a:cubicBezTo>
                <a:cubicBezTo>
                  <a:pt x="35517" y="55767"/>
                  <a:pt x="36246" y="58003"/>
                  <a:pt x="36942" y="58003"/>
                </a:cubicBezTo>
                <a:cubicBezTo>
                  <a:pt x="36965" y="58003"/>
                  <a:pt x="36987" y="58001"/>
                  <a:pt x="37009" y="57996"/>
                </a:cubicBezTo>
                <a:cubicBezTo>
                  <a:pt x="37016" y="57996"/>
                  <a:pt x="37023" y="57995"/>
                  <a:pt x="37030" y="57995"/>
                </a:cubicBezTo>
                <a:cubicBezTo>
                  <a:pt x="37198" y="57995"/>
                  <a:pt x="37379" y="58249"/>
                  <a:pt x="37400" y="58603"/>
                </a:cubicBezTo>
                <a:cubicBezTo>
                  <a:pt x="37465" y="59644"/>
                  <a:pt x="38766" y="61552"/>
                  <a:pt x="39633" y="61877"/>
                </a:cubicBezTo>
                <a:cubicBezTo>
                  <a:pt x="40045" y="62029"/>
                  <a:pt x="40305" y="62311"/>
                  <a:pt x="40175" y="62506"/>
                </a:cubicBezTo>
                <a:cubicBezTo>
                  <a:pt x="40085" y="62668"/>
                  <a:pt x="40174" y="62755"/>
                  <a:pt x="40406" y="62755"/>
                </a:cubicBezTo>
                <a:cubicBezTo>
                  <a:pt x="40453" y="62755"/>
                  <a:pt x="40506" y="62752"/>
                  <a:pt x="40565" y="62744"/>
                </a:cubicBezTo>
                <a:cubicBezTo>
                  <a:pt x="40608" y="62736"/>
                  <a:pt x="40649" y="62732"/>
                  <a:pt x="40688" y="62732"/>
                </a:cubicBezTo>
                <a:cubicBezTo>
                  <a:pt x="41067" y="62732"/>
                  <a:pt x="41302" y="63133"/>
                  <a:pt x="41714" y="64370"/>
                </a:cubicBezTo>
                <a:cubicBezTo>
                  <a:pt x="42018" y="65303"/>
                  <a:pt x="42538" y="66387"/>
                  <a:pt x="42885" y="66734"/>
                </a:cubicBezTo>
                <a:cubicBezTo>
                  <a:pt x="43318" y="67211"/>
                  <a:pt x="43384" y="67471"/>
                  <a:pt x="43145" y="67731"/>
                </a:cubicBezTo>
                <a:cubicBezTo>
                  <a:pt x="42907" y="67969"/>
                  <a:pt x="43058" y="68295"/>
                  <a:pt x="43774" y="68923"/>
                </a:cubicBezTo>
                <a:cubicBezTo>
                  <a:pt x="44316" y="69400"/>
                  <a:pt x="44749" y="70094"/>
                  <a:pt x="44771" y="70441"/>
                </a:cubicBezTo>
                <a:cubicBezTo>
                  <a:pt x="44771" y="71087"/>
                  <a:pt x="46183" y="72420"/>
                  <a:pt x="46730" y="72420"/>
                </a:cubicBezTo>
                <a:cubicBezTo>
                  <a:pt x="46789" y="72420"/>
                  <a:pt x="46838" y="72405"/>
                  <a:pt x="46874" y="72371"/>
                </a:cubicBezTo>
                <a:cubicBezTo>
                  <a:pt x="46982" y="72241"/>
                  <a:pt x="46852" y="72024"/>
                  <a:pt x="46549" y="71850"/>
                </a:cubicBezTo>
                <a:cubicBezTo>
                  <a:pt x="46245" y="71677"/>
                  <a:pt x="45985" y="71395"/>
                  <a:pt x="45985" y="71200"/>
                </a:cubicBezTo>
                <a:cubicBezTo>
                  <a:pt x="45985" y="71026"/>
                  <a:pt x="45573" y="70246"/>
                  <a:pt x="45053" y="69487"/>
                </a:cubicBezTo>
                <a:cubicBezTo>
                  <a:pt x="44533" y="68728"/>
                  <a:pt x="44121" y="67991"/>
                  <a:pt x="44121" y="67861"/>
                </a:cubicBezTo>
                <a:cubicBezTo>
                  <a:pt x="44121" y="67753"/>
                  <a:pt x="43795" y="67059"/>
                  <a:pt x="43427" y="66322"/>
                </a:cubicBezTo>
                <a:cubicBezTo>
                  <a:pt x="42885" y="65303"/>
                  <a:pt x="42798" y="64934"/>
                  <a:pt x="43080" y="64631"/>
                </a:cubicBezTo>
                <a:cubicBezTo>
                  <a:pt x="43185" y="64525"/>
                  <a:pt x="43319" y="64479"/>
                  <a:pt x="43461" y="64479"/>
                </a:cubicBezTo>
                <a:cubicBezTo>
                  <a:pt x="43902" y="64479"/>
                  <a:pt x="44424" y="64929"/>
                  <a:pt x="44424" y="65455"/>
                </a:cubicBezTo>
                <a:cubicBezTo>
                  <a:pt x="44424" y="65671"/>
                  <a:pt x="45053" y="66734"/>
                  <a:pt x="45833" y="67774"/>
                </a:cubicBezTo>
                <a:cubicBezTo>
                  <a:pt x="46614" y="68837"/>
                  <a:pt x="47243" y="69812"/>
                  <a:pt x="47243" y="69942"/>
                </a:cubicBezTo>
                <a:cubicBezTo>
                  <a:pt x="47243" y="70094"/>
                  <a:pt x="47720" y="70766"/>
                  <a:pt x="48305" y="71438"/>
                </a:cubicBezTo>
                <a:cubicBezTo>
                  <a:pt x="49693" y="73064"/>
                  <a:pt x="50083" y="73845"/>
                  <a:pt x="49866" y="74604"/>
                </a:cubicBezTo>
                <a:cubicBezTo>
                  <a:pt x="49671" y="75428"/>
                  <a:pt x="50668" y="76230"/>
                  <a:pt x="54072" y="77921"/>
                </a:cubicBezTo>
                <a:cubicBezTo>
                  <a:pt x="55633" y="78701"/>
                  <a:pt x="56362" y="78999"/>
                  <a:pt x="56827" y="78999"/>
                </a:cubicBezTo>
                <a:cubicBezTo>
                  <a:pt x="57007" y="78999"/>
                  <a:pt x="57147" y="78954"/>
                  <a:pt x="57281" y="78875"/>
                </a:cubicBezTo>
                <a:cubicBezTo>
                  <a:pt x="57458" y="78762"/>
                  <a:pt x="57611" y="78700"/>
                  <a:pt x="57781" y="78700"/>
                </a:cubicBezTo>
                <a:cubicBezTo>
                  <a:pt x="58070" y="78700"/>
                  <a:pt x="58407" y="78878"/>
                  <a:pt x="58994" y="79287"/>
                </a:cubicBezTo>
                <a:cubicBezTo>
                  <a:pt x="60468" y="80284"/>
                  <a:pt x="62484" y="81303"/>
                  <a:pt x="62983" y="81303"/>
                </a:cubicBezTo>
                <a:cubicBezTo>
                  <a:pt x="63742" y="81303"/>
                  <a:pt x="65129" y="82951"/>
                  <a:pt x="65129" y="83905"/>
                </a:cubicBezTo>
                <a:cubicBezTo>
                  <a:pt x="65129" y="84410"/>
                  <a:pt x="65156" y="84625"/>
                  <a:pt x="65282" y="84625"/>
                </a:cubicBezTo>
                <a:cubicBezTo>
                  <a:pt x="65350" y="84625"/>
                  <a:pt x="65447" y="84561"/>
                  <a:pt x="65584" y="84447"/>
                </a:cubicBezTo>
                <a:cubicBezTo>
                  <a:pt x="65727" y="84321"/>
                  <a:pt x="65837" y="84253"/>
                  <a:pt x="65935" y="84253"/>
                </a:cubicBezTo>
                <a:cubicBezTo>
                  <a:pt x="66090" y="84253"/>
                  <a:pt x="66214" y="84422"/>
                  <a:pt x="66387" y="84794"/>
                </a:cubicBezTo>
                <a:cubicBezTo>
                  <a:pt x="66603" y="85271"/>
                  <a:pt x="67037" y="85574"/>
                  <a:pt x="67536" y="85617"/>
                </a:cubicBezTo>
                <a:cubicBezTo>
                  <a:pt x="67991" y="85661"/>
                  <a:pt x="68511" y="85813"/>
                  <a:pt x="68706" y="85986"/>
                </a:cubicBezTo>
                <a:cubicBezTo>
                  <a:pt x="68784" y="86049"/>
                  <a:pt x="68862" y="86081"/>
                  <a:pt x="68940" y="86081"/>
                </a:cubicBezTo>
                <a:cubicBezTo>
                  <a:pt x="69102" y="86081"/>
                  <a:pt x="69268" y="85946"/>
                  <a:pt x="69444" y="85682"/>
                </a:cubicBezTo>
                <a:cubicBezTo>
                  <a:pt x="69633" y="85377"/>
                  <a:pt x="69850" y="85241"/>
                  <a:pt x="70073" y="85241"/>
                </a:cubicBezTo>
                <a:cubicBezTo>
                  <a:pt x="70847" y="85241"/>
                  <a:pt x="71689" y="86885"/>
                  <a:pt x="71655" y="88804"/>
                </a:cubicBezTo>
                <a:cubicBezTo>
                  <a:pt x="71633" y="89910"/>
                  <a:pt x="71416" y="90496"/>
                  <a:pt x="70593" y="91493"/>
                </a:cubicBezTo>
                <a:cubicBezTo>
                  <a:pt x="70029" y="92187"/>
                  <a:pt x="69400" y="93422"/>
                  <a:pt x="69183" y="94268"/>
                </a:cubicBezTo>
                <a:cubicBezTo>
                  <a:pt x="68837" y="95634"/>
                  <a:pt x="68837" y="95829"/>
                  <a:pt x="69357" y="96111"/>
                </a:cubicBezTo>
                <a:cubicBezTo>
                  <a:pt x="69899" y="96414"/>
                  <a:pt x="69877" y="96458"/>
                  <a:pt x="69248" y="96935"/>
                </a:cubicBezTo>
                <a:lnTo>
                  <a:pt x="68598" y="97433"/>
                </a:lnTo>
                <a:lnTo>
                  <a:pt x="69639" y="99797"/>
                </a:lnTo>
                <a:cubicBezTo>
                  <a:pt x="70202" y="101097"/>
                  <a:pt x="71026" y="103200"/>
                  <a:pt x="71438" y="104480"/>
                </a:cubicBezTo>
                <a:cubicBezTo>
                  <a:pt x="72067" y="106452"/>
                  <a:pt x="72370" y="106929"/>
                  <a:pt x="73368" y="107602"/>
                </a:cubicBezTo>
                <a:cubicBezTo>
                  <a:pt x="74018" y="108057"/>
                  <a:pt x="75081" y="108881"/>
                  <a:pt x="75688" y="109444"/>
                </a:cubicBezTo>
                <a:lnTo>
                  <a:pt x="76815" y="110463"/>
                </a:lnTo>
                <a:lnTo>
                  <a:pt x="76425" y="115862"/>
                </a:lnTo>
                <a:cubicBezTo>
                  <a:pt x="76208" y="118832"/>
                  <a:pt x="76013" y="122041"/>
                  <a:pt x="75969" y="122995"/>
                </a:cubicBezTo>
                <a:cubicBezTo>
                  <a:pt x="75904" y="124122"/>
                  <a:pt x="75579" y="125315"/>
                  <a:pt x="75015" y="126420"/>
                </a:cubicBezTo>
                <a:cubicBezTo>
                  <a:pt x="74387" y="127634"/>
                  <a:pt x="74213" y="128371"/>
                  <a:pt x="74343" y="129044"/>
                </a:cubicBezTo>
                <a:cubicBezTo>
                  <a:pt x="74452" y="129564"/>
                  <a:pt x="74365" y="130453"/>
                  <a:pt x="74148" y="131038"/>
                </a:cubicBezTo>
                <a:cubicBezTo>
                  <a:pt x="73866" y="131840"/>
                  <a:pt x="73866" y="132231"/>
                  <a:pt x="74170" y="132794"/>
                </a:cubicBezTo>
                <a:cubicBezTo>
                  <a:pt x="74625" y="133640"/>
                  <a:pt x="74495" y="136957"/>
                  <a:pt x="73975" y="137477"/>
                </a:cubicBezTo>
                <a:cubicBezTo>
                  <a:pt x="73860" y="137592"/>
                  <a:pt x="73771" y="137649"/>
                  <a:pt x="73695" y="137649"/>
                </a:cubicBezTo>
                <a:cubicBezTo>
                  <a:pt x="73584" y="137649"/>
                  <a:pt x="73501" y="137527"/>
                  <a:pt x="73411" y="137282"/>
                </a:cubicBezTo>
                <a:cubicBezTo>
                  <a:pt x="73316" y="137044"/>
                  <a:pt x="73240" y="136930"/>
                  <a:pt x="73155" y="136930"/>
                </a:cubicBezTo>
                <a:cubicBezTo>
                  <a:pt x="73086" y="136930"/>
                  <a:pt x="73010" y="137006"/>
                  <a:pt x="72912" y="137152"/>
                </a:cubicBezTo>
                <a:cubicBezTo>
                  <a:pt x="72641" y="137604"/>
                  <a:pt x="72581" y="137980"/>
                  <a:pt x="72769" y="137980"/>
                </a:cubicBezTo>
                <a:cubicBezTo>
                  <a:pt x="72807" y="137980"/>
                  <a:pt x="72855" y="137965"/>
                  <a:pt x="72912" y="137933"/>
                </a:cubicBezTo>
                <a:cubicBezTo>
                  <a:pt x="72932" y="137920"/>
                  <a:pt x="72955" y="137915"/>
                  <a:pt x="72982" y="137915"/>
                </a:cubicBezTo>
                <a:cubicBezTo>
                  <a:pt x="73440" y="137915"/>
                  <a:pt x="74915" y="139558"/>
                  <a:pt x="74690" y="139906"/>
                </a:cubicBezTo>
                <a:cubicBezTo>
                  <a:pt x="74614" y="140027"/>
                  <a:pt x="74463" y="140096"/>
                  <a:pt x="74298" y="140096"/>
                </a:cubicBezTo>
                <a:cubicBezTo>
                  <a:pt x="74227" y="140096"/>
                  <a:pt x="74154" y="140083"/>
                  <a:pt x="74083" y="140057"/>
                </a:cubicBezTo>
                <a:cubicBezTo>
                  <a:pt x="74037" y="140039"/>
                  <a:pt x="73997" y="140029"/>
                  <a:pt x="73961" y="140029"/>
                </a:cubicBezTo>
                <a:cubicBezTo>
                  <a:pt x="73742" y="140029"/>
                  <a:pt x="73702" y="140392"/>
                  <a:pt x="73758" y="141380"/>
                </a:cubicBezTo>
                <a:cubicBezTo>
                  <a:pt x="73823" y="142204"/>
                  <a:pt x="73715" y="143071"/>
                  <a:pt x="73520" y="143309"/>
                </a:cubicBezTo>
                <a:cubicBezTo>
                  <a:pt x="73295" y="143569"/>
                  <a:pt x="73263" y="143676"/>
                  <a:pt x="73435" y="143676"/>
                </a:cubicBezTo>
                <a:cubicBezTo>
                  <a:pt x="73479" y="143676"/>
                  <a:pt x="73536" y="143669"/>
                  <a:pt x="73606" y="143656"/>
                </a:cubicBezTo>
                <a:cubicBezTo>
                  <a:pt x="73647" y="143647"/>
                  <a:pt x="73692" y="143643"/>
                  <a:pt x="73739" y="143643"/>
                </a:cubicBezTo>
                <a:cubicBezTo>
                  <a:pt x="74463" y="143643"/>
                  <a:pt x="75829" y="144684"/>
                  <a:pt x="75666" y="145152"/>
                </a:cubicBezTo>
                <a:cubicBezTo>
                  <a:pt x="75547" y="145451"/>
                  <a:pt x="75571" y="145581"/>
                  <a:pt x="75668" y="145581"/>
                </a:cubicBezTo>
                <a:cubicBezTo>
                  <a:pt x="75817" y="145581"/>
                  <a:pt x="76136" y="145270"/>
                  <a:pt x="76360" y="144784"/>
                </a:cubicBezTo>
                <a:cubicBezTo>
                  <a:pt x="76555" y="144350"/>
                  <a:pt x="76858" y="144003"/>
                  <a:pt x="77032" y="144003"/>
                </a:cubicBezTo>
                <a:cubicBezTo>
                  <a:pt x="77205" y="144003"/>
                  <a:pt x="77357" y="143678"/>
                  <a:pt x="77357" y="143266"/>
                </a:cubicBezTo>
                <a:cubicBezTo>
                  <a:pt x="77357" y="142854"/>
                  <a:pt x="77639" y="142269"/>
                  <a:pt x="77986" y="141965"/>
                </a:cubicBezTo>
                <a:cubicBezTo>
                  <a:pt x="78333" y="141640"/>
                  <a:pt x="78549" y="141315"/>
                  <a:pt x="78463" y="141228"/>
                </a:cubicBezTo>
                <a:cubicBezTo>
                  <a:pt x="78376" y="141163"/>
                  <a:pt x="78745" y="140599"/>
                  <a:pt x="79287" y="139992"/>
                </a:cubicBezTo>
                <a:cubicBezTo>
                  <a:pt x="80219" y="138908"/>
                  <a:pt x="80240" y="138865"/>
                  <a:pt x="79590" y="138626"/>
                </a:cubicBezTo>
                <a:cubicBezTo>
                  <a:pt x="78333" y="138171"/>
                  <a:pt x="78441" y="135851"/>
                  <a:pt x="79742" y="135851"/>
                </a:cubicBezTo>
                <a:cubicBezTo>
                  <a:pt x="80024" y="135851"/>
                  <a:pt x="80175" y="135504"/>
                  <a:pt x="80175" y="134876"/>
                </a:cubicBezTo>
                <a:cubicBezTo>
                  <a:pt x="80175" y="134160"/>
                  <a:pt x="80349" y="133857"/>
                  <a:pt x="80804" y="133748"/>
                </a:cubicBezTo>
                <a:cubicBezTo>
                  <a:pt x="81346" y="133596"/>
                  <a:pt x="81368" y="133531"/>
                  <a:pt x="80978" y="133228"/>
                </a:cubicBezTo>
                <a:cubicBezTo>
                  <a:pt x="80739" y="133033"/>
                  <a:pt x="80479" y="132577"/>
                  <a:pt x="80436" y="132252"/>
                </a:cubicBezTo>
                <a:cubicBezTo>
                  <a:pt x="80349" y="131732"/>
                  <a:pt x="80501" y="131624"/>
                  <a:pt x="81238" y="131624"/>
                </a:cubicBezTo>
                <a:cubicBezTo>
                  <a:pt x="82105" y="131624"/>
                  <a:pt x="82452" y="131298"/>
                  <a:pt x="82799" y="130128"/>
                </a:cubicBezTo>
                <a:cubicBezTo>
                  <a:pt x="82907" y="129759"/>
                  <a:pt x="83449" y="129542"/>
                  <a:pt x="84577" y="129390"/>
                </a:cubicBezTo>
                <a:cubicBezTo>
                  <a:pt x="87135" y="129044"/>
                  <a:pt x="87742" y="127916"/>
                  <a:pt x="86289" y="126203"/>
                </a:cubicBezTo>
                <a:cubicBezTo>
                  <a:pt x="85687" y="125475"/>
                  <a:pt x="85555" y="125081"/>
                  <a:pt x="85865" y="125081"/>
                </a:cubicBezTo>
                <a:cubicBezTo>
                  <a:pt x="86035" y="125081"/>
                  <a:pt x="86337" y="125199"/>
                  <a:pt x="86766" y="125445"/>
                </a:cubicBezTo>
                <a:cubicBezTo>
                  <a:pt x="87174" y="125680"/>
                  <a:pt x="87411" y="125800"/>
                  <a:pt x="87671" y="125800"/>
                </a:cubicBezTo>
                <a:cubicBezTo>
                  <a:pt x="87936" y="125800"/>
                  <a:pt x="88224" y="125675"/>
                  <a:pt x="88739" y="125423"/>
                </a:cubicBezTo>
                <a:cubicBezTo>
                  <a:pt x="89823" y="124903"/>
                  <a:pt x="90604" y="123840"/>
                  <a:pt x="92273" y="120545"/>
                </a:cubicBezTo>
                <a:cubicBezTo>
                  <a:pt x="92924" y="119201"/>
                  <a:pt x="93032" y="118724"/>
                  <a:pt x="92772" y="118160"/>
                </a:cubicBezTo>
                <a:cubicBezTo>
                  <a:pt x="92598" y="117770"/>
                  <a:pt x="92555" y="117293"/>
                  <a:pt x="92685" y="117098"/>
                </a:cubicBezTo>
                <a:cubicBezTo>
                  <a:pt x="92902" y="116729"/>
                  <a:pt x="95135" y="115146"/>
                  <a:pt x="95439" y="115146"/>
                </a:cubicBezTo>
                <a:cubicBezTo>
                  <a:pt x="95547" y="115146"/>
                  <a:pt x="95785" y="114951"/>
                  <a:pt x="95981" y="114691"/>
                </a:cubicBezTo>
                <a:cubicBezTo>
                  <a:pt x="96176" y="114453"/>
                  <a:pt x="96891" y="114192"/>
                  <a:pt x="97563" y="114106"/>
                </a:cubicBezTo>
                <a:cubicBezTo>
                  <a:pt x="98756" y="113997"/>
                  <a:pt x="98821" y="113911"/>
                  <a:pt x="99666" y="112003"/>
                </a:cubicBezTo>
                <a:cubicBezTo>
                  <a:pt x="100360" y="110355"/>
                  <a:pt x="100534" y="109509"/>
                  <a:pt x="100534" y="107406"/>
                </a:cubicBezTo>
                <a:cubicBezTo>
                  <a:pt x="100555" y="105607"/>
                  <a:pt x="100685" y="104761"/>
                  <a:pt x="100967" y="104588"/>
                </a:cubicBezTo>
                <a:cubicBezTo>
                  <a:pt x="101206" y="104458"/>
                  <a:pt x="101921" y="103569"/>
                  <a:pt x="102550" y="102658"/>
                </a:cubicBezTo>
                <a:cubicBezTo>
                  <a:pt x="104046" y="100425"/>
                  <a:pt x="104132" y="98778"/>
                  <a:pt x="102767" y="98084"/>
                </a:cubicBezTo>
                <a:cubicBezTo>
                  <a:pt x="102268" y="97824"/>
                  <a:pt x="101661" y="97347"/>
                  <a:pt x="101444" y="97021"/>
                </a:cubicBezTo>
                <a:cubicBezTo>
                  <a:pt x="101141" y="96588"/>
                  <a:pt x="100512" y="96393"/>
                  <a:pt x="99103" y="96284"/>
                </a:cubicBezTo>
                <a:cubicBezTo>
                  <a:pt x="97455" y="96176"/>
                  <a:pt x="97021" y="96002"/>
                  <a:pt x="96176" y="95157"/>
                </a:cubicBezTo>
                <a:cubicBezTo>
                  <a:pt x="95537" y="94518"/>
                  <a:pt x="95084" y="94203"/>
                  <a:pt x="94678" y="94203"/>
                </a:cubicBezTo>
                <a:cubicBezTo>
                  <a:pt x="94313" y="94203"/>
                  <a:pt x="93986" y="94458"/>
                  <a:pt x="93596" y="94962"/>
                </a:cubicBezTo>
                <a:cubicBezTo>
                  <a:pt x="93196" y="95457"/>
                  <a:pt x="92813" y="95668"/>
                  <a:pt x="92329" y="95668"/>
                </a:cubicBezTo>
                <a:cubicBezTo>
                  <a:pt x="92262" y="95668"/>
                  <a:pt x="92193" y="95663"/>
                  <a:pt x="92121" y="95656"/>
                </a:cubicBezTo>
                <a:cubicBezTo>
                  <a:pt x="91124" y="95547"/>
                  <a:pt x="91146" y="95005"/>
                  <a:pt x="92143" y="94767"/>
                </a:cubicBezTo>
                <a:cubicBezTo>
                  <a:pt x="92533" y="94680"/>
                  <a:pt x="92902" y="94355"/>
                  <a:pt x="92967" y="94051"/>
                </a:cubicBezTo>
                <a:cubicBezTo>
                  <a:pt x="93032" y="93717"/>
                  <a:pt x="92966" y="93549"/>
                  <a:pt x="92775" y="93549"/>
                </a:cubicBezTo>
                <a:cubicBezTo>
                  <a:pt x="92520" y="93549"/>
                  <a:pt x="92044" y="93847"/>
                  <a:pt x="91363" y="94441"/>
                </a:cubicBezTo>
                <a:cubicBezTo>
                  <a:pt x="90850" y="94897"/>
                  <a:pt x="90353" y="95220"/>
                  <a:pt x="90166" y="95220"/>
                </a:cubicBezTo>
                <a:cubicBezTo>
                  <a:pt x="90139" y="95220"/>
                  <a:pt x="90119" y="95214"/>
                  <a:pt x="90105" y="95200"/>
                </a:cubicBezTo>
                <a:cubicBezTo>
                  <a:pt x="89794" y="94889"/>
                  <a:pt x="91607" y="92453"/>
                  <a:pt x="92125" y="92453"/>
                </a:cubicBezTo>
                <a:cubicBezTo>
                  <a:pt x="92148" y="92453"/>
                  <a:pt x="92169" y="92458"/>
                  <a:pt x="92186" y="92468"/>
                </a:cubicBezTo>
                <a:cubicBezTo>
                  <a:pt x="92223" y="92493"/>
                  <a:pt x="92249" y="92504"/>
                  <a:pt x="92264" y="92504"/>
                </a:cubicBezTo>
                <a:cubicBezTo>
                  <a:pt x="92333" y="92504"/>
                  <a:pt x="92208" y="92287"/>
                  <a:pt x="91926" y="91970"/>
                </a:cubicBezTo>
                <a:cubicBezTo>
                  <a:pt x="91579" y="91580"/>
                  <a:pt x="91341" y="91168"/>
                  <a:pt x="91363" y="91059"/>
                </a:cubicBezTo>
                <a:cubicBezTo>
                  <a:pt x="91731" y="89910"/>
                  <a:pt x="89693" y="88197"/>
                  <a:pt x="87959" y="88197"/>
                </a:cubicBezTo>
                <a:cubicBezTo>
                  <a:pt x="87092" y="88197"/>
                  <a:pt x="86615" y="87937"/>
                  <a:pt x="85704" y="87005"/>
                </a:cubicBezTo>
                <a:cubicBezTo>
                  <a:pt x="85075" y="86376"/>
                  <a:pt x="84208" y="85509"/>
                  <a:pt x="83796" y="85097"/>
                </a:cubicBezTo>
                <a:cubicBezTo>
                  <a:pt x="83362" y="84685"/>
                  <a:pt x="83102" y="84208"/>
                  <a:pt x="83211" y="84035"/>
                </a:cubicBezTo>
                <a:cubicBezTo>
                  <a:pt x="83289" y="83904"/>
                  <a:pt x="83147" y="83836"/>
                  <a:pt x="82790" y="83836"/>
                </a:cubicBezTo>
                <a:cubicBezTo>
                  <a:pt x="82554" y="83836"/>
                  <a:pt x="82224" y="83866"/>
                  <a:pt x="81801" y="83926"/>
                </a:cubicBezTo>
                <a:cubicBezTo>
                  <a:pt x="81428" y="83975"/>
                  <a:pt x="81102" y="84000"/>
                  <a:pt x="80835" y="84000"/>
                </a:cubicBezTo>
                <a:cubicBezTo>
                  <a:pt x="80390" y="84000"/>
                  <a:pt x="80105" y="83932"/>
                  <a:pt x="80024" y="83796"/>
                </a:cubicBezTo>
                <a:cubicBezTo>
                  <a:pt x="79911" y="83646"/>
                  <a:pt x="79716" y="83528"/>
                  <a:pt x="79525" y="83528"/>
                </a:cubicBezTo>
                <a:cubicBezTo>
                  <a:pt x="79496" y="83528"/>
                  <a:pt x="79467" y="83530"/>
                  <a:pt x="79438" y="83536"/>
                </a:cubicBezTo>
                <a:cubicBezTo>
                  <a:pt x="79404" y="83541"/>
                  <a:pt x="79367" y="83543"/>
                  <a:pt x="79328" y="83543"/>
                </a:cubicBezTo>
                <a:cubicBezTo>
                  <a:pt x="78670" y="83543"/>
                  <a:pt x="77356" y="82883"/>
                  <a:pt x="77335" y="82474"/>
                </a:cubicBezTo>
                <a:cubicBezTo>
                  <a:pt x="77328" y="82403"/>
                  <a:pt x="77310" y="82369"/>
                  <a:pt x="77283" y="82369"/>
                </a:cubicBezTo>
                <a:cubicBezTo>
                  <a:pt x="77227" y="82369"/>
                  <a:pt x="77134" y="82514"/>
                  <a:pt x="77032" y="82777"/>
                </a:cubicBezTo>
                <a:cubicBezTo>
                  <a:pt x="76880" y="83168"/>
                  <a:pt x="76620" y="83493"/>
                  <a:pt x="76446" y="83493"/>
                </a:cubicBezTo>
                <a:cubicBezTo>
                  <a:pt x="76295" y="83493"/>
                  <a:pt x="76230" y="83753"/>
                  <a:pt x="76316" y="84078"/>
                </a:cubicBezTo>
                <a:cubicBezTo>
                  <a:pt x="76445" y="84580"/>
                  <a:pt x="76268" y="84884"/>
                  <a:pt x="76012" y="84884"/>
                </a:cubicBezTo>
                <a:cubicBezTo>
                  <a:pt x="75837" y="84884"/>
                  <a:pt x="75625" y="84742"/>
                  <a:pt x="75449" y="84425"/>
                </a:cubicBezTo>
                <a:cubicBezTo>
                  <a:pt x="75189" y="83905"/>
                  <a:pt x="75232" y="83601"/>
                  <a:pt x="75623" y="82994"/>
                </a:cubicBezTo>
                <a:cubicBezTo>
                  <a:pt x="75937" y="82506"/>
                  <a:pt x="75980" y="82262"/>
                  <a:pt x="75828" y="82262"/>
                </a:cubicBezTo>
                <a:cubicBezTo>
                  <a:pt x="75677" y="82262"/>
                  <a:pt x="75330" y="82506"/>
                  <a:pt x="74864" y="82994"/>
                </a:cubicBezTo>
                <a:cubicBezTo>
                  <a:pt x="74524" y="83353"/>
                  <a:pt x="74086" y="83596"/>
                  <a:pt x="73821" y="83596"/>
                </a:cubicBezTo>
                <a:cubicBezTo>
                  <a:pt x="73781" y="83596"/>
                  <a:pt x="73746" y="83591"/>
                  <a:pt x="73715" y="83579"/>
                </a:cubicBezTo>
                <a:cubicBezTo>
                  <a:pt x="73656" y="83557"/>
                  <a:pt x="73604" y="83543"/>
                  <a:pt x="73553" y="83543"/>
                </a:cubicBezTo>
                <a:cubicBezTo>
                  <a:pt x="73267" y="83543"/>
                  <a:pt x="73069" y="83982"/>
                  <a:pt x="72479" y="85661"/>
                </a:cubicBezTo>
                <a:cubicBezTo>
                  <a:pt x="72427" y="85789"/>
                  <a:pt x="72363" y="85857"/>
                  <a:pt x="72265" y="85857"/>
                </a:cubicBezTo>
                <a:cubicBezTo>
                  <a:pt x="72117" y="85857"/>
                  <a:pt x="71892" y="85698"/>
                  <a:pt x="71525" y="85357"/>
                </a:cubicBezTo>
                <a:cubicBezTo>
                  <a:pt x="71094" y="84940"/>
                  <a:pt x="70856" y="84765"/>
                  <a:pt x="70467" y="84765"/>
                </a:cubicBezTo>
                <a:cubicBezTo>
                  <a:pt x="70229" y="84765"/>
                  <a:pt x="69936" y="84830"/>
                  <a:pt x="69509" y="84945"/>
                </a:cubicBezTo>
                <a:cubicBezTo>
                  <a:pt x="69077" y="85063"/>
                  <a:pt x="68787" y="85135"/>
                  <a:pt x="68556" y="85135"/>
                </a:cubicBezTo>
                <a:cubicBezTo>
                  <a:pt x="68149" y="85135"/>
                  <a:pt x="67925" y="84911"/>
                  <a:pt x="67427" y="84317"/>
                </a:cubicBezTo>
                <a:cubicBezTo>
                  <a:pt x="66690" y="83428"/>
                  <a:pt x="66625" y="83189"/>
                  <a:pt x="66820" y="81411"/>
                </a:cubicBezTo>
                <a:cubicBezTo>
                  <a:pt x="67015" y="79504"/>
                  <a:pt x="67015" y="79482"/>
                  <a:pt x="66148" y="79243"/>
                </a:cubicBezTo>
                <a:cubicBezTo>
                  <a:pt x="65671" y="79092"/>
                  <a:pt x="64782" y="78983"/>
                  <a:pt x="64175" y="78961"/>
                </a:cubicBezTo>
                <a:cubicBezTo>
                  <a:pt x="63156" y="78940"/>
                  <a:pt x="63091" y="78875"/>
                  <a:pt x="63200" y="78008"/>
                </a:cubicBezTo>
                <a:cubicBezTo>
                  <a:pt x="63243" y="77487"/>
                  <a:pt x="63395" y="76924"/>
                  <a:pt x="63525" y="76750"/>
                </a:cubicBezTo>
                <a:cubicBezTo>
                  <a:pt x="63677" y="76577"/>
                  <a:pt x="63872" y="75839"/>
                  <a:pt x="63980" y="75102"/>
                </a:cubicBezTo>
                <a:cubicBezTo>
                  <a:pt x="64175" y="73910"/>
                  <a:pt x="64132" y="73758"/>
                  <a:pt x="63590" y="73758"/>
                </a:cubicBezTo>
                <a:cubicBezTo>
                  <a:pt x="62202" y="73758"/>
                  <a:pt x="61400" y="74344"/>
                  <a:pt x="61292" y="75384"/>
                </a:cubicBezTo>
                <a:cubicBezTo>
                  <a:pt x="61205" y="76338"/>
                  <a:pt x="61097" y="76447"/>
                  <a:pt x="59817" y="76663"/>
                </a:cubicBezTo>
                <a:cubicBezTo>
                  <a:pt x="59512" y="76712"/>
                  <a:pt x="59234" y="76738"/>
                  <a:pt x="58980" y="76738"/>
                </a:cubicBezTo>
                <a:cubicBezTo>
                  <a:pt x="57773" y="76738"/>
                  <a:pt x="57083" y="76151"/>
                  <a:pt x="56348" y="74647"/>
                </a:cubicBezTo>
                <a:cubicBezTo>
                  <a:pt x="55741" y="73368"/>
                  <a:pt x="55481" y="70658"/>
                  <a:pt x="55937" y="70203"/>
                </a:cubicBezTo>
                <a:cubicBezTo>
                  <a:pt x="56067" y="70072"/>
                  <a:pt x="56132" y="69509"/>
                  <a:pt x="56088" y="68923"/>
                </a:cubicBezTo>
                <a:cubicBezTo>
                  <a:pt x="56002" y="68013"/>
                  <a:pt x="56132" y="67796"/>
                  <a:pt x="57172" y="67146"/>
                </a:cubicBezTo>
                <a:cubicBezTo>
                  <a:pt x="58075" y="66590"/>
                  <a:pt x="58541" y="66364"/>
                  <a:pt x="59056" y="66364"/>
                </a:cubicBezTo>
                <a:cubicBezTo>
                  <a:pt x="59346" y="66364"/>
                  <a:pt x="59650" y="66435"/>
                  <a:pt x="60056" y="66560"/>
                </a:cubicBezTo>
                <a:cubicBezTo>
                  <a:pt x="60511" y="66690"/>
                  <a:pt x="61357" y="66885"/>
                  <a:pt x="61942" y="66994"/>
                </a:cubicBezTo>
                <a:cubicBezTo>
                  <a:pt x="62277" y="67055"/>
                  <a:pt x="62502" y="67089"/>
                  <a:pt x="62637" y="67089"/>
                </a:cubicBezTo>
                <a:cubicBezTo>
                  <a:pt x="62888" y="67089"/>
                  <a:pt x="62832" y="66972"/>
                  <a:pt x="62592" y="66690"/>
                </a:cubicBezTo>
                <a:cubicBezTo>
                  <a:pt x="62224" y="66257"/>
                  <a:pt x="62267" y="66105"/>
                  <a:pt x="62788" y="65715"/>
                </a:cubicBezTo>
                <a:cubicBezTo>
                  <a:pt x="63050" y="65525"/>
                  <a:pt x="63361" y="65424"/>
                  <a:pt x="63688" y="65424"/>
                </a:cubicBezTo>
                <a:cubicBezTo>
                  <a:pt x="63848" y="65424"/>
                  <a:pt x="64012" y="65448"/>
                  <a:pt x="64175" y="65498"/>
                </a:cubicBezTo>
                <a:cubicBezTo>
                  <a:pt x="64564" y="65615"/>
                  <a:pt x="65197" y="65696"/>
                  <a:pt x="65652" y="65696"/>
                </a:cubicBezTo>
                <a:cubicBezTo>
                  <a:pt x="65704" y="65696"/>
                  <a:pt x="65754" y="65695"/>
                  <a:pt x="65801" y="65693"/>
                </a:cubicBezTo>
                <a:cubicBezTo>
                  <a:pt x="65821" y="65692"/>
                  <a:pt x="65841" y="65692"/>
                  <a:pt x="65861" y="65692"/>
                </a:cubicBezTo>
                <a:cubicBezTo>
                  <a:pt x="66789" y="65692"/>
                  <a:pt x="67582" y="66676"/>
                  <a:pt x="67731" y="68034"/>
                </a:cubicBezTo>
                <a:cubicBezTo>
                  <a:pt x="67861" y="69119"/>
                  <a:pt x="68598" y="70311"/>
                  <a:pt x="69118" y="70311"/>
                </a:cubicBezTo>
                <a:cubicBezTo>
                  <a:pt x="69660" y="70311"/>
                  <a:pt x="69617" y="69899"/>
                  <a:pt x="68880" y="67341"/>
                </a:cubicBezTo>
                <a:cubicBezTo>
                  <a:pt x="68533" y="66127"/>
                  <a:pt x="68251" y="64956"/>
                  <a:pt x="68251" y="64717"/>
                </a:cubicBezTo>
                <a:cubicBezTo>
                  <a:pt x="68251" y="64501"/>
                  <a:pt x="69010" y="63547"/>
                  <a:pt x="69942" y="62614"/>
                </a:cubicBezTo>
                <a:cubicBezTo>
                  <a:pt x="70853" y="61682"/>
                  <a:pt x="71547" y="60858"/>
                  <a:pt x="71460" y="60772"/>
                </a:cubicBezTo>
                <a:cubicBezTo>
                  <a:pt x="71373" y="60685"/>
                  <a:pt x="71525" y="60511"/>
                  <a:pt x="71807" y="60403"/>
                </a:cubicBezTo>
                <a:cubicBezTo>
                  <a:pt x="72089" y="60295"/>
                  <a:pt x="72262" y="60099"/>
                  <a:pt x="72175" y="59969"/>
                </a:cubicBezTo>
                <a:cubicBezTo>
                  <a:pt x="72089" y="59818"/>
                  <a:pt x="72154" y="59601"/>
                  <a:pt x="72327" y="59492"/>
                </a:cubicBezTo>
                <a:cubicBezTo>
                  <a:pt x="72544" y="59362"/>
                  <a:pt x="72544" y="59102"/>
                  <a:pt x="72305" y="58669"/>
                </a:cubicBezTo>
                <a:cubicBezTo>
                  <a:pt x="71915" y="57953"/>
                  <a:pt x="72045" y="56370"/>
                  <a:pt x="72479" y="56370"/>
                </a:cubicBezTo>
                <a:cubicBezTo>
                  <a:pt x="72652" y="56370"/>
                  <a:pt x="72869" y="56717"/>
                  <a:pt x="72999" y="57151"/>
                </a:cubicBezTo>
                <a:cubicBezTo>
                  <a:pt x="73092" y="57500"/>
                  <a:pt x="73148" y="57668"/>
                  <a:pt x="73183" y="57668"/>
                </a:cubicBezTo>
                <a:cubicBezTo>
                  <a:pt x="73213" y="57668"/>
                  <a:pt x="73228" y="57543"/>
                  <a:pt x="73238" y="57303"/>
                </a:cubicBezTo>
                <a:cubicBezTo>
                  <a:pt x="73303" y="56327"/>
                  <a:pt x="74799" y="54332"/>
                  <a:pt x="75449" y="54332"/>
                </a:cubicBezTo>
                <a:cubicBezTo>
                  <a:pt x="76642" y="54332"/>
                  <a:pt x="77032" y="54007"/>
                  <a:pt x="76663" y="53378"/>
                </a:cubicBezTo>
                <a:cubicBezTo>
                  <a:pt x="76381" y="52945"/>
                  <a:pt x="76403" y="52641"/>
                  <a:pt x="76837" y="52013"/>
                </a:cubicBezTo>
                <a:cubicBezTo>
                  <a:pt x="77118" y="51557"/>
                  <a:pt x="77574" y="51189"/>
                  <a:pt x="77834" y="51189"/>
                </a:cubicBezTo>
                <a:cubicBezTo>
                  <a:pt x="78094" y="51189"/>
                  <a:pt x="78983" y="50864"/>
                  <a:pt x="79785" y="50452"/>
                </a:cubicBezTo>
                <a:cubicBezTo>
                  <a:pt x="80537" y="50068"/>
                  <a:pt x="81100" y="49884"/>
                  <a:pt x="81509" y="49884"/>
                </a:cubicBezTo>
                <a:cubicBezTo>
                  <a:pt x="81654" y="49884"/>
                  <a:pt x="81780" y="49907"/>
                  <a:pt x="81888" y="49953"/>
                </a:cubicBezTo>
                <a:cubicBezTo>
                  <a:pt x="82257" y="50105"/>
                  <a:pt x="82344" y="50213"/>
                  <a:pt x="82083" y="50235"/>
                </a:cubicBezTo>
                <a:cubicBezTo>
                  <a:pt x="81455" y="50256"/>
                  <a:pt x="80479" y="51210"/>
                  <a:pt x="80479" y="51774"/>
                </a:cubicBezTo>
                <a:cubicBezTo>
                  <a:pt x="80479" y="51940"/>
                  <a:pt x="80510" y="52027"/>
                  <a:pt x="80595" y="52027"/>
                </a:cubicBezTo>
                <a:cubicBezTo>
                  <a:pt x="80699" y="52027"/>
                  <a:pt x="80884" y="51897"/>
                  <a:pt x="81194" y="51622"/>
                </a:cubicBezTo>
                <a:cubicBezTo>
                  <a:pt x="81585" y="51275"/>
                  <a:pt x="82344" y="50798"/>
                  <a:pt x="82886" y="50582"/>
                </a:cubicBezTo>
                <a:cubicBezTo>
                  <a:pt x="83449" y="50365"/>
                  <a:pt x="83970" y="49996"/>
                  <a:pt x="84078" y="49736"/>
                </a:cubicBezTo>
                <a:cubicBezTo>
                  <a:pt x="84142" y="49544"/>
                  <a:pt x="84277" y="49434"/>
                  <a:pt x="84414" y="49434"/>
                </a:cubicBezTo>
                <a:cubicBezTo>
                  <a:pt x="84462" y="49434"/>
                  <a:pt x="84510" y="49448"/>
                  <a:pt x="84555" y="49476"/>
                </a:cubicBezTo>
                <a:cubicBezTo>
                  <a:pt x="84620" y="49517"/>
                  <a:pt x="84683" y="49536"/>
                  <a:pt x="84735" y="49536"/>
                </a:cubicBezTo>
                <a:cubicBezTo>
                  <a:pt x="84821" y="49536"/>
                  <a:pt x="84880" y="49484"/>
                  <a:pt x="84880" y="49389"/>
                </a:cubicBezTo>
                <a:cubicBezTo>
                  <a:pt x="84880" y="49087"/>
                  <a:pt x="84796" y="48939"/>
                  <a:pt x="84632" y="48939"/>
                </a:cubicBezTo>
                <a:cubicBezTo>
                  <a:pt x="84443" y="48939"/>
                  <a:pt x="84148" y="49136"/>
                  <a:pt x="83753" y="49519"/>
                </a:cubicBezTo>
                <a:cubicBezTo>
                  <a:pt x="83352" y="49920"/>
                  <a:pt x="83110" y="50100"/>
                  <a:pt x="82892" y="50100"/>
                </a:cubicBezTo>
                <a:cubicBezTo>
                  <a:pt x="82768" y="50100"/>
                  <a:pt x="82651" y="50041"/>
                  <a:pt x="82517" y="49931"/>
                </a:cubicBezTo>
                <a:cubicBezTo>
                  <a:pt x="82257" y="49714"/>
                  <a:pt x="82170" y="49389"/>
                  <a:pt x="82278" y="49194"/>
                </a:cubicBezTo>
                <a:cubicBezTo>
                  <a:pt x="82354" y="49064"/>
                  <a:pt x="82376" y="48999"/>
                  <a:pt x="82338" y="48999"/>
                </a:cubicBezTo>
                <a:cubicBezTo>
                  <a:pt x="82300" y="48999"/>
                  <a:pt x="82203" y="49064"/>
                  <a:pt x="82040" y="49194"/>
                </a:cubicBezTo>
                <a:cubicBezTo>
                  <a:pt x="81917" y="49288"/>
                  <a:pt x="81806" y="49339"/>
                  <a:pt x="81688" y="49339"/>
                </a:cubicBezTo>
                <a:cubicBezTo>
                  <a:pt x="81452" y="49339"/>
                  <a:pt x="81187" y="49136"/>
                  <a:pt x="80739" y="48674"/>
                </a:cubicBezTo>
                <a:cubicBezTo>
                  <a:pt x="79850" y="47785"/>
                  <a:pt x="79872" y="47438"/>
                  <a:pt x="80848" y="47438"/>
                </a:cubicBezTo>
                <a:cubicBezTo>
                  <a:pt x="81173" y="47438"/>
                  <a:pt x="81433" y="47199"/>
                  <a:pt x="81433" y="46918"/>
                </a:cubicBezTo>
                <a:cubicBezTo>
                  <a:pt x="81433" y="46646"/>
                  <a:pt x="81179" y="46524"/>
                  <a:pt x="80802" y="46524"/>
                </a:cubicBezTo>
                <a:cubicBezTo>
                  <a:pt x="80094" y="46524"/>
                  <a:pt x="78953" y="46954"/>
                  <a:pt x="78246" y="47633"/>
                </a:cubicBezTo>
                <a:cubicBezTo>
                  <a:pt x="77796" y="48067"/>
                  <a:pt x="77479" y="48269"/>
                  <a:pt x="77248" y="48269"/>
                </a:cubicBezTo>
                <a:cubicBezTo>
                  <a:pt x="77156" y="48269"/>
                  <a:pt x="77078" y="48237"/>
                  <a:pt x="77010" y="48175"/>
                </a:cubicBezTo>
                <a:cubicBezTo>
                  <a:pt x="76555" y="47698"/>
                  <a:pt x="79243" y="45378"/>
                  <a:pt x="80522" y="45118"/>
                </a:cubicBezTo>
                <a:cubicBezTo>
                  <a:pt x="81064" y="45010"/>
                  <a:pt x="82192" y="44923"/>
                  <a:pt x="83059" y="44923"/>
                </a:cubicBezTo>
                <a:cubicBezTo>
                  <a:pt x="83905" y="44923"/>
                  <a:pt x="84902" y="44750"/>
                  <a:pt x="85292" y="44554"/>
                </a:cubicBezTo>
                <a:cubicBezTo>
                  <a:pt x="85661" y="44338"/>
                  <a:pt x="86398" y="44099"/>
                  <a:pt x="86918" y="43991"/>
                </a:cubicBezTo>
                <a:cubicBezTo>
                  <a:pt x="87720" y="43817"/>
                  <a:pt x="87850" y="43666"/>
                  <a:pt x="87850" y="42777"/>
                </a:cubicBezTo>
                <a:cubicBezTo>
                  <a:pt x="87850" y="41813"/>
                  <a:pt x="87662" y="41394"/>
                  <a:pt x="87076" y="41394"/>
                </a:cubicBezTo>
                <a:cubicBezTo>
                  <a:pt x="86818" y="41394"/>
                  <a:pt x="86482" y="41475"/>
                  <a:pt x="86051" y="41628"/>
                </a:cubicBezTo>
                <a:cubicBezTo>
                  <a:pt x="85595" y="41775"/>
                  <a:pt x="85259" y="41853"/>
                  <a:pt x="85025" y="41853"/>
                </a:cubicBezTo>
                <a:cubicBezTo>
                  <a:pt x="84847" y="41853"/>
                  <a:pt x="84729" y="41808"/>
                  <a:pt x="84663" y="41714"/>
                </a:cubicBezTo>
                <a:cubicBezTo>
                  <a:pt x="84425" y="41302"/>
                  <a:pt x="85422" y="40544"/>
                  <a:pt x="86268" y="40500"/>
                </a:cubicBezTo>
                <a:cubicBezTo>
                  <a:pt x="86723" y="40479"/>
                  <a:pt x="86766" y="40435"/>
                  <a:pt x="86441" y="40305"/>
                </a:cubicBezTo>
                <a:cubicBezTo>
                  <a:pt x="86181" y="40218"/>
                  <a:pt x="85617" y="39871"/>
                  <a:pt x="85162" y="39546"/>
                </a:cubicBezTo>
                <a:cubicBezTo>
                  <a:pt x="84780" y="39292"/>
                  <a:pt x="84414" y="39114"/>
                  <a:pt x="84254" y="39114"/>
                </a:cubicBezTo>
                <a:cubicBezTo>
                  <a:pt x="84224" y="39114"/>
                  <a:pt x="84200" y="39120"/>
                  <a:pt x="84186" y="39134"/>
                </a:cubicBezTo>
                <a:cubicBezTo>
                  <a:pt x="84176" y="39145"/>
                  <a:pt x="84162" y="39150"/>
                  <a:pt x="84145" y="39150"/>
                </a:cubicBezTo>
                <a:cubicBezTo>
                  <a:pt x="84026" y="39150"/>
                  <a:pt x="83762" y="38886"/>
                  <a:pt x="83514" y="38506"/>
                </a:cubicBezTo>
                <a:cubicBezTo>
                  <a:pt x="83211" y="38072"/>
                  <a:pt x="83081" y="37703"/>
                  <a:pt x="83189" y="37703"/>
                </a:cubicBezTo>
                <a:cubicBezTo>
                  <a:pt x="83319" y="37703"/>
                  <a:pt x="83102" y="37378"/>
                  <a:pt x="82712" y="36966"/>
                </a:cubicBezTo>
                <a:cubicBezTo>
                  <a:pt x="82344" y="36576"/>
                  <a:pt x="81953" y="35839"/>
                  <a:pt x="81867" y="35340"/>
                </a:cubicBezTo>
                <a:cubicBezTo>
                  <a:pt x="81722" y="34560"/>
                  <a:pt x="81605" y="34192"/>
                  <a:pt x="81370" y="34192"/>
                </a:cubicBezTo>
                <a:cubicBezTo>
                  <a:pt x="81181" y="34192"/>
                  <a:pt x="80917" y="34430"/>
                  <a:pt x="80501" y="34885"/>
                </a:cubicBezTo>
                <a:cubicBezTo>
                  <a:pt x="80032" y="35373"/>
                  <a:pt x="79563" y="35666"/>
                  <a:pt x="79262" y="35666"/>
                </a:cubicBezTo>
                <a:cubicBezTo>
                  <a:pt x="79216" y="35666"/>
                  <a:pt x="79173" y="35658"/>
                  <a:pt x="79135" y="35644"/>
                </a:cubicBezTo>
                <a:cubicBezTo>
                  <a:pt x="79060" y="35619"/>
                  <a:pt x="78983" y="35607"/>
                  <a:pt x="78906" y="35607"/>
                </a:cubicBezTo>
                <a:cubicBezTo>
                  <a:pt x="78715" y="35607"/>
                  <a:pt x="78534" y="35684"/>
                  <a:pt x="78441" y="35839"/>
                </a:cubicBezTo>
                <a:cubicBezTo>
                  <a:pt x="78390" y="35919"/>
                  <a:pt x="78324" y="35960"/>
                  <a:pt x="78243" y="35960"/>
                </a:cubicBezTo>
                <a:cubicBezTo>
                  <a:pt x="78082" y="35960"/>
                  <a:pt x="77861" y="35801"/>
                  <a:pt x="77574" y="35470"/>
                </a:cubicBezTo>
                <a:cubicBezTo>
                  <a:pt x="76837" y="34690"/>
                  <a:pt x="76642" y="34039"/>
                  <a:pt x="77075" y="33779"/>
                </a:cubicBezTo>
                <a:cubicBezTo>
                  <a:pt x="77509" y="33497"/>
                  <a:pt x="77400" y="32695"/>
                  <a:pt x="76923" y="32695"/>
                </a:cubicBezTo>
                <a:cubicBezTo>
                  <a:pt x="76685" y="32695"/>
                  <a:pt x="76099" y="32305"/>
                  <a:pt x="75601" y="31850"/>
                </a:cubicBezTo>
                <a:cubicBezTo>
                  <a:pt x="74885" y="31178"/>
                  <a:pt x="74365" y="30961"/>
                  <a:pt x="73194" y="30939"/>
                </a:cubicBezTo>
                <a:cubicBezTo>
                  <a:pt x="73002" y="30933"/>
                  <a:pt x="72833" y="30929"/>
                  <a:pt x="72685" y="30929"/>
                </a:cubicBezTo>
                <a:cubicBezTo>
                  <a:pt x="71745" y="30929"/>
                  <a:pt x="71602" y="31085"/>
                  <a:pt x="71265" y="31871"/>
                </a:cubicBezTo>
                <a:cubicBezTo>
                  <a:pt x="70983" y="32522"/>
                  <a:pt x="70961" y="33042"/>
                  <a:pt x="71156" y="33411"/>
                </a:cubicBezTo>
                <a:cubicBezTo>
                  <a:pt x="71351" y="33801"/>
                  <a:pt x="71308" y="34148"/>
                  <a:pt x="71070" y="34430"/>
                </a:cubicBezTo>
                <a:cubicBezTo>
                  <a:pt x="70853" y="34690"/>
                  <a:pt x="70788" y="34885"/>
                  <a:pt x="70918" y="34885"/>
                </a:cubicBezTo>
                <a:cubicBezTo>
                  <a:pt x="71048" y="34885"/>
                  <a:pt x="71005" y="35080"/>
                  <a:pt x="70809" y="35319"/>
                </a:cubicBezTo>
                <a:cubicBezTo>
                  <a:pt x="70528" y="35644"/>
                  <a:pt x="70593" y="35926"/>
                  <a:pt x="71070" y="36554"/>
                </a:cubicBezTo>
                <a:cubicBezTo>
                  <a:pt x="71850" y="37530"/>
                  <a:pt x="71872" y="38571"/>
                  <a:pt x="71156" y="39611"/>
                </a:cubicBezTo>
                <a:cubicBezTo>
                  <a:pt x="70809" y="40110"/>
                  <a:pt x="70593" y="41042"/>
                  <a:pt x="70571" y="42235"/>
                </a:cubicBezTo>
                <a:cubicBezTo>
                  <a:pt x="70528" y="43601"/>
                  <a:pt x="70398" y="44186"/>
                  <a:pt x="69986" y="44489"/>
                </a:cubicBezTo>
                <a:cubicBezTo>
                  <a:pt x="69826" y="44606"/>
                  <a:pt x="69692" y="44673"/>
                  <a:pt x="69545" y="44673"/>
                </a:cubicBezTo>
                <a:cubicBezTo>
                  <a:pt x="69254" y="44673"/>
                  <a:pt x="68907" y="44408"/>
                  <a:pt x="68186" y="43731"/>
                </a:cubicBezTo>
                <a:cubicBezTo>
                  <a:pt x="67059" y="42668"/>
                  <a:pt x="66972" y="42451"/>
                  <a:pt x="67102" y="41281"/>
                </a:cubicBezTo>
                <a:lnTo>
                  <a:pt x="67232" y="39980"/>
                </a:lnTo>
                <a:lnTo>
                  <a:pt x="65845" y="39806"/>
                </a:lnTo>
                <a:cubicBezTo>
                  <a:pt x="64934" y="39720"/>
                  <a:pt x="63872" y="39264"/>
                  <a:pt x="62766" y="38506"/>
                </a:cubicBezTo>
                <a:cubicBezTo>
                  <a:pt x="61930" y="37922"/>
                  <a:pt x="61129" y="37513"/>
                  <a:pt x="60847" y="37513"/>
                </a:cubicBezTo>
                <a:cubicBezTo>
                  <a:pt x="60815" y="37513"/>
                  <a:pt x="60789" y="37519"/>
                  <a:pt x="60771" y="37530"/>
                </a:cubicBezTo>
                <a:cubicBezTo>
                  <a:pt x="60715" y="37565"/>
                  <a:pt x="60657" y="37581"/>
                  <a:pt x="60601" y="37581"/>
                </a:cubicBezTo>
                <a:cubicBezTo>
                  <a:pt x="60270" y="37581"/>
                  <a:pt x="59969" y="37017"/>
                  <a:pt x="59969" y="36294"/>
                </a:cubicBezTo>
                <a:cubicBezTo>
                  <a:pt x="59951" y="35920"/>
                  <a:pt x="59831" y="35751"/>
                  <a:pt x="59499" y="35751"/>
                </a:cubicBezTo>
                <a:cubicBezTo>
                  <a:pt x="59427" y="35751"/>
                  <a:pt x="59346" y="35758"/>
                  <a:pt x="59254" y="35774"/>
                </a:cubicBezTo>
                <a:cubicBezTo>
                  <a:pt x="59191" y="35782"/>
                  <a:pt x="59131" y="35786"/>
                  <a:pt x="59075" y="35786"/>
                </a:cubicBezTo>
                <a:cubicBezTo>
                  <a:pt x="58666" y="35786"/>
                  <a:pt x="58425" y="35573"/>
                  <a:pt x="58235" y="35058"/>
                </a:cubicBezTo>
                <a:cubicBezTo>
                  <a:pt x="57801" y="33909"/>
                  <a:pt x="58148" y="33172"/>
                  <a:pt x="60186" y="31047"/>
                </a:cubicBezTo>
                <a:cubicBezTo>
                  <a:pt x="60663" y="30549"/>
                  <a:pt x="60966" y="30007"/>
                  <a:pt x="60880" y="29855"/>
                </a:cubicBezTo>
                <a:cubicBezTo>
                  <a:pt x="60677" y="29542"/>
                  <a:pt x="61510" y="29071"/>
                  <a:pt x="62110" y="29071"/>
                </a:cubicBezTo>
                <a:cubicBezTo>
                  <a:pt x="62215" y="29071"/>
                  <a:pt x="62313" y="29086"/>
                  <a:pt x="62397" y="29118"/>
                </a:cubicBezTo>
                <a:cubicBezTo>
                  <a:pt x="62433" y="29131"/>
                  <a:pt x="62476" y="29137"/>
                  <a:pt x="62524" y="29137"/>
                </a:cubicBezTo>
                <a:cubicBezTo>
                  <a:pt x="62796" y="29137"/>
                  <a:pt x="63240" y="28939"/>
                  <a:pt x="63590" y="28663"/>
                </a:cubicBezTo>
                <a:cubicBezTo>
                  <a:pt x="64414" y="27991"/>
                  <a:pt x="64457" y="28034"/>
                  <a:pt x="62636" y="27470"/>
                </a:cubicBezTo>
                <a:cubicBezTo>
                  <a:pt x="61885" y="27253"/>
                  <a:pt x="62646" y="26784"/>
                  <a:pt x="63623" y="26784"/>
                </a:cubicBezTo>
                <a:cubicBezTo>
                  <a:pt x="63719" y="26784"/>
                  <a:pt x="63816" y="26788"/>
                  <a:pt x="63915" y="26798"/>
                </a:cubicBezTo>
                <a:cubicBezTo>
                  <a:pt x="64891" y="26885"/>
                  <a:pt x="64977" y="26972"/>
                  <a:pt x="65064" y="28077"/>
                </a:cubicBezTo>
                <a:cubicBezTo>
                  <a:pt x="65129" y="28923"/>
                  <a:pt x="65021" y="29291"/>
                  <a:pt x="64652" y="29443"/>
                </a:cubicBezTo>
                <a:cubicBezTo>
                  <a:pt x="64262" y="29595"/>
                  <a:pt x="64327" y="29725"/>
                  <a:pt x="65042" y="30094"/>
                </a:cubicBezTo>
                <a:cubicBezTo>
                  <a:pt x="65392" y="30278"/>
                  <a:pt x="65609" y="30380"/>
                  <a:pt x="65785" y="30380"/>
                </a:cubicBezTo>
                <a:cubicBezTo>
                  <a:pt x="66022" y="30380"/>
                  <a:pt x="66183" y="30192"/>
                  <a:pt x="66495" y="29768"/>
                </a:cubicBezTo>
                <a:cubicBezTo>
                  <a:pt x="66819" y="29344"/>
                  <a:pt x="66986" y="29157"/>
                  <a:pt x="67197" y="29157"/>
                </a:cubicBezTo>
                <a:cubicBezTo>
                  <a:pt x="67352" y="29157"/>
                  <a:pt x="67532" y="29259"/>
                  <a:pt x="67818" y="29443"/>
                </a:cubicBezTo>
                <a:cubicBezTo>
                  <a:pt x="68114" y="29641"/>
                  <a:pt x="68460" y="29763"/>
                  <a:pt x="68686" y="29763"/>
                </a:cubicBezTo>
                <a:cubicBezTo>
                  <a:pt x="68757" y="29763"/>
                  <a:pt x="68816" y="29751"/>
                  <a:pt x="68858" y="29725"/>
                </a:cubicBezTo>
                <a:cubicBezTo>
                  <a:pt x="69357" y="29421"/>
                  <a:pt x="67818" y="28012"/>
                  <a:pt x="66755" y="27795"/>
                </a:cubicBezTo>
                <a:cubicBezTo>
                  <a:pt x="66213" y="27687"/>
                  <a:pt x="65563" y="27275"/>
                  <a:pt x="65281" y="26863"/>
                </a:cubicBezTo>
                <a:cubicBezTo>
                  <a:pt x="64879" y="26234"/>
                  <a:pt x="64843" y="26056"/>
                  <a:pt x="65435" y="26056"/>
                </a:cubicBezTo>
                <a:cubicBezTo>
                  <a:pt x="65578" y="26056"/>
                  <a:pt x="65756" y="26066"/>
                  <a:pt x="65975" y="26083"/>
                </a:cubicBezTo>
                <a:cubicBezTo>
                  <a:pt x="66002" y="26085"/>
                  <a:pt x="66030" y="26086"/>
                  <a:pt x="66060" y="26086"/>
                </a:cubicBezTo>
                <a:cubicBezTo>
                  <a:pt x="66846" y="26086"/>
                  <a:pt x="68576" y="25288"/>
                  <a:pt x="68576" y="24912"/>
                </a:cubicBezTo>
                <a:cubicBezTo>
                  <a:pt x="68576" y="24760"/>
                  <a:pt x="68381" y="24392"/>
                  <a:pt x="68121" y="24045"/>
                </a:cubicBezTo>
                <a:cubicBezTo>
                  <a:pt x="67818" y="23611"/>
                  <a:pt x="67774" y="23329"/>
                  <a:pt x="68013" y="23047"/>
                </a:cubicBezTo>
                <a:cubicBezTo>
                  <a:pt x="68468" y="22505"/>
                  <a:pt x="67471" y="21747"/>
                  <a:pt x="66278" y="21725"/>
                </a:cubicBezTo>
                <a:cubicBezTo>
                  <a:pt x="65541" y="21725"/>
                  <a:pt x="65454" y="21812"/>
                  <a:pt x="65715" y="22289"/>
                </a:cubicBezTo>
                <a:cubicBezTo>
                  <a:pt x="65953" y="22722"/>
                  <a:pt x="65823" y="23091"/>
                  <a:pt x="65194" y="23893"/>
                </a:cubicBezTo>
                <a:cubicBezTo>
                  <a:pt x="64750" y="24464"/>
                  <a:pt x="64544" y="24708"/>
                  <a:pt x="64370" y="24708"/>
                </a:cubicBezTo>
                <a:cubicBezTo>
                  <a:pt x="64248" y="24708"/>
                  <a:pt x="64142" y="24586"/>
                  <a:pt x="63980" y="24370"/>
                </a:cubicBezTo>
                <a:cubicBezTo>
                  <a:pt x="63742" y="24045"/>
                  <a:pt x="63546" y="23481"/>
                  <a:pt x="63546" y="23112"/>
                </a:cubicBezTo>
                <a:cubicBezTo>
                  <a:pt x="63546" y="22744"/>
                  <a:pt x="63351" y="22267"/>
                  <a:pt x="63113" y="22050"/>
                </a:cubicBezTo>
                <a:cubicBezTo>
                  <a:pt x="62980" y="21941"/>
                  <a:pt x="62870" y="21882"/>
                  <a:pt x="62764" y="21882"/>
                </a:cubicBezTo>
                <a:cubicBezTo>
                  <a:pt x="62576" y="21882"/>
                  <a:pt x="62401" y="22067"/>
                  <a:pt x="62137" y="22484"/>
                </a:cubicBezTo>
                <a:cubicBezTo>
                  <a:pt x="61869" y="22896"/>
                  <a:pt x="61611" y="23098"/>
                  <a:pt x="61414" y="23098"/>
                </a:cubicBezTo>
                <a:cubicBezTo>
                  <a:pt x="61196" y="23098"/>
                  <a:pt x="61053" y="22853"/>
                  <a:pt x="61053" y="22375"/>
                </a:cubicBezTo>
                <a:cubicBezTo>
                  <a:pt x="61053" y="22050"/>
                  <a:pt x="60750" y="21703"/>
                  <a:pt x="60359" y="21616"/>
                </a:cubicBezTo>
                <a:cubicBezTo>
                  <a:pt x="59839" y="21465"/>
                  <a:pt x="59774" y="21356"/>
                  <a:pt x="60056" y="21009"/>
                </a:cubicBezTo>
                <a:cubicBezTo>
                  <a:pt x="60533" y="20424"/>
                  <a:pt x="59384" y="19167"/>
                  <a:pt x="58560" y="19145"/>
                </a:cubicBezTo>
                <a:cubicBezTo>
                  <a:pt x="58536" y="19141"/>
                  <a:pt x="58514" y="19139"/>
                  <a:pt x="58492" y="19139"/>
                </a:cubicBezTo>
                <a:close/>
                <a:moveTo>
                  <a:pt x="73845" y="144415"/>
                </a:moveTo>
                <a:cubicBezTo>
                  <a:pt x="73736" y="144415"/>
                  <a:pt x="73650" y="144437"/>
                  <a:pt x="73563" y="144480"/>
                </a:cubicBezTo>
                <a:cubicBezTo>
                  <a:pt x="73281" y="144654"/>
                  <a:pt x="73324" y="144827"/>
                  <a:pt x="73780" y="145152"/>
                </a:cubicBezTo>
                <a:cubicBezTo>
                  <a:pt x="74105" y="145391"/>
                  <a:pt x="74343" y="145651"/>
                  <a:pt x="74300" y="145738"/>
                </a:cubicBezTo>
                <a:cubicBezTo>
                  <a:pt x="74257" y="145824"/>
                  <a:pt x="74213" y="145954"/>
                  <a:pt x="74213" y="146063"/>
                </a:cubicBezTo>
                <a:cubicBezTo>
                  <a:pt x="74213" y="146104"/>
                  <a:pt x="74247" y="146125"/>
                  <a:pt x="74303" y="146125"/>
                </a:cubicBezTo>
                <a:cubicBezTo>
                  <a:pt x="74366" y="146125"/>
                  <a:pt x="74457" y="146098"/>
                  <a:pt x="74560" y="146041"/>
                </a:cubicBezTo>
                <a:cubicBezTo>
                  <a:pt x="74777" y="145889"/>
                  <a:pt x="74755" y="145694"/>
                  <a:pt x="74517" y="145391"/>
                </a:cubicBezTo>
                <a:cubicBezTo>
                  <a:pt x="74300" y="145152"/>
                  <a:pt x="74257" y="144935"/>
                  <a:pt x="74408" y="144935"/>
                </a:cubicBezTo>
                <a:cubicBezTo>
                  <a:pt x="74538" y="144935"/>
                  <a:pt x="74495" y="144784"/>
                  <a:pt x="74300" y="144589"/>
                </a:cubicBezTo>
                <a:cubicBezTo>
                  <a:pt x="74192" y="144480"/>
                  <a:pt x="74018" y="144415"/>
                  <a:pt x="73845" y="144415"/>
                </a:cubicBezTo>
                <a:close/>
                <a:moveTo>
                  <a:pt x="101769" y="146019"/>
                </a:moveTo>
                <a:cubicBezTo>
                  <a:pt x="101639" y="146019"/>
                  <a:pt x="101509" y="146041"/>
                  <a:pt x="101422" y="146084"/>
                </a:cubicBezTo>
                <a:cubicBezTo>
                  <a:pt x="101206" y="146215"/>
                  <a:pt x="101292" y="146453"/>
                  <a:pt x="101661" y="146713"/>
                </a:cubicBezTo>
                <a:cubicBezTo>
                  <a:pt x="102036" y="146983"/>
                  <a:pt x="102386" y="147119"/>
                  <a:pt x="102669" y="147119"/>
                </a:cubicBezTo>
                <a:cubicBezTo>
                  <a:pt x="102910" y="147119"/>
                  <a:pt x="103102" y="147021"/>
                  <a:pt x="103222" y="146822"/>
                </a:cubicBezTo>
                <a:cubicBezTo>
                  <a:pt x="103417" y="146518"/>
                  <a:pt x="102420" y="146019"/>
                  <a:pt x="101769" y="146019"/>
                </a:cubicBezTo>
                <a:close/>
                <a:moveTo>
                  <a:pt x="80976" y="146643"/>
                </a:moveTo>
                <a:cubicBezTo>
                  <a:pt x="80955" y="146643"/>
                  <a:pt x="80934" y="146645"/>
                  <a:pt x="80913" y="146648"/>
                </a:cubicBezTo>
                <a:cubicBezTo>
                  <a:pt x="80869" y="146648"/>
                  <a:pt x="80804" y="146670"/>
                  <a:pt x="80783" y="146692"/>
                </a:cubicBezTo>
                <a:cubicBezTo>
                  <a:pt x="80609" y="146800"/>
                  <a:pt x="80566" y="146995"/>
                  <a:pt x="80674" y="147169"/>
                </a:cubicBezTo>
                <a:cubicBezTo>
                  <a:pt x="80729" y="147278"/>
                  <a:pt x="80836" y="147336"/>
                  <a:pt x="80951" y="147336"/>
                </a:cubicBezTo>
                <a:cubicBezTo>
                  <a:pt x="81018" y="147336"/>
                  <a:pt x="81087" y="147317"/>
                  <a:pt x="81151" y="147277"/>
                </a:cubicBezTo>
                <a:cubicBezTo>
                  <a:pt x="81303" y="147169"/>
                  <a:pt x="81346" y="146952"/>
                  <a:pt x="81259" y="146800"/>
                </a:cubicBezTo>
                <a:cubicBezTo>
                  <a:pt x="81187" y="146691"/>
                  <a:pt x="81084" y="146643"/>
                  <a:pt x="80976" y="146643"/>
                </a:cubicBezTo>
                <a:close/>
                <a:moveTo>
                  <a:pt x="77357" y="145000"/>
                </a:moveTo>
                <a:cubicBezTo>
                  <a:pt x="77205" y="145044"/>
                  <a:pt x="77162" y="145326"/>
                  <a:pt x="77184" y="145803"/>
                </a:cubicBezTo>
                <a:cubicBezTo>
                  <a:pt x="77184" y="146414"/>
                  <a:pt x="77104" y="146598"/>
                  <a:pt x="76703" y="146598"/>
                </a:cubicBezTo>
                <a:cubicBezTo>
                  <a:pt x="76634" y="146598"/>
                  <a:pt x="76556" y="146593"/>
                  <a:pt x="76468" y="146583"/>
                </a:cubicBezTo>
                <a:cubicBezTo>
                  <a:pt x="76407" y="146577"/>
                  <a:pt x="76349" y="146574"/>
                  <a:pt x="76297" y="146574"/>
                </a:cubicBezTo>
                <a:cubicBezTo>
                  <a:pt x="75999" y="146574"/>
                  <a:pt x="75856" y="146674"/>
                  <a:pt x="75948" y="146822"/>
                </a:cubicBezTo>
                <a:cubicBezTo>
                  <a:pt x="76056" y="146995"/>
                  <a:pt x="76533" y="147147"/>
                  <a:pt x="77032" y="147147"/>
                </a:cubicBezTo>
                <a:cubicBezTo>
                  <a:pt x="77530" y="147147"/>
                  <a:pt x="78029" y="147277"/>
                  <a:pt x="78116" y="147429"/>
                </a:cubicBezTo>
                <a:cubicBezTo>
                  <a:pt x="78207" y="147570"/>
                  <a:pt x="78378" y="147641"/>
                  <a:pt x="78592" y="147641"/>
                </a:cubicBezTo>
                <a:cubicBezTo>
                  <a:pt x="78837" y="147641"/>
                  <a:pt x="79138" y="147549"/>
                  <a:pt x="79438" y="147364"/>
                </a:cubicBezTo>
                <a:cubicBezTo>
                  <a:pt x="79677" y="147212"/>
                  <a:pt x="79438" y="146778"/>
                  <a:pt x="78701" y="146041"/>
                </a:cubicBezTo>
                <a:cubicBezTo>
                  <a:pt x="78051" y="145369"/>
                  <a:pt x="77661" y="145044"/>
                  <a:pt x="77444" y="145000"/>
                </a:cubicBezTo>
                <a:close/>
                <a:moveTo>
                  <a:pt x="77335" y="147841"/>
                </a:moveTo>
                <a:cubicBezTo>
                  <a:pt x="77010" y="147862"/>
                  <a:pt x="76728" y="148122"/>
                  <a:pt x="76902" y="148404"/>
                </a:cubicBezTo>
                <a:cubicBezTo>
                  <a:pt x="76988" y="148578"/>
                  <a:pt x="77205" y="148708"/>
                  <a:pt x="77357" y="148708"/>
                </a:cubicBezTo>
                <a:cubicBezTo>
                  <a:pt x="77791" y="148708"/>
                  <a:pt x="78029" y="148144"/>
                  <a:pt x="77682" y="147927"/>
                </a:cubicBezTo>
                <a:cubicBezTo>
                  <a:pt x="77574" y="147862"/>
                  <a:pt x="77444" y="147841"/>
                  <a:pt x="77335" y="147841"/>
                </a:cubicBezTo>
                <a:close/>
              </a:path>
            </a:pathLst>
          </a:custGeom>
          <a:solidFill>
            <a:srgbClr val="D3E0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8"/>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NETWORK</a:t>
            </a:r>
            <a:endParaRPr b="0" i="0" sz="1800" u="none" cap="none" strike="noStrike">
              <a:solidFill>
                <a:schemeClr val="dk1"/>
              </a:solidFill>
              <a:latin typeface="Calibri"/>
              <a:ea typeface="Calibri"/>
              <a:cs typeface="Calibri"/>
              <a:sym typeface="Calibri"/>
            </a:endParaRPr>
          </a:p>
        </p:txBody>
      </p:sp>
      <p:sp>
        <p:nvSpPr>
          <p:cNvPr id="563" name="Google Shape;563;p28"/>
          <p:cNvSpPr/>
          <p:nvPr/>
        </p:nvSpPr>
        <p:spPr>
          <a:xfrm>
            <a:off x="731520" y="1005840"/>
            <a:ext cx="82296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3800"/>
              <a:buFont typeface="Fraunces"/>
              <a:buNone/>
            </a:pPr>
            <a:r>
              <a:rPr b="0" i="0" lang="en-US" sz="3800" u="none" cap="none" strike="noStrike">
                <a:solidFill>
                  <a:srgbClr val="12292B"/>
                </a:solidFill>
                <a:latin typeface="Fraunces"/>
                <a:ea typeface="Fraunces"/>
                <a:cs typeface="Fraunces"/>
                <a:sym typeface="Fraunces"/>
              </a:rPr>
              <a:t>A map shows the network</a:t>
            </a:r>
            <a:endParaRPr b="0" i="0" sz="3800" u="none" cap="none" strike="noStrike">
              <a:solidFill>
                <a:schemeClr val="dk1"/>
              </a:solidFill>
              <a:latin typeface="Calibri"/>
              <a:ea typeface="Calibri"/>
              <a:cs typeface="Calibri"/>
              <a:sym typeface="Calibri"/>
            </a:endParaRPr>
          </a:p>
        </p:txBody>
      </p:sp>
      <p:sp>
        <p:nvSpPr>
          <p:cNvPr id="564" name="Google Shape;564;p28"/>
          <p:cNvSpPr/>
          <p:nvPr/>
        </p:nvSpPr>
        <p:spPr>
          <a:xfrm>
            <a:off x="1417320" y="2697480"/>
            <a:ext cx="384048" cy="384048"/>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8"/>
          <p:cNvSpPr/>
          <p:nvPr/>
        </p:nvSpPr>
        <p:spPr>
          <a:xfrm>
            <a:off x="1417320" y="2697480"/>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100"/>
              <a:buFont typeface="IBM Plex Mono"/>
              <a:buNone/>
            </a:pPr>
            <a:r>
              <a:rPr b="1" i="0" lang="en-US" sz="1100" u="none" cap="none" strike="noStrike">
                <a:solidFill>
                  <a:srgbClr val="F3F6F4"/>
                </a:solidFill>
                <a:latin typeface="IBM Plex Mono"/>
                <a:ea typeface="IBM Plex Mono"/>
                <a:cs typeface="IBM Plex Mono"/>
                <a:sym typeface="IBM Plex Mono"/>
              </a:rPr>
              <a:t>1</a:t>
            </a:r>
            <a:endParaRPr b="0" i="0" sz="1100" u="none" cap="none" strike="noStrike">
              <a:solidFill>
                <a:schemeClr val="dk1"/>
              </a:solidFill>
              <a:latin typeface="Calibri"/>
              <a:ea typeface="Calibri"/>
              <a:cs typeface="Calibri"/>
              <a:sym typeface="Calibri"/>
            </a:endParaRPr>
          </a:p>
        </p:txBody>
      </p:sp>
      <p:sp>
        <p:nvSpPr>
          <p:cNvPr id="566" name="Google Shape;566;p28"/>
          <p:cNvSpPr/>
          <p:nvPr/>
        </p:nvSpPr>
        <p:spPr>
          <a:xfrm>
            <a:off x="6035040" y="2880360"/>
            <a:ext cx="384048" cy="384048"/>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8"/>
          <p:cNvSpPr/>
          <p:nvPr/>
        </p:nvSpPr>
        <p:spPr>
          <a:xfrm>
            <a:off x="6035040" y="2880360"/>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100"/>
              <a:buFont typeface="IBM Plex Mono"/>
              <a:buNone/>
            </a:pPr>
            <a:r>
              <a:rPr b="1" i="0" lang="en-US" sz="1100" u="none" cap="none" strike="noStrike">
                <a:solidFill>
                  <a:srgbClr val="F3F6F4"/>
                </a:solidFill>
                <a:latin typeface="IBM Plex Mono"/>
                <a:ea typeface="IBM Plex Mono"/>
                <a:cs typeface="IBM Plex Mono"/>
                <a:sym typeface="IBM Plex Mono"/>
              </a:rPr>
              <a:t>2</a:t>
            </a:r>
            <a:endParaRPr b="0" i="0" sz="1100" u="none" cap="none" strike="noStrike">
              <a:solidFill>
                <a:schemeClr val="dk1"/>
              </a:solidFill>
              <a:latin typeface="Calibri"/>
              <a:ea typeface="Calibri"/>
              <a:cs typeface="Calibri"/>
              <a:sym typeface="Calibri"/>
            </a:endParaRPr>
          </a:p>
        </p:txBody>
      </p:sp>
      <p:sp>
        <p:nvSpPr>
          <p:cNvPr id="568" name="Google Shape;568;p28"/>
          <p:cNvSpPr/>
          <p:nvPr/>
        </p:nvSpPr>
        <p:spPr>
          <a:xfrm>
            <a:off x="2590800" y="4892040"/>
            <a:ext cx="384000" cy="384000"/>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8"/>
          <p:cNvSpPr/>
          <p:nvPr/>
        </p:nvSpPr>
        <p:spPr>
          <a:xfrm>
            <a:off x="2590800" y="4892040"/>
            <a:ext cx="384000" cy="3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100"/>
              <a:buFont typeface="IBM Plex Mono"/>
              <a:buNone/>
            </a:pPr>
            <a:r>
              <a:rPr b="1" i="0" lang="en-US" sz="1100" u="none" cap="none" strike="noStrike">
                <a:solidFill>
                  <a:srgbClr val="F3F6F4"/>
                </a:solidFill>
                <a:latin typeface="IBM Plex Mono"/>
                <a:ea typeface="IBM Plex Mono"/>
                <a:cs typeface="IBM Plex Mono"/>
                <a:sym typeface="IBM Plex Mono"/>
              </a:rPr>
              <a:t>3</a:t>
            </a:r>
            <a:endParaRPr b="0" i="0" sz="1100" u="none" cap="none" strike="noStrike">
              <a:solidFill>
                <a:schemeClr val="dk1"/>
              </a:solidFill>
              <a:latin typeface="Calibri"/>
              <a:ea typeface="Calibri"/>
              <a:cs typeface="Calibri"/>
              <a:sym typeface="Calibri"/>
            </a:endParaRPr>
          </a:p>
        </p:txBody>
      </p:sp>
      <p:sp>
        <p:nvSpPr>
          <p:cNvPr id="570" name="Google Shape;570;p28"/>
          <p:cNvSpPr/>
          <p:nvPr/>
        </p:nvSpPr>
        <p:spPr>
          <a:xfrm>
            <a:off x="6355080" y="4937760"/>
            <a:ext cx="384048" cy="384048"/>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8"/>
          <p:cNvSpPr/>
          <p:nvPr/>
        </p:nvSpPr>
        <p:spPr>
          <a:xfrm>
            <a:off x="6355080" y="4937760"/>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100"/>
              <a:buFont typeface="IBM Plex Mono"/>
              <a:buNone/>
            </a:pPr>
            <a:r>
              <a:rPr b="1" i="0" lang="en-US" sz="1100" u="none" cap="none" strike="noStrike">
                <a:solidFill>
                  <a:srgbClr val="F3F6F4"/>
                </a:solidFill>
                <a:latin typeface="IBM Plex Mono"/>
                <a:ea typeface="IBM Plex Mono"/>
                <a:cs typeface="IBM Plex Mono"/>
                <a:sym typeface="IBM Plex Mono"/>
              </a:rPr>
              <a:t>4</a:t>
            </a:r>
            <a:endParaRPr b="0" i="0" sz="1100" u="none" cap="none" strike="noStrike">
              <a:solidFill>
                <a:schemeClr val="dk1"/>
              </a:solidFill>
              <a:latin typeface="Calibri"/>
              <a:ea typeface="Calibri"/>
              <a:cs typeface="Calibri"/>
              <a:sym typeface="Calibri"/>
            </a:endParaRPr>
          </a:p>
        </p:txBody>
      </p:sp>
      <p:sp>
        <p:nvSpPr>
          <p:cNvPr id="572" name="Google Shape;572;p28"/>
          <p:cNvSpPr/>
          <p:nvPr/>
        </p:nvSpPr>
        <p:spPr>
          <a:xfrm>
            <a:off x="8229600" y="2115287"/>
            <a:ext cx="347400" cy="347400"/>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8"/>
          <p:cNvSpPr/>
          <p:nvPr/>
        </p:nvSpPr>
        <p:spPr>
          <a:xfrm>
            <a:off x="8229600" y="2115287"/>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000"/>
              <a:buFont typeface="IBM Plex Mono"/>
              <a:buNone/>
            </a:pPr>
            <a:r>
              <a:rPr b="1" i="0" lang="en-US" sz="1000" u="none" cap="none" strike="noStrike">
                <a:solidFill>
                  <a:srgbClr val="F3F6F4"/>
                </a:solidFill>
                <a:latin typeface="IBM Plex Mono"/>
                <a:ea typeface="IBM Plex Mono"/>
                <a:cs typeface="IBM Plex Mono"/>
                <a:sym typeface="IBM Plex Mono"/>
              </a:rPr>
              <a:t>1</a:t>
            </a:r>
            <a:endParaRPr b="0" i="0" sz="1000" u="none" cap="none" strike="noStrike">
              <a:solidFill>
                <a:schemeClr val="dk1"/>
              </a:solidFill>
              <a:latin typeface="Calibri"/>
              <a:ea typeface="Calibri"/>
              <a:cs typeface="Calibri"/>
              <a:sym typeface="Calibri"/>
            </a:endParaRPr>
          </a:p>
        </p:txBody>
      </p:sp>
      <p:sp>
        <p:nvSpPr>
          <p:cNvPr id="574" name="Google Shape;574;p28"/>
          <p:cNvSpPr/>
          <p:nvPr/>
        </p:nvSpPr>
        <p:spPr>
          <a:xfrm>
            <a:off x="8759952" y="2052136"/>
            <a:ext cx="2743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800"/>
              <a:buFont typeface="Fraunces"/>
              <a:buNone/>
            </a:pPr>
            <a:r>
              <a:rPr b="0" i="0" lang="en-US" sz="1800" u="none" cap="none" strike="noStrike">
                <a:solidFill>
                  <a:srgbClr val="12292B"/>
                </a:solidFill>
                <a:latin typeface="Fraunces"/>
                <a:ea typeface="Fraunces"/>
                <a:cs typeface="Fraunces"/>
                <a:sym typeface="Fraunces"/>
              </a:rPr>
              <a:t>Demo clinic</a:t>
            </a:r>
            <a:endParaRPr b="0" i="0" sz="1800" u="none" cap="none" strike="noStrike">
              <a:solidFill>
                <a:schemeClr val="dk1"/>
              </a:solidFill>
              <a:latin typeface="Calibri"/>
              <a:ea typeface="Calibri"/>
              <a:cs typeface="Calibri"/>
              <a:sym typeface="Calibri"/>
            </a:endParaRPr>
          </a:p>
        </p:txBody>
      </p:sp>
      <p:sp>
        <p:nvSpPr>
          <p:cNvPr id="575" name="Google Shape;575;p28"/>
          <p:cNvSpPr/>
          <p:nvPr/>
        </p:nvSpPr>
        <p:spPr>
          <a:xfrm>
            <a:off x="8759952" y="2417039"/>
            <a:ext cx="26976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100"/>
              <a:buFont typeface="IBM Plex Sans"/>
              <a:buNone/>
            </a:pPr>
            <a:r>
              <a:rPr b="0" i="0" lang="en-US" sz="1300" u="none" cap="none" strike="noStrike">
                <a:solidFill>
                  <a:srgbClr val="5A6F6B"/>
                </a:solidFill>
                <a:latin typeface="IBM Plex Sans"/>
                <a:ea typeface="IBM Plex Sans"/>
                <a:cs typeface="IBM Plex Sans"/>
                <a:sym typeface="IBM Plex Sans"/>
              </a:rPr>
              <a:t>Replace this content with your own without altering the layout.</a:t>
            </a:r>
            <a:endParaRPr b="0" i="0" sz="1300" u="none" cap="none" strike="noStrike">
              <a:solidFill>
                <a:schemeClr val="dk1"/>
              </a:solidFill>
              <a:latin typeface="Calibri"/>
              <a:ea typeface="Calibri"/>
              <a:cs typeface="Calibri"/>
              <a:sym typeface="Calibri"/>
            </a:endParaRPr>
          </a:p>
        </p:txBody>
      </p:sp>
      <p:sp>
        <p:nvSpPr>
          <p:cNvPr id="576" name="Google Shape;576;p28"/>
          <p:cNvSpPr/>
          <p:nvPr/>
        </p:nvSpPr>
        <p:spPr>
          <a:xfrm>
            <a:off x="8229600" y="3154680"/>
            <a:ext cx="347472" cy="347472"/>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8"/>
          <p:cNvSpPr/>
          <p:nvPr/>
        </p:nvSpPr>
        <p:spPr>
          <a:xfrm>
            <a:off x="8229600" y="315468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000"/>
              <a:buFont typeface="IBM Plex Mono"/>
              <a:buNone/>
            </a:pPr>
            <a:r>
              <a:rPr b="1" i="0" lang="en-US" sz="1000" u="none" cap="none" strike="noStrike">
                <a:solidFill>
                  <a:srgbClr val="F3F6F4"/>
                </a:solidFill>
                <a:latin typeface="IBM Plex Mono"/>
                <a:ea typeface="IBM Plex Mono"/>
                <a:cs typeface="IBM Plex Mono"/>
                <a:sym typeface="IBM Plex Mono"/>
              </a:rPr>
              <a:t>2</a:t>
            </a:r>
            <a:endParaRPr b="0" i="0" sz="1000" u="none" cap="none" strike="noStrike">
              <a:solidFill>
                <a:schemeClr val="dk1"/>
              </a:solidFill>
              <a:latin typeface="Calibri"/>
              <a:ea typeface="Calibri"/>
              <a:cs typeface="Calibri"/>
              <a:sym typeface="Calibri"/>
            </a:endParaRPr>
          </a:p>
        </p:txBody>
      </p:sp>
      <p:sp>
        <p:nvSpPr>
          <p:cNvPr id="578" name="Google Shape;578;p28"/>
          <p:cNvSpPr/>
          <p:nvPr/>
        </p:nvSpPr>
        <p:spPr>
          <a:xfrm>
            <a:off x="8759952" y="3091529"/>
            <a:ext cx="2743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800"/>
              <a:buFont typeface="Fraunces"/>
              <a:buNone/>
            </a:pPr>
            <a:r>
              <a:rPr b="0" i="0" lang="en-US" sz="1800" u="none" cap="none" strike="noStrike">
                <a:solidFill>
                  <a:srgbClr val="12292B"/>
                </a:solidFill>
                <a:latin typeface="Fraunces"/>
                <a:ea typeface="Fraunces"/>
                <a:cs typeface="Fraunces"/>
                <a:sym typeface="Fraunces"/>
              </a:rPr>
              <a:t>Demo lab</a:t>
            </a:r>
            <a:endParaRPr b="0" i="0" sz="1800" u="none" cap="none" strike="noStrike">
              <a:solidFill>
                <a:schemeClr val="dk1"/>
              </a:solidFill>
              <a:latin typeface="Calibri"/>
              <a:ea typeface="Calibri"/>
              <a:cs typeface="Calibri"/>
              <a:sym typeface="Calibri"/>
            </a:endParaRPr>
          </a:p>
        </p:txBody>
      </p:sp>
      <p:sp>
        <p:nvSpPr>
          <p:cNvPr id="579" name="Google Shape;579;p28"/>
          <p:cNvSpPr/>
          <p:nvPr/>
        </p:nvSpPr>
        <p:spPr>
          <a:xfrm>
            <a:off x="8759952" y="3456432"/>
            <a:ext cx="269748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100"/>
              <a:buFont typeface="IBM Plex Sans"/>
              <a:buNone/>
            </a:pPr>
            <a:r>
              <a:rPr b="0" i="0" lang="en-US" sz="1300" u="none" cap="none" strike="noStrike">
                <a:solidFill>
                  <a:srgbClr val="5A6F6B"/>
                </a:solidFill>
                <a:latin typeface="IBM Plex Sans"/>
                <a:ea typeface="IBM Plex Sans"/>
                <a:cs typeface="IBM Plex Sans"/>
                <a:sym typeface="IBM Plex Sans"/>
              </a:rPr>
              <a:t>Replace this content with your own without altering the layout.</a:t>
            </a:r>
            <a:endParaRPr b="0" i="0" sz="1300" u="none" cap="none" strike="noStrike">
              <a:solidFill>
                <a:schemeClr val="dk1"/>
              </a:solidFill>
              <a:latin typeface="Calibri"/>
              <a:ea typeface="Calibri"/>
              <a:cs typeface="Calibri"/>
              <a:sym typeface="Calibri"/>
            </a:endParaRPr>
          </a:p>
        </p:txBody>
      </p:sp>
      <p:sp>
        <p:nvSpPr>
          <p:cNvPr id="580" name="Google Shape;580;p28"/>
          <p:cNvSpPr/>
          <p:nvPr/>
        </p:nvSpPr>
        <p:spPr>
          <a:xfrm>
            <a:off x="8229600" y="4194048"/>
            <a:ext cx="347400" cy="347400"/>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8"/>
          <p:cNvSpPr/>
          <p:nvPr/>
        </p:nvSpPr>
        <p:spPr>
          <a:xfrm>
            <a:off x="8229600" y="4194048"/>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000"/>
              <a:buFont typeface="IBM Plex Mono"/>
              <a:buNone/>
            </a:pPr>
            <a:r>
              <a:rPr b="1" i="0" lang="en-US" sz="1000" u="none" cap="none" strike="noStrike">
                <a:solidFill>
                  <a:srgbClr val="F3F6F4"/>
                </a:solidFill>
                <a:latin typeface="IBM Plex Mono"/>
                <a:ea typeface="IBM Plex Mono"/>
                <a:cs typeface="IBM Plex Mono"/>
                <a:sym typeface="IBM Plex Mono"/>
              </a:rPr>
              <a:t>3</a:t>
            </a:r>
            <a:endParaRPr b="0" i="0" sz="1000" u="none" cap="none" strike="noStrike">
              <a:solidFill>
                <a:schemeClr val="dk1"/>
              </a:solidFill>
              <a:latin typeface="Calibri"/>
              <a:ea typeface="Calibri"/>
              <a:cs typeface="Calibri"/>
              <a:sym typeface="Calibri"/>
            </a:endParaRPr>
          </a:p>
        </p:txBody>
      </p:sp>
      <p:sp>
        <p:nvSpPr>
          <p:cNvPr id="582" name="Google Shape;582;p28"/>
          <p:cNvSpPr/>
          <p:nvPr/>
        </p:nvSpPr>
        <p:spPr>
          <a:xfrm>
            <a:off x="8759952" y="4130897"/>
            <a:ext cx="2743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800"/>
              <a:buFont typeface="Fraunces"/>
              <a:buNone/>
            </a:pPr>
            <a:r>
              <a:rPr b="0" i="0" lang="en-US" sz="1800" u="none" cap="none" strike="noStrike">
                <a:solidFill>
                  <a:srgbClr val="12292B"/>
                </a:solidFill>
                <a:latin typeface="Fraunces"/>
                <a:ea typeface="Fraunces"/>
                <a:cs typeface="Fraunces"/>
                <a:sym typeface="Fraunces"/>
              </a:rPr>
              <a:t>Demo pharmacy</a:t>
            </a:r>
            <a:endParaRPr b="0" i="0" sz="1800" u="none" cap="none" strike="noStrike">
              <a:solidFill>
                <a:schemeClr val="dk1"/>
              </a:solidFill>
              <a:latin typeface="Calibri"/>
              <a:ea typeface="Calibri"/>
              <a:cs typeface="Calibri"/>
              <a:sym typeface="Calibri"/>
            </a:endParaRPr>
          </a:p>
        </p:txBody>
      </p:sp>
      <p:sp>
        <p:nvSpPr>
          <p:cNvPr id="583" name="Google Shape;583;p28"/>
          <p:cNvSpPr/>
          <p:nvPr/>
        </p:nvSpPr>
        <p:spPr>
          <a:xfrm>
            <a:off x="8759952" y="4495800"/>
            <a:ext cx="26976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100"/>
              <a:buFont typeface="IBM Plex Sans"/>
              <a:buNone/>
            </a:pPr>
            <a:r>
              <a:rPr b="0" i="0" lang="en-US" sz="1300" u="none" cap="none" strike="noStrike">
                <a:solidFill>
                  <a:srgbClr val="5A6F6B"/>
                </a:solidFill>
                <a:latin typeface="IBM Plex Sans"/>
                <a:ea typeface="IBM Plex Sans"/>
                <a:cs typeface="IBM Plex Sans"/>
                <a:sym typeface="IBM Plex Sans"/>
              </a:rPr>
              <a:t>Replace this content with your own without altering the layout.</a:t>
            </a:r>
            <a:endParaRPr b="0" i="0" sz="1300" u="none" cap="none" strike="noStrike">
              <a:solidFill>
                <a:schemeClr val="dk1"/>
              </a:solidFill>
              <a:latin typeface="Calibri"/>
              <a:ea typeface="Calibri"/>
              <a:cs typeface="Calibri"/>
              <a:sym typeface="Calibri"/>
            </a:endParaRPr>
          </a:p>
        </p:txBody>
      </p:sp>
      <p:sp>
        <p:nvSpPr>
          <p:cNvPr id="584" name="Google Shape;584;p28"/>
          <p:cNvSpPr/>
          <p:nvPr/>
        </p:nvSpPr>
        <p:spPr>
          <a:xfrm>
            <a:off x="8229600" y="5184641"/>
            <a:ext cx="347400" cy="347400"/>
          </a:xfrm>
          <a:prstGeom prst="ellipse">
            <a:avLst/>
          </a:prstGeom>
          <a:solidFill>
            <a:srgbClr val="0E7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8"/>
          <p:cNvSpPr/>
          <p:nvPr/>
        </p:nvSpPr>
        <p:spPr>
          <a:xfrm>
            <a:off x="8229600" y="5184641"/>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000"/>
              <a:buFont typeface="IBM Plex Mono"/>
              <a:buNone/>
            </a:pPr>
            <a:r>
              <a:rPr b="1" i="0" lang="en-US" sz="1000" u="none" cap="none" strike="noStrike">
                <a:solidFill>
                  <a:srgbClr val="F3F6F4"/>
                </a:solidFill>
                <a:latin typeface="IBM Plex Mono"/>
                <a:ea typeface="IBM Plex Mono"/>
                <a:cs typeface="IBM Plex Mono"/>
                <a:sym typeface="IBM Plex Mono"/>
              </a:rPr>
              <a:t>4</a:t>
            </a:r>
            <a:endParaRPr b="0" i="0" sz="1000" u="none" cap="none" strike="noStrike">
              <a:solidFill>
                <a:schemeClr val="dk1"/>
              </a:solidFill>
              <a:latin typeface="Calibri"/>
              <a:ea typeface="Calibri"/>
              <a:cs typeface="Calibri"/>
              <a:sym typeface="Calibri"/>
            </a:endParaRPr>
          </a:p>
        </p:txBody>
      </p:sp>
      <p:sp>
        <p:nvSpPr>
          <p:cNvPr id="586" name="Google Shape;586;p28"/>
          <p:cNvSpPr/>
          <p:nvPr/>
        </p:nvSpPr>
        <p:spPr>
          <a:xfrm>
            <a:off x="8759952" y="5121490"/>
            <a:ext cx="2743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800"/>
              <a:buFont typeface="Fraunces"/>
              <a:buNone/>
            </a:pPr>
            <a:r>
              <a:rPr b="0" i="0" lang="en-US" sz="1800" u="none" cap="none" strike="noStrike">
                <a:solidFill>
                  <a:srgbClr val="12292B"/>
                </a:solidFill>
                <a:latin typeface="Fraunces"/>
                <a:ea typeface="Fraunces"/>
                <a:cs typeface="Fraunces"/>
                <a:sym typeface="Fraunces"/>
              </a:rPr>
              <a:t>Demo center</a:t>
            </a:r>
            <a:endParaRPr b="0" i="0" sz="1800" u="none" cap="none" strike="noStrike">
              <a:solidFill>
                <a:schemeClr val="dk1"/>
              </a:solidFill>
              <a:latin typeface="Calibri"/>
              <a:ea typeface="Calibri"/>
              <a:cs typeface="Calibri"/>
              <a:sym typeface="Calibri"/>
            </a:endParaRPr>
          </a:p>
        </p:txBody>
      </p:sp>
      <p:sp>
        <p:nvSpPr>
          <p:cNvPr id="587" name="Google Shape;587;p28"/>
          <p:cNvSpPr/>
          <p:nvPr/>
        </p:nvSpPr>
        <p:spPr>
          <a:xfrm>
            <a:off x="8759952" y="5486393"/>
            <a:ext cx="26976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6F6B"/>
              </a:buClr>
              <a:buSzPts val="1100"/>
              <a:buFont typeface="IBM Plex Sans"/>
              <a:buNone/>
            </a:pPr>
            <a:r>
              <a:rPr b="0" i="0" lang="en-US" sz="1300" u="none" cap="none" strike="noStrike">
                <a:solidFill>
                  <a:srgbClr val="5A6F6B"/>
                </a:solidFill>
                <a:latin typeface="IBM Plex Sans"/>
                <a:ea typeface="IBM Plex Sans"/>
                <a:cs typeface="IBM Plex Sans"/>
                <a:sym typeface="IBM Plex Sans"/>
              </a:rPr>
              <a:t>Replace this content with your own without altering the layout.</a:t>
            </a:r>
            <a:endParaRPr b="0" i="0" sz="1300" u="none" cap="none" strike="noStrike">
              <a:solidFill>
                <a:schemeClr val="dk1"/>
              </a:solidFill>
              <a:latin typeface="Calibri"/>
              <a:ea typeface="Calibri"/>
              <a:cs typeface="Calibri"/>
              <a:sym typeface="Calibri"/>
            </a:endParaRPr>
          </a:p>
        </p:txBody>
      </p:sp>
      <p:sp>
        <p:nvSpPr>
          <p:cNvPr id="588" name="Google Shape;588;p28"/>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589" name="Google Shape;589;p28"/>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26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29"/>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9"/>
          <p:cNvSpPr/>
          <p:nvPr/>
        </p:nvSpPr>
        <p:spPr>
          <a:xfrm>
            <a:off x="731520" y="822960"/>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ACKNOWLEDGEMENTS</a:t>
            </a:r>
            <a:endParaRPr b="0" i="0" sz="1800" u="none" cap="none" strike="noStrike">
              <a:solidFill>
                <a:schemeClr val="dk1"/>
              </a:solidFill>
              <a:latin typeface="Calibri"/>
              <a:ea typeface="Calibri"/>
              <a:cs typeface="Calibri"/>
              <a:sym typeface="Calibri"/>
            </a:endParaRPr>
          </a:p>
        </p:txBody>
      </p:sp>
      <p:sp>
        <p:nvSpPr>
          <p:cNvPr id="597" name="Google Shape;597;p29"/>
          <p:cNvSpPr/>
          <p:nvPr/>
        </p:nvSpPr>
        <p:spPr>
          <a:xfrm>
            <a:off x="731520" y="1115568"/>
            <a:ext cx="54864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Credits</a:t>
            </a:r>
            <a:endParaRPr b="0" i="0" sz="4000" u="none" cap="none" strike="noStrike">
              <a:solidFill>
                <a:schemeClr val="dk1"/>
              </a:solidFill>
              <a:latin typeface="Calibri"/>
              <a:ea typeface="Calibri"/>
              <a:cs typeface="Calibri"/>
              <a:sym typeface="Calibri"/>
            </a:endParaRPr>
          </a:p>
        </p:txBody>
      </p:sp>
      <p:sp>
        <p:nvSpPr>
          <p:cNvPr id="598" name="Google Shape;598;p29"/>
          <p:cNvSpPr/>
          <p:nvPr/>
        </p:nvSpPr>
        <p:spPr>
          <a:xfrm>
            <a:off x="731520" y="2286000"/>
            <a:ext cx="6629400" cy="3108960"/>
          </a:xfrm>
          <a:prstGeom prst="roundRect">
            <a:avLst>
              <a:gd fmla="val 4118" name="adj"/>
            </a:avLst>
          </a:prstGeom>
          <a:solidFill>
            <a:srgbClr val="E4EDE7"/>
          </a:solidFill>
          <a:ln cap="flat" cmpd="sng" w="12700">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9"/>
          <p:cNvSpPr/>
          <p:nvPr/>
        </p:nvSpPr>
        <p:spPr>
          <a:xfrm>
            <a:off x="1143000" y="2606040"/>
            <a:ext cx="58521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2400"/>
              <a:buFont typeface="Fraunces"/>
              <a:buNone/>
            </a:pPr>
            <a:r>
              <a:rPr b="0" i="0" lang="en-US" sz="2400" u="none" cap="none" strike="noStrike">
                <a:solidFill>
                  <a:srgbClr val="12292B"/>
                </a:solidFill>
                <a:latin typeface="Fraunces"/>
                <a:ea typeface="Fraunces"/>
                <a:cs typeface="Fraunces"/>
                <a:sym typeface="Fraunces"/>
              </a:rPr>
              <a:t>Special mentions</a:t>
            </a:r>
            <a:endParaRPr b="0" i="0" sz="2400" u="none" cap="none" strike="noStrike">
              <a:solidFill>
                <a:schemeClr val="dk1"/>
              </a:solidFill>
              <a:latin typeface="Calibri"/>
              <a:ea typeface="Calibri"/>
              <a:cs typeface="Calibri"/>
              <a:sym typeface="Calibri"/>
            </a:endParaRPr>
          </a:p>
        </p:txBody>
      </p:sp>
      <p:sp>
        <p:nvSpPr>
          <p:cNvPr id="600" name="Google Shape;600;p29"/>
          <p:cNvSpPr/>
          <p:nvPr/>
        </p:nvSpPr>
        <p:spPr>
          <a:xfrm>
            <a:off x="1161288" y="3182112"/>
            <a:ext cx="91440" cy="9144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9"/>
          <p:cNvSpPr/>
          <p:nvPr/>
        </p:nvSpPr>
        <p:spPr>
          <a:xfrm>
            <a:off x="1143000" y="3364992"/>
            <a:ext cx="5852160" cy="18288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5A6F6B"/>
              </a:buClr>
              <a:buSzPts val="1300"/>
              <a:buFont typeface="IBM Plex Sans"/>
              <a:buNone/>
            </a:pPr>
            <a:r>
              <a:rPr b="0" i="0" lang="en-US" sz="1600" u="none" cap="none" strike="noStrike">
                <a:solidFill>
                  <a:srgbClr val="5A6F6B"/>
                </a:solidFill>
                <a:latin typeface="IBM Plex Sans"/>
                <a:ea typeface="IBM Plex Sans"/>
                <a:cs typeface="IBM Plex Sans"/>
                <a:sym typeface="IBM Plex Sans"/>
              </a:rPr>
              <a:t>This presentation was made thanks to the work of design and communication professionals.</a:t>
            </a:r>
            <a:endParaRPr b="0" i="0" sz="1600" u="none" cap="none" strike="noStrike">
              <a:solidFill>
                <a:schemeClr val="dk1"/>
              </a:solidFill>
              <a:latin typeface="Calibri"/>
              <a:ea typeface="Calibri"/>
              <a:cs typeface="Calibri"/>
              <a:sym typeface="Calibri"/>
            </a:endParaRPr>
          </a:p>
          <a:p>
            <a:pPr indent="0" lvl="0" marL="0" marR="0" rtl="0" algn="l">
              <a:lnSpc>
                <a:spcPct val="135000"/>
              </a:lnSpc>
              <a:spcBef>
                <a:spcPts val="0"/>
              </a:spcBef>
              <a:spcAft>
                <a:spcPts val="0"/>
              </a:spcAft>
              <a:buClr>
                <a:schemeClr val="dk1"/>
              </a:buClr>
              <a:buSzPts val="13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lnSpc>
                <a:spcPct val="135000"/>
              </a:lnSpc>
              <a:spcBef>
                <a:spcPts val="0"/>
              </a:spcBef>
              <a:spcAft>
                <a:spcPts val="0"/>
              </a:spcAft>
              <a:buClr>
                <a:srgbClr val="5A6F6B"/>
              </a:buClr>
              <a:buSzPts val="1300"/>
              <a:buFont typeface="IBM Plex Sans"/>
              <a:buNone/>
            </a:pPr>
            <a:r>
              <a:rPr b="0" i="0" lang="en-US" sz="1600" u="none" cap="none" strike="noStrike">
                <a:solidFill>
                  <a:srgbClr val="5A6F6B"/>
                </a:solidFill>
                <a:latin typeface="IBM Plex Sans"/>
                <a:ea typeface="IBM Plex Sans"/>
                <a:cs typeface="IBM Plex Sans"/>
                <a:sym typeface="IBM Plex Sans"/>
              </a:rPr>
              <a:t>Made by Slides Corner for free distribution only on its official website: </a:t>
            </a:r>
            <a:r>
              <a:rPr b="0" i="0" lang="en-US" sz="1600" u="sng" cap="none" strike="noStrike">
                <a:solidFill>
                  <a:srgbClr val="E2725B"/>
                </a:solidFill>
                <a:latin typeface="IBM Plex Sans"/>
                <a:ea typeface="IBM Plex Sans"/>
                <a:cs typeface="IBM Plex Sans"/>
                <a:sym typeface="IBM Plex Sans"/>
                <a:hlinkClick r:id="rId3">
                  <a:extLst>
                    <a:ext uri="{A12FA001-AC4F-418D-AE19-62706E023703}">
                      <ahyp:hlinkClr val="tx"/>
                    </a:ext>
                  </a:extLst>
                </a:hlinkClick>
              </a:rPr>
              <a:t>https://slidescorner.com</a:t>
            </a:r>
            <a:r>
              <a:rPr b="0" i="0" lang="en-US" sz="1600" u="none" cap="none" strike="noStrike">
                <a:solidFill>
                  <a:srgbClr val="E2725B"/>
                </a:solidFill>
                <a:latin typeface="IBM Plex Sans"/>
                <a:ea typeface="IBM Plex Sans"/>
                <a:cs typeface="IBM Plex Sans"/>
                <a:sym typeface="IBM Plex Sans"/>
              </a:rPr>
              <a:t> </a:t>
            </a:r>
            <a:endParaRPr b="0" i="0" sz="1600" u="none" cap="none" strike="noStrike">
              <a:solidFill>
                <a:srgbClr val="E2725B"/>
              </a:solidFill>
              <a:latin typeface="Calibri"/>
              <a:ea typeface="Calibri"/>
              <a:cs typeface="Calibri"/>
              <a:sym typeface="Calibri"/>
            </a:endParaRPr>
          </a:p>
        </p:txBody>
      </p:sp>
      <p:sp>
        <p:nvSpPr>
          <p:cNvPr id="602" name="Google Shape;602;p29"/>
          <p:cNvSpPr/>
          <p:nvPr/>
        </p:nvSpPr>
        <p:spPr>
          <a:xfrm>
            <a:off x="8732520" y="2286000"/>
            <a:ext cx="1828800" cy="1828800"/>
          </a:xfrm>
          <a:prstGeom prst="ellipse">
            <a:avLst/>
          </a:prstGeom>
          <a:solidFill>
            <a:srgbClr val="E4EDE7"/>
          </a:solidFill>
          <a:ln cap="flat" cmpd="sng" w="12700">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3" name="Google Shape;603;p29"/>
          <p:cNvPicPr preferRelativeResize="0"/>
          <p:nvPr/>
        </p:nvPicPr>
        <p:blipFill rotWithShape="1">
          <a:blip r:embed="rId4">
            <a:alphaModFix/>
          </a:blip>
          <a:srcRect b="0" l="0" r="0" t="0"/>
          <a:stretch/>
        </p:blipFill>
        <p:spPr>
          <a:xfrm>
            <a:off x="9262872" y="2816352"/>
            <a:ext cx="768096" cy="768096"/>
          </a:xfrm>
          <a:prstGeom prst="rect">
            <a:avLst/>
          </a:prstGeom>
          <a:noFill/>
          <a:ln>
            <a:noFill/>
          </a:ln>
        </p:spPr>
      </p:pic>
      <p:sp>
        <p:nvSpPr>
          <p:cNvPr id="604" name="Google Shape;604;p29"/>
          <p:cNvSpPr/>
          <p:nvPr/>
        </p:nvSpPr>
        <p:spPr>
          <a:xfrm>
            <a:off x="7818120" y="4389120"/>
            <a:ext cx="365760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F6B"/>
              </a:buClr>
              <a:buSzPts val="950"/>
              <a:buFont typeface="IBM Plex Mono"/>
              <a:buNone/>
            </a:pPr>
            <a:r>
              <a:rPr b="0" i="0" lang="en-US" sz="950" u="none" cap="none" strike="noStrike">
                <a:solidFill>
                  <a:srgbClr val="5A6F6B"/>
                </a:solidFill>
                <a:latin typeface="IBM Plex Mono"/>
                <a:ea typeface="IBM Plex Mono"/>
                <a:cs typeface="IBM Plex Mono"/>
                <a:sym typeface="IBM Plex Mono"/>
              </a:rPr>
              <a:t>SLIDESCORNER.COM</a:t>
            </a:r>
            <a:endParaRPr b="0" i="0" sz="950" u="none" cap="none" strike="noStrike">
              <a:solidFill>
                <a:schemeClr val="dk1"/>
              </a:solidFill>
              <a:latin typeface="Calibri"/>
              <a:ea typeface="Calibri"/>
              <a:cs typeface="Calibri"/>
              <a:sym typeface="Calibri"/>
            </a:endParaRPr>
          </a:p>
        </p:txBody>
      </p:sp>
      <p:sp>
        <p:nvSpPr>
          <p:cNvPr id="605" name="Google Shape;605;p29"/>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606" name="Google Shape;606;p29"/>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27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30"/>
          <p:cNvSpPr/>
          <p:nvPr/>
        </p:nvSpPr>
        <p:spPr>
          <a:xfrm>
            <a:off x="0" y="0"/>
            <a:ext cx="12191695"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0"/>
          <p:cNvSpPr/>
          <p:nvPr/>
        </p:nvSpPr>
        <p:spPr>
          <a:xfrm>
            <a:off x="731520" y="713232"/>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LICENSE</a:t>
            </a:r>
            <a:endParaRPr b="0" i="0" sz="1800" u="none" cap="none" strike="noStrike">
              <a:solidFill>
                <a:schemeClr val="dk1"/>
              </a:solidFill>
              <a:latin typeface="Calibri"/>
              <a:ea typeface="Calibri"/>
              <a:cs typeface="Calibri"/>
              <a:sym typeface="Calibri"/>
            </a:endParaRPr>
          </a:p>
        </p:txBody>
      </p:sp>
      <p:sp>
        <p:nvSpPr>
          <p:cNvPr id="614" name="Google Shape;614;p30"/>
          <p:cNvSpPr/>
          <p:nvPr/>
        </p:nvSpPr>
        <p:spPr>
          <a:xfrm>
            <a:off x="731520" y="1005840"/>
            <a:ext cx="73152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4000"/>
              <a:buFont typeface="Fraunces"/>
              <a:buNone/>
            </a:pPr>
            <a:r>
              <a:rPr b="0" i="0" lang="en-US" sz="4000" u="none" cap="none" strike="noStrike">
                <a:solidFill>
                  <a:srgbClr val="12292B"/>
                </a:solidFill>
                <a:latin typeface="Fraunces"/>
                <a:ea typeface="Fraunces"/>
                <a:cs typeface="Fraunces"/>
                <a:sym typeface="Fraunces"/>
              </a:rPr>
              <a:t>Instructions for use</a:t>
            </a:r>
            <a:endParaRPr b="0" i="0" sz="4000" u="none" cap="none" strike="noStrike">
              <a:solidFill>
                <a:schemeClr val="dk1"/>
              </a:solidFill>
              <a:latin typeface="Calibri"/>
              <a:ea typeface="Calibri"/>
              <a:cs typeface="Calibri"/>
              <a:sym typeface="Calibri"/>
            </a:endParaRPr>
          </a:p>
        </p:txBody>
      </p:sp>
      <p:sp>
        <p:nvSpPr>
          <p:cNvPr id="615" name="Google Shape;615;p30"/>
          <p:cNvSpPr/>
          <p:nvPr/>
        </p:nvSpPr>
        <p:spPr>
          <a:xfrm>
            <a:off x="731520" y="2148840"/>
            <a:ext cx="548640" cy="548640"/>
          </a:xfrm>
          <a:prstGeom prst="ellipse">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16" name="Google Shape;616;p30"/>
          <p:cNvPicPr preferRelativeResize="0"/>
          <p:nvPr/>
        </p:nvPicPr>
        <p:blipFill rotWithShape="1">
          <a:blip r:embed="rId3">
            <a:alphaModFix/>
          </a:blip>
          <a:srcRect b="0" l="0" r="0" t="0"/>
          <a:stretch/>
        </p:blipFill>
        <p:spPr>
          <a:xfrm>
            <a:off x="873252" y="2290572"/>
            <a:ext cx="265176" cy="265176"/>
          </a:xfrm>
          <a:prstGeom prst="rect">
            <a:avLst/>
          </a:prstGeom>
          <a:noFill/>
          <a:ln>
            <a:noFill/>
          </a:ln>
        </p:spPr>
      </p:pic>
      <p:sp>
        <p:nvSpPr>
          <p:cNvPr id="617" name="Google Shape;617;p30"/>
          <p:cNvSpPr/>
          <p:nvPr/>
        </p:nvSpPr>
        <p:spPr>
          <a:xfrm>
            <a:off x="1572768" y="2190941"/>
            <a:ext cx="9921300" cy="7773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12292B"/>
              </a:buClr>
              <a:buSzPts val="1350"/>
              <a:buFont typeface="IBM Plex Sans"/>
              <a:buNone/>
            </a:pPr>
            <a:r>
              <a:rPr b="0" i="0" lang="en-US" sz="1600" u="none" cap="none" strike="noStrike">
                <a:solidFill>
                  <a:srgbClr val="12292B"/>
                </a:solidFill>
                <a:latin typeface="IBM Plex Sans"/>
                <a:ea typeface="IBM Plex Sans"/>
                <a:cs typeface="IBM Plex Sans"/>
                <a:sym typeface="IBM Plex Sans"/>
              </a:rPr>
              <a:t>You must not register this template as a work in an intellectual property registry, nor register any of its elements as a logo or trademark.</a:t>
            </a:r>
            <a:endParaRPr b="0" i="0" sz="1600" u="none" cap="none" strike="noStrike">
              <a:solidFill>
                <a:schemeClr val="dk1"/>
              </a:solidFill>
              <a:latin typeface="Calibri"/>
              <a:ea typeface="Calibri"/>
              <a:cs typeface="Calibri"/>
              <a:sym typeface="Calibri"/>
            </a:endParaRPr>
          </a:p>
        </p:txBody>
      </p:sp>
      <p:sp>
        <p:nvSpPr>
          <p:cNvPr id="618" name="Google Shape;618;p30"/>
          <p:cNvSpPr/>
          <p:nvPr/>
        </p:nvSpPr>
        <p:spPr>
          <a:xfrm>
            <a:off x="731520" y="3108960"/>
            <a:ext cx="548640" cy="548640"/>
          </a:xfrm>
          <a:prstGeom prst="ellipse">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19" name="Google Shape;619;p30"/>
          <p:cNvPicPr preferRelativeResize="0"/>
          <p:nvPr/>
        </p:nvPicPr>
        <p:blipFill rotWithShape="1">
          <a:blip r:embed="rId4">
            <a:alphaModFix/>
          </a:blip>
          <a:srcRect b="0" l="0" r="0" t="0"/>
          <a:stretch/>
        </p:blipFill>
        <p:spPr>
          <a:xfrm>
            <a:off x="873252" y="3250692"/>
            <a:ext cx="265176" cy="265176"/>
          </a:xfrm>
          <a:prstGeom prst="rect">
            <a:avLst/>
          </a:prstGeom>
          <a:noFill/>
          <a:ln>
            <a:noFill/>
          </a:ln>
        </p:spPr>
      </p:pic>
      <p:sp>
        <p:nvSpPr>
          <p:cNvPr id="620" name="Google Shape;620;p30"/>
          <p:cNvSpPr/>
          <p:nvPr/>
        </p:nvSpPr>
        <p:spPr>
          <a:xfrm>
            <a:off x="1572768" y="3151060"/>
            <a:ext cx="9921300" cy="7773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12292B"/>
              </a:buClr>
              <a:buSzPts val="1350"/>
              <a:buFont typeface="IBM Plex Sans"/>
              <a:buNone/>
            </a:pPr>
            <a:r>
              <a:rPr b="0" i="0" lang="en-US" sz="1600" u="none" cap="none" strike="noStrike">
                <a:solidFill>
                  <a:srgbClr val="12292B"/>
                </a:solidFill>
                <a:latin typeface="IBM Plex Sans"/>
                <a:ea typeface="IBM Plex Sans"/>
                <a:cs typeface="IBM Plex Sans"/>
                <a:sym typeface="IBM Plex Sans"/>
              </a:rPr>
              <a:t>You are not allowed to distribute this template (or a modified version), or include it in a database or in any product or service offering downloads or resale.</a:t>
            </a:r>
            <a:endParaRPr b="0" i="0" sz="1600" u="none" cap="none" strike="noStrike">
              <a:solidFill>
                <a:schemeClr val="dk1"/>
              </a:solidFill>
              <a:latin typeface="Calibri"/>
              <a:ea typeface="Calibri"/>
              <a:cs typeface="Calibri"/>
              <a:sym typeface="Calibri"/>
            </a:endParaRPr>
          </a:p>
        </p:txBody>
      </p:sp>
      <p:sp>
        <p:nvSpPr>
          <p:cNvPr id="621" name="Google Shape;621;p30"/>
          <p:cNvSpPr/>
          <p:nvPr/>
        </p:nvSpPr>
        <p:spPr>
          <a:xfrm>
            <a:off x="731520" y="4069080"/>
            <a:ext cx="548640" cy="548640"/>
          </a:xfrm>
          <a:prstGeom prst="ellipse">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2" name="Google Shape;622;p30"/>
          <p:cNvPicPr preferRelativeResize="0"/>
          <p:nvPr/>
        </p:nvPicPr>
        <p:blipFill rotWithShape="1">
          <a:blip r:embed="rId5">
            <a:alphaModFix/>
          </a:blip>
          <a:srcRect b="0" l="0" r="0" t="0"/>
          <a:stretch/>
        </p:blipFill>
        <p:spPr>
          <a:xfrm>
            <a:off x="873252" y="4210812"/>
            <a:ext cx="265176" cy="265176"/>
          </a:xfrm>
          <a:prstGeom prst="rect">
            <a:avLst/>
          </a:prstGeom>
          <a:noFill/>
          <a:ln>
            <a:noFill/>
          </a:ln>
        </p:spPr>
      </p:pic>
      <p:sp>
        <p:nvSpPr>
          <p:cNvPr id="623" name="Google Shape;623;p30"/>
          <p:cNvSpPr/>
          <p:nvPr/>
        </p:nvSpPr>
        <p:spPr>
          <a:xfrm>
            <a:off x="1572768" y="4111181"/>
            <a:ext cx="9921300" cy="7773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12292B"/>
              </a:buClr>
              <a:buSzPts val="1350"/>
              <a:buFont typeface="IBM Plex Sans"/>
              <a:buNone/>
            </a:pPr>
            <a:r>
              <a:rPr b="0" i="0" lang="en-US" sz="1600" u="none" cap="none" strike="noStrike">
                <a:solidFill>
                  <a:srgbClr val="12292B"/>
                </a:solidFill>
                <a:latin typeface="IBM Plex Sans"/>
                <a:ea typeface="IBM Plex Sans"/>
                <a:cs typeface="IBM Plex Sans"/>
                <a:sym typeface="IBM Plex Sans"/>
              </a:rPr>
              <a:t>You are not allowed to sublicense, sell or rent any Slides Corner content (or a modified version).</a:t>
            </a:r>
            <a:endParaRPr b="0" i="0" sz="1600" u="none" cap="none" strike="noStrike">
              <a:solidFill>
                <a:schemeClr val="dk1"/>
              </a:solidFill>
              <a:latin typeface="Calibri"/>
              <a:ea typeface="Calibri"/>
              <a:cs typeface="Calibri"/>
              <a:sym typeface="Calibri"/>
            </a:endParaRPr>
          </a:p>
        </p:txBody>
      </p:sp>
      <p:sp>
        <p:nvSpPr>
          <p:cNvPr id="624" name="Google Shape;624;p30"/>
          <p:cNvSpPr/>
          <p:nvPr/>
        </p:nvSpPr>
        <p:spPr>
          <a:xfrm>
            <a:off x="731520" y="5029200"/>
            <a:ext cx="548640" cy="548640"/>
          </a:xfrm>
          <a:prstGeom prst="ellipse">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5" name="Google Shape;625;p30"/>
          <p:cNvPicPr preferRelativeResize="0"/>
          <p:nvPr/>
        </p:nvPicPr>
        <p:blipFill rotWithShape="1">
          <a:blip r:embed="rId6">
            <a:alphaModFix/>
          </a:blip>
          <a:srcRect b="0" l="0" r="0" t="0"/>
          <a:stretch/>
        </p:blipFill>
        <p:spPr>
          <a:xfrm>
            <a:off x="873252" y="5170932"/>
            <a:ext cx="265176" cy="265176"/>
          </a:xfrm>
          <a:prstGeom prst="rect">
            <a:avLst/>
          </a:prstGeom>
          <a:noFill/>
          <a:ln>
            <a:noFill/>
          </a:ln>
        </p:spPr>
      </p:pic>
      <p:sp>
        <p:nvSpPr>
          <p:cNvPr id="626" name="Google Shape;626;p30"/>
          <p:cNvSpPr/>
          <p:nvPr/>
        </p:nvSpPr>
        <p:spPr>
          <a:xfrm>
            <a:off x="1572768" y="5071301"/>
            <a:ext cx="9921300" cy="7773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12292B"/>
              </a:buClr>
              <a:buSzPts val="1350"/>
              <a:buFont typeface="IBM Plex Sans"/>
              <a:buNone/>
            </a:pPr>
            <a:r>
              <a:rPr b="0" i="0" lang="en-US" sz="1600" u="none" cap="none" strike="noStrike">
                <a:solidFill>
                  <a:srgbClr val="12292B"/>
                </a:solidFill>
                <a:latin typeface="IBM Plex Sans"/>
                <a:ea typeface="IBM Plex Sans"/>
                <a:cs typeface="IBM Plex Sans"/>
                <a:sym typeface="IBM Plex Sans"/>
              </a:rPr>
              <a:t>You must keep the Credits slide in this presentation.</a:t>
            </a:r>
            <a:endParaRPr b="0" i="0" sz="1600" u="none" cap="none" strike="noStrike">
              <a:solidFill>
                <a:schemeClr val="dk1"/>
              </a:solidFill>
              <a:latin typeface="Calibri"/>
              <a:ea typeface="Calibri"/>
              <a:cs typeface="Calibri"/>
              <a:sym typeface="Calibri"/>
            </a:endParaRPr>
          </a:p>
        </p:txBody>
      </p:sp>
      <p:sp>
        <p:nvSpPr>
          <p:cNvPr id="627" name="Google Shape;627;p30"/>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628" name="Google Shape;628;p30"/>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28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31"/>
          <p:cNvSpPr/>
          <p:nvPr/>
        </p:nvSpPr>
        <p:spPr>
          <a:xfrm>
            <a:off x="0" y="0"/>
            <a:ext cx="12191700" cy="6858000"/>
          </a:xfrm>
          <a:prstGeom prst="rect">
            <a:avLst/>
          </a:prstGeom>
          <a:solidFill>
            <a:srgbClr val="F3F6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1"/>
          <p:cNvSpPr/>
          <p:nvPr/>
        </p:nvSpPr>
        <p:spPr>
          <a:xfrm>
            <a:off x="731520" y="594360"/>
            <a:ext cx="45720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725B"/>
              </a:buClr>
              <a:buSzPts val="950"/>
              <a:buFont typeface="IBM Plex Mono"/>
              <a:buNone/>
            </a:pPr>
            <a:r>
              <a:rPr b="0" i="0" lang="en-US" sz="1800" u="none" cap="none" strike="noStrike">
                <a:solidFill>
                  <a:srgbClr val="E2725B"/>
                </a:solidFill>
                <a:latin typeface="IBM Plex Mono"/>
                <a:ea typeface="IBM Plex Mono"/>
                <a:cs typeface="IBM Plex Mono"/>
                <a:sym typeface="IBM Plex Mono"/>
              </a:rPr>
              <a:t>RESOURCES</a:t>
            </a:r>
            <a:endParaRPr b="0" i="0" sz="1800" u="none" cap="none" strike="noStrike">
              <a:solidFill>
                <a:schemeClr val="dk1"/>
              </a:solidFill>
              <a:latin typeface="Calibri"/>
              <a:ea typeface="Calibri"/>
              <a:cs typeface="Calibri"/>
              <a:sym typeface="Calibri"/>
            </a:endParaRPr>
          </a:p>
        </p:txBody>
      </p:sp>
      <p:sp>
        <p:nvSpPr>
          <p:cNvPr id="636" name="Google Shape;636;p31"/>
          <p:cNvSpPr/>
          <p:nvPr/>
        </p:nvSpPr>
        <p:spPr>
          <a:xfrm>
            <a:off x="731520" y="886968"/>
            <a:ext cx="91440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3800"/>
              <a:buFont typeface="Fraunces"/>
              <a:buNone/>
            </a:pPr>
            <a:r>
              <a:rPr b="0" i="0" lang="en-US" sz="3800" u="none" cap="none" strike="noStrike">
                <a:solidFill>
                  <a:srgbClr val="12292B"/>
                </a:solidFill>
                <a:latin typeface="Fraunces"/>
                <a:ea typeface="Fraunces"/>
                <a:cs typeface="Fraunces"/>
                <a:sym typeface="Fraunces"/>
              </a:rPr>
              <a:t>Fonts and colors used</a:t>
            </a:r>
            <a:endParaRPr b="0" i="0" sz="3800" u="none" cap="none" strike="noStrike">
              <a:solidFill>
                <a:schemeClr val="dk1"/>
              </a:solidFill>
              <a:latin typeface="Calibri"/>
              <a:ea typeface="Calibri"/>
              <a:cs typeface="Calibri"/>
              <a:sym typeface="Calibri"/>
            </a:endParaRPr>
          </a:p>
        </p:txBody>
      </p:sp>
      <p:sp>
        <p:nvSpPr>
          <p:cNvPr id="637" name="Google Shape;637;p31"/>
          <p:cNvSpPr/>
          <p:nvPr/>
        </p:nvSpPr>
        <p:spPr>
          <a:xfrm>
            <a:off x="731520" y="1810512"/>
            <a:ext cx="10789920" cy="36576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5A6F6B"/>
              </a:buClr>
              <a:buSzPts val="1300"/>
              <a:buFont typeface="IBM Plex Sans"/>
              <a:buNone/>
            </a:pPr>
            <a:r>
              <a:rPr b="0" i="0" lang="en-US" sz="1600" u="none" cap="none" strike="noStrike">
                <a:solidFill>
                  <a:srgbClr val="5A6F6B"/>
                </a:solidFill>
                <a:latin typeface="IBM Plex Sans"/>
                <a:ea typeface="IBM Plex Sans"/>
                <a:cs typeface="IBM Plex Sans"/>
                <a:sym typeface="IBM Plex Sans"/>
              </a:rPr>
              <a:t>This presentation has been made using the following Google Fonts:</a:t>
            </a:r>
            <a:endParaRPr b="0" i="0" sz="1600" u="none" cap="none" strike="noStrike">
              <a:solidFill>
                <a:schemeClr val="dk1"/>
              </a:solidFill>
              <a:latin typeface="Calibri"/>
              <a:ea typeface="Calibri"/>
              <a:cs typeface="Calibri"/>
              <a:sym typeface="Calibri"/>
            </a:endParaRPr>
          </a:p>
        </p:txBody>
      </p:sp>
      <p:sp>
        <p:nvSpPr>
          <p:cNvPr id="638" name="Google Shape;638;p31"/>
          <p:cNvSpPr/>
          <p:nvPr/>
        </p:nvSpPr>
        <p:spPr>
          <a:xfrm>
            <a:off x="731520" y="2287905"/>
            <a:ext cx="3291900" cy="1965900"/>
          </a:xfrm>
          <a:prstGeom prst="roundRect">
            <a:avLst>
              <a:gd fmla="val 6512"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1"/>
          <p:cNvSpPr/>
          <p:nvPr/>
        </p:nvSpPr>
        <p:spPr>
          <a:xfrm>
            <a:off x="960120" y="2379345"/>
            <a:ext cx="2834700" cy="658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3600"/>
              <a:buFont typeface="Fraunces"/>
              <a:buNone/>
            </a:pPr>
            <a:r>
              <a:rPr b="0" i="0" lang="en-US" sz="3600" u="none" cap="none" strike="noStrike">
                <a:solidFill>
                  <a:srgbClr val="0E7C7B"/>
                </a:solidFill>
                <a:latin typeface="Fraunces"/>
                <a:ea typeface="Fraunces"/>
                <a:cs typeface="Fraunces"/>
                <a:sym typeface="Fraunces"/>
              </a:rPr>
              <a:t>Aa</a:t>
            </a:r>
            <a:endParaRPr b="0" i="0" sz="3600" u="none" cap="none" strike="noStrike">
              <a:solidFill>
                <a:schemeClr val="dk1"/>
              </a:solidFill>
              <a:latin typeface="Calibri"/>
              <a:ea typeface="Calibri"/>
              <a:cs typeface="Calibri"/>
              <a:sym typeface="Calibri"/>
            </a:endParaRPr>
          </a:p>
        </p:txBody>
      </p:sp>
      <p:sp>
        <p:nvSpPr>
          <p:cNvPr id="640" name="Google Shape;640;p31"/>
          <p:cNvSpPr/>
          <p:nvPr/>
        </p:nvSpPr>
        <p:spPr>
          <a:xfrm>
            <a:off x="960120" y="3065145"/>
            <a:ext cx="2834700" cy="34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700"/>
              <a:buFont typeface="Fraunces"/>
              <a:buNone/>
            </a:pPr>
            <a:r>
              <a:rPr b="0" i="0" lang="en-US" sz="1800" u="none" cap="none" strike="noStrike">
                <a:solidFill>
                  <a:srgbClr val="12292B"/>
                </a:solidFill>
                <a:latin typeface="Fraunces"/>
                <a:ea typeface="Fraunces"/>
                <a:cs typeface="Fraunces"/>
                <a:sym typeface="Fraunces"/>
              </a:rPr>
              <a:t>Fraunces</a:t>
            </a:r>
            <a:endParaRPr b="0" i="0" sz="1800" u="none" cap="none" strike="noStrike">
              <a:solidFill>
                <a:schemeClr val="dk1"/>
              </a:solidFill>
              <a:latin typeface="Calibri"/>
              <a:ea typeface="Calibri"/>
              <a:cs typeface="Calibri"/>
              <a:sym typeface="Calibri"/>
            </a:endParaRPr>
          </a:p>
        </p:txBody>
      </p:sp>
      <p:sp>
        <p:nvSpPr>
          <p:cNvPr id="641" name="Google Shape;641;p31"/>
          <p:cNvSpPr/>
          <p:nvPr/>
        </p:nvSpPr>
        <p:spPr>
          <a:xfrm>
            <a:off x="960120" y="3430905"/>
            <a:ext cx="2834700" cy="2742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5A6F6B"/>
              </a:buClr>
              <a:buSzPts val="1100"/>
              <a:buFont typeface="IBM Plex Sans"/>
              <a:buNone/>
            </a:pPr>
            <a:r>
              <a:rPr b="0" i="0" lang="en-US" u="none" cap="none" strike="noStrike">
                <a:solidFill>
                  <a:srgbClr val="5A6F6B"/>
                </a:solidFill>
                <a:latin typeface="IBM Plex Sans"/>
                <a:ea typeface="IBM Plex Sans"/>
                <a:cs typeface="IBM Plex Sans"/>
                <a:sym typeface="IBM Plex Sans"/>
              </a:rPr>
              <a:t>Headings and titles</a:t>
            </a:r>
            <a:endParaRPr b="0" i="0" u="none" cap="none" strike="noStrike">
              <a:solidFill>
                <a:schemeClr val="dk1"/>
              </a:solidFill>
              <a:latin typeface="Calibri"/>
              <a:ea typeface="Calibri"/>
              <a:cs typeface="Calibri"/>
              <a:sym typeface="Calibri"/>
            </a:endParaRPr>
          </a:p>
        </p:txBody>
      </p:sp>
      <p:sp>
        <p:nvSpPr>
          <p:cNvPr id="642" name="Google Shape;642;p31"/>
          <p:cNvSpPr/>
          <p:nvPr/>
        </p:nvSpPr>
        <p:spPr>
          <a:xfrm>
            <a:off x="960120" y="3740944"/>
            <a:ext cx="2834700" cy="3201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0E7C7B"/>
              </a:buClr>
              <a:buSzPts val="1000"/>
              <a:buFont typeface="IBM Plex Sans"/>
              <a:buNone/>
            </a:pPr>
            <a:r>
              <a:rPr b="0" i="0" lang="en-US" sz="1100" u="none" cap="none" strike="noStrike">
                <a:solidFill>
                  <a:srgbClr val="0E7C7B"/>
                </a:solidFill>
                <a:latin typeface="IBM Plex Sans"/>
                <a:ea typeface="IBM Plex Sans"/>
                <a:cs typeface="IBM Plex Sans"/>
                <a:sym typeface="IBM Plex Sans"/>
              </a:rPr>
              <a:t>fonts.google.com/specimen/Fraunces</a:t>
            </a:r>
            <a:endParaRPr b="0" i="0" sz="1100" u="none" cap="none" strike="noStrike">
              <a:solidFill>
                <a:schemeClr val="dk1"/>
              </a:solidFill>
              <a:latin typeface="Calibri"/>
              <a:ea typeface="Calibri"/>
              <a:cs typeface="Calibri"/>
              <a:sym typeface="Calibri"/>
            </a:endParaRPr>
          </a:p>
        </p:txBody>
      </p:sp>
      <p:sp>
        <p:nvSpPr>
          <p:cNvPr id="643" name="Google Shape;643;p31"/>
          <p:cNvSpPr/>
          <p:nvPr/>
        </p:nvSpPr>
        <p:spPr>
          <a:xfrm>
            <a:off x="4498848" y="2287905"/>
            <a:ext cx="3291900" cy="1965900"/>
          </a:xfrm>
          <a:prstGeom prst="roundRect">
            <a:avLst>
              <a:gd fmla="val 6512"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1"/>
          <p:cNvSpPr/>
          <p:nvPr/>
        </p:nvSpPr>
        <p:spPr>
          <a:xfrm>
            <a:off x="4727448" y="2379345"/>
            <a:ext cx="2834700" cy="658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3600"/>
              <a:buFont typeface="IBM Plex Sans"/>
              <a:buNone/>
            </a:pPr>
            <a:r>
              <a:rPr b="0" i="0" lang="en-US" sz="3600" u="none" cap="none" strike="noStrike">
                <a:solidFill>
                  <a:srgbClr val="0E7C7B"/>
                </a:solidFill>
                <a:latin typeface="IBM Plex Sans"/>
                <a:ea typeface="IBM Plex Sans"/>
                <a:cs typeface="IBM Plex Sans"/>
                <a:sym typeface="IBM Plex Sans"/>
              </a:rPr>
              <a:t>Aa</a:t>
            </a:r>
            <a:endParaRPr b="0" i="0" sz="3600" u="none" cap="none" strike="noStrike">
              <a:solidFill>
                <a:schemeClr val="dk1"/>
              </a:solidFill>
              <a:latin typeface="Calibri"/>
              <a:ea typeface="Calibri"/>
              <a:cs typeface="Calibri"/>
              <a:sym typeface="Calibri"/>
            </a:endParaRPr>
          </a:p>
        </p:txBody>
      </p:sp>
      <p:sp>
        <p:nvSpPr>
          <p:cNvPr id="645" name="Google Shape;645;p31"/>
          <p:cNvSpPr/>
          <p:nvPr/>
        </p:nvSpPr>
        <p:spPr>
          <a:xfrm>
            <a:off x="4727448" y="3065145"/>
            <a:ext cx="2834700" cy="34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700"/>
              <a:buFont typeface="IBM Plex Sans"/>
              <a:buNone/>
            </a:pPr>
            <a:r>
              <a:rPr b="0" i="0" lang="en-US" sz="1800" u="none" cap="none" strike="noStrike">
                <a:solidFill>
                  <a:srgbClr val="12292B"/>
                </a:solidFill>
                <a:latin typeface="IBM Plex Sans"/>
                <a:ea typeface="IBM Plex Sans"/>
                <a:cs typeface="IBM Plex Sans"/>
                <a:sym typeface="IBM Plex Sans"/>
              </a:rPr>
              <a:t>IBM Plex Sans</a:t>
            </a:r>
            <a:endParaRPr b="0" i="0" sz="1800" u="none" cap="none" strike="noStrike">
              <a:solidFill>
                <a:schemeClr val="dk1"/>
              </a:solidFill>
              <a:latin typeface="Calibri"/>
              <a:ea typeface="Calibri"/>
              <a:cs typeface="Calibri"/>
              <a:sym typeface="Calibri"/>
            </a:endParaRPr>
          </a:p>
        </p:txBody>
      </p:sp>
      <p:sp>
        <p:nvSpPr>
          <p:cNvPr id="646" name="Google Shape;646;p31"/>
          <p:cNvSpPr/>
          <p:nvPr/>
        </p:nvSpPr>
        <p:spPr>
          <a:xfrm>
            <a:off x="4727448" y="3430905"/>
            <a:ext cx="2834700" cy="2742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5A6F6B"/>
              </a:buClr>
              <a:buSzPts val="1100"/>
              <a:buFont typeface="IBM Plex Sans"/>
              <a:buNone/>
            </a:pPr>
            <a:r>
              <a:rPr b="0" i="0" lang="en-US" u="none" cap="none" strike="noStrike">
                <a:solidFill>
                  <a:srgbClr val="5A6F6B"/>
                </a:solidFill>
                <a:latin typeface="IBM Plex Sans"/>
                <a:ea typeface="IBM Plex Sans"/>
                <a:cs typeface="IBM Plex Sans"/>
                <a:sym typeface="IBM Plex Sans"/>
              </a:rPr>
              <a:t>Body text and paragraphs</a:t>
            </a:r>
            <a:endParaRPr b="0" i="0" u="none" cap="none" strike="noStrike">
              <a:solidFill>
                <a:schemeClr val="dk1"/>
              </a:solidFill>
              <a:latin typeface="Calibri"/>
              <a:ea typeface="Calibri"/>
              <a:cs typeface="Calibri"/>
              <a:sym typeface="Calibri"/>
            </a:endParaRPr>
          </a:p>
        </p:txBody>
      </p:sp>
      <p:sp>
        <p:nvSpPr>
          <p:cNvPr id="647" name="Google Shape;647;p31"/>
          <p:cNvSpPr/>
          <p:nvPr/>
        </p:nvSpPr>
        <p:spPr>
          <a:xfrm>
            <a:off x="4727448" y="3740944"/>
            <a:ext cx="2834700" cy="3201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0E7C7B"/>
              </a:buClr>
              <a:buSzPts val="1000"/>
              <a:buFont typeface="IBM Plex Sans"/>
              <a:buNone/>
            </a:pPr>
            <a:r>
              <a:rPr b="0" i="0" lang="en-US" sz="1100" u="none" cap="none" strike="noStrike">
                <a:solidFill>
                  <a:srgbClr val="0E7C7B"/>
                </a:solidFill>
                <a:latin typeface="IBM Plex Sans"/>
                <a:ea typeface="IBM Plex Sans"/>
                <a:cs typeface="IBM Plex Sans"/>
                <a:sym typeface="IBM Plex Sans"/>
              </a:rPr>
              <a:t>fonts.google.com/specimen/IBM+Plex+Sans</a:t>
            </a:r>
            <a:endParaRPr b="0" i="0" sz="1100" u="none" cap="none" strike="noStrike">
              <a:solidFill>
                <a:schemeClr val="dk1"/>
              </a:solidFill>
              <a:latin typeface="Calibri"/>
              <a:ea typeface="Calibri"/>
              <a:cs typeface="Calibri"/>
              <a:sym typeface="Calibri"/>
            </a:endParaRPr>
          </a:p>
        </p:txBody>
      </p:sp>
      <p:sp>
        <p:nvSpPr>
          <p:cNvPr id="648" name="Google Shape;648;p31"/>
          <p:cNvSpPr/>
          <p:nvPr/>
        </p:nvSpPr>
        <p:spPr>
          <a:xfrm>
            <a:off x="8266176" y="2287905"/>
            <a:ext cx="3291900" cy="1965900"/>
          </a:xfrm>
          <a:prstGeom prst="roundRect">
            <a:avLst>
              <a:gd fmla="val 6512" name="adj"/>
            </a:avLst>
          </a:prstGeom>
          <a:solidFill>
            <a:srgbClr val="E4ED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1"/>
          <p:cNvSpPr/>
          <p:nvPr/>
        </p:nvSpPr>
        <p:spPr>
          <a:xfrm>
            <a:off x="8494776" y="2379345"/>
            <a:ext cx="2834700" cy="658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7C7B"/>
              </a:buClr>
              <a:buSzPts val="3600"/>
              <a:buFont typeface="IBM Plex Mono"/>
              <a:buNone/>
            </a:pPr>
            <a:r>
              <a:rPr b="0" i="0" lang="en-US" sz="3600" u="none" cap="none" strike="noStrike">
                <a:solidFill>
                  <a:srgbClr val="0E7C7B"/>
                </a:solidFill>
                <a:latin typeface="IBM Plex Mono"/>
                <a:ea typeface="IBM Plex Mono"/>
                <a:cs typeface="IBM Plex Mono"/>
                <a:sym typeface="IBM Plex Mono"/>
              </a:rPr>
              <a:t>Aa</a:t>
            </a:r>
            <a:endParaRPr b="0" i="0" sz="3600" u="none" cap="none" strike="noStrike">
              <a:solidFill>
                <a:schemeClr val="dk1"/>
              </a:solidFill>
              <a:latin typeface="Calibri"/>
              <a:ea typeface="Calibri"/>
              <a:cs typeface="Calibri"/>
              <a:sym typeface="Calibri"/>
            </a:endParaRPr>
          </a:p>
        </p:txBody>
      </p:sp>
      <p:sp>
        <p:nvSpPr>
          <p:cNvPr id="650" name="Google Shape;650;p31"/>
          <p:cNvSpPr/>
          <p:nvPr/>
        </p:nvSpPr>
        <p:spPr>
          <a:xfrm>
            <a:off x="8494776" y="3065145"/>
            <a:ext cx="2834700" cy="34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700"/>
              <a:buFont typeface="IBM Plex Mono"/>
              <a:buNone/>
            </a:pPr>
            <a:r>
              <a:rPr b="0" i="0" lang="en-US" sz="1800" u="none" cap="none" strike="noStrike">
                <a:solidFill>
                  <a:srgbClr val="12292B"/>
                </a:solidFill>
                <a:latin typeface="IBM Plex Mono"/>
                <a:ea typeface="IBM Plex Mono"/>
                <a:cs typeface="IBM Plex Mono"/>
                <a:sym typeface="IBM Plex Mono"/>
              </a:rPr>
              <a:t>IBM Plex Mono</a:t>
            </a:r>
            <a:endParaRPr b="0" i="0" sz="1800" u="none" cap="none" strike="noStrike">
              <a:solidFill>
                <a:schemeClr val="dk1"/>
              </a:solidFill>
              <a:latin typeface="Calibri"/>
              <a:ea typeface="Calibri"/>
              <a:cs typeface="Calibri"/>
              <a:sym typeface="Calibri"/>
            </a:endParaRPr>
          </a:p>
        </p:txBody>
      </p:sp>
      <p:sp>
        <p:nvSpPr>
          <p:cNvPr id="651" name="Google Shape;651;p31"/>
          <p:cNvSpPr/>
          <p:nvPr/>
        </p:nvSpPr>
        <p:spPr>
          <a:xfrm>
            <a:off x="8494776" y="3430905"/>
            <a:ext cx="2834700" cy="2742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5A6F6B"/>
              </a:buClr>
              <a:buSzPts val="1100"/>
              <a:buFont typeface="IBM Plex Sans"/>
              <a:buNone/>
            </a:pPr>
            <a:r>
              <a:rPr b="0" i="0" lang="en-US" u="none" cap="none" strike="noStrike">
                <a:solidFill>
                  <a:srgbClr val="5A6F6B"/>
                </a:solidFill>
                <a:latin typeface="IBM Plex Sans"/>
                <a:ea typeface="IBM Plex Sans"/>
                <a:cs typeface="IBM Plex Sans"/>
                <a:sym typeface="IBM Plex Sans"/>
              </a:rPr>
              <a:t>Labels, figures and data</a:t>
            </a:r>
            <a:endParaRPr b="0" i="0" u="none" cap="none" strike="noStrike">
              <a:solidFill>
                <a:schemeClr val="dk1"/>
              </a:solidFill>
              <a:latin typeface="Calibri"/>
              <a:ea typeface="Calibri"/>
              <a:cs typeface="Calibri"/>
              <a:sym typeface="Calibri"/>
            </a:endParaRPr>
          </a:p>
        </p:txBody>
      </p:sp>
      <p:sp>
        <p:nvSpPr>
          <p:cNvPr id="652" name="Google Shape;652;p31"/>
          <p:cNvSpPr/>
          <p:nvPr/>
        </p:nvSpPr>
        <p:spPr>
          <a:xfrm>
            <a:off x="8494775" y="3740950"/>
            <a:ext cx="2912700" cy="3201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0E7C7B"/>
              </a:buClr>
              <a:buSzPts val="1000"/>
              <a:buFont typeface="IBM Plex Sans"/>
              <a:buNone/>
            </a:pPr>
            <a:r>
              <a:rPr b="0" i="0" lang="en-US" sz="1100" u="none" cap="none" strike="noStrike">
                <a:solidFill>
                  <a:srgbClr val="0E7C7B"/>
                </a:solidFill>
                <a:latin typeface="IBM Plex Sans"/>
                <a:ea typeface="IBM Plex Sans"/>
                <a:cs typeface="IBM Plex Sans"/>
                <a:sym typeface="IBM Plex Sans"/>
              </a:rPr>
              <a:t>fonts.google.com/specimen/IBM+Plex+Mono</a:t>
            </a:r>
            <a:endParaRPr b="0" i="0" sz="1100" u="none" cap="none" strike="noStrike">
              <a:solidFill>
                <a:schemeClr val="dk1"/>
              </a:solidFill>
              <a:latin typeface="Calibri"/>
              <a:ea typeface="Calibri"/>
              <a:cs typeface="Calibri"/>
              <a:sym typeface="Calibri"/>
            </a:endParaRPr>
          </a:p>
        </p:txBody>
      </p:sp>
      <p:sp>
        <p:nvSpPr>
          <p:cNvPr id="653" name="Google Shape;653;p31"/>
          <p:cNvSpPr/>
          <p:nvPr/>
        </p:nvSpPr>
        <p:spPr>
          <a:xfrm>
            <a:off x="731520" y="4434840"/>
            <a:ext cx="27432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92B"/>
              </a:buClr>
              <a:buSzPts val="1350"/>
              <a:buFont typeface="IBM Plex Sans"/>
              <a:buNone/>
            </a:pPr>
            <a:r>
              <a:rPr b="1" i="0" lang="en-US" sz="1350" u="none" cap="none" strike="noStrike">
                <a:solidFill>
                  <a:srgbClr val="12292B"/>
                </a:solidFill>
                <a:latin typeface="IBM Plex Sans"/>
                <a:ea typeface="IBM Plex Sans"/>
                <a:cs typeface="IBM Plex Sans"/>
                <a:sym typeface="IBM Plex Sans"/>
              </a:rPr>
              <a:t>Colors:</a:t>
            </a:r>
            <a:endParaRPr b="0" i="0" sz="1350" u="none" cap="none" strike="noStrike">
              <a:solidFill>
                <a:schemeClr val="dk1"/>
              </a:solidFill>
              <a:latin typeface="Calibri"/>
              <a:ea typeface="Calibri"/>
              <a:cs typeface="Calibri"/>
              <a:sym typeface="Calibri"/>
            </a:endParaRPr>
          </a:p>
        </p:txBody>
      </p:sp>
      <p:sp>
        <p:nvSpPr>
          <p:cNvPr id="654" name="Google Shape;654;p31"/>
          <p:cNvSpPr/>
          <p:nvPr/>
        </p:nvSpPr>
        <p:spPr>
          <a:xfrm>
            <a:off x="731520" y="4846320"/>
            <a:ext cx="1554480" cy="777240"/>
          </a:xfrm>
          <a:prstGeom prst="roundRect">
            <a:avLst>
              <a:gd fmla="val 12941" name="adj"/>
            </a:avLst>
          </a:prstGeom>
          <a:solidFill>
            <a:srgbClr val="F3F6F4"/>
          </a:solidFill>
          <a:ln cap="flat" cmpd="sng" w="9525">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1"/>
          <p:cNvSpPr/>
          <p:nvPr/>
        </p:nvSpPr>
        <p:spPr>
          <a:xfrm>
            <a:off x="731520" y="4990910"/>
            <a:ext cx="15546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900"/>
              <a:buFont typeface="IBM Plex Mono"/>
              <a:buNone/>
            </a:pPr>
            <a:r>
              <a:rPr b="0" i="0" lang="en-US" sz="1600" u="none" cap="none" strike="noStrike">
                <a:solidFill>
                  <a:srgbClr val="12292B"/>
                </a:solidFill>
                <a:latin typeface="IBM Plex Mono"/>
                <a:ea typeface="IBM Plex Mono"/>
                <a:cs typeface="IBM Plex Mono"/>
                <a:sym typeface="IBM Plex Mono"/>
              </a:rPr>
              <a:t>#F3F6F4</a:t>
            </a:r>
            <a:endParaRPr b="0" i="0" sz="1600" u="none" cap="none" strike="noStrike">
              <a:solidFill>
                <a:schemeClr val="dk1"/>
              </a:solidFill>
              <a:latin typeface="Calibri"/>
              <a:ea typeface="Calibri"/>
              <a:cs typeface="Calibri"/>
              <a:sym typeface="Calibri"/>
            </a:endParaRPr>
          </a:p>
        </p:txBody>
      </p:sp>
      <p:sp>
        <p:nvSpPr>
          <p:cNvPr id="656" name="Google Shape;656;p31"/>
          <p:cNvSpPr/>
          <p:nvPr/>
        </p:nvSpPr>
        <p:spPr>
          <a:xfrm>
            <a:off x="731520" y="5230368"/>
            <a:ext cx="15544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1100"/>
              <a:buFont typeface="IBM Plex Sans"/>
              <a:buNone/>
            </a:pPr>
            <a:r>
              <a:rPr b="0" i="0" lang="en-US" sz="1100" u="none" cap="none" strike="noStrike">
                <a:solidFill>
                  <a:srgbClr val="12292B"/>
                </a:solidFill>
                <a:latin typeface="IBM Plex Sans"/>
                <a:ea typeface="IBM Plex Sans"/>
                <a:cs typeface="IBM Plex Sans"/>
                <a:sym typeface="IBM Plex Sans"/>
              </a:rPr>
              <a:t>Bone</a:t>
            </a:r>
            <a:endParaRPr b="0" i="0" sz="1100" u="none" cap="none" strike="noStrike">
              <a:solidFill>
                <a:schemeClr val="dk1"/>
              </a:solidFill>
              <a:latin typeface="Calibri"/>
              <a:ea typeface="Calibri"/>
              <a:cs typeface="Calibri"/>
              <a:sym typeface="Calibri"/>
            </a:endParaRPr>
          </a:p>
        </p:txBody>
      </p:sp>
      <p:sp>
        <p:nvSpPr>
          <p:cNvPr id="657" name="Google Shape;657;p31"/>
          <p:cNvSpPr/>
          <p:nvPr/>
        </p:nvSpPr>
        <p:spPr>
          <a:xfrm>
            <a:off x="2532888" y="4846320"/>
            <a:ext cx="1554480" cy="777240"/>
          </a:xfrm>
          <a:prstGeom prst="roundRect">
            <a:avLst>
              <a:gd fmla="val 12941" name="adj"/>
            </a:avLst>
          </a:prstGeom>
          <a:solidFill>
            <a:srgbClr val="E4EDE7"/>
          </a:solidFill>
          <a:ln cap="flat" cmpd="sng" w="9525">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1"/>
          <p:cNvSpPr/>
          <p:nvPr/>
        </p:nvSpPr>
        <p:spPr>
          <a:xfrm>
            <a:off x="2532888" y="4990910"/>
            <a:ext cx="15546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900"/>
              <a:buFont typeface="IBM Plex Mono"/>
              <a:buNone/>
            </a:pPr>
            <a:r>
              <a:rPr b="0" i="0" lang="en-US" sz="1600" u="none" cap="none" strike="noStrike">
                <a:solidFill>
                  <a:srgbClr val="12292B"/>
                </a:solidFill>
                <a:latin typeface="IBM Plex Mono"/>
                <a:ea typeface="IBM Plex Mono"/>
                <a:cs typeface="IBM Plex Mono"/>
                <a:sym typeface="IBM Plex Mono"/>
              </a:rPr>
              <a:t>#E4EDE7</a:t>
            </a:r>
            <a:endParaRPr b="0" i="0" sz="1600" u="none" cap="none" strike="noStrike">
              <a:solidFill>
                <a:schemeClr val="dk1"/>
              </a:solidFill>
              <a:latin typeface="Calibri"/>
              <a:ea typeface="Calibri"/>
              <a:cs typeface="Calibri"/>
              <a:sym typeface="Calibri"/>
            </a:endParaRPr>
          </a:p>
        </p:txBody>
      </p:sp>
      <p:sp>
        <p:nvSpPr>
          <p:cNvPr id="659" name="Google Shape;659;p31"/>
          <p:cNvSpPr/>
          <p:nvPr/>
        </p:nvSpPr>
        <p:spPr>
          <a:xfrm>
            <a:off x="2532888" y="5230368"/>
            <a:ext cx="15544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1100"/>
              <a:buFont typeface="IBM Plex Sans"/>
              <a:buNone/>
            </a:pPr>
            <a:r>
              <a:rPr b="0" i="0" lang="en-US" sz="1100" u="none" cap="none" strike="noStrike">
                <a:solidFill>
                  <a:srgbClr val="12292B"/>
                </a:solidFill>
                <a:latin typeface="IBM Plex Sans"/>
                <a:ea typeface="IBM Plex Sans"/>
                <a:cs typeface="IBM Plex Sans"/>
                <a:sym typeface="IBM Plex Sans"/>
              </a:rPr>
              <a:t>Mist</a:t>
            </a:r>
            <a:endParaRPr b="0" i="0" sz="1100" u="none" cap="none" strike="noStrike">
              <a:solidFill>
                <a:schemeClr val="dk1"/>
              </a:solidFill>
              <a:latin typeface="Calibri"/>
              <a:ea typeface="Calibri"/>
              <a:cs typeface="Calibri"/>
              <a:sym typeface="Calibri"/>
            </a:endParaRPr>
          </a:p>
        </p:txBody>
      </p:sp>
      <p:sp>
        <p:nvSpPr>
          <p:cNvPr id="660" name="Google Shape;660;p31"/>
          <p:cNvSpPr/>
          <p:nvPr/>
        </p:nvSpPr>
        <p:spPr>
          <a:xfrm>
            <a:off x="4334256" y="4846320"/>
            <a:ext cx="1554480" cy="777240"/>
          </a:xfrm>
          <a:prstGeom prst="roundRect">
            <a:avLst>
              <a:gd fmla="val 12941" name="adj"/>
            </a:avLst>
          </a:prstGeom>
          <a:solidFill>
            <a:srgbClr val="12292B"/>
          </a:solidFill>
          <a:ln cap="flat" cmpd="sng" w="9525">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1"/>
          <p:cNvSpPr/>
          <p:nvPr/>
        </p:nvSpPr>
        <p:spPr>
          <a:xfrm>
            <a:off x="4334256" y="4990910"/>
            <a:ext cx="15546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900"/>
              <a:buFont typeface="IBM Plex Mono"/>
              <a:buNone/>
            </a:pPr>
            <a:r>
              <a:rPr b="0" i="0" lang="en-US" sz="1600" u="none" cap="none" strike="noStrike">
                <a:solidFill>
                  <a:srgbClr val="F3F6F4"/>
                </a:solidFill>
                <a:latin typeface="IBM Plex Mono"/>
                <a:ea typeface="IBM Plex Mono"/>
                <a:cs typeface="IBM Plex Mono"/>
                <a:sym typeface="IBM Plex Mono"/>
              </a:rPr>
              <a:t>#12292B</a:t>
            </a:r>
            <a:endParaRPr b="0" i="0" sz="1600" u="none" cap="none" strike="noStrike">
              <a:solidFill>
                <a:schemeClr val="dk1"/>
              </a:solidFill>
              <a:latin typeface="Calibri"/>
              <a:ea typeface="Calibri"/>
              <a:cs typeface="Calibri"/>
              <a:sym typeface="Calibri"/>
            </a:endParaRPr>
          </a:p>
        </p:txBody>
      </p:sp>
      <p:sp>
        <p:nvSpPr>
          <p:cNvPr id="662" name="Google Shape;662;p31"/>
          <p:cNvSpPr/>
          <p:nvPr/>
        </p:nvSpPr>
        <p:spPr>
          <a:xfrm>
            <a:off x="4334256" y="5230368"/>
            <a:ext cx="15544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100"/>
              <a:buFont typeface="IBM Plex Sans"/>
              <a:buNone/>
            </a:pPr>
            <a:r>
              <a:rPr b="0" i="0" lang="en-US" sz="1100" u="none" cap="none" strike="noStrike">
                <a:solidFill>
                  <a:srgbClr val="F3F6F4"/>
                </a:solidFill>
                <a:latin typeface="IBM Plex Sans"/>
                <a:ea typeface="IBM Plex Sans"/>
                <a:cs typeface="IBM Plex Sans"/>
                <a:sym typeface="IBM Plex Sans"/>
              </a:rPr>
              <a:t>Deep pine</a:t>
            </a:r>
            <a:endParaRPr b="0" i="0" sz="1100" u="none" cap="none" strike="noStrike">
              <a:solidFill>
                <a:schemeClr val="dk1"/>
              </a:solidFill>
              <a:latin typeface="Calibri"/>
              <a:ea typeface="Calibri"/>
              <a:cs typeface="Calibri"/>
              <a:sym typeface="Calibri"/>
            </a:endParaRPr>
          </a:p>
        </p:txBody>
      </p:sp>
      <p:sp>
        <p:nvSpPr>
          <p:cNvPr id="663" name="Google Shape;663;p31"/>
          <p:cNvSpPr/>
          <p:nvPr/>
        </p:nvSpPr>
        <p:spPr>
          <a:xfrm>
            <a:off x="6135624" y="4846320"/>
            <a:ext cx="1554480" cy="777240"/>
          </a:xfrm>
          <a:prstGeom prst="roundRect">
            <a:avLst>
              <a:gd fmla="val 12941" name="adj"/>
            </a:avLst>
          </a:prstGeom>
          <a:solidFill>
            <a:srgbClr val="0E7C7B"/>
          </a:solidFill>
          <a:ln cap="flat" cmpd="sng" w="9525">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1"/>
          <p:cNvSpPr/>
          <p:nvPr/>
        </p:nvSpPr>
        <p:spPr>
          <a:xfrm>
            <a:off x="6135624" y="4990910"/>
            <a:ext cx="15546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900"/>
              <a:buFont typeface="IBM Plex Mono"/>
              <a:buNone/>
            </a:pPr>
            <a:r>
              <a:rPr b="0" i="0" lang="en-US" sz="1600" u="none" cap="none" strike="noStrike">
                <a:solidFill>
                  <a:srgbClr val="F3F6F4"/>
                </a:solidFill>
                <a:latin typeface="IBM Plex Mono"/>
                <a:ea typeface="IBM Plex Mono"/>
                <a:cs typeface="IBM Plex Mono"/>
                <a:sym typeface="IBM Plex Mono"/>
              </a:rPr>
              <a:t>#0E7C7B</a:t>
            </a:r>
            <a:endParaRPr b="0" i="0" sz="1600" u="none" cap="none" strike="noStrike">
              <a:solidFill>
                <a:schemeClr val="dk1"/>
              </a:solidFill>
              <a:latin typeface="Calibri"/>
              <a:ea typeface="Calibri"/>
              <a:cs typeface="Calibri"/>
              <a:sym typeface="Calibri"/>
            </a:endParaRPr>
          </a:p>
        </p:txBody>
      </p:sp>
      <p:sp>
        <p:nvSpPr>
          <p:cNvPr id="665" name="Google Shape;665;p31"/>
          <p:cNvSpPr/>
          <p:nvPr/>
        </p:nvSpPr>
        <p:spPr>
          <a:xfrm>
            <a:off x="6135624" y="5230368"/>
            <a:ext cx="15544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100"/>
              <a:buFont typeface="IBM Plex Sans"/>
              <a:buNone/>
            </a:pPr>
            <a:r>
              <a:rPr b="0" i="0" lang="en-US" sz="1100" u="none" cap="none" strike="noStrike">
                <a:solidFill>
                  <a:srgbClr val="F3F6F4"/>
                </a:solidFill>
                <a:latin typeface="IBM Plex Sans"/>
                <a:ea typeface="IBM Plex Sans"/>
                <a:cs typeface="IBM Plex Sans"/>
                <a:sym typeface="IBM Plex Sans"/>
              </a:rPr>
              <a:t>Clinical teal</a:t>
            </a:r>
            <a:endParaRPr b="0" i="0" sz="1100" u="none" cap="none" strike="noStrike">
              <a:solidFill>
                <a:schemeClr val="dk1"/>
              </a:solidFill>
              <a:latin typeface="Calibri"/>
              <a:ea typeface="Calibri"/>
              <a:cs typeface="Calibri"/>
              <a:sym typeface="Calibri"/>
            </a:endParaRPr>
          </a:p>
        </p:txBody>
      </p:sp>
      <p:sp>
        <p:nvSpPr>
          <p:cNvPr id="666" name="Google Shape;666;p31"/>
          <p:cNvSpPr/>
          <p:nvPr/>
        </p:nvSpPr>
        <p:spPr>
          <a:xfrm>
            <a:off x="7936992" y="4846320"/>
            <a:ext cx="1554480" cy="777240"/>
          </a:xfrm>
          <a:prstGeom prst="roundRect">
            <a:avLst>
              <a:gd fmla="val 12941" name="adj"/>
            </a:avLst>
          </a:prstGeom>
          <a:solidFill>
            <a:srgbClr val="8FAE9B"/>
          </a:solidFill>
          <a:ln cap="flat" cmpd="sng" w="9525">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1"/>
          <p:cNvSpPr/>
          <p:nvPr/>
        </p:nvSpPr>
        <p:spPr>
          <a:xfrm>
            <a:off x="7936992" y="4990910"/>
            <a:ext cx="15546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900"/>
              <a:buFont typeface="IBM Plex Mono"/>
              <a:buNone/>
            </a:pPr>
            <a:r>
              <a:rPr b="0" i="0" lang="en-US" sz="1600" u="none" cap="none" strike="noStrike">
                <a:solidFill>
                  <a:srgbClr val="12292B"/>
                </a:solidFill>
                <a:latin typeface="IBM Plex Mono"/>
                <a:ea typeface="IBM Plex Mono"/>
                <a:cs typeface="IBM Plex Mono"/>
                <a:sym typeface="IBM Plex Mono"/>
              </a:rPr>
              <a:t>#8FAE9B</a:t>
            </a:r>
            <a:endParaRPr b="0" i="0" sz="1600" u="none" cap="none" strike="noStrike">
              <a:solidFill>
                <a:schemeClr val="dk1"/>
              </a:solidFill>
              <a:latin typeface="Calibri"/>
              <a:ea typeface="Calibri"/>
              <a:cs typeface="Calibri"/>
              <a:sym typeface="Calibri"/>
            </a:endParaRPr>
          </a:p>
        </p:txBody>
      </p:sp>
      <p:sp>
        <p:nvSpPr>
          <p:cNvPr id="668" name="Google Shape;668;p31"/>
          <p:cNvSpPr/>
          <p:nvPr/>
        </p:nvSpPr>
        <p:spPr>
          <a:xfrm>
            <a:off x="7936992" y="5230368"/>
            <a:ext cx="15544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92B"/>
              </a:buClr>
              <a:buSzPts val="1100"/>
              <a:buFont typeface="IBM Plex Sans"/>
              <a:buNone/>
            </a:pPr>
            <a:r>
              <a:rPr b="0" i="0" lang="en-US" sz="1100" u="none" cap="none" strike="noStrike">
                <a:solidFill>
                  <a:srgbClr val="12292B"/>
                </a:solidFill>
                <a:latin typeface="IBM Plex Sans"/>
                <a:ea typeface="IBM Plex Sans"/>
                <a:cs typeface="IBM Plex Sans"/>
                <a:sym typeface="IBM Plex Sans"/>
              </a:rPr>
              <a:t>Sage</a:t>
            </a:r>
            <a:endParaRPr b="0" i="0" sz="1100" u="none" cap="none" strike="noStrike">
              <a:solidFill>
                <a:schemeClr val="dk1"/>
              </a:solidFill>
              <a:latin typeface="Calibri"/>
              <a:ea typeface="Calibri"/>
              <a:cs typeface="Calibri"/>
              <a:sym typeface="Calibri"/>
            </a:endParaRPr>
          </a:p>
        </p:txBody>
      </p:sp>
      <p:sp>
        <p:nvSpPr>
          <p:cNvPr id="669" name="Google Shape;669;p31"/>
          <p:cNvSpPr/>
          <p:nvPr/>
        </p:nvSpPr>
        <p:spPr>
          <a:xfrm>
            <a:off x="9738360" y="4846320"/>
            <a:ext cx="1554480" cy="777240"/>
          </a:xfrm>
          <a:prstGeom prst="roundRect">
            <a:avLst>
              <a:gd fmla="val 12941" name="adj"/>
            </a:avLst>
          </a:prstGeom>
          <a:solidFill>
            <a:srgbClr val="E2725B"/>
          </a:solidFill>
          <a:ln cap="flat" cmpd="sng" w="9525">
            <a:solidFill>
              <a:srgbClr val="D3E0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1"/>
          <p:cNvSpPr/>
          <p:nvPr/>
        </p:nvSpPr>
        <p:spPr>
          <a:xfrm>
            <a:off x="9738360" y="4990910"/>
            <a:ext cx="15546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900"/>
              <a:buFont typeface="IBM Plex Mono"/>
              <a:buNone/>
            </a:pPr>
            <a:r>
              <a:rPr b="0" i="0" lang="en-US" sz="1600" u="none" cap="none" strike="noStrike">
                <a:solidFill>
                  <a:srgbClr val="F3F6F4"/>
                </a:solidFill>
                <a:latin typeface="IBM Plex Mono"/>
                <a:ea typeface="IBM Plex Mono"/>
                <a:cs typeface="IBM Plex Mono"/>
                <a:sym typeface="IBM Plex Mono"/>
              </a:rPr>
              <a:t>#E2725B</a:t>
            </a:r>
            <a:endParaRPr b="0" i="0" sz="1600" u="none" cap="none" strike="noStrike">
              <a:solidFill>
                <a:schemeClr val="dk1"/>
              </a:solidFill>
              <a:latin typeface="Calibri"/>
              <a:ea typeface="Calibri"/>
              <a:cs typeface="Calibri"/>
              <a:sym typeface="Calibri"/>
            </a:endParaRPr>
          </a:p>
        </p:txBody>
      </p:sp>
      <p:sp>
        <p:nvSpPr>
          <p:cNvPr id="671" name="Google Shape;671;p31"/>
          <p:cNvSpPr/>
          <p:nvPr/>
        </p:nvSpPr>
        <p:spPr>
          <a:xfrm>
            <a:off x="9738360" y="5230368"/>
            <a:ext cx="15544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1100"/>
              <a:buFont typeface="IBM Plex Sans"/>
              <a:buNone/>
            </a:pPr>
            <a:r>
              <a:rPr b="0" i="0" lang="en-US" sz="1100" u="none" cap="none" strike="noStrike">
                <a:solidFill>
                  <a:srgbClr val="F3F6F4"/>
                </a:solidFill>
                <a:latin typeface="IBM Plex Sans"/>
                <a:ea typeface="IBM Plex Sans"/>
                <a:cs typeface="IBM Plex Sans"/>
                <a:sym typeface="IBM Plex Sans"/>
              </a:rPr>
              <a:t>Vital coral</a:t>
            </a:r>
            <a:endParaRPr b="0" i="0" sz="1100" u="none" cap="none" strike="noStrike">
              <a:solidFill>
                <a:schemeClr val="dk1"/>
              </a:solidFill>
              <a:latin typeface="Calibri"/>
              <a:ea typeface="Calibri"/>
              <a:cs typeface="Calibri"/>
              <a:sym typeface="Calibri"/>
            </a:endParaRPr>
          </a:p>
        </p:txBody>
      </p:sp>
      <p:sp>
        <p:nvSpPr>
          <p:cNvPr id="672" name="Google Shape;672;p31"/>
          <p:cNvSpPr/>
          <p:nvPr/>
        </p:nvSpPr>
        <p:spPr>
          <a:xfrm>
            <a:off x="731520" y="6345936"/>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F6B"/>
              </a:buClr>
              <a:buSzPts val="750"/>
              <a:buFont typeface="IBM Plex Mono"/>
              <a:buNone/>
            </a:pPr>
            <a:r>
              <a:rPr b="0" i="0" lang="en-US" sz="750" u="none" cap="none" strike="noStrike">
                <a:solidFill>
                  <a:srgbClr val="5A6F6B"/>
                </a:solidFill>
                <a:latin typeface="IBM Plex Mono"/>
                <a:ea typeface="IBM Plex Mono"/>
                <a:cs typeface="IBM Plex Mono"/>
                <a:sym typeface="IBM Plex Mono"/>
              </a:rPr>
              <a:t>MEDICINE &amp; WELLNESS · DEMO TEMPLATE</a:t>
            </a:r>
            <a:endParaRPr b="0" i="0" sz="750" u="none" cap="none" strike="noStrike">
              <a:solidFill>
                <a:schemeClr val="dk1"/>
              </a:solidFill>
              <a:latin typeface="Calibri"/>
              <a:ea typeface="Calibri"/>
              <a:cs typeface="Calibri"/>
              <a:sym typeface="Calibri"/>
            </a:endParaRPr>
          </a:p>
        </p:txBody>
      </p:sp>
      <p:sp>
        <p:nvSpPr>
          <p:cNvPr id="673" name="Google Shape;673;p31"/>
          <p:cNvSpPr/>
          <p:nvPr/>
        </p:nvSpPr>
        <p:spPr>
          <a:xfrm>
            <a:off x="10545775" y="6345936"/>
            <a:ext cx="9144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0E7C7B"/>
              </a:buClr>
              <a:buSzPts val="850"/>
              <a:buFont typeface="IBM Plex Mono"/>
              <a:buNone/>
            </a:pPr>
            <a:r>
              <a:rPr b="0" i="0" lang="en-US" sz="850" u="none" cap="none" strike="noStrike">
                <a:solidFill>
                  <a:srgbClr val="0E7C7B"/>
                </a:solidFill>
                <a:latin typeface="IBM Plex Mono"/>
                <a:ea typeface="IBM Plex Mono"/>
                <a:cs typeface="IBM Plex Mono"/>
                <a:sym typeface="IBM Plex Mono"/>
              </a:rPr>
              <a:t>29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32"/>
          <p:cNvSpPr/>
          <p:nvPr/>
        </p:nvSpPr>
        <p:spPr>
          <a:xfrm>
            <a:off x="0" y="0"/>
            <a:ext cx="12191700" cy="6858000"/>
          </a:xfrm>
          <a:prstGeom prst="rect">
            <a:avLst/>
          </a:prstGeom>
          <a:solidFill>
            <a:srgbClr val="1229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80" name="Google Shape;680;p32"/>
          <p:cNvPicPr preferRelativeResize="0"/>
          <p:nvPr/>
        </p:nvPicPr>
        <p:blipFill rotWithShape="1">
          <a:blip r:embed="rId3">
            <a:alphaModFix/>
          </a:blip>
          <a:srcRect b="0" l="0" r="0" t="0"/>
          <a:stretch/>
        </p:blipFill>
        <p:spPr>
          <a:xfrm>
            <a:off x="5803240" y="1722120"/>
            <a:ext cx="585216" cy="585216"/>
          </a:xfrm>
          <a:prstGeom prst="rect">
            <a:avLst/>
          </a:prstGeom>
          <a:noFill/>
          <a:ln>
            <a:noFill/>
          </a:ln>
        </p:spPr>
      </p:pic>
      <p:sp>
        <p:nvSpPr>
          <p:cNvPr id="681" name="Google Shape;681;p32"/>
          <p:cNvSpPr/>
          <p:nvPr/>
        </p:nvSpPr>
        <p:spPr>
          <a:xfrm>
            <a:off x="0" y="2545080"/>
            <a:ext cx="12191700" cy="128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6F4"/>
              </a:buClr>
              <a:buSzPts val="7200"/>
              <a:buFont typeface="Fraunces"/>
              <a:buNone/>
            </a:pPr>
            <a:r>
              <a:rPr b="0" i="0" lang="en-US" sz="7200" u="none" cap="none" strike="noStrike">
                <a:solidFill>
                  <a:srgbClr val="F3F6F4"/>
                </a:solidFill>
                <a:latin typeface="Fraunces"/>
                <a:ea typeface="Fraunces"/>
                <a:cs typeface="Fraunces"/>
                <a:sym typeface="Fraunces"/>
              </a:rPr>
              <a:t>Thank you!</a:t>
            </a:r>
            <a:endParaRPr b="0" i="0" sz="7200" u="none" cap="none" strike="noStrike">
              <a:solidFill>
                <a:schemeClr val="dk1"/>
              </a:solidFill>
              <a:latin typeface="Calibri"/>
              <a:ea typeface="Calibri"/>
              <a:cs typeface="Calibri"/>
              <a:sym typeface="Calibri"/>
            </a:endParaRPr>
          </a:p>
        </p:txBody>
      </p:sp>
      <p:sp>
        <p:nvSpPr>
          <p:cNvPr id="682" name="Google Shape;682;p32"/>
          <p:cNvSpPr/>
          <p:nvPr/>
        </p:nvSpPr>
        <p:spPr>
          <a:xfrm>
            <a:off x="5844388" y="3957828"/>
            <a:ext cx="100500" cy="100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2"/>
          <p:cNvSpPr/>
          <p:nvPr/>
        </p:nvSpPr>
        <p:spPr>
          <a:xfrm>
            <a:off x="6045556" y="3957828"/>
            <a:ext cx="100500" cy="100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2"/>
          <p:cNvSpPr/>
          <p:nvPr/>
        </p:nvSpPr>
        <p:spPr>
          <a:xfrm>
            <a:off x="6246724" y="3957828"/>
            <a:ext cx="100500" cy="100500"/>
          </a:xfrm>
          <a:prstGeom prst="ellipse">
            <a:avLst/>
          </a:prstGeom>
          <a:solidFill>
            <a:srgbClr val="E272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2"/>
          <p:cNvSpPr/>
          <p:nvPr/>
        </p:nvSpPr>
        <p:spPr>
          <a:xfrm>
            <a:off x="0" y="4282440"/>
            <a:ext cx="121917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FB3AE"/>
              </a:buClr>
              <a:buSzPts val="1500"/>
              <a:buFont typeface="IBM Plex Sans"/>
              <a:buNone/>
            </a:pPr>
            <a:r>
              <a:rPr b="0" i="0" lang="en-US" sz="1500" u="none" cap="none" strike="noStrike">
                <a:solidFill>
                  <a:srgbClr val="9FB3AE"/>
                </a:solidFill>
                <a:latin typeface="IBM Plex Sans"/>
                <a:ea typeface="IBM Plex Sans"/>
                <a:cs typeface="IBM Plex Sans"/>
                <a:sym typeface="IBM Plex Sans"/>
              </a:rPr>
              <a:t>Demo closing text · email@demo.com</a:t>
            </a:r>
            <a:endParaRPr b="0" i="0" sz="1500" u="none" cap="none" strike="noStrike">
              <a:solidFill>
                <a:schemeClr val="dk1"/>
              </a:solidFill>
              <a:latin typeface="Calibri"/>
              <a:ea typeface="Calibri"/>
              <a:cs typeface="Calibri"/>
              <a:sym typeface="Calibri"/>
            </a:endParaRPr>
          </a:p>
        </p:txBody>
      </p:sp>
      <p:sp>
        <p:nvSpPr>
          <p:cNvPr id="686" name="Google Shape;686;p32"/>
          <p:cNvSpPr/>
          <p:nvPr/>
        </p:nvSpPr>
        <p:spPr>
          <a:xfrm>
            <a:off x="0" y="4968240"/>
            <a:ext cx="12191700" cy="23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F8781"/>
              </a:buClr>
              <a:buSzPts val="950"/>
              <a:buFont typeface="IBM Plex Mono"/>
              <a:buNone/>
            </a:pPr>
            <a:r>
              <a:rPr b="0" i="0" lang="en-US" u="none" cap="none" strike="noStrike">
                <a:solidFill>
                  <a:srgbClr val="6F8781"/>
                </a:solidFill>
                <a:latin typeface="IBM Plex Mono"/>
                <a:ea typeface="IBM Plex Mono"/>
                <a:cs typeface="IBM Plex Mono"/>
                <a:sym typeface="IBM Plex Mono"/>
              </a:rPr>
              <a:t>SLIDESCORNER.COM</a:t>
            </a:r>
            <a:endParaRPr b="0" i="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