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Comic Neue"/>
      <p:regular r:id="rId34"/>
      <p:bold r:id="rId35"/>
      <p:italic r:id="rId36"/>
      <p:boldItalic r:id="rId37"/>
    </p:embeddedFont>
    <p:embeddedFont>
      <p:font typeface="Handlee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AAD9F7F-5E1F-485B-A745-A060C598A85F}">
  <a:tblStyle styleId="{7AAD9F7F-5E1F-485B-A745-A060C598A8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ComicNeue-bold.fntdata"/><Relationship Id="rId12" Type="http://schemas.openxmlformats.org/officeDocument/2006/relationships/slide" Target="slides/slide6.xml"/><Relationship Id="rId34" Type="http://schemas.openxmlformats.org/officeDocument/2006/relationships/font" Target="fonts/ComicNeue-regular.fntdata"/><Relationship Id="rId15" Type="http://schemas.openxmlformats.org/officeDocument/2006/relationships/slide" Target="slides/slide9.xml"/><Relationship Id="rId37" Type="http://schemas.openxmlformats.org/officeDocument/2006/relationships/font" Target="fonts/ComicNeue-boldItalic.fntdata"/><Relationship Id="rId14" Type="http://schemas.openxmlformats.org/officeDocument/2006/relationships/slide" Target="slides/slide8.xml"/><Relationship Id="rId36" Type="http://schemas.openxmlformats.org/officeDocument/2006/relationships/font" Target="fonts/ComicNeue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Handlee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3dd074011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3dd074011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3dd074011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3dd074011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3e965692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3e965692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3dd074011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3dd074011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3dd074011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3dd074011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3dd07401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3dd07401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3dd074011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3dd074011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3dd07401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13dd07401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3dd0740110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3dd0740110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3dd0740110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13dd0740110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13dd0740110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13dd0740110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13dd0740110_1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13dd0740110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13dd0740110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13dd074011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3dd074011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3dd074011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13dd0740110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13dd0740110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13dd0740110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13dd0740110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13dd07401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13dd07401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13dd0740110_4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13dd0740110_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13dd0740110_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13dd0740110_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13dd0740110_4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13dd0740110_4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13dd0740110_4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13dd0740110_4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13dd0740110_4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13dd0740110_4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136c5a3dd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136c5a3dd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136c5a3dd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136c5a3dd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136c5a3dd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136c5a3dd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136c5a3dd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136c5a3dd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1816950" y="2834125"/>
            <a:ext cx="5510100" cy="656400"/>
          </a:xfrm>
          <a:prstGeom prst="rect">
            <a:avLst/>
          </a:prstGeom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B0B"/>
              </a:buClr>
              <a:buSzPts val="2800"/>
              <a:buNone/>
              <a:defRPr sz="2800">
                <a:solidFill>
                  <a:srgbClr val="EA0B0B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7540669" y="3598621"/>
            <a:ext cx="931793" cy="936890"/>
            <a:chOff x="1242775" y="238125"/>
            <a:chExt cx="5136675" cy="5164775"/>
          </a:xfrm>
        </p:grpSpPr>
        <p:sp>
          <p:nvSpPr>
            <p:cNvPr id="15" name="Google Shape;15;p2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" name="Google Shape;23;p2"/>
          <p:cNvSpPr txBox="1"/>
          <p:nvPr>
            <p:ph type="ctrTitle"/>
          </p:nvPr>
        </p:nvSpPr>
        <p:spPr>
          <a:xfrm>
            <a:off x="311700" y="781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4" name="Google Shape;24;p2"/>
          <p:cNvSpPr/>
          <p:nvPr/>
        </p:nvSpPr>
        <p:spPr>
          <a:xfrm flipH="1">
            <a:off x="7779164" y="566638"/>
            <a:ext cx="529811" cy="424916"/>
          </a:xfrm>
          <a:custGeom>
            <a:rect b="b" l="l" r="r" t="t"/>
            <a:pathLst>
              <a:path extrusionOk="0" h="7512" w="9366">
                <a:moveTo>
                  <a:pt x="1151" y="361"/>
                </a:moveTo>
                <a:cubicBezTo>
                  <a:pt x="1522" y="390"/>
                  <a:pt x="1902" y="410"/>
                  <a:pt x="2283" y="429"/>
                </a:cubicBezTo>
                <a:cubicBezTo>
                  <a:pt x="3044" y="488"/>
                  <a:pt x="3805" y="536"/>
                  <a:pt x="4556" y="605"/>
                </a:cubicBezTo>
                <a:cubicBezTo>
                  <a:pt x="5951" y="712"/>
                  <a:pt x="7346" y="858"/>
                  <a:pt x="8741" y="1044"/>
                </a:cubicBezTo>
                <a:cubicBezTo>
                  <a:pt x="8165" y="1746"/>
                  <a:pt x="7570" y="2419"/>
                  <a:pt x="6936" y="3063"/>
                </a:cubicBezTo>
                <a:lnTo>
                  <a:pt x="3639" y="1561"/>
                </a:lnTo>
                <a:cubicBezTo>
                  <a:pt x="3083" y="1307"/>
                  <a:pt x="2517" y="1053"/>
                  <a:pt x="1961" y="800"/>
                </a:cubicBezTo>
                <a:cubicBezTo>
                  <a:pt x="1639" y="653"/>
                  <a:pt x="1307" y="497"/>
                  <a:pt x="976" y="361"/>
                </a:cubicBezTo>
                <a:close/>
                <a:moveTo>
                  <a:pt x="605" y="819"/>
                </a:moveTo>
                <a:cubicBezTo>
                  <a:pt x="888" y="1044"/>
                  <a:pt x="1180" y="1258"/>
                  <a:pt x="1463" y="1473"/>
                </a:cubicBezTo>
                <a:lnTo>
                  <a:pt x="2839" y="2556"/>
                </a:lnTo>
                <a:lnTo>
                  <a:pt x="5434" y="4595"/>
                </a:lnTo>
                <a:cubicBezTo>
                  <a:pt x="5161" y="4770"/>
                  <a:pt x="4888" y="4956"/>
                  <a:pt x="4614" y="5151"/>
                </a:cubicBezTo>
                <a:cubicBezTo>
                  <a:pt x="4609" y="5150"/>
                  <a:pt x="4604" y="5149"/>
                  <a:pt x="4599" y="5149"/>
                </a:cubicBezTo>
                <a:cubicBezTo>
                  <a:pt x="4546" y="5149"/>
                  <a:pt x="4495" y="5195"/>
                  <a:pt x="4468" y="5248"/>
                </a:cubicBezTo>
                <a:cubicBezTo>
                  <a:pt x="4088" y="5512"/>
                  <a:pt x="3717" y="5785"/>
                  <a:pt x="3346" y="6058"/>
                </a:cubicBezTo>
                <a:cubicBezTo>
                  <a:pt x="2839" y="5102"/>
                  <a:pt x="2341" y="4146"/>
                  <a:pt x="1854" y="3190"/>
                </a:cubicBezTo>
                <a:lnTo>
                  <a:pt x="1034" y="1639"/>
                </a:lnTo>
                <a:cubicBezTo>
                  <a:pt x="888" y="1366"/>
                  <a:pt x="732" y="1102"/>
                  <a:pt x="605" y="819"/>
                </a:cubicBezTo>
                <a:close/>
                <a:moveTo>
                  <a:pt x="1434" y="995"/>
                </a:moveTo>
                <a:lnTo>
                  <a:pt x="1776" y="1151"/>
                </a:lnTo>
                <a:cubicBezTo>
                  <a:pt x="2332" y="1405"/>
                  <a:pt x="2897" y="1668"/>
                  <a:pt x="3454" y="1922"/>
                </a:cubicBezTo>
                <a:lnTo>
                  <a:pt x="6907" y="3483"/>
                </a:lnTo>
                <a:cubicBezTo>
                  <a:pt x="6917" y="3483"/>
                  <a:pt x="6926" y="3492"/>
                  <a:pt x="6946" y="3492"/>
                </a:cubicBezTo>
                <a:cubicBezTo>
                  <a:pt x="6936" y="3551"/>
                  <a:pt x="6936" y="3600"/>
                  <a:pt x="6936" y="3658"/>
                </a:cubicBezTo>
                <a:cubicBezTo>
                  <a:pt x="6917" y="3834"/>
                  <a:pt x="6907" y="4009"/>
                  <a:pt x="6897" y="4185"/>
                </a:cubicBezTo>
                <a:cubicBezTo>
                  <a:pt x="6868" y="4517"/>
                  <a:pt x="6848" y="4848"/>
                  <a:pt x="6829" y="5180"/>
                </a:cubicBezTo>
                <a:lnTo>
                  <a:pt x="6751" y="6273"/>
                </a:lnTo>
                <a:cubicBezTo>
                  <a:pt x="6644" y="6009"/>
                  <a:pt x="6536" y="5736"/>
                  <a:pt x="6439" y="5463"/>
                </a:cubicBezTo>
                <a:cubicBezTo>
                  <a:pt x="6341" y="5200"/>
                  <a:pt x="6214" y="4946"/>
                  <a:pt x="6078" y="4702"/>
                </a:cubicBezTo>
                <a:cubicBezTo>
                  <a:pt x="6009" y="4585"/>
                  <a:pt x="5873" y="4361"/>
                  <a:pt x="5717" y="4341"/>
                </a:cubicBezTo>
                <a:lnTo>
                  <a:pt x="3093" y="2292"/>
                </a:lnTo>
                <a:lnTo>
                  <a:pt x="1707" y="1219"/>
                </a:lnTo>
                <a:cubicBezTo>
                  <a:pt x="1610" y="1141"/>
                  <a:pt x="1522" y="1073"/>
                  <a:pt x="1434" y="995"/>
                </a:cubicBezTo>
                <a:close/>
                <a:moveTo>
                  <a:pt x="5668" y="4878"/>
                </a:moveTo>
                <a:lnTo>
                  <a:pt x="5697" y="4917"/>
                </a:lnTo>
                <a:cubicBezTo>
                  <a:pt x="5834" y="5151"/>
                  <a:pt x="5941" y="5395"/>
                  <a:pt x="6039" y="5648"/>
                </a:cubicBezTo>
                <a:cubicBezTo>
                  <a:pt x="6185" y="6029"/>
                  <a:pt x="6331" y="6419"/>
                  <a:pt x="6478" y="6799"/>
                </a:cubicBezTo>
                <a:cubicBezTo>
                  <a:pt x="6292" y="6634"/>
                  <a:pt x="6107" y="6468"/>
                  <a:pt x="5912" y="6302"/>
                </a:cubicBezTo>
                <a:cubicBezTo>
                  <a:pt x="5707" y="6117"/>
                  <a:pt x="5502" y="5921"/>
                  <a:pt x="5297" y="5717"/>
                </a:cubicBezTo>
                <a:cubicBezTo>
                  <a:pt x="5200" y="5619"/>
                  <a:pt x="5092" y="5512"/>
                  <a:pt x="4995" y="5404"/>
                </a:cubicBezTo>
                <a:cubicBezTo>
                  <a:pt x="4975" y="5395"/>
                  <a:pt x="4966" y="5375"/>
                  <a:pt x="4956" y="5365"/>
                </a:cubicBezTo>
                <a:cubicBezTo>
                  <a:pt x="5200" y="5200"/>
                  <a:pt x="5434" y="5034"/>
                  <a:pt x="5668" y="4878"/>
                </a:cubicBezTo>
                <a:close/>
                <a:moveTo>
                  <a:pt x="781" y="1"/>
                </a:moveTo>
                <a:cubicBezTo>
                  <a:pt x="615" y="1"/>
                  <a:pt x="449" y="9"/>
                  <a:pt x="283" y="19"/>
                </a:cubicBezTo>
                <a:cubicBezTo>
                  <a:pt x="267" y="13"/>
                  <a:pt x="250" y="10"/>
                  <a:pt x="234" y="10"/>
                </a:cubicBezTo>
                <a:cubicBezTo>
                  <a:pt x="202" y="10"/>
                  <a:pt x="169" y="23"/>
                  <a:pt x="137" y="49"/>
                </a:cubicBezTo>
                <a:lnTo>
                  <a:pt x="107" y="49"/>
                </a:lnTo>
                <a:cubicBezTo>
                  <a:pt x="29" y="68"/>
                  <a:pt x="0" y="156"/>
                  <a:pt x="39" y="224"/>
                </a:cubicBezTo>
                <a:cubicBezTo>
                  <a:pt x="39" y="234"/>
                  <a:pt x="49" y="253"/>
                  <a:pt x="59" y="263"/>
                </a:cubicBezTo>
                <a:cubicBezTo>
                  <a:pt x="49" y="302"/>
                  <a:pt x="59" y="351"/>
                  <a:pt x="98" y="380"/>
                </a:cubicBezTo>
                <a:cubicBezTo>
                  <a:pt x="146" y="839"/>
                  <a:pt x="410" y="1268"/>
                  <a:pt x="624" y="1678"/>
                </a:cubicBezTo>
                <a:lnTo>
                  <a:pt x="1434" y="3229"/>
                </a:lnTo>
                <a:cubicBezTo>
                  <a:pt x="1990" y="4292"/>
                  <a:pt x="2546" y="5346"/>
                  <a:pt x="3112" y="6409"/>
                </a:cubicBezTo>
                <a:cubicBezTo>
                  <a:pt x="3142" y="6482"/>
                  <a:pt x="3207" y="6521"/>
                  <a:pt x="3275" y="6521"/>
                </a:cubicBezTo>
                <a:cubicBezTo>
                  <a:pt x="3316" y="6521"/>
                  <a:pt x="3358" y="6507"/>
                  <a:pt x="3395" y="6477"/>
                </a:cubicBezTo>
                <a:cubicBezTo>
                  <a:pt x="3805" y="6175"/>
                  <a:pt x="4214" y="5882"/>
                  <a:pt x="4624" y="5590"/>
                </a:cubicBezTo>
                <a:lnTo>
                  <a:pt x="4702" y="5668"/>
                </a:lnTo>
                <a:cubicBezTo>
                  <a:pt x="4810" y="5775"/>
                  <a:pt x="4907" y="5882"/>
                  <a:pt x="5014" y="5980"/>
                </a:cubicBezTo>
                <a:cubicBezTo>
                  <a:pt x="5210" y="6185"/>
                  <a:pt x="5414" y="6370"/>
                  <a:pt x="5619" y="6556"/>
                </a:cubicBezTo>
                <a:cubicBezTo>
                  <a:pt x="5834" y="6741"/>
                  <a:pt x="6048" y="6926"/>
                  <a:pt x="6273" y="7102"/>
                </a:cubicBezTo>
                <a:cubicBezTo>
                  <a:pt x="6380" y="7190"/>
                  <a:pt x="6497" y="7277"/>
                  <a:pt x="6614" y="7355"/>
                </a:cubicBezTo>
                <a:cubicBezTo>
                  <a:pt x="6692" y="7434"/>
                  <a:pt x="6790" y="7482"/>
                  <a:pt x="6897" y="7512"/>
                </a:cubicBezTo>
                <a:cubicBezTo>
                  <a:pt x="6946" y="7512"/>
                  <a:pt x="6985" y="7482"/>
                  <a:pt x="6995" y="7434"/>
                </a:cubicBezTo>
                <a:lnTo>
                  <a:pt x="6995" y="7414"/>
                </a:lnTo>
                <a:cubicBezTo>
                  <a:pt x="7053" y="7385"/>
                  <a:pt x="7083" y="7326"/>
                  <a:pt x="7092" y="7268"/>
                </a:cubicBezTo>
                <a:cubicBezTo>
                  <a:pt x="7112" y="6575"/>
                  <a:pt x="7141" y="5882"/>
                  <a:pt x="7170" y="5180"/>
                </a:cubicBezTo>
                <a:cubicBezTo>
                  <a:pt x="7180" y="4839"/>
                  <a:pt x="7190" y="4487"/>
                  <a:pt x="7209" y="4146"/>
                </a:cubicBezTo>
                <a:cubicBezTo>
                  <a:pt x="7209" y="3970"/>
                  <a:pt x="7219" y="3795"/>
                  <a:pt x="7229" y="3619"/>
                </a:cubicBezTo>
                <a:cubicBezTo>
                  <a:pt x="7239" y="3531"/>
                  <a:pt x="7229" y="3453"/>
                  <a:pt x="7190" y="3375"/>
                </a:cubicBezTo>
                <a:cubicBezTo>
                  <a:pt x="7931" y="2624"/>
                  <a:pt x="8624" y="1834"/>
                  <a:pt x="9287" y="1014"/>
                </a:cubicBezTo>
                <a:cubicBezTo>
                  <a:pt x="9365" y="888"/>
                  <a:pt x="9297" y="712"/>
                  <a:pt x="9141" y="692"/>
                </a:cubicBezTo>
                <a:cubicBezTo>
                  <a:pt x="7639" y="497"/>
                  <a:pt x="6127" y="332"/>
                  <a:pt x="4614" y="205"/>
                </a:cubicBezTo>
                <a:cubicBezTo>
                  <a:pt x="3853" y="146"/>
                  <a:pt x="3093" y="97"/>
                  <a:pt x="2332" y="58"/>
                </a:cubicBezTo>
                <a:cubicBezTo>
                  <a:pt x="1951" y="39"/>
                  <a:pt x="1571" y="29"/>
                  <a:pt x="1190" y="19"/>
                </a:cubicBezTo>
                <a:cubicBezTo>
                  <a:pt x="1054" y="6"/>
                  <a:pt x="917" y="1"/>
                  <a:pt x="781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444296" y="508011"/>
            <a:ext cx="658711" cy="542172"/>
          </a:xfrm>
          <a:custGeom>
            <a:rect b="b" l="l" r="r" t="t"/>
            <a:pathLst>
              <a:path extrusionOk="0" h="9258" w="11248">
                <a:moveTo>
                  <a:pt x="5937" y="3388"/>
                </a:moveTo>
                <a:cubicBezTo>
                  <a:pt x="6793" y="3388"/>
                  <a:pt x="7627" y="3826"/>
                  <a:pt x="8094" y="4613"/>
                </a:cubicBezTo>
                <a:cubicBezTo>
                  <a:pt x="8122" y="4659"/>
                  <a:pt x="8149" y="4707"/>
                  <a:pt x="8173" y="4756"/>
                </a:cubicBezTo>
                <a:lnTo>
                  <a:pt x="7540" y="5109"/>
                </a:lnTo>
                <a:cubicBezTo>
                  <a:pt x="7519" y="5066"/>
                  <a:pt x="7496" y="5023"/>
                  <a:pt x="7472" y="4983"/>
                </a:cubicBezTo>
                <a:cubicBezTo>
                  <a:pt x="7159" y="4455"/>
                  <a:pt x="6768" y="4186"/>
                  <a:pt x="6242" y="4138"/>
                </a:cubicBezTo>
                <a:cubicBezTo>
                  <a:pt x="6180" y="4132"/>
                  <a:pt x="6113" y="4129"/>
                  <a:pt x="6043" y="4129"/>
                </a:cubicBezTo>
                <a:cubicBezTo>
                  <a:pt x="5710" y="4129"/>
                  <a:pt x="5311" y="4196"/>
                  <a:pt x="5033" y="4361"/>
                </a:cubicBezTo>
                <a:cubicBezTo>
                  <a:pt x="4625" y="4603"/>
                  <a:pt x="4335" y="4990"/>
                  <a:pt x="4218" y="5452"/>
                </a:cubicBezTo>
                <a:cubicBezTo>
                  <a:pt x="4100" y="5913"/>
                  <a:pt x="4170" y="6392"/>
                  <a:pt x="4412" y="6800"/>
                </a:cubicBezTo>
                <a:cubicBezTo>
                  <a:pt x="4454" y="6871"/>
                  <a:pt x="4502" y="6940"/>
                  <a:pt x="4555" y="7005"/>
                </a:cubicBezTo>
                <a:lnTo>
                  <a:pt x="3914" y="7361"/>
                </a:lnTo>
                <a:cubicBezTo>
                  <a:pt x="3869" y="7299"/>
                  <a:pt x="3828" y="7235"/>
                  <a:pt x="3788" y="7169"/>
                </a:cubicBezTo>
                <a:cubicBezTo>
                  <a:pt x="3524" y="6725"/>
                  <a:pt x="3517" y="6183"/>
                  <a:pt x="3545" y="5711"/>
                </a:cubicBezTo>
                <a:cubicBezTo>
                  <a:pt x="3582" y="5093"/>
                  <a:pt x="3805" y="4249"/>
                  <a:pt x="4663" y="3738"/>
                </a:cubicBezTo>
                <a:cubicBezTo>
                  <a:pt x="5063" y="3501"/>
                  <a:pt x="5503" y="3388"/>
                  <a:pt x="5937" y="3388"/>
                </a:cubicBezTo>
                <a:close/>
                <a:moveTo>
                  <a:pt x="6046" y="2426"/>
                </a:moveTo>
                <a:cubicBezTo>
                  <a:pt x="6333" y="2426"/>
                  <a:pt x="6616" y="2450"/>
                  <a:pt x="6875" y="2498"/>
                </a:cubicBezTo>
                <a:cubicBezTo>
                  <a:pt x="7789" y="2666"/>
                  <a:pt x="8396" y="3128"/>
                  <a:pt x="8969" y="4093"/>
                </a:cubicBezTo>
                <a:cubicBezTo>
                  <a:pt x="9004" y="4150"/>
                  <a:pt x="9034" y="4206"/>
                  <a:pt x="9063" y="4260"/>
                </a:cubicBezTo>
                <a:lnTo>
                  <a:pt x="8392" y="4634"/>
                </a:lnTo>
                <a:cubicBezTo>
                  <a:pt x="8367" y="4584"/>
                  <a:pt x="8339" y="4534"/>
                  <a:pt x="8310" y="4485"/>
                </a:cubicBezTo>
                <a:cubicBezTo>
                  <a:pt x="7854" y="3716"/>
                  <a:pt x="6836" y="3250"/>
                  <a:pt x="6084" y="3142"/>
                </a:cubicBezTo>
                <a:cubicBezTo>
                  <a:pt x="5965" y="3125"/>
                  <a:pt x="5854" y="3117"/>
                  <a:pt x="5750" y="3117"/>
                </a:cubicBezTo>
                <a:cubicBezTo>
                  <a:pt x="5311" y="3117"/>
                  <a:pt x="4974" y="3263"/>
                  <a:pt x="4535" y="3522"/>
                </a:cubicBezTo>
                <a:cubicBezTo>
                  <a:pt x="3904" y="3898"/>
                  <a:pt x="3455" y="4498"/>
                  <a:pt x="3273" y="5211"/>
                </a:cubicBezTo>
                <a:cubicBezTo>
                  <a:pt x="3092" y="5925"/>
                  <a:pt x="3198" y="6666"/>
                  <a:pt x="3573" y="7298"/>
                </a:cubicBezTo>
                <a:cubicBezTo>
                  <a:pt x="3612" y="7363"/>
                  <a:pt x="3652" y="7425"/>
                  <a:pt x="3694" y="7483"/>
                </a:cubicBezTo>
                <a:lnTo>
                  <a:pt x="3020" y="7856"/>
                </a:lnTo>
                <a:cubicBezTo>
                  <a:pt x="2985" y="7804"/>
                  <a:pt x="2950" y="7748"/>
                  <a:pt x="2914" y="7689"/>
                </a:cubicBezTo>
                <a:cubicBezTo>
                  <a:pt x="2435" y="6881"/>
                  <a:pt x="2298" y="5934"/>
                  <a:pt x="2531" y="5022"/>
                </a:cubicBezTo>
                <a:cubicBezTo>
                  <a:pt x="2764" y="4110"/>
                  <a:pt x="3336" y="3343"/>
                  <a:pt x="4144" y="2863"/>
                </a:cubicBezTo>
                <a:cubicBezTo>
                  <a:pt x="4493" y="2656"/>
                  <a:pt x="4959" y="2515"/>
                  <a:pt x="5489" y="2456"/>
                </a:cubicBezTo>
                <a:cubicBezTo>
                  <a:pt x="5673" y="2436"/>
                  <a:pt x="5860" y="2426"/>
                  <a:pt x="6046" y="2426"/>
                </a:cubicBezTo>
                <a:close/>
                <a:moveTo>
                  <a:pt x="6085" y="1484"/>
                </a:moveTo>
                <a:cubicBezTo>
                  <a:pt x="6298" y="1484"/>
                  <a:pt x="6540" y="1490"/>
                  <a:pt x="6804" y="1507"/>
                </a:cubicBezTo>
                <a:lnTo>
                  <a:pt x="6819" y="1509"/>
                </a:lnTo>
                <a:cubicBezTo>
                  <a:pt x="7235" y="1535"/>
                  <a:pt x="7871" y="1773"/>
                  <a:pt x="8436" y="2116"/>
                </a:cubicBezTo>
                <a:cubicBezTo>
                  <a:pt x="9116" y="2526"/>
                  <a:pt x="9627" y="3034"/>
                  <a:pt x="9879" y="3548"/>
                </a:cubicBezTo>
                <a:cubicBezTo>
                  <a:pt x="9905" y="3599"/>
                  <a:pt x="9933" y="3648"/>
                  <a:pt x="9961" y="3696"/>
                </a:cubicBezTo>
                <a:cubicBezTo>
                  <a:pt x="9970" y="3712"/>
                  <a:pt x="9980" y="3728"/>
                  <a:pt x="9988" y="3746"/>
                </a:cubicBezTo>
                <a:lnTo>
                  <a:pt x="9282" y="4139"/>
                </a:lnTo>
                <a:cubicBezTo>
                  <a:pt x="9252" y="4081"/>
                  <a:pt x="9220" y="4023"/>
                  <a:pt x="9186" y="3965"/>
                </a:cubicBezTo>
                <a:cubicBezTo>
                  <a:pt x="8481" y="2779"/>
                  <a:pt x="7224" y="2119"/>
                  <a:pt x="5936" y="2119"/>
                </a:cubicBezTo>
                <a:cubicBezTo>
                  <a:pt x="5281" y="2119"/>
                  <a:pt x="4618" y="2290"/>
                  <a:pt x="4016" y="2647"/>
                </a:cubicBezTo>
                <a:cubicBezTo>
                  <a:pt x="3471" y="2970"/>
                  <a:pt x="3158" y="3216"/>
                  <a:pt x="2844" y="3737"/>
                </a:cubicBezTo>
                <a:cubicBezTo>
                  <a:pt x="2494" y="4320"/>
                  <a:pt x="2279" y="5033"/>
                  <a:pt x="2237" y="5743"/>
                </a:cubicBezTo>
                <a:cubicBezTo>
                  <a:pt x="2192" y="6517"/>
                  <a:pt x="2351" y="7234"/>
                  <a:pt x="2699" y="7817"/>
                </a:cubicBezTo>
                <a:cubicBezTo>
                  <a:pt x="2732" y="7873"/>
                  <a:pt x="2766" y="7927"/>
                  <a:pt x="2800" y="7978"/>
                </a:cubicBezTo>
                <a:lnTo>
                  <a:pt x="2090" y="8372"/>
                </a:lnTo>
                <a:cubicBezTo>
                  <a:pt x="2060" y="8325"/>
                  <a:pt x="2031" y="8278"/>
                  <a:pt x="2002" y="8230"/>
                </a:cubicBezTo>
                <a:cubicBezTo>
                  <a:pt x="1687" y="7699"/>
                  <a:pt x="1485" y="7122"/>
                  <a:pt x="1403" y="6515"/>
                </a:cubicBezTo>
                <a:cubicBezTo>
                  <a:pt x="1323" y="5927"/>
                  <a:pt x="1357" y="5337"/>
                  <a:pt x="1504" y="4760"/>
                </a:cubicBezTo>
                <a:cubicBezTo>
                  <a:pt x="1651" y="4184"/>
                  <a:pt x="1904" y="3649"/>
                  <a:pt x="2254" y="3172"/>
                </a:cubicBezTo>
                <a:cubicBezTo>
                  <a:pt x="2618" y="2678"/>
                  <a:pt x="3071" y="2267"/>
                  <a:pt x="3602" y="1952"/>
                </a:cubicBezTo>
                <a:cubicBezTo>
                  <a:pt x="4019" y="1705"/>
                  <a:pt x="4648" y="1553"/>
                  <a:pt x="5471" y="1502"/>
                </a:cubicBezTo>
                <a:cubicBezTo>
                  <a:pt x="5629" y="1492"/>
                  <a:pt x="5837" y="1484"/>
                  <a:pt x="6085" y="1484"/>
                </a:cubicBezTo>
                <a:close/>
                <a:moveTo>
                  <a:pt x="5917" y="242"/>
                </a:moveTo>
                <a:cubicBezTo>
                  <a:pt x="6363" y="242"/>
                  <a:pt x="6810" y="298"/>
                  <a:pt x="7249" y="410"/>
                </a:cubicBezTo>
                <a:cubicBezTo>
                  <a:pt x="8655" y="771"/>
                  <a:pt x="9854" y="1683"/>
                  <a:pt x="10623" y="2977"/>
                </a:cubicBezTo>
                <a:cubicBezTo>
                  <a:pt x="10653" y="3029"/>
                  <a:pt x="10720" y="3082"/>
                  <a:pt x="10792" y="3139"/>
                </a:cubicBezTo>
                <a:cubicBezTo>
                  <a:pt x="10832" y="3170"/>
                  <a:pt x="10875" y="3204"/>
                  <a:pt x="10906" y="3235"/>
                </a:cubicBezTo>
                <a:lnTo>
                  <a:pt x="10209" y="3623"/>
                </a:lnTo>
                <a:cubicBezTo>
                  <a:pt x="10173" y="3556"/>
                  <a:pt x="10136" y="3489"/>
                  <a:pt x="10096" y="3424"/>
                </a:cubicBezTo>
                <a:cubicBezTo>
                  <a:pt x="9765" y="2866"/>
                  <a:pt x="9337" y="2395"/>
                  <a:pt x="8822" y="2025"/>
                </a:cubicBezTo>
                <a:cubicBezTo>
                  <a:pt x="8329" y="1670"/>
                  <a:pt x="7772" y="1417"/>
                  <a:pt x="7166" y="1271"/>
                </a:cubicBezTo>
                <a:cubicBezTo>
                  <a:pt x="6776" y="1178"/>
                  <a:pt x="6375" y="1131"/>
                  <a:pt x="5971" y="1131"/>
                </a:cubicBezTo>
                <a:cubicBezTo>
                  <a:pt x="5125" y="1131"/>
                  <a:pt x="4269" y="1335"/>
                  <a:pt x="3477" y="1734"/>
                </a:cubicBezTo>
                <a:cubicBezTo>
                  <a:pt x="2915" y="2018"/>
                  <a:pt x="2337" y="2672"/>
                  <a:pt x="2044" y="3037"/>
                </a:cubicBezTo>
                <a:cubicBezTo>
                  <a:pt x="1441" y="3785"/>
                  <a:pt x="1099" y="4673"/>
                  <a:pt x="1057" y="5603"/>
                </a:cubicBezTo>
                <a:cubicBezTo>
                  <a:pt x="1013" y="6530"/>
                  <a:pt x="1266" y="7482"/>
                  <a:pt x="1786" y="8358"/>
                </a:cubicBezTo>
                <a:cubicBezTo>
                  <a:pt x="1813" y="8404"/>
                  <a:pt x="1841" y="8449"/>
                  <a:pt x="1870" y="8494"/>
                </a:cubicBezTo>
                <a:lnTo>
                  <a:pt x="1389" y="8761"/>
                </a:lnTo>
                <a:lnTo>
                  <a:pt x="1382" y="8764"/>
                </a:lnTo>
                <a:lnTo>
                  <a:pt x="1200" y="8946"/>
                </a:lnTo>
                <a:cubicBezTo>
                  <a:pt x="1163" y="8890"/>
                  <a:pt x="1127" y="8832"/>
                  <a:pt x="1091" y="8771"/>
                </a:cubicBezTo>
                <a:cubicBezTo>
                  <a:pt x="630" y="7996"/>
                  <a:pt x="373" y="7183"/>
                  <a:pt x="325" y="6354"/>
                </a:cubicBezTo>
                <a:cubicBezTo>
                  <a:pt x="279" y="5560"/>
                  <a:pt x="425" y="4745"/>
                  <a:pt x="761" y="3938"/>
                </a:cubicBezTo>
                <a:cubicBezTo>
                  <a:pt x="1075" y="3179"/>
                  <a:pt x="1792" y="1794"/>
                  <a:pt x="3061" y="1041"/>
                </a:cubicBezTo>
                <a:cubicBezTo>
                  <a:pt x="3950" y="513"/>
                  <a:pt x="4932" y="242"/>
                  <a:pt x="5917" y="242"/>
                </a:cubicBezTo>
                <a:close/>
                <a:moveTo>
                  <a:pt x="5928" y="0"/>
                </a:moveTo>
                <a:cubicBezTo>
                  <a:pt x="4873" y="0"/>
                  <a:pt x="3844" y="283"/>
                  <a:pt x="2932" y="825"/>
                </a:cubicBezTo>
                <a:cubicBezTo>
                  <a:pt x="2250" y="1230"/>
                  <a:pt x="1667" y="1759"/>
                  <a:pt x="1199" y="2394"/>
                </a:cubicBezTo>
                <a:cubicBezTo>
                  <a:pt x="747" y="3007"/>
                  <a:pt x="422" y="3695"/>
                  <a:pt x="233" y="4437"/>
                </a:cubicBezTo>
                <a:cubicBezTo>
                  <a:pt x="44" y="5179"/>
                  <a:pt x="0" y="5938"/>
                  <a:pt x="104" y="6693"/>
                </a:cubicBezTo>
                <a:cubicBezTo>
                  <a:pt x="209" y="7474"/>
                  <a:pt x="469" y="8217"/>
                  <a:pt x="875" y="8900"/>
                </a:cubicBezTo>
                <a:cubicBezTo>
                  <a:pt x="922" y="8980"/>
                  <a:pt x="970" y="9056"/>
                  <a:pt x="1017" y="9128"/>
                </a:cubicBezTo>
                <a:lnTo>
                  <a:pt x="1042" y="9164"/>
                </a:lnTo>
                <a:cubicBezTo>
                  <a:pt x="1069" y="9206"/>
                  <a:pt x="1125" y="9211"/>
                  <a:pt x="1179" y="9214"/>
                </a:cubicBezTo>
                <a:cubicBezTo>
                  <a:pt x="1198" y="9216"/>
                  <a:pt x="1227" y="9218"/>
                  <a:pt x="1239" y="9223"/>
                </a:cubicBezTo>
                <a:lnTo>
                  <a:pt x="1264" y="9258"/>
                </a:lnTo>
                <a:lnTo>
                  <a:pt x="1513" y="9109"/>
                </a:lnTo>
                <a:lnTo>
                  <a:pt x="2067" y="8780"/>
                </a:lnTo>
                <a:lnTo>
                  <a:pt x="2244" y="8676"/>
                </a:lnTo>
                <a:lnTo>
                  <a:pt x="3149" y="8138"/>
                </a:lnTo>
                <a:lnTo>
                  <a:pt x="3205" y="8105"/>
                </a:lnTo>
                <a:lnTo>
                  <a:pt x="4735" y="7197"/>
                </a:lnTo>
                <a:lnTo>
                  <a:pt x="4898" y="7100"/>
                </a:lnTo>
                <a:lnTo>
                  <a:pt x="4959" y="7064"/>
                </a:lnTo>
                <a:lnTo>
                  <a:pt x="4907" y="7015"/>
                </a:lnTo>
                <a:cubicBezTo>
                  <a:pt x="4900" y="7009"/>
                  <a:pt x="4894" y="7003"/>
                  <a:pt x="4887" y="6997"/>
                </a:cubicBezTo>
                <a:cubicBezTo>
                  <a:pt x="4856" y="6968"/>
                  <a:pt x="4830" y="6941"/>
                  <a:pt x="4806" y="6913"/>
                </a:cubicBezTo>
                <a:cubicBezTo>
                  <a:pt x="4777" y="6881"/>
                  <a:pt x="4758" y="6802"/>
                  <a:pt x="4741" y="6732"/>
                </a:cubicBezTo>
                <a:cubicBezTo>
                  <a:pt x="4725" y="6663"/>
                  <a:pt x="4709" y="6597"/>
                  <a:pt x="4680" y="6549"/>
                </a:cubicBezTo>
                <a:cubicBezTo>
                  <a:pt x="4471" y="6196"/>
                  <a:pt x="4402" y="5807"/>
                  <a:pt x="4488" y="5452"/>
                </a:cubicBezTo>
                <a:cubicBezTo>
                  <a:pt x="4574" y="5089"/>
                  <a:pt x="4807" y="4786"/>
                  <a:pt x="5161" y="4577"/>
                </a:cubicBezTo>
                <a:cubicBezTo>
                  <a:pt x="5405" y="4432"/>
                  <a:pt x="5674" y="4363"/>
                  <a:pt x="5939" y="4363"/>
                </a:cubicBezTo>
                <a:cubicBezTo>
                  <a:pt x="6461" y="4363"/>
                  <a:pt x="6970" y="4630"/>
                  <a:pt x="7256" y="5111"/>
                </a:cubicBezTo>
                <a:cubicBezTo>
                  <a:pt x="7307" y="5196"/>
                  <a:pt x="7350" y="5288"/>
                  <a:pt x="7383" y="5383"/>
                </a:cubicBezTo>
                <a:cubicBezTo>
                  <a:pt x="7388" y="5397"/>
                  <a:pt x="7394" y="5412"/>
                  <a:pt x="7398" y="5427"/>
                </a:cubicBezTo>
                <a:cubicBezTo>
                  <a:pt x="7410" y="5467"/>
                  <a:pt x="7420" y="5502"/>
                  <a:pt x="7425" y="5520"/>
                </a:cubicBezTo>
                <a:lnTo>
                  <a:pt x="7442" y="5589"/>
                </a:lnTo>
                <a:lnTo>
                  <a:pt x="7499" y="5555"/>
                </a:lnTo>
                <a:lnTo>
                  <a:pt x="8310" y="5073"/>
                </a:lnTo>
                <a:lnTo>
                  <a:pt x="8481" y="4972"/>
                </a:lnTo>
                <a:lnTo>
                  <a:pt x="9229" y="4529"/>
                </a:lnTo>
                <a:lnTo>
                  <a:pt x="9416" y="4418"/>
                </a:lnTo>
                <a:lnTo>
                  <a:pt x="10116" y="4002"/>
                </a:lnTo>
                <a:lnTo>
                  <a:pt x="10243" y="3926"/>
                </a:lnTo>
                <a:lnTo>
                  <a:pt x="11248" y="3330"/>
                </a:lnTo>
                <a:lnTo>
                  <a:pt x="11227" y="3285"/>
                </a:lnTo>
                <a:cubicBezTo>
                  <a:pt x="11206" y="3242"/>
                  <a:pt x="11184" y="3199"/>
                  <a:pt x="11161" y="3156"/>
                </a:cubicBezTo>
                <a:cubicBezTo>
                  <a:pt x="11161" y="3156"/>
                  <a:pt x="11161" y="3155"/>
                  <a:pt x="11161" y="3155"/>
                </a:cubicBezTo>
                <a:lnTo>
                  <a:pt x="11136" y="3107"/>
                </a:lnTo>
                <a:cubicBezTo>
                  <a:pt x="11096" y="3035"/>
                  <a:pt x="11055" y="2959"/>
                  <a:pt x="11009" y="2882"/>
                </a:cubicBezTo>
                <a:cubicBezTo>
                  <a:pt x="10001" y="1187"/>
                  <a:pt x="8219" y="112"/>
                  <a:pt x="6242" y="9"/>
                </a:cubicBezTo>
                <a:cubicBezTo>
                  <a:pt x="6137" y="3"/>
                  <a:pt x="6032" y="0"/>
                  <a:pt x="5928" y="0"/>
                </a:cubicBezTo>
                <a:close/>
              </a:path>
            </a:pathLst>
          </a:custGeom>
          <a:solidFill>
            <a:srgbClr val="6AA8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6" name="Google Shape;26;p2"/>
          <p:cNvSpPr/>
          <p:nvPr/>
        </p:nvSpPr>
        <p:spPr>
          <a:xfrm rot="-1545768">
            <a:off x="389379" y="3481097"/>
            <a:ext cx="253869" cy="542167"/>
          </a:xfrm>
          <a:custGeom>
            <a:rect b="b" l="l" r="r" t="t"/>
            <a:pathLst>
              <a:path extrusionOk="0" h="7503" w="3513">
                <a:moveTo>
                  <a:pt x="3444" y="3445"/>
                </a:moveTo>
                <a:cubicBezTo>
                  <a:pt x="3493" y="4049"/>
                  <a:pt x="3513" y="4664"/>
                  <a:pt x="3493" y="5269"/>
                </a:cubicBezTo>
                <a:cubicBezTo>
                  <a:pt x="3474" y="5640"/>
                  <a:pt x="3435" y="6010"/>
                  <a:pt x="3366" y="6371"/>
                </a:cubicBezTo>
                <a:cubicBezTo>
                  <a:pt x="3318" y="6674"/>
                  <a:pt x="3181" y="6957"/>
                  <a:pt x="2966" y="7181"/>
                </a:cubicBezTo>
                <a:cubicBezTo>
                  <a:pt x="2771" y="7396"/>
                  <a:pt x="2488" y="7503"/>
                  <a:pt x="2205" y="7503"/>
                </a:cubicBezTo>
                <a:cubicBezTo>
                  <a:pt x="1923" y="7493"/>
                  <a:pt x="1649" y="7464"/>
                  <a:pt x="1376" y="7415"/>
                </a:cubicBezTo>
                <a:cubicBezTo>
                  <a:pt x="674" y="7249"/>
                  <a:pt x="293" y="6801"/>
                  <a:pt x="157" y="6127"/>
                </a:cubicBezTo>
                <a:cubicBezTo>
                  <a:pt x="69" y="5610"/>
                  <a:pt x="30" y="5093"/>
                  <a:pt x="30" y="4567"/>
                </a:cubicBezTo>
                <a:cubicBezTo>
                  <a:pt x="10" y="4040"/>
                  <a:pt x="10" y="3513"/>
                  <a:pt x="30" y="2986"/>
                </a:cubicBezTo>
                <a:cubicBezTo>
                  <a:pt x="40" y="2811"/>
                  <a:pt x="40" y="2645"/>
                  <a:pt x="10" y="2479"/>
                </a:cubicBezTo>
                <a:cubicBezTo>
                  <a:pt x="1" y="2430"/>
                  <a:pt x="10" y="2381"/>
                  <a:pt x="30" y="2342"/>
                </a:cubicBezTo>
                <a:cubicBezTo>
                  <a:pt x="49" y="2284"/>
                  <a:pt x="108" y="2245"/>
                  <a:pt x="167" y="2254"/>
                </a:cubicBezTo>
                <a:cubicBezTo>
                  <a:pt x="225" y="2245"/>
                  <a:pt x="284" y="2293"/>
                  <a:pt x="293" y="2352"/>
                </a:cubicBezTo>
                <a:cubicBezTo>
                  <a:pt x="303" y="2401"/>
                  <a:pt x="313" y="2450"/>
                  <a:pt x="313" y="2498"/>
                </a:cubicBezTo>
                <a:cubicBezTo>
                  <a:pt x="323" y="2615"/>
                  <a:pt x="332" y="2752"/>
                  <a:pt x="332" y="2879"/>
                </a:cubicBezTo>
                <a:cubicBezTo>
                  <a:pt x="332" y="3728"/>
                  <a:pt x="342" y="4576"/>
                  <a:pt x="401" y="5425"/>
                </a:cubicBezTo>
                <a:cubicBezTo>
                  <a:pt x="410" y="5688"/>
                  <a:pt x="449" y="5952"/>
                  <a:pt x="518" y="6215"/>
                </a:cubicBezTo>
                <a:cubicBezTo>
                  <a:pt x="625" y="6654"/>
                  <a:pt x="986" y="6996"/>
                  <a:pt x="1425" y="7083"/>
                </a:cubicBezTo>
                <a:cubicBezTo>
                  <a:pt x="1698" y="7142"/>
                  <a:pt x="1981" y="7171"/>
                  <a:pt x="2264" y="7171"/>
                </a:cubicBezTo>
                <a:cubicBezTo>
                  <a:pt x="2430" y="7162"/>
                  <a:pt x="2596" y="7093"/>
                  <a:pt x="2713" y="6976"/>
                </a:cubicBezTo>
                <a:cubicBezTo>
                  <a:pt x="2898" y="6791"/>
                  <a:pt x="3015" y="6557"/>
                  <a:pt x="3054" y="6303"/>
                </a:cubicBezTo>
                <a:cubicBezTo>
                  <a:pt x="3162" y="5688"/>
                  <a:pt x="3210" y="5064"/>
                  <a:pt x="3171" y="4449"/>
                </a:cubicBezTo>
                <a:cubicBezTo>
                  <a:pt x="3132" y="3659"/>
                  <a:pt x="3132" y="2879"/>
                  <a:pt x="3122" y="2098"/>
                </a:cubicBezTo>
                <a:cubicBezTo>
                  <a:pt x="3122" y="1796"/>
                  <a:pt x="3103" y="1494"/>
                  <a:pt x="3064" y="1201"/>
                </a:cubicBezTo>
                <a:cubicBezTo>
                  <a:pt x="2996" y="713"/>
                  <a:pt x="2713" y="440"/>
                  <a:pt x="2225" y="381"/>
                </a:cubicBezTo>
                <a:cubicBezTo>
                  <a:pt x="2137" y="372"/>
                  <a:pt x="2049" y="372"/>
                  <a:pt x="1962" y="381"/>
                </a:cubicBezTo>
                <a:cubicBezTo>
                  <a:pt x="1562" y="411"/>
                  <a:pt x="1415" y="528"/>
                  <a:pt x="1288" y="918"/>
                </a:cubicBezTo>
                <a:cubicBezTo>
                  <a:pt x="1181" y="1269"/>
                  <a:pt x="1123" y="1630"/>
                  <a:pt x="1113" y="2001"/>
                </a:cubicBezTo>
                <a:cubicBezTo>
                  <a:pt x="1074" y="2859"/>
                  <a:pt x="1113" y="3728"/>
                  <a:pt x="1210" y="4586"/>
                </a:cubicBezTo>
                <a:cubicBezTo>
                  <a:pt x="1249" y="4888"/>
                  <a:pt x="1327" y="5181"/>
                  <a:pt x="1445" y="5454"/>
                </a:cubicBezTo>
                <a:cubicBezTo>
                  <a:pt x="1513" y="5610"/>
                  <a:pt x="1620" y="5747"/>
                  <a:pt x="1766" y="5835"/>
                </a:cubicBezTo>
                <a:cubicBezTo>
                  <a:pt x="1932" y="5942"/>
                  <a:pt x="2059" y="5913"/>
                  <a:pt x="2166" y="5737"/>
                </a:cubicBezTo>
                <a:cubicBezTo>
                  <a:pt x="2284" y="5513"/>
                  <a:pt x="2362" y="5279"/>
                  <a:pt x="2381" y="5035"/>
                </a:cubicBezTo>
                <a:cubicBezTo>
                  <a:pt x="2401" y="4645"/>
                  <a:pt x="2401" y="4254"/>
                  <a:pt x="2352" y="3864"/>
                </a:cubicBezTo>
                <a:cubicBezTo>
                  <a:pt x="2313" y="3415"/>
                  <a:pt x="2303" y="2957"/>
                  <a:pt x="2323" y="2508"/>
                </a:cubicBezTo>
                <a:cubicBezTo>
                  <a:pt x="2323" y="2420"/>
                  <a:pt x="2352" y="2342"/>
                  <a:pt x="2391" y="2274"/>
                </a:cubicBezTo>
                <a:cubicBezTo>
                  <a:pt x="2430" y="2225"/>
                  <a:pt x="2508" y="2196"/>
                  <a:pt x="2576" y="2215"/>
                </a:cubicBezTo>
                <a:cubicBezTo>
                  <a:pt x="2644" y="2235"/>
                  <a:pt x="2683" y="2303"/>
                  <a:pt x="2674" y="2372"/>
                </a:cubicBezTo>
                <a:cubicBezTo>
                  <a:pt x="2566" y="3142"/>
                  <a:pt x="2723" y="3913"/>
                  <a:pt x="2723" y="4693"/>
                </a:cubicBezTo>
                <a:cubicBezTo>
                  <a:pt x="2732" y="5045"/>
                  <a:pt x="2664" y="5386"/>
                  <a:pt x="2537" y="5708"/>
                </a:cubicBezTo>
                <a:cubicBezTo>
                  <a:pt x="2498" y="5835"/>
                  <a:pt x="2430" y="5942"/>
                  <a:pt x="2352" y="6040"/>
                </a:cubicBezTo>
                <a:cubicBezTo>
                  <a:pt x="2186" y="6235"/>
                  <a:pt x="1913" y="6284"/>
                  <a:pt x="1688" y="6166"/>
                </a:cubicBezTo>
                <a:cubicBezTo>
                  <a:pt x="1435" y="6040"/>
                  <a:pt x="1240" y="5825"/>
                  <a:pt x="1132" y="5562"/>
                </a:cubicBezTo>
                <a:cubicBezTo>
                  <a:pt x="986" y="5191"/>
                  <a:pt x="888" y="4801"/>
                  <a:pt x="859" y="4410"/>
                </a:cubicBezTo>
                <a:cubicBezTo>
                  <a:pt x="781" y="3640"/>
                  <a:pt x="752" y="2879"/>
                  <a:pt x="771" y="2108"/>
                </a:cubicBezTo>
                <a:cubicBezTo>
                  <a:pt x="791" y="1650"/>
                  <a:pt x="859" y="1201"/>
                  <a:pt x="986" y="762"/>
                </a:cubicBezTo>
                <a:cubicBezTo>
                  <a:pt x="1084" y="372"/>
                  <a:pt x="1425" y="89"/>
                  <a:pt x="1825" y="59"/>
                </a:cubicBezTo>
                <a:cubicBezTo>
                  <a:pt x="2186" y="1"/>
                  <a:pt x="2566" y="79"/>
                  <a:pt x="2879" y="274"/>
                </a:cubicBezTo>
                <a:cubicBezTo>
                  <a:pt x="3113" y="411"/>
                  <a:pt x="3279" y="645"/>
                  <a:pt x="3347" y="908"/>
                </a:cubicBezTo>
                <a:cubicBezTo>
                  <a:pt x="3425" y="1298"/>
                  <a:pt x="3464" y="1698"/>
                  <a:pt x="3454" y="2098"/>
                </a:cubicBezTo>
                <a:cubicBezTo>
                  <a:pt x="3464" y="2528"/>
                  <a:pt x="3444" y="2957"/>
                  <a:pt x="3444" y="3445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/>
          <p:nvPr/>
        </p:nvSpPr>
        <p:spPr>
          <a:xfrm rot="941350">
            <a:off x="871372" y="3554000"/>
            <a:ext cx="201281" cy="936868"/>
          </a:xfrm>
          <a:custGeom>
            <a:rect b="b" l="l" r="r" t="t"/>
            <a:pathLst>
              <a:path extrusionOk="0" h="22891" w="4918">
                <a:moveTo>
                  <a:pt x="2313" y="706"/>
                </a:moveTo>
                <a:cubicBezTo>
                  <a:pt x="2566" y="1213"/>
                  <a:pt x="2820" y="1711"/>
                  <a:pt x="3064" y="2218"/>
                </a:cubicBezTo>
                <a:cubicBezTo>
                  <a:pt x="2857" y="2309"/>
                  <a:pt x="2643" y="2346"/>
                  <a:pt x="2426" y="2346"/>
                </a:cubicBezTo>
                <a:cubicBezTo>
                  <a:pt x="2132" y="2346"/>
                  <a:pt x="1834" y="2278"/>
                  <a:pt x="1542" y="2189"/>
                </a:cubicBezTo>
                <a:cubicBezTo>
                  <a:pt x="1786" y="1691"/>
                  <a:pt x="2039" y="1194"/>
                  <a:pt x="2313" y="706"/>
                </a:cubicBezTo>
                <a:close/>
                <a:moveTo>
                  <a:pt x="1347" y="2598"/>
                </a:moveTo>
                <a:cubicBezTo>
                  <a:pt x="1706" y="2713"/>
                  <a:pt x="2069" y="2794"/>
                  <a:pt x="2427" y="2794"/>
                </a:cubicBezTo>
                <a:cubicBezTo>
                  <a:pt x="2711" y="2794"/>
                  <a:pt x="2993" y="2743"/>
                  <a:pt x="3269" y="2618"/>
                </a:cubicBezTo>
                <a:cubicBezTo>
                  <a:pt x="3415" y="2920"/>
                  <a:pt x="3552" y="3223"/>
                  <a:pt x="3698" y="3515"/>
                </a:cubicBezTo>
                <a:cubicBezTo>
                  <a:pt x="3766" y="3671"/>
                  <a:pt x="3825" y="3828"/>
                  <a:pt x="3874" y="3984"/>
                </a:cubicBezTo>
                <a:cubicBezTo>
                  <a:pt x="3630" y="4374"/>
                  <a:pt x="3415" y="4774"/>
                  <a:pt x="3200" y="5174"/>
                </a:cubicBezTo>
                <a:lnTo>
                  <a:pt x="2400" y="4032"/>
                </a:lnTo>
                <a:cubicBezTo>
                  <a:pt x="2381" y="4003"/>
                  <a:pt x="2342" y="3974"/>
                  <a:pt x="2313" y="3964"/>
                </a:cubicBezTo>
                <a:cubicBezTo>
                  <a:pt x="2276" y="3938"/>
                  <a:pt x="2235" y="3926"/>
                  <a:pt x="2194" y="3926"/>
                </a:cubicBezTo>
                <a:cubicBezTo>
                  <a:pt x="2127" y="3926"/>
                  <a:pt x="2062" y="3958"/>
                  <a:pt x="2020" y="4013"/>
                </a:cubicBezTo>
                <a:cubicBezTo>
                  <a:pt x="2000" y="4032"/>
                  <a:pt x="1991" y="4062"/>
                  <a:pt x="1981" y="4081"/>
                </a:cubicBezTo>
                <a:cubicBezTo>
                  <a:pt x="1757" y="4442"/>
                  <a:pt x="1542" y="4813"/>
                  <a:pt x="1327" y="5174"/>
                </a:cubicBezTo>
                <a:cubicBezTo>
                  <a:pt x="1113" y="4863"/>
                  <a:pt x="900" y="4561"/>
                  <a:pt x="666" y="4270"/>
                </a:cubicBezTo>
                <a:lnTo>
                  <a:pt x="666" y="4270"/>
                </a:lnTo>
                <a:cubicBezTo>
                  <a:pt x="880" y="3706"/>
                  <a:pt x="1104" y="3152"/>
                  <a:pt x="1347" y="2598"/>
                </a:cubicBezTo>
                <a:close/>
                <a:moveTo>
                  <a:pt x="3932" y="4793"/>
                </a:moveTo>
                <a:cubicBezTo>
                  <a:pt x="3932" y="5662"/>
                  <a:pt x="3913" y="6540"/>
                  <a:pt x="3913" y="7408"/>
                </a:cubicBezTo>
                <a:lnTo>
                  <a:pt x="3922" y="7408"/>
                </a:lnTo>
                <a:cubicBezTo>
                  <a:pt x="3913" y="10569"/>
                  <a:pt x="3922" y="13739"/>
                  <a:pt x="4059" y="16890"/>
                </a:cubicBezTo>
                <a:cubicBezTo>
                  <a:pt x="4078" y="17134"/>
                  <a:pt x="4088" y="17368"/>
                  <a:pt x="4098" y="17612"/>
                </a:cubicBezTo>
                <a:lnTo>
                  <a:pt x="3366" y="17671"/>
                </a:lnTo>
                <a:cubicBezTo>
                  <a:pt x="3620" y="13700"/>
                  <a:pt x="3532" y="9720"/>
                  <a:pt x="3425" y="5749"/>
                </a:cubicBezTo>
                <a:lnTo>
                  <a:pt x="3425" y="5740"/>
                </a:lnTo>
                <a:cubicBezTo>
                  <a:pt x="3591" y="5418"/>
                  <a:pt x="3756" y="5105"/>
                  <a:pt x="3932" y="4793"/>
                </a:cubicBezTo>
                <a:close/>
                <a:moveTo>
                  <a:pt x="2225" y="4569"/>
                </a:moveTo>
                <a:lnTo>
                  <a:pt x="2966" y="5632"/>
                </a:lnTo>
                <a:cubicBezTo>
                  <a:pt x="3074" y="9661"/>
                  <a:pt x="3171" y="13681"/>
                  <a:pt x="2908" y="17710"/>
                </a:cubicBezTo>
                <a:lnTo>
                  <a:pt x="1600" y="17807"/>
                </a:lnTo>
                <a:lnTo>
                  <a:pt x="1591" y="17817"/>
                </a:lnTo>
                <a:cubicBezTo>
                  <a:pt x="1737" y="13807"/>
                  <a:pt x="1864" y="9798"/>
                  <a:pt x="1493" y="5788"/>
                </a:cubicBezTo>
                <a:lnTo>
                  <a:pt x="2225" y="4569"/>
                </a:lnTo>
                <a:close/>
                <a:moveTo>
                  <a:pt x="615" y="4949"/>
                </a:moveTo>
                <a:cubicBezTo>
                  <a:pt x="752" y="5135"/>
                  <a:pt x="879" y="5320"/>
                  <a:pt x="1005" y="5515"/>
                </a:cubicBezTo>
                <a:cubicBezTo>
                  <a:pt x="1405" y="9613"/>
                  <a:pt x="1279" y="13729"/>
                  <a:pt x="1132" y="17836"/>
                </a:cubicBezTo>
                <a:lnTo>
                  <a:pt x="576" y="17885"/>
                </a:lnTo>
                <a:lnTo>
                  <a:pt x="576" y="17885"/>
                </a:lnTo>
                <a:cubicBezTo>
                  <a:pt x="576" y="15430"/>
                  <a:pt x="576" y="12985"/>
                  <a:pt x="586" y="10530"/>
                </a:cubicBezTo>
                <a:cubicBezTo>
                  <a:pt x="596" y="8666"/>
                  <a:pt x="605" y="6813"/>
                  <a:pt x="615" y="4949"/>
                </a:cubicBezTo>
                <a:close/>
                <a:moveTo>
                  <a:pt x="4127" y="18071"/>
                </a:moveTo>
                <a:cubicBezTo>
                  <a:pt x="4137" y="18236"/>
                  <a:pt x="4147" y="18412"/>
                  <a:pt x="4166" y="18578"/>
                </a:cubicBezTo>
                <a:cubicBezTo>
                  <a:pt x="4014" y="18577"/>
                  <a:pt x="3862" y="18576"/>
                  <a:pt x="3709" y="18576"/>
                </a:cubicBezTo>
                <a:cubicBezTo>
                  <a:pt x="2664" y="18576"/>
                  <a:pt x="1625" y="18605"/>
                  <a:pt x="586" y="18656"/>
                </a:cubicBezTo>
                <a:lnTo>
                  <a:pt x="586" y="18344"/>
                </a:lnTo>
                <a:lnTo>
                  <a:pt x="4127" y="18071"/>
                </a:lnTo>
                <a:close/>
                <a:moveTo>
                  <a:pt x="3742" y="19025"/>
                </a:moveTo>
                <a:cubicBezTo>
                  <a:pt x="3893" y="19025"/>
                  <a:pt x="4044" y="19025"/>
                  <a:pt x="4195" y="19027"/>
                </a:cubicBezTo>
                <a:lnTo>
                  <a:pt x="4195" y="19036"/>
                </a:lnTo>
                <a:lnTo>
                  <a:pt x="4195" y="19046"/>
                </a:lnTo>
                <a:cubicBezTo>
                  <a:pt x="4264" y="19885"/>
                  <a:pt x="4537" y="20949"/>
                  <a:pt x="4117" y="21709"/>
                </a:cubicBezTo>
                <a:cubicBezTo>
                  <a:pt x="3817" y="22275"/>
                  <a:pt x="3200" y="22419"/>
                  <a:pt x="2605" y="22419"/>
                </a:cubicBezTo>
                <a:cubicBezTo>
                  <a:pt x="2523" y="22419"/>
                  <a:pt x="2442" y="22417"/>
                  <a:pt x="2361" y="22412"/>
                </a:cubicBezTo>
                <a:cubicBezTo>
                  <a:pt x="1620" y="22363"/>
                  <a:pt x="810" y="22275"/>
                  <a:pt x="586" y="21417"/>
                </a:cubicBezTo>
                <a:cubicBezTo>
                  <a:pt x="459" y="20900"/>
                  <a:pt x="576" y="20168"/>
                  <a:pt x="576" y="19622"/>
                </a:cubicBezTo>
                <a:lnTo>
                  <a:pt x="576" y="19114"/>
                </a:lnTo>
                <a:cubicBezTo>
                  <a:pt x="1635" y="19055"/>
                  <a:pt x="2686" y="19025"/>
                  <a:pt x="3742" y="19025"/>
                </a:cubicBezTo>
                <a:close/>
                <a:moveTo>
                  <a:pt x="2332" y="1"/>
                </a:moveTo>
                <a:cubicBezTo>
                  <a:pt x="2257" y="1"/>
                  <a:pt x="2181" y="37"/>
                  <a:pt x="2137" y="111"/>
                </a:cubicBezTo>
                <a:cubicBezTo>
                  <a:pt x="1357" y="1428"/>
                  <a:pt x="703" y="2813"/>
                  <a:pt x="186" y="4257"/>
                </a:cubicBezTo>
                <a:cubicBezTo>
                  <a:pt x="176" y="4267"/>
                  <a:pt x="176" y="4276"/>
                  <a:pt x="166" y="4286"/>
                </a:cubicBezTo>
                <a:cubicBezTo>
                  <a:pt x="166" y="4296"/>
                  <a:pt x="166" y="4296"/>
                  <a:pt x="166" y="4296"/>
                </a:cubicBezTo>
                <a:cubicBezTo>
                  <a:pt x="166" y="4296"/>
                  <a:pt x="166" y="4306"/>
                  <a:pt x="166" y="4306"/>
                </a:cubicBezTo>
                <a:cubicBezTo>
                  <a:pt x="157" y="4345"/>
                  <a:pt x="157" y="4374"/>
                  <a:pt x="166" y="4413"/>
                </a:cubicBezTo>
                <a:cubicBezTo>
                  <a:pt x="137" y="9710"/>
                  <a:pt x="98" y="14998"/>
                  <a:pt x="127" y="20285"/>
                </a:cubicBezTo>
                <a:cubicBezTo>
                  <a:pt x="127" y="20890"/>
                  <a:pt x="1" y="21690"/>
                  <a:pt x="401" y="22197"/>
                </a:cubicBezTo>
                <a:cubicBezTo>
                  <a:pt x="857" y="22784"/>
                  <a:pt x="1873" y="22891"/>
                  <a:pt x="2601" y="22891"/>
                </a:cubicBezTo>
                <a:cubicBezTo>
                  <a:pt x="2636" y="22891"/>
                  <a:pt x="2670" y="22890"/>
                  <a:pt x="2703" y="22890"/>
                </a:cubicBezTo>
                <a:cubicBezTo>
                  <a:pt x="3522" y="22870"/>
                  <a:pt x="4283" y="22558"/>
                  <a:pt x="4605" y="21758"/>
                </a:cubicBezTo>
                <a:cubicBezTo>
                  <a:pt x="4917" y="20978"/>
                  <a:pt x="4742" y="20100"/>
                  <a:pt x="4673" y="19290"/>
                </a:cubicBezTo>
                <a:cubicBezTo>
                  <a:pt x="4381" y="15807"/>
                  <a:pt x="4381" y="12305"/>
                  <a:pt x="4371" y="8832"/>
                </a:cubicBezTo>
                <a:cubicBezTo>
                  <a:pt x="4371" y="7457"/>
                  <a:pt x="4391" y="6081"/>
                  <a:pt x="4391" y="4715"/>
                </a:cubicBezTo>
                <a:cubicBezTo>
                  <a:pt x="4400" y="4481"/>
                  <a:pt x="4391" y="4257"/>
                  <a:pt x="4361" y="4032"/>
                </a:cubicBezTo>
                <a:cubicBezTo>
                  <a:pt x="4371" y="3984"/>
                  <a:pt x="4361" y="3935"/>
                  <a:pt x="4332" y="3896"/>
                </a:cubicBezTo>
                <a:lnTo>
                  <a:pt x="4322" y="3847"/>
                </a:lnTo>
                <a:cubicBezTo>
                  <a:pt x="4156" y="3310"/>
                  <a:pt x="3844" y="2803"/>
                  <a:pt x="3600" y="2306"/>
                </a:cubicBezTo>
                <a:lnTo>
                  <a:pt x="2527" y="111"/>
                </a:lnTo>
                <a:cubicBezTo>
                  <a:pt x="2483" y="37"/>
                  <a:pt x="2408" y="1"/>
                  <a:pt x="2332" y="1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>
            <a:off x="311700" y="445025"/>
            <a:ext cx="7799100" cy="572700"/>
          </a:xfrm>
          <a:prstGeom prst="rect">
            <a:avLst/>
          </a:prstGeom>
          <a:solidFill>
            <a:srgbClr val="FFF2CC">
              <a:alpha val="5093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Comic Neue"/>
                <a:ea typeface="Comic Neue"/>
                <a:cs typeface="Comic Neue"/>
                <a:sym typeface="Comic Neue"/>
              </a:defRPr>
            </a:lvl9pPr>
          </a:lstStyle>
          <a:p/>
        </p:txBody>
      </p:sp>
      <p:grpSp>
        <p:nvGrpSpPr>
          <p:cNvPr id="30" name="Google Shape;30;p3"/>
          <p:cNvGrpSpPr/>
          <p:nvPr/>
        </p:nvGrpSpPr>
        <p:grpSpPr>
          <a:xfrm rot="-4822930">
            <a:off x="7786953" y="372485"/>
            <a:ext cx="858622" cy="1552997"/>
            <a:chOff x="2355475" y="238125"/>
            <a:chExt cx="2835075" cy="5127825"/>
          </a:xfrm>
        </p:grpSpPr>
        <p:sp>
          <p:nvSpPr>
            <p:cNvPr id="31" name="Google Shape;31;p3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" name="Google Shape;33;p3"/>
          <p:cNvSpPr/>
          <p:nvPr/>
        </p:nvSpPr>
        <p:spPr>
          <a:xfrm>
            <a:off x="359675" y="1077569"/>
            <a:ext cx="5766950" cy="85400"/>
          </a:xfrm>
          <a:custGeom>
            <a:rect b="b" l="l" r="r" t="t"/>
            <a:pathLst>
              <a:path extrusionOk="0" h="3416" w="230678">
                <a:moveTo>
                  <a:pt x="230678" y="3416"/>
                </a:moveTo>
                <a:cubicBezTo>
                  <a:pt x="224049" y="-1010"/>
                  <a:pt x="214906" y="795"/>
                  <a:pt x="206939" y="538"/>
                </a:cubicBezTo>
                <a:cubicBezTo>
                  <a:pt x="188564" y="-54"/>
                  <a:pt x="170166" y="-123"/>
                  <a:pt x="151787" y="299"/>
                </a:cubicBezTo>
                <a:cubicBezTo>
                  <a:pt x="101205" y="1460"/>
                  <a:pt x="50569" y="1692"/>
                  <a:pt x="0" y="59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>
            <a:off x="2284500" y="2825525"/>
            <a:ext cx="4575000" cy="4710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4"/>
          <p:cNvSpPr txBox="1"/>
          <p:nvPr>
            <p:ph type="title"/>
          </p:nvPr>
        </p:nvSpPr>
        <p:spPr>
          <a:xfrm>
            <a:off x="311700" y="2531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3865370" y="913350"/>
            <a:ext cx="1362900" cy="13629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3889930" y="887900"/>
            <a:ext cx="1388700" cy="1413800"/>
          </a:xfrm>
          <a:custGeom>
            <a:rect b="b" l="l" r="r" t="t"/>
            <a:pathLst>
              <a:path extrusionOk="0" h="56552" w="55548">
                <a:moveTo>
                  <a:pt x="17482" y="0"/>
                </a:moveTo>
                <a:cubicBezTo>
                  <a:pt x="26402" y="2232"/>
                  <a:pt x="35660" y="5307"/>
                  <a:pt x="42660" y="11270"/>
                </a:cubicBezTo>
                <a:cubicBezTo>
                  <a:pt x="52566" y="19709"/>
                  <a:pt x="60968" y="40968"/>
                  <a:pt x="51053" y="49397"/>
                </a:cubicBezTo>
                <a:cubicBezTo>
                  <a:pt x="40639" y="58250"/>
                  <a:pt x="18853" y="59612"/>
                  <a:pt x="10048" y="49157"/>
                </a:cubicBezTo>
                <a:cubicBezTo>
                  <a:pt x="829" y="38211"/>
                  <a:pt x="-3527" y="19139"/>
                  <a:pt x="3574" y="6714"/>
                </a:cubicBezTo>
                <a:cubicBezTo>
                  <a:pt x="5682" y="3026"/>
                  <a:pt x="11316" y="2398"/>
                  <a:pt x="15564" y="2398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41" name="Google Shape;41;p4"/>
          <p:cNvSpPr txBox="1"/>
          <p:nvPr>
            <p:ph hasCustomPrompt="1"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8000"/>
              <a:buNone/>
              <a:defRPr sz="8000">
                <a:solidFill>
                  <a:srgbClr val="1C4587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6" name="Google Shape;46;p5"/>
          <p:cNvGrpSpPr/>
          <p:nvPr/>
        </p:nvGrpSpPr>
        <p:grpSpPr>
          <a:xfrm rot="-2275906">
            <a:off x="39744" y="704050"/>
            <a:ext cx="471210" cy="691696"/>
            <a:chOff x="1976850" y="238350"/>
            <a:chExt cx="3549800" cy="5210800"/>
          </a:xfrm>
        </p:grpSpPr>
        <p:sp>
          <p:nvSpPr>
            <p:cNvPr id="47" name="Google Shape;47;p5"/>
            <p:cNvSpPr/>
            <p:nvPr/>
          </p:nvSpPr>
          <p:spPr>
            <a:xfrm>
              <a:off x="1976850" y="1974200"/>
              <a:ext cx="127575" cy="515850"/>
            </a:xfrm>
            <a:custGeom>
              <a:rect b="b" l="l" r="r" t="t"/>
              <a:pathLst>
                <a:path extrusionOk="0" h="20634" w="5103">
                  <a:moveTo>
                    <a:pt x="3217" y="0"/>
                  </a:moveTo>
                  <a:cubicBezTo>
                    <a:pt x="2773" y="2108"/>
                    <a:pt x="2551" y="4216"/>
                    <a:pt x="2330" y="6323"/>
                  </a:cubicBezTo>
                  <a:cubicBezTo>
                    <a:pt x="2219" y="8431"/>
                    <a:pt x="1997" y="10428"/>
                    <a:pt x="0" y="11648"/>
                  </a:cubicBezTo>
                  <a:lnTo>
                    <a:pt x="0" y="20634"/>
                  </a:lnTo>
                  <a:cubicBezTo>
                    <a:pt x="1664" y="20079"/>
                    <a:pt x="2995" y="19413"/>
                    <a:pt x="3217" y="17306"/>
                  </a:cubicBezTo>
                  <a:cubicBezTo>
                    <a:pt x="3772" y="11981"/>
                    <a:pt x="4437" y="6656"/>
                    <a:pt x="4992" y="1331"/>
                  </a:cubicBezTo>
                  <a:cubicBezTo>
                    <a:pt x="5103" y="1110"/>
                    <a:pt x="4215" y="777"/>
                    <a:pt x="32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4414550" y="3991850"/>
              <a:ext cx="1112100" cy="1457300"/>
            </a:xfrm>
            <a:custGeom>
              <a:rect b="b" l="l" r="r" t="t"/>
              <a:pathLst>
                <a:path extrusionOk="0" h="58292" w="44484">
                  <a:moveTo>
                    <a:pt x="1752" y="1"/>
                  </a:moveTo>
                  <a:cubicBezTo>
                    <a:pt x="1225" y="1"/>
                    <a:pt x="648" y="143"/>
                    <a:pt x="1" y="496"/>
                  </a:cubicBezTo>
                  <a:cubicBezTo>
                    <a:pt x="333" y="1162"/>
                    <a:pt x="444" y="1827"/>
                    <a:pt x="888" y="2049"/>
                  </a:cubicBezTo>
                  <a:cubicBezTo>
                    <a:pt x="12536" y="10258"/>
                    <a:pt x="25293" y="16803"/>
                    <a:pt x="38826" y="21462"/>
                  </a:cubicBezTo>
                  <a:cubicBezTo>
                    <a:pt x="25958" y="31557"/>
                    <a:pt x="15309" y="44092"/>
                    <a:pt x="7322" y="58292"/>
                  </a:cubicBezTo>
                  <a:cubicBezTo>
                    <a:pt x="13978" y="52523"/>
                    <a:pt x="18637" y="44869"/>
                    <a:pt x="24849" y="38657"/>
                  </a:cubicBezTo>
                  <a:cubicBezTo>
                    <a:pt x="31061" y="32445"/>
                    <a:pt x="37717" y="26454"/>
                    <a:pt x="44484" y="20020"/>
                  </a:cubicBezTo>
                  <a:cubicBezTo>
                    <a:pt x="41711" y="19244"/>
                    <a:pt x="38937" y="18467"/>
                    <a:pt x="36275" y="17469"/>
                  </a:cubicBezTo>
                  <a:cubicBezTo>
                    <a:pt x="25293" y="13697"/>
                    <a:pt x="15309" y="7929"/>
                    <a:pt x="5436" y="1827"/>
                  </a:cubicBezTo>
                  <a:cubicBezTo>
                    <a:pt x="4295" y="1094"/>
                    <a:pt x="3214" y="1"/>
                    <a:pt x="17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2520400" y="853750"/>
              <a:ext cx="446525" cy="371675"/>
            </a:xfrm>
            <a:custGeom>
              <a:rect b="b" l="l" r="r" t="t"/>
              <a:pathLst>
                <a:path extrusionOk="0" h="14867" w="17861">
                  <a:moveTo>
                    <a:pt x="17728" y="1"/>
                  </a:moveTo>
                  <a:cubicBezTo>
                    <a:pt x="10745" y="1"/>
                    <a:pt x="772" y="8693"/>
                    <a:pt x="1" y="14867"/>
                  </a:cubicBezTo>
                  <a:lnTo>
                    <a:pt x="17860" y="2"/>
                  </a:lnTo>
                  <a:cubicBezTo>
                    <a:pt x="17817" y="1"/>
                    <a:pt x="17773" y="1"/>
                    <a:pt x="1772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3579800" y="238350"/>
              <a:ext cx="607375" cy="180050"/>
            </a:xfrm>
            <a:custGeom>
              <a:rect b="b" l="l" r="r" t="t"/>
              <a:pathLst>
                <a:path extrusionOk="0" h="7202" w="24295">
                  <a:moveTo>
                    <a:pt x="15852" y="1"/>
                  </a:moveTo>
                  <a:cubicBezTo>
                    <a:pt x="9386" y="1"/>
                    <a:pt x="3072" y="2671"/>
                    <a:pt x="0" y="7202"/>
                  </a:cubicBezTo>
                  <a:cubicBezTo>
                    <a:pt x="7544" y="3097"/>
                    <a:pt x="15863" y="2431"/>
                    <a:pt x="24294" y="1655"/>
                  </a:cubicBezTo>
                  <a:cubicBezTo>
                    <a:pt x="21631" y="528"/>
                    <a:pt x="18727" y="1"/>
                    <a:pt x="158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4004100" y="4652475"/>
              <a:ext cx="529725" cy="83375"/>
            </a:xfrm>
            <a:custGeom>
              <a:rect b="b" l="l" r="r" t="t"/>
              <a:pathLst>
                <a:path extrusionOk="0" h="3335" w="21189">
                  <a:moveTo>
                    <a:pt x="1971" y="0"/>
                  </a:moveTo>
                  <a:cubicBezTo>
                    <a:pt x="1350" y="0"/>
                    <a:pt x="731" y="10"/>
                    <a:pt x="112" y="29"/>
                  </a:cubicBezTo>
                  <a:lnTo>
                    <a:pt x="1" y="2248"/>
                  </a:lnTo>
                  <a:cubicBezTo>
                    <a:pt x="3753" y="2776"/>
                    <a:pt x="7475" y="3334"/>
                    <a:pt x="11198" y="3334"/>
                  </a:cubicBezTo>
                  <a:cubicBezTo>
                    <a:pt x="14519" y="3334"/>
                    <a:pt x="17841" y="2890"/>
                    <a:pt x="21189" y="1582"/>
                  </a:cubicBezTo>
                  <a:cubicBezTo>
                    <a:pt x="14819" y="976"/>
                    <a:pt x="8357" y="0"/>
                    <a:pt x="197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2844875" y="4411475"/>
              <a:ext cx="432650" cy="179650"/>
            </a:xfrm>
            <a:custGeom>
              <a:rect b="b" l="l" r="r" t="t"/>
              <a:pathLst>
                <a:path extrusionOk="0" h="7186" w="17306">
                  <a:moveTo>
                    <a:pt x="1879" y="1"/>
                  </a:moveTo>
                  <a:cubicBezTo>
                    <a:pt x="1518" y="1"/>
                    <a:pt x="892" y="387"/>
                    <a:pt x="0" y="684"/>
                  </a:cubicBezTo>
                  <a:cubicBezTo>
                    <a:pt x="4327" y="4740"/>
                    <a:pt x="9900" y="7185"/>
                    <a:pt x="14396" y="7185"/>
                  </a:cubicBezTo>
                  <a:cubicBezTo>
                    <a:pt x="15432" y="7185"/>
                    <a:pt x="16412" y="7055"/>
                    <a:pt x="17306" y="6785"/>
                  </a:cubicBezTo>
                  <a:cubicBezTo>
                    <a:pt x="12092" y="4455"/>
                    <a:pt x="7100" y="2237"/>
                    <a:pt x="1997" y="18"/>
                  </a:cubicBezTo>
                  <a:cubicBezTo>
                    <a:pt x="1962" y="6"/>
                    <a:pt x="1922" y="1"/>
                    <a:pt x="187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2121050" y="3377475"/>
              <a:ext cx="199700" cy="416025"/>
            </a:xfrm>
            <a:custGeom>
              <a:rect b="b" l="l" r="r" t="t"/>
              <a:pathLst>
                <a:path extrusionOk="0" h="16641" w="7988">
                  <a:moveTo>
                    <a:pt x="1110" y="1"/>
                  </a:moveTo>
                  <a:cubicBezTo>
                    <a:pt x="0" y="4105"/>
                    <a:pt x="3661" y="12425"/>
                    <a:pt x="7987" y="16640"/>
                  </a:cubicBezTo>
                  <a:cubicBezTo>
                    <a:pt x="7100" y="10539"/>
                    <a:pt x="4770" y="4882"/>
                    <a:pt x="111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</p:grpSp>
      <p:cxnSp>
        <p:nvCxnSpPr>
          <p:cNvPr id="54" name="Google Shape;54;p5"/>
          <p:cNvCxnSpPr/>
          <p:nvPr/>
        </p:nvCxnSpPr>
        <p:spPr>
          <a:xfrm>
            <a:off x="767325" y="1133000"/>
            <a:ext cx="3848700" cy="0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" name="Google Shape;5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/>
          <p:nvPr/>
        </p:nvSpPr>
        <p:spPr>
          <a:xfrm>
            <a:off x="382725" y="695125"/>
            <a:ext cx="2938200" cy="2415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63" name="Google Shape;63;p7"/>
          <p:cNvCxnSpPr/>
          <p:nvPr/>
        </p:nvCxnSpPr>
        <p:spPr>
          <a:xfrm>
            <a:off x="400375" y="1089275"/>
            <a:ext cx="2755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64" name="Google Shape;64;p7"/>
          <p:cNvGrpSpPr/>
          <p:nvPr/>
        </p:nvGrpSpPr>
        <p:grpSpPr>
          <a:xfrm rot="-4426283">
            <a:off x="159687" y="995108"/>
            <a:ext cx="463618" cy="680551"/>
            <a:chOff x="1976850" y="238350"/>
            <a:chExt cx="3549800" cy="5210800"/>
          </a:xfrm>
        </p:grpSpPr>
        <p:sp>
          <p:nvSpPr>
            <p:cNvPr id="65" name="Google Shape;65;p7"/>
            <p:cNvSpPr/>
            <p:nvPr/>
          </p:nvSpPr>
          <p:spPr>
            <a:xfrm>
              <a:off x="1976850" y="1974200"/>
              <a:ext cx="127575" cy="515850"/>
            </a:xfrm>
            <a:custGeom>
              <a:rect b="b" l="l" r="r" t="t"/>
              <a:pathLst>
                <a:path extrusionOk="0" h="20634" w="5103">
                  <a:moveTo>
                    <a:pt x="3217" y="0"/>
                  </a:moveTo>
                  <a:cubicBezTo>
                    <a:pt x="2773" y="2108"/>
                    <a:pt x="2551" y="4216"/>
                    <a:pt x="2330" y="6323"/>
                  </a:cubicBezTo>
                  <a:cubicBezTo>
                    <a:pt x="2219" y="8431"/>
                    <a:pt x="1997" y="10428"/>
                    <a:pt x="0" y="11648"/>
                  </a:cubicBezTo>
                  <a:lnTo>
                    <a:pt x="0" y="20634"/>
                  </a:lnTo>
                  <a:cubicBezTo>
                    <a:pt x="1664" y="20079"/>
                    <a:pt x="2995" y="19413"/>
                    <a:pt x="3217" y="17306"/>
                  </a:cubicBezTo>
                  <a:cubicBezTo>
                    <a:pt x="3772" y="11981"/>
                    <a:pt x="4437" y="6656"/>
                    <a:pt x="4992" y="1331"/>
                  </a:cubicBezTo>
                  <a:cubicBezTo>
                    <a:pt x="5103" y="1110"/>
                    <a:pt x="4215" y="777"/>
                    <a:pt x="3217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66" name="Google Shape;66;p7"/>
            <p:cNvSpPr/>
            <p:nvPr/>
          </p:nvSpPr>
          <p:spPr>
            <a:xfrm>
              <a:off x="4414550" y="3991850"/>
              <a:ext cx="1112100" cy="1457300"/>
            </a:xfrm>
            <a:custGeom>
              <a:rect b="b" l="l" r="r" t="t"/>
              <a:pathLst>
                <a:path extrusionOk="0" h="58292" w="44484">
                  <a:moveTo>
                    <a:pt x="1752" y="1"/>
                  </a:moveTo>
                  <a:cubicBezTo>
                    <a:pt x="1225" y="1"/>
                    <a:pt x="648" y="143"/>
                    <a:pt x="1" y="496"/>
                  </a:cubicBezTo>
                  <a:cubicBezTo>
                    <a:pt x="333" y="1162"/>
                    <a:pt x="444" y="1827"/>
                    <a:pt x="888" y="2049"/>
                  </a:cubicBezTo>
                  <a:cubicBezTo>
                    <a:pt x="12536" y="10258"/>
                    <a:pt x="25293" y="16803"/>
                    <a:pt x="38826" y="21462"/>
                  </a:cubicBezTo>
                  <a:cubicBezTo>
                    <a:pt x="25958" y="31557"/>
                    <a:pt x="15309" y="44092"/>
                    <a:pt x="7322" y="58292"/>
                  </a:cubicBezTo>
                  <a:cubicBezTo>
                    <a:pt x="13978" y="52523"/>
                    <a:pt x="18637" y="44869"/>
                    <a:pt x="24849" y="38657"/>
                  </a:cubicBezTo>
                  <a:cubicBezTo>
                    <a:pt x="31061" y="32445"/>
                    <a:pt x="37717" y="26454"/>
                    <a:pt x="44484" y="20020"/>
                  </a:cubicBezTo>
                  <a:cubicBezTo>
                    <a:pt x="41711" y="19244"/>
                    <a:pt x="38937" y="18467"/>
                    <a:pt x="36275" y="17469"/>
                  </a:cubicBezTo>
                  <a:cubicBezTo>
                    <a:pt x="25293" y="13697"/>
                    <a:pt x="15309" y="7929"/>
                    <a:pt x="5436" y="1827"/>
                  </a:cubicBezTo>
                  <a:cubicBezTo>
                    <a:pt x="4295" y="1094"/>
                    <a:pt x="3214" y="1"/>
                    <a:pt x="17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67" name="Google Shape;67;p7"/>
            <p:cNvSpPr/>
            <p:nvPr/>
          </p:nvSpPr>
          <p:spPr>
            <a:xfrm>
              <a:off x="2520400" y="853750"/>
              <a:ext cx="446525" cy="371675"/>
            </a:xfrm>
            <a:custGeom>
              <a:rect b="b" l="l" r="r" t="t"/>
              <a:pathLst>
                <a:path extrusionOk="0" h="14867" w="17861">
                  <a:moveTo>
                    <a:pt x="17728" y="1"/>
                  </a:moveTo>
                  <a:cubicBezTo>
                    <a:pt x="10745" y="1"/>
                    <a:pt x="772" y="8693"/>
                    <a:pt x="1" y="14867"/>
                  </a:cubicBezTo>
                  <a:lnTo>
                    <a:pt x="17860" y="2"/>
                  </a:lnTo>
                  <a:cubicBezTo>
                    <a:pt x="17817" y="1"/>
                    <a:pt x="17773" y="1"/>
                    <a:pt x="1772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68" name="Google Shape;68;p7"/>
            <p:cNvSpPr/>
            <p:nvPr/>
          </p:nvSpPr>
          <p:spPr>
            <a:xfrm>
              <a:off x="3579800" y="238350"/>
              <a:ext cx="607375" cy="180050"/>
            </a:xfrm>
            <a:custGeom>
              <a:rect b="b" l="l" r="r" t="t"/>
              <a:pathLst>
                <a:path extrusionOk="0" h="7202" w="24295">
                  <a:moveTo>
                    <a:pt x="15852" y="1"/>
                  </a:moveTo>
                  <a:cubicBezTo>
                    <a:pt x="9386" y="1"/>
                    <a:pt x="3072" y="2671"/>
                    <a:pt x="0" y="7202"/>
                  </a:cubicBezTo>
                  <a:cubicBezTo>
                    <a:pt x="7544" y="3097"/>
                    <a:pt x="15863" y="2431"/>
                    <a:pt x="24294" y="1655"/>
                  </a:cubicBezTo>
                  <a:cubicBezTo>
                    <a:pt x="21631" y="528"/>
                    <a:pt x="18727" y="1"/>
                    <a:pt x="158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4004100" y="4652475"/>
              <a:ext cx="529725" cy="83375"/>
            </a:xfrm>
            <a:custGeom>
              <a:rect b="b" l="l" r="r" t="t"/>
              <a:pathLst>
                <a:path extrusionOk="0" h="3335" w="21189">
                  <a:moveTo>
                    <a:pt x="1971" y="0"/>
                  </a:moveTo>
                  <a:cubicBezTo>
                    <a:pt x="1350" y="0"/>
                    <a:pt x="731" y="10"/>
                    <a:pt x="112" y="29"/>
                  </a:cubicBezTo>
                  <a:lnTo>
                    <a:pt x="1" y="2248"/>
                  </a:lnTo>
                  <a:cubicBezTo>
                    <a:pt x="3753" y="2776"/>
                    <a:pt x="7475" y="3334"/>
                    <a:pt x="11198" y="3334"/>
                  </a:cubicBezTo>
                  <a:cubicBezTo>
                    <a:pt x="14519" y="3334"/>
                    <a:pt x="17841" y="2890"/>
                    <a:pt x="21189" y="1582"/>
                  </a:cubicBezTo>
                  <a:cubicBezTo>
                    <a:pt x="14819" y="976"/>
                    <a:pt x="8357" y="0"/>
                    <a:pt x="197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2844875" y="4411475"/>
              <a:ext cx="432650" cy="179650"/>
            </a:xfrm>
            <a:custGeom>
              <a:rect b="b" l="l" r="r" t="t"/>
              <a:pathLst>
                <a:path extrusionOk="0" h="7186" w="17306">
                  <a:moveTo>
                    <a:pt x="1879" y="1"/>
                  </a:moveTo>
                  <a:cubicBezTo>
                    <a:pt x="1518" y="1"/>
                    <a:pt x="892" y="387"/>
                    <a:pt x="0" y="684"/>
                  </a:cubicBezTo>
                  <a:cubicBezTo>
                    <a:pt x="4327" y="4740"/>
                    <a:pt x="9900" y="7185"/>
                    <a:pt x="14396" y="7185"/>
                  </a:cubicBezTo>
                  <a:cubicBezTo>
                    <a:pt x="15432" y="7185"/>
                    <a:pt x="16412" y="7055"/>
                    <a:pt x="17306" y="6785"/>
                  </a:cubicBezTo>
                  <a:cubicBezTo>
                    <a:pt x="12092" y="4455"/>
                    <a:pt x="7100" y="2237"/>
                    <a:pt x="1997" y="18"/>
                  </a:cubicBezTo>
                  <a:cubicBezTo>
                    <a:pt x="1962" y="6"/>
                    <a:pt x="1922" y="1"/>
                    <a:pt x="187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2121050" y="3377475"/>
              <a:ext cx="199700" cy="416025"/>
            </a:xfrm>
            <a:custGeom>
              <a:rect b="b" l="l" r="r" t="t"/>
              <a:pathLst>
                <a:path extrusionOk="0" h="16641" w="7988">
                  <a:moveTo>
                    <a:pt x="1110" y="1"/>
                  </a:moveTo>
                  <a:cubicBezTo>
                    <a:pt x="0" y="4105"/>
                    <a:pt x="3661" y="12425"/>
                    <a:pt x="7987" y="16640"/>
                  </a:cubicBezTo>
                  <a:cubicBezTo>
                    <a:pt x="7100" y="10539"/>
                    <a:pt x="4770" y="4882"/>
                    <a:pt x="111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6AA84F"/>
                </a:solidFill>
              </a:endParaRPr>
            </a:p>
          </p:txBody>
        </p:sp>
      </p:grpSp>
      <p:sp>
        <p:nvSpPr>
          <p:cNvPr id="72" name="Google Shape;72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/>
          <p:nvPr/>
        </p:nvSpPr>
        <p:spPr>
          <a:xfrm>
            <a:off x="329725" y="612350"/>
            <a:ext cx="2255100" cy="2178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" name="Google Shape;76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78" name="Google Shape;78;p8"/>
          <p:cNvSpPr/>
          <p:nvPr>
            <p:ph idx="2" type="pic"/>
          </p:nvPr>
        </p:nvSpPr>
        <p:spPr>
          <a:xfrm>
            <a:off x="3668200" y="182525"/>
            <a:ext cx="5281500" cy="439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79" name="Google Shape;79;p8"/>
          <p:cNvGrpSpPr/>
          <p:nvPr/>
        </p:nvGrpSpPr>
        <p:grpSpPr>
          <a:xfrm rot="8265527">
            <a:off x="2964949" y="-104755"/>
            <a:ext cx="437331" cy="791005"/>
            <a:chOff x="2355475" y="238125"/>
            <a:chExt cx="2835075" cy="5127825"/>
          </a:xfrm>
        </p:grpSpPr>
        <p:sp>
          <p:nvSpPr>
            <p:cNvPr id="80" name="Google Shape;80;p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82" name="Google Shape;82;p8"/>
          <p:cNvCxnSpPr/>
          <p:nvPr/>
        </p:nvCxnSpPr>
        <p:spPr>
          <a:xfrm>
            <a:off x="412150" y="1271800"/>
            <a:ext cx="2455200" cy="0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 txBox="1"/>
          <p:nvPr>
            <p:ph type="title"/>
          </p:nvPr>
        </p:nvSpPr>
        <p:spPr>
          <a:xfrm>
            <a:off x="492450" y="2387275"/>
            <a:ext cx="81591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/>
          <p:nvPr/>
        </p:nvSpPr>
        <p:spPr>
          <a:xfrm>
            <a:off x="4592150" y="422950"/>
            <a:ext cx="3900600" cy="41289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10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0" name="Google Shape;90;p10"/>
          <p:cNvSpPr txBox="1"/>
          <p:nvPr>
            <p:ph idx="2" type="body"/>
          </p:nvPr>
        </p:nvSpPr>
        <p:spPr>
          <a:xfrm>
            <a:off x="4919359" y="670366"/>
            <a:ext cx="32931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700"/>
              <a:buChar char="●"/>
              <a:defRPr sz="1700">
                <a:solidFill>
                  <a:srgbClr val="0B5394"/>
                </a:solidFill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○"/>
              <a:defRPr sz="1300">
                <a:solidFill>
                  <a:srgbClr val="0B5394"/>
                </a:solidFill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■"/>
              <a:defRPr sz="1300">
                <a:solidFill>
                  <a:srgbClr val="0B5394"/>
                </a:solidFill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●"/>
              <a:defRPr sz="1300">
                <a:solidFill>
                  <a:srgbClr val="0B5394"/>
                </a:solidFill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○"/>
              <a:defRPr sz="1300">
                <a:solidFill>
                  <a:srgbClr val="0B5394"/>
                </a:solidFill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■"/>
              <a:defRPr sz="1300">
                <a:solidFill>
                  <a:srgbClr val="0B5394"/>
                </a:solidFill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●"/>
              <a:defRPr sz="1300">
                <a:solidFill>
                  <a:srgbClr val="0B5394"/>
                </a:solidFill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○"/>
              <a:defRPr sz="1300">
                <a:solidFill>
                  <a:srgbClr val="0B5394"/>
                </a:solidFill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300"/>
              <a:buChar char="■"/>
              <a:defRPr sz="1300">
                <a:solidFill>
                  <a:srgbClr val="0B5394"/>
                </a:solidFill>
              </a:defRPr>
            </a:lvl9pPr>
          </a:lstStyle>
          <a:p/>
        </p:txBody>
      </p:sp>
      <p:sp>
        <p:nvSpPr>
          <p:cNvPr id="91" name="Google Shape;9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92" name="Google Shape;92;p10"/>
          <p:cNvSpPr/>
          <p:nvPr/>
        </p:nvSpPr>
        <p:spPr>
          <a:xfrm>
            <a:off x="4728058" y="505937"/>
            <a:ext cx="3677501" cy="6346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93" name="Google Shape;93;p10"/>
          <p:cNvSpPr/>
          <p:nvPr/>
        </p:nvSpPr>
        <p:spPr>
          <a:xfrm rot="-5400000">
            <a:off x="2751217" y="2457910"/>
            <a:ext cx="3937134" cy="66683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94" name="Google Shape;94;p10"/>
          <p:cNvSpPr/>
          <p:nvPr/>
        </p:nvSpPr>
        <p:spPr>
          <a:xfrm>
            <a:off x="4703701" y="4459817"/>
            <a:ext cx="3677501" cy="6346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95" name="Google Shape;95;p10"/>
          <p:cNvSpPr/>
          <p:nvPr/>
        </p:nvSpPr>
        <p:spPr>
          <a:xfrm rot="-5400000">
            <a:off x="6478456" y="2457910"/>
            <a:ext cx="3937134" cy="66683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8" name="Google Shape;9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1" name="Google Shape;101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311700" y="225575"/>
            <a:ext cx="8370300" cy="4437600"/>
          </a:xfrm>
          <a:prstGeom prst="rect">
            <a:avLst/>
          </a:prstGeom>
          <a:solidFill>
            <a:srgbClr val="FFEFA7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/>
          <p:nvPr/>
        </p:nvSpPr>
        <p:spPr>
          <a:xfrm rot="72017">
            <a:off x="174019" y="232302"/>
            <a:ext cx="8492763" cy="440166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100"/>
              <a:buFont typeface="Handlee"/>
              <a:buNone/>
              <a:defRPr b="1" sz="31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Handlee"/>
              <a:buChar char="●"/>
              <a:defRPr sz="18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Handlee"/>
              <a:buChar char="○"/>
              <a:defRPr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Handlee"/>
              <a:buChar char="■"/>
              <a:defRPr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Handlee"/>
              <a:buChar char="●"/>
              <a:defRPr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Handlee"/>
              <a:buChar char="○"/>
              <a:defRPr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Handlee"/>
              <a:buChar char="■"/>
              <a:defRPr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Handlee"/>
              <a:buChar char="●"/>
              <a:defRPr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Handlee"/>
              <a:buChar char="○"/>
              <a:defRPr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Handlee"/>
              <a:buChar char="■"/>
              <a:defRPr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1pPr>
            <a:lvl2pPr lvl="1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2pPr>
            <a:lvl3pPr lvl="2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3pPr>
            <a:lvl4pPr lvl="3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4pPr>
            <a:lvl5pPr lvl="4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5pPr>
            <a:lvl6pPr lvl="5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6pPr>
            <a:lvl7pPr lvl="6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7pPr>
            <a:lvl8pPr lvl="7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8pPr>
            <a:lvl9pPr lvl="8" algn="r">
              <a:buNone/>
              <a:defRPr b="1" sz="1000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Relationship Id="rId4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Relationship Id="rId4" Type="http://schemas.openxmlformats.org/officeDocument/2006/relationships/image" Target="../media/image1.jpg"/><Relationship Id="rId5" Type="http://schemas.openxmlformats.org/officeDocument/2006/relationships/image" Target="../media/image1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fonts.google.com/specimen/Handlee" TargetMode="External"/><Relationship Id="rId4" Type="http://schemas.openxmlformats.org/officeDocument/2006/relationships/hyperlink" Target="https://fonts.google.com/specimen/Handlee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slidescorner.com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3267000" y="2829275"/>
            <a:ext cx="2610000" cy="3936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4"/>
          <p:cNvSpPr txBox="1"/>
          <p:nvPr>
            <p:ph idx="1" type="subTitle"/>
          </p:nvPr>
        </p:nvSpPr>
        <p:spPr>
          <a:xfrm>
            <a:off x="2367000" y="2664900"/>
            <a:ext cx="4410000" cy="65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Back to School</a:t>
            </a:r>
            <a:endParaRPr/>
          </a:p>
        </p:txBody>
      </p:sp>
      <p:sp>
        <p:nvSpPr>
          <p:cNvPr id="111" name="Google Shape;111;p14"/>
          <p:cNvSpPr txBox="1"/>
          <p:nvPr>
            <p:ph type="ctrTitle"/>
          </p:nvPr>
        </p:nvSpPr>
        <p:spPr>
          <a:xfrm>
            <a:off x="311700" y="629125"/>
            <a:ext cx="8520600" cy="18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Hello! This is a presentation</a:t>
            </a:r>
            <a:endParaRPr/>
          </a:p>
        </p:txBody>
      </p:sp>
      <p:sp>
        <p:nvSpPr>
          <p:cNvPr id="112" name="Google Shape;11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13" name="Google Shape;113;p14"/>
          <p:cNvSpPr txBox="1"/>
          <p:nvPr>
            <p:ph idx="4294967295" type="body"/>
          </p:nvPr>
        </p:nvSpPr>
        <p:spPr>
          <a:xfrm>
            <a:off x="2512350" y="3457475"/>
            <a:ext cx="4119300" cy="5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600">
                <a:solidFill>
                  <a:srgbClr val="61CF32"/>
                </a:solidFill>
              </a:rPr>
              <a:t>By SlidesCorner.com</a:t>
            </a:r>
            <a:endParaRPr sz="1600">
              <a:solidFill>
                <a:srgbClr val="61CF32"/>
              </a:solidFill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2824250" y="3330790"/>
            <a:ext cx="3404800" cy="170775"/>
          </a:xfrm>
          <a:custGeom>
            <a:rect b="b" l="l" r="r" t="t"/>
            <a:pathLst>
              <a:path extrusionOk="0" h="6831" w="136192">
                <a:moveTo>
                  <a:pt x="0" y="6831"/>
                </a:moveTo>
                <a:cubicBezTo>
                  <a:pt x="5314" y="3878"/>
                  <a:pt x="10860" y="334"/>
                  <a:pt x="16933" y="58"/>
                </a:cubicBezTo>
                <a:cubicBezTo>
                  <a:pt x="27210" y="-409"/>
                  <a:pt x="37151" y="5616"/>
                  <a:pt x="47413" y="4896"/>
                </a:cubicBezTo>
                <a:cubicBezTo>
                  <a:pt x="55479" y="4330"/>
                  <a:pt x="63281" y="1348"/>
                  <a:pt x="71361" y="1025"/>
                </a:cubicBezTo>
                <a:cubicBezTo>
                  <a:pt x="88416" y="342"/>
                  <a:pt x="105462" y="3052"/>
                  <a:pt x="122403" y="5138"/>
                </a:cubicBezTo>
                <a:cubicBezTo>
                  <a:pt x="127021" y="5707"/>
                  <a:pt x="131539" y="2960"/>
                  <a:pt x="136192" y="2960"/>
                </a:cubicBezTo>
              </a:path>
            </a:pathLst>
          </a:custGeom>
          <a:noFill/>
          <a:ln cap="flat" cmpd="sng" w="9525">
            <a:solidFill>
              <a:srgbClr val="3D85C6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Table of contents</a:t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22" name="Google Shape;122;p15"/>
          <p:cNvSpPr txBox="1"/>
          <p:nvPr/>
        </p:nvSpPr>
        <p:spPr>
          <a:xfrm>
            <a:off x="534894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01</a:t>
            </a:r>
            <a:endParaRPr b="1" sz="24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1351550" y="17802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rPr>
              <a:t>Introduction</a:t>
            </a:r>
            <a:endParaRPr b="1" sz="2000">
              <a:solidFill>
                <a:srgbClr val="1C4587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5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27" name="Google Shape;127;p15"/>
          <p:cNvSpPr txBox="1"/>
          <p:nvPr/>
        </p:nvSpPr>
        <p:spPr>
          <a:xfrm>
            <a:off x="4649694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02</a:t>
            </a:r>
            <a:endParaRPr b="1" sz="24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5466350" y="17802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rPr>
              <a:t>Theory</a:t>
            </a:r>
            <a:endParaRPr b="1" sz="2000">
              <a:solidFill>
                <a:srgbClr val="1C4587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5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32" name="Google Shape;132;p15"/>
          <p:cNvSpPr txBox="1"/>
          <p:nvPr/>
        </p:nvSpPr>
        <p:spPr>
          <a:xfrm>
            <a:off x="534894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03</a:t>
            </a:r>
            <a:endParaRPr b="1" sz="24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1351550" y="32280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rPr>
              <a:t>Activities</a:t>
            </a:r>
            <a:endParaRPr b="1" sz="2000">
              <a:solidFill>
                <a:srgbClr val="1C4587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35" name="Google Shape;135;p15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5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37" name="Google Shape;137;p15"/>
          <p:cNvSpPr txBox="1"/>
          <p:nvPr/>
        </p:nvSpPr>
        <p:spPr>
          <a:xfrm>
            <a:off x="4649694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04</a:t>
            </a:r>
            <a:endParaRPr b="1" sz="24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5466350" y="32280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rPr>
              <a:t>Conclusions</a:t>
            </a:r>
            <a:endParaRPr b="1" sz="2000">
              <a:solidFill>
                <a:srgbClr val="1C4587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40" name="Google Shape;140;p15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41" name="Google Shape;14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42" name="Google Shape;142;p15"/>
          <p:cNvGrpSpPr/>
          <p:nvPr/>
        </p:nvGrpSpPr>
        <p:grpSpPr>
          <a:xfrm>
            <a:off x="7930575" y="536345"/>
            <a:ext cx="515683" cy="481387"/>
            <a:chOff x="-1322075" y="1780000"/>
            <a:chExt cx="363900" cy="339675"/>
          </a:xfrm>
        </p:grpSpPr>
        <p:sp>
          <p:nvSpPr>
            <p:cNvPr id="143" name="Google Shape;143;p15"/>
            <p:cNvSpPr/>
            <p:nvPr/>
          </p:nvSpPr>
          <p:spPr>
            <a:xfrm>
              <a:off x="-1322075" y="1780000"/>
              <a:ext cx="363900" cy="339675"/>
            </a:xfrm>
            <a:custGeom>
              <a:rect b="b" l="l" r="r" t="t"/>
              <a:pathLst>
                <a:path extrusionOk="0" h="13587" w="14556">
                  <a:moveTo>
                    <a:pt x="7214" y="454"/>
                  </a:moveTo>
                  <a:cubicBezTo>
                    <a:pt x="9222" y="454"/>
                    <a:pt x="11307" y="1214"/>
                    <a:pt x="12624" y="2657"/>
                  </a:cubicBezTo>
                  <a:cubicBezTo>
                    <a:pt x="14497" y="4715"/>
                    <a:pt x="14009" y="8471"/>
                    <a:pt x="12585" y="10657"/>
                  </a:cubicBezTo>
                  <a:cubicBezTo>
                    <a:pt x="11863" y="11778"/>
                    <a:pt x="10741" y="12676"/>
                    <a:pt x="9444" y="13008"/>
                  </a:cubicBezTo>
                  <a:cubicBezTo>
                    <a:pt x="8993" y="13123"/>
                    <a:pt x="8476" y="13182"/>
                    <a:pt x="7941" y="13182"/>
                  </a:cubicBezTo>
                  <a:cubicBezTo>
                    <a:pt x="6797" y="13182"/>
                    <a:pt x="5572" y="12910"/>
                    <a:pt x="4741" y="12325"/>
                  </a:cubicBezTo>
                  <a:cubicBezTo>
                    <a:pt x="3473" y="11437"/>
                    <a:pt x="3844" y="9837"/>
                    <a:pt x="3298" y="8559"/>
                  </a:cubicBezTo>
                  <a:cubicBezTo>
                    <a:pt x="2888" y="7613"/>
                    <a:pt x="2137" y="6901"/>
                    <a:pt x="1161" y="6676"/>
                  </a:cubicBezTo>
                  <a:cubicBezTo>
                    <a:pt x="127" y="5808"/>
                    <a:pt x="1298" y="3691"/>
                    <a:pt x="1961" y="2881"/>
                  </a:cubicBezTo>
                  <a:cubicBezTo>
                    <a:pt x="2732" y="1935"/>
                    <a:pt x="3746" y="1223"/>
                    <a:pt x="4897" y="823"/>
                  </a:cubicBezTo>
                  <a:cubicBezTo>
                    <a:pt x="5622" y="575"/>
                    <a:pt x="6412" y="454"/>
                    <a:pt x="7214" y="454"/>
                  </a:cubicBezTo>
                  <a:close/>
                  <a:moveTo>
                    <a:pt x="7210" y="1"/>
                  </a:moveTo>
                  <a:cubicBezTo>
                    <a:pt x="5994" y="1"/>
                    <a:pt x="4784" y="274"/>
                    <a:pt x="3707" y="852"/>
                  </a:cubicBezTo>
                  <a:cubicBezTo>
                    <a:pt x="1864" y="1857"/>
                    <a:pt x="0" y="3993"/>
                    <a:pt x="371" y="6247"/>
                  </a:cubicBezTo>
                  <a:cubicBezTo>
                    <a:pt x="459" y="6803"/>
                    <a:pt x="751" y="7076"/>
                    <a:pt x="1278" y="7242"/>
                  </a:cubicBezTo>
                  <a:cubicBezTo>
                    <a:pt x="2107" y="7486"/>
                    <a:pt x="2751" y="8140"/>
                    <a:pt x="2985" y="8979"/>
                  </a:cubicBezTo>
                  <a:cubicBezTo>
                    <a:pt x="3229" y="9788"/>
                    <a:pt x="3171" y="10657"/>
                    <a:pt x="3473" y="11447"/>
                  </a:cubicBezTo>
                  <a:cubicBezTo>
                    <a:pt x="3941" y="12705"/>
                    <a:pt x="5278" y="13232"/>
                    <a:pt x="6497" y="13447"/>
                  </a:cubicBezTo>
                  <a:cubicBezTo>
                    <a:pt x="7006" y="13536"/>
                    <a:pt x="7519" y="13587"/>
                    <a:pt x="8026" y="13587"/>
                  </a:cubicBezTo>
                  <a:cubicBezTo>
                    <a:pt x="9290" y="13587"/>
                    <a:pt x="10518" y="13270"/>
                    <a:pt x="11541" y="12442"/>
                  </a:cubicBezTo>
                  <a:cubicBezTo>
                    <a:pt x="12799" y="11408"/>
                    <a:pt x="13677" y="9983"/>
                    <a:pt x="14029" y="8393"/>
                  </a:cubicBezTo>
                  <a:cubicBezTo>
                    <a:pt x="14555" y="5974"/>
                    <a:pt x="14263" y="3203"/>
                    <a:pt x="12146" y="1623"/>
                  </a:cubicBezTo>
                  <a:cubicBezTo>
                    <a:pt x="10744" y="573"/>
                    <a:pt x="8971" y="1"/>
                    <a:pt x="721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-1279900" y="1858525"/>
              <a:ext cx="91975" cy="84350"/>
            </a:xfrm>
            <a:custGeom>
              <a:rect b="b" l="l" r="r" t="t"/>
              <a:pathLst>
                <a:path extrusionOk="0" h="3374" w="3679">
                  <a:moveTo>
                    <a:pt x="1774" y="455"/>
                  </a:moveTo>
                  <a:cubicBezTo>
                    <a:pt x="2757" y="455"/>
                    <a:pt x="3589" y="1862"/>
                    <a:pt x="2615" y="2667"/>
                  </a:cubicBezTo>
                  <a:cubicBezTo>
                    <a:pt x="2391" y="2855"/>
                    <a:pt x="2163" y="2935"/>
                    <a:pt x="1947" y="2935"/>
                  </a:cubicBezTo>
                  <a:cubicBezTo>
                    <a:pt x="1051" y="2935"/>
                    <a:pt x="345" y="1571"/>
                    <a:pt x="879" y="872"/>
                  </a:cubicBezTo>
                  <a:cubicBezTo>
                    <a:pt x="908" y="862"/>
                    <a:pt x="937" y="843"/>
                    <a:pt x="957" y="823"/>
                  </a:cubicBezTo>
                  <a:cubicBezTo>
                    <a:pt x="1055" y="716"/>
                    <a:pt x="1172" y="628"/>
                    <a:pt x="1298" y="570"/>
                  </a:cubicBezTo>
                  <a:cubicBezTo>
                    <a:pt x="1386" y="531"/>
                    <a:pt x="1474" y="511"/>
                    <a:pt x="1562" y="492"/>
                  </a:cubicBezTo>
                  <a:cubicBezTo>
                    <a:pt x="1591" y="492"/>
                    <a:pt x="1620" y="482"/>
                    <a:pt x="1650" y="462"/>
                  </a:cubicBezTo>
                  <a:cubicBezTo>
                    <a:pt x="1691" y="457"/>
                    <a:pt x="1733" y="455"/>
                    <a:pt x="1774" y="455"/>
                  </a:cubicBezTo>
                  <a:close/>
                  <a:moveTo>
                    <a:pt x="1821" y="1"/>
                  </a:moveTo>
                  <a:cubicBezTo>
                    <a:pt x="1663" y="1"/>
                    <a:pt x="1503" y="24"/>
                    <a:pt x="1347" y="72"/>
                  </a:cubicBezTo>
                  <a:cubicBezTo>
                    <a:pt x="313" y="316"/>
                    <a:pt x="1" y="1399"/>
                    <a:pt x="420" y="2345"/>
                  </a:cubicBezTo>
                  <a:cubicBezTo>
                    <a:pt x="696" y="2956"/>
                    <a:pt x="1332" y="3373"/>
                    <a:pt x="1972" y="3373"/>
                  </a:cubicBezTo>
                  <a:cubicBezTo>
                    <a:pt x="2262" y="3373"/>
                    <a:pt x="2552" y="3288"/>
                    <a:pt x="2811" y="3096"/>
                  </a:cubicBezTo>
                  <a:cubicBezTo>
                    <a:pt x="3601" y="2530"/>
                    <a:pt x="3679" y="1350"/>
                    <a:pt x="3093" y="609"/>
                  </a:cubicBezTo>
                  <a:cubicBezTo>
                    <a:pt x="2777" y="219"/>
                    <a:pt x="2306" y="1"/>
                    <a:pt x="1821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-1186225" y="1809950"/>
              <a:ext cx="98050" cy="81275"/>
            </a:xfrm>
            <a:custGeom>
              <a:rect b="b" l="l" r="r" t="t"/>
              <a:pathLst>
                <a:path extrusionOk="0" h="3251" w="3922">
                  <a:moveTo>
                    <a:pt x="2000" y="504"/>
                  </a:moveTo>
                  <a:cubicBezTo>
                    <a:pt x="2688" y="504"/>
                    <a:pt x="3397" y="991"/>
                    <a:pt x="3288" y="1849"/>
                  </a:cubicBezTo>
                  <a:cubicBezTo>
                    <a:pt x="3206" y="2504"/>
                    <a:pt x="2738" y="2770"/>
                    <a:pt x="2229" y="2770"/>
                  </a:cubicBezTo>
                  <a:cubicBezTo>
                    <a:pt x="1578" y="2770"/>
                    <a:pt x="860" y="2335"/>
                    <a:pt x="800" y="1722"/>
                  </a:cubicBezTo>
                  <a:cubicBezTo>
                    <a:pt x="810" y="1693"/>
                    <a:pt x="820" y="1664"/>
                    <a:pt x="820" y="1635"/>
                  </a:cubicBezTo>
                  <a:cubicBezTo>
                    <a:pt x="810" y="1391"/>
                    <a:pt x="888" y="1166"/>
                    <a:pt x="1044" y="981"/>
                  </a:cubicBezTo>
                  <a:cubicBezTo>
                    <a:pt x="1054" y="952"/>
                    <a:pt x="1073" y="932"/>
                    <a:pt x="1073" y="903"/>
                  </a:cubicBezTo>
                  <a:cubicBezTo>
                    <a:pt x="1301" y="632"/>
                    <a:pt x="1648" y="504"/>
                    <a:pt x="2000" y="504"/>
                  </a:cubicBezTo>
                  <a:close/>
                  <a:moveTo>
                    <a:pt x="2013" y="1"/>
                  </a:moveTo>
                  <a:cubicBezTo>
                    <a:pt x="1431" y="1"/>
                    <a:pt x="890" y="305"/>
                    <a:pt x="595" y="825"/>
                  </a:cubicBezTo>
                  <a:cubicBezTo>
                    <a:pt x="0" y="1703"/>
                    <a:pt x="507" y="2708"/>
                    <a:pt x="1473" y="3117"/>
                  </a:cubicBezTo>
                  <a:cubicBezTo>
                    <a:pt x="1683" y="3207"/>
                    <a:pt x="1909" y="3250"/>
                    <a:pt x="2134" y="3250"/>
                  </a:cubicBezTo>
                  <a:cubicBezTo>
                    <a:pt x="2860" y="3250"/>
                    <a:pt x="3578" y="2802"/>
                    <a:pt x="3727" y="2035"/>
                  </a:cubicBezTo>
                  <a:cubicBezTo>
                    <a:pt x="3922" y="1078"/>
                    <a:pt x="3171" y="152"/>
                    <a:pt x="2234" y="15"/>
                  </a:cubicBezTo>
                  <a:cubicBezTo>
                    <a:pt x="2160" y="5"/>
                    <a:pt x="2086" y="1"/>
                    <a:pt x="2013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-1086000" y="1866200"/>
              <a:ext cx="92225" cy="84175"/>
            </a:xfrm>
            <a:custGeom>
              <a:rect b="b" l="l" r="r" t="t"/>
              <a:pathLst>
                <a:path extrusionOk="0" h="3367" w="3689">
                  <a:moveTo>
                    <a:pt x="1774" y="450"/>
                  </a:moveTo>
                  <a:cubicBezTo>
                    <a:pt x="2756" y="450"/>
                    <a:pt x="3589" y="1857"/>
                    <a:pt x="2625" y="2662"/>
                  </a:cubicBezTo>
                  <a:cubicBezTo>
                    <a:pt x="2401" y="2850"/>
                    <a:pt x="2173" y="2930"/>
                    <a:pt x="1956" y="2930"/>
                  </a:cubicBezTo>
                  <a:cubicBezTo>
                    <a:pt x="1060" y="2930"/>
                    <a:pt x="354" y="1567"/>
                    <a:pt x="888" y="867"/>
                  </a:cubicBezTo>
                  <a:cubicBezTo>
                    <a:pt x="908" y="858"/>
                    <a:pt x="937" y="838"/>
                    <a:pt x="957" y="819"/>
                  </a:cubicBezTo>
                  <a:cubicBezTo>
                    <a:pt x="1054" y="711"/>
                    <a:pt x="1171" y="633"/>
                    <a:pt x="1308" y="565"/>
                  </a:cubicBezTo>
                  <a:cubicBezTo>
                    <a:pt x="1386" y="536"/>
                    <a:pt x="1483" y="506"/>
                    <a:pt x="1571" y="487"/>
                  </a:cubicBezTo>
                  <a:cubicBezTo>
                    <a:pt x="1600" y="487"/>
                    <a:pt x="1620" y="477"/>
                    <a:pt x="1649" y="458"/>
                  </a:cubicBezTo>
                  <a:cubicBezTo>
                    <a:pt x="1691" y="453"/>
                    <a:pt x="1732" y="450"/>
                    <a:pt x="1774" y="450"/>
                  </a:cubicBezTo>
                  <a:close/>
                  <a:moveTo>
                    <a:pt x="1844" y="0"/>
                  </a:moveTo>
                  <a:cubicBezTo>
                    <a:pt x="1681" y="0"/>
                    <a:pt x="1517" y="25"/>
                    <a:pt x="1357" y="77"/>
                  </a:cubicBezTo>
                  <a:cubicBezTo>
                    <a:pt x="313" y="321"/>
                    <a:pt x="1" y="1394"/>
                    <a:pt x="430" y="2350"/>
                  </a:cubicBezTo>
                  <a:cubicBezTo>
                    <a:pt x="704" y="2959"/>
                    <a:pt x="1333" y="3367"/>
                    <a:pt x="1971" y="3367"/>
                  </a:cubicBezTo>
                  <a:cubicBezTo>
                    <a:pt x="2263" y="3367"/>
                    <a:pt x="2557" y="3281"/>
                    <a:pt x="2820" y="3092"/>
                  </a:cubicBezTo>
                  <a:cubicBezTo>
                    <a:pt x="3610" y="2526"/>
                    <a:pt x="3688" y="1336"/>
                    <a:pt x="3093" y="604"/>
                  </a:cubicBezTo>
                  <a:cubicBezTo>
                    <a:pt x="2787" y="218"/>
                    <a:pt x="2323" y="0"/>
                    <a:pt x="1844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-1101125" y="1975800"/>
              <a:ext cx="91250" cy="84725"/>
            </a:xfrm>
            <a:custGeom>
              <a:rect b="b" l="l" r="r" t="t"/>
              <a:pathLst>
                <a:path extrusionOk="0" h="3389" w="3650">
                  <a:moveTo>
                    <a:pt x="1948" y="450"/>
                  </a:moveTo>
                  <a:cubicBezTo>
                    <a:pt x="1975" y="450"/>
                    <a:pt x="2003" y="451"/>
                    <a:pt x="2030" y="454"/>
                  </a:cubicBezTo>
                  <a:cubicBezTo>
                    <a:pt x="2059" y="473"/>
                    <a:pt x="2088" y="483"/>
                    <a:pt x="2118" y="493"/>
                  </a:cubicBezTo>
                  <a:cubicBezTo>
                    <a:pt x="2254" y="522"/>
                    <a:pt x="2391" y="571"/>
                    <a:pt x="2518" y="649"/>
                  </a:cubicBezTo>
                  <a:cubicBezTo>
                    <a:pt x="2586" y="698"/>
                    <a:pt x="2654" y="766"/>
                    <a:pt x="2723" y="834"/>
                  </a:cubicBezTo>
                  <a:cubicBezTo>
                    <a:pt x="2742" y="854"/>
                    <a:pt x="2762" y="873"/>
                    <a:pt x="2781" y="883"/>
                  </a:cubicBezTo>
                  <a:cubicBezTo>
                    <a:pt x="3371" y="1603"/>
                    <a:pt x="2835" y="2940"/>
                    <a:pt x="1831" y="2940"/>
                  </a:cubicBezTo>
                  <a:cubicBezTo>
                    <a:pt x="1706" y="2940"/>
                    <a:pt x="1573" y="2919"/>
                    <a:pt x="1435" y="2873"/>
                  </a:cubicBezTo>
                  <a:cubicBezTo>
                    <a:pt x="37" y="2426"/>
                    <a:pt x="901" y="450"/>
                    <a:pt x="1948" y="450"/>
                  </a:cubicBezTo>
                  <a:close/>
                  <a:moveTo>
                    <a:pt x="1971" y="0"/>
                  </a:moveTo>
                  <a:cubicBezTo>
                    <a:pt x="1432" y="0"/>
                    <a:pt x="894" y="321"/>
                    <a:pt x="537" y="844"/>
                  </a:cubicBezTo>
                  <a:cubicBezTo>
                    <a:pt x="1" y="1654"/>
                    <a:pt x="215" y="2883"/>
                    <a:pt x="1171" y="3273"/>
                  </a:cubicBezTo>
                  <a:cubicBezTo>
                    <a:pt x="1362" y="3352"/>
                    <a:pt x="1560" y="3389"/>
                    <a:pt x="1757" y="3389"/>
                  </a:cubicBezTo>
                  <a:cubicBezTo>
                    <a:pt x="2484" y="3389"/>
                    <a:pt x="3189" y="2889"/>
                    <a:pt x="3435" y="2190"/>
                  </a:cubicBezTo>
                  <a:cubicBezTo>
                    <a:pt x="3649" y="1556"/>
                    <a:pt x="3464" y="864"/>
                    <a:pt x="2957" y="425"/>
                  </a:cubicBezTo>
                  <a:cubicBezTo>
                    <a:pt x="2660" y="132"/>
                    <a:pt x="2315" y="0"/>
                    <a:pt x="197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-1204025" y="2001800"/>
              <a:ext cx="93425" cy="80750"/>
            </a:xfrm>
            <a:custGeom>
              <a:rect b="b" l="l" r="r" t="t"/>
              <a:pathLst>
                <a:path extrusionOk="0" h="3230" w="3737">
                  <a:moveTo>
                    <a:pt x="1636" y="493"/>
                  </a:moveTo>
                  <a:cubicBezTo>
                    <a:pt x="2207" y="493"/>
                    <a:pt x="2801" y="782"/>
                    <a:pt x="2946" y="1287"/>
                  </a:cubicBezTo>
                  <a:cubicBezTo>
                    <a:pt x="2946" y="1316"/>
                    <a:pt x="2946" y="1346"/>
                    <a:pt x="2946" y="1375"/>
                  </a:cubicBezTo>
                  <a:cubicBezTo>
                    <a:pt x="2966" y="1521"/>
                    <a:pt x="2966" y="1667"/>
                    <a:pt x="2946" y="1804"/>
                  </a:cubicBezTo>
                  <a:cubicBezTo>
                    <a:pt x="2917" y="1892"/>
                    <a:pt x="2888" y="1980"/>
                    <a:pt x="2849" y="2058"/>
                  </a:cubicBezTo>
                  <a:cubicBezTo>
                    <a:pt x="2829" y="2087"/>
                    <a:pt x="2829" y="2116"/>
                    <a:pt x="2819" y="2145"/>
                  </a:cubicBezTo>
                  <a:cubicBezTo>
                    <a:pt x="2603" y="2532"/>
                    <a:pt x="2161" y="2731"/>
                    <a:pt x="1717" y="2731"/>
                  </a:cubicBezTo>
                  <a:cubicBezTo>
                    <a:pt x="1119" y="2731"/>
                    <a:pt x="519" y="2369"/>
                    <a:pt x="468" y="1619"/>
                  </a:cubicBezTo>
                  <a:cubicBezTo>
                    <a:pt x="422" y="836"/>
                    <a:pt x="1015" y="493"/>
                    <a:pt x="1636" y="493"/>
                  </a:cubicBezTo>
                  <a:close/>
                  <a:moveTo>
                    <a:pt x="1682" y="1"/>
                  </a:moveTo>
                  <a:cubicBezTo>
                    <a:pt x="836" y="1"/>
                    <a:pt x="18" y="615"/>
                    <a:pt x="10" y="1521"/>
                  </a:cubicBezTo>
                  <a:cubicBezTo>
                    <a:pt x="0" y="2478"/>
                    <a:pt x="874" y="3229"/>
                    <a:pt x="1801" y="3229"/>
                  </a:cubicBezTo>
                  <a:cubicBezTo>
                    <a:pt x="1818" y="3229"/>
                    <a:pt x="1836" y="3229"/>
                    <a:pt x="1853" y="3228"/>
                  </a:cubicBezTo>
                  <a:cubicBezTo>
                    <a:pt x="2517" y="3199"/>
                    <a:pt x="3092" y="2760"/>
                    <a:pt x="3317" y="2136"/>
                  </a:cubicBezTo>
                  <a:cubicBezTo>
                    <a:pt x="3736" y="1160"/>
                    <a:pt x="3053" y="263"/>
                    <a:pt x="2039" y="38"/>
                  </a:cubicBezTo>
                  <a:cubicBezTo>
                    <a:pt x="1921" y="13"/>
                    <a:pt x="1801" y="1"/>
                    <a:pt x="168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" name="Google Shape;149;p15"/>
          <p:cNvGrpSpPr/>
          <p:nvPr/>
        </p:nvGrpSpPr>
        <p:grpSpPr>
          <a:xfrm rot="-1288370">
            <a:off x="7973073" y="4085497"/>
            <a:ext cx="515672" cy="330008"/>
            <a:chOff x="9065854" y="2422331"/>
            <a:chExt cx="328347" cy="210141"/>
          </a:xfrm>
        </p:grpSpPr>
        <p:sp>
          <p:nvSpPr>
            <p:cNvPr id="150" name="Google Shape;150;p15"/>
            <p:cNvSpPr/>
            <p:nvPr/>
          </p:nvSpPr>
          <p:spPr>
            <a:xfrm>
              <a:off x="9065854" y="2422331"/>
              <a:ext cx="328347" cy="210141"/>
            </a:xfrm>
            <a:custGeom>
              <a:rect b="b" l="l" r="r" t="t"/>
              <a:pathLst>
                <a:path extrusionOk="0" h="7255" w="11336">
                  <a:moveTo>
                    <a:pt x="8369" y="325"/>
                  </a:moveTo>
                  <a:cubicBezTo>
                    <a:pt x="9234" y="325"/>
                    <a:pt x="10100" y="572"/>
                    <a:pt x="10858" y="1065"/>
                  </a:cubicBezTo>
                  <a:cubicBezTo>
                    <a:pt x="11004" y="2929"/>
                    <a:pt x="11004" y="4802"/>
                    <a:pt x="10858" y="6675"/>
                  </a:cubicBezTo>
                  <a:cubicBezTo>
                    <a:pt x="10092" y="6215"/>
                    <a:pt x="9225" y="5983"/>
                    <a:pt x="8358" y="5983"/>
                  </a:cubicBezTo>
                  <a:cubicBezTo>
                    <a:pt x="7513" y="5983"/>
                    <a:pt x="6667" y="6203"/>
                    <a:pt x="5912" y="6646"/>
                  </a:cubicBezTo>
                  <a:cubicBezTo>
                    <a:pt x="6000" y="4782"/>
                    <a:pt x="5990" y="2919"/>
                    <a:pt x="5892" y="1056"/>
                  </a:cubicBezTo>
                  <a:cubicBezTo>
                    <a:pt x="6647" y="569"/>
                    <a:pt x="7507" y="325"/>
                    <a:pt x="8369" y="325"/>
                  </a:cubicBezTo>
                  <a:close/>
                  <a:moveTo>
                    <a:pt x="3498" y="415"/>
                  </a:moveTo>
                  <a:cubicBezTo>
                    <a:pt x="4212" y="415"/>
                    <a:pt x="4914" y="586"/>
                    <a:pt x="5561" y="1026"/>
                  </a:cubicBezTo>
                  <a:cubicBezTo>
                    <a:pt x="5658" y="2899"/>
                    <a:pt x="5668" y="4773"/>
                    <a:pt x="5590" y="6636"/>
                  </a:cubicBezTo>
                  <a:cubicBezTo>
                    <a:pt x="4932" y="6230"/>
                    <a:pt x="4227" y="6069"/>
                    <a:pt x="3510" y="6069"/>
                  </a:cubicBezTo>
                  <a:cubicBezTo>
                    <a:pt x="2452" y="6069"/>
                    <a:pt x="1369" y="6420"/>
                    <a:pt x="380" y="6850"/>
                  </a:cubicBezTo>
                  <a:cubicBezTo>
                    <a:pt x="449" y="4977"/>
                    <a:pt x="429" y="3104"/>
                    <a:pt x="332" y="1241"/>
                  </a:cubicBezTo>
                  <a:cubicBezTo>
                    <a:pt x="1322" y="802"/>
                    <a:pt x="2425" y="415"/>
                    <a:pt x="3498" y="415"/>
                  </a:cubicBezTo>
                  <a:close/>
                  <a:moveTo>
                    <a:pt x="8366" y="0"/>
                  </a:moveTo>
                  <a:cubicBezTo>
                    <a:pt x="7480" y="0"/>
                    <a:pt x="6592" y="242"/>
                    <a:pt x="5805" y="724"/>
                  </a:cubicBezTo>
                  <a:cubicBezTo>
                    <a:pt x="5780" y="705"/>
                    <a:pt x="5747" y="699"/>
                    <a:pt x="5714" y="699"/>
                  </a:cubicBezTo>
                  <a:cubicBezTo>
                    <a:pt x="5695" y="699"/>
                    <a:pt x="5676" y="701"/>
                    <a:pt x="5658" y="704"/>
                  </a:cubicBezTo>
                  <a:cubicBezTo>
                    <a:pt x="4982" y="259"/>
                    <a:pt x="4250" y="84"/>
                    <a:pt x="3505" y="84"/>
                  </a:cubicBezTo>
                  <a:cubicBezTo>
                    <a:pt x="2358" y="84"/>
                    <a:pt x="1180" y="499"/>
                    <a:pt x="127" y="978"/>
                  </a:cubicBezTo>
                  <a:cubicBezTo>
                    <a:pt x="107" y="987"/>
                    <a:pt x="98" y="997"/>
                    <a:pt x="78" y="1007"/>
                  </a:cubicBezTo>
                  <a:cubicBezTo>
                    <a:pt x="29" y="1036"/>
                    <a:pt x="0" y="1085"/>
                    <a:pt x="10" y="1143"/>
                  </a:cubicBezTo>
                  <a:cubicBezTo>
                    <a:pt x="117" y="3104"/>
                    <a:pt x="127" y="5055"/>
                    <a:pt x="49" y="7016"/>
                  </a:cubicBezTo>
                  <a:cubicBezTo>
                    <a:pt x="8" y="7139"/>
                    <a:pt x="104" y="7255"/>
                    <a:pt x="222" y="7255"/>
                  </a:cubicBezTo>
                  <a:cubicBezTo>
                    <a:pt x="245" y="7255"/>
                    <a:pt x="269" y="7250"/>
                    <a:pt x="293" y="7241"/>
                  </a:cubicBezTo>
                  <a:cubicBezTo>
                    <a:pt x="1285" y="6785"/>
                    <a:pt x="2396" y="6389"/>
                    <a:pt x="3482" y="6389"/>
                  </a:cubicBezTo>
                  <a:cubicBezTo>
                    <a:pt x="4211" y="6389"/>
                    <a:pt x="4928" y="6568"/>
                    <a:pt x="5590" y="7026"/>
                  </a:cubicBezTo>
                  <a:cubicBezTo>
                    <a:pt x="5609" y="7036"/>
                    <a:pt x="5639" y="7046"/>
                    <a:pt x="5668" y="7046"/>
                  </a:cubicBezTo>
                  <a:cubicBezTo>
                    <a:pt x="5696" y="7074"/>
                    <a:pt x="5731" y="7089"/>
                    <a:pt x="5767" y="7089"/>
                  </a:cubicBezTo>
                  <a:cubicBezTo>
                    <a:pt x="5793" y="7089"/>
                    <a:pt x="5819" y="7081"/>
                    <a:pt x="5844" y="7065"/>
                  </a:cubicBezTo>
                  <a:cubicBezTo>
                    <a:pt x="6605" y="6558"/>
                    <a:pt x="7480" y="6304"/>
                    <a:pt x="8357" y="6304"/>
                  </a:cubicBezTo>
                  <a:cubicBezTo>
                    <a:pt x="9234" y="6304"/>
                    <a:pt x="10112" y="6558"/>
                    <a:pt x="10877" y="7065"/>
                  </a:cubicBezTo>
                  <a:cubicBezTo>
                    <a:pt x="10901" y="7081"/>
                    <a:pt x="10929" y="7088"/>
                    <a:pt x="10957" y="7088"/>
                  </a:cubicBezTo>
                  <a:cubicBezTo>
                    <a:pt x="11000" y="7088"/>
                    <a:pt x="11043" y="7071"/>
                    <a:pt x="11073" y="7036"/>
                  </a:cubicBezTo>
                  <a:cubicBezTo>
                    <a:pt x="11131" y="7007"/>
                    <a:pt x="11170" y="6958"/>
                    <a:pt x="11170" y="6889"/>
                  </a:cubicBezTo>
                  <a:cubicBezTo>
                    <a:pt x="11336" y="4909"/>
                    <a:pt x="11336" y="2919"/>
                    <a:pt x="11170" y="948"/>
                  </a:cubicBezTo>
                  <a:cubicBezTo>
                    <a:pt x="11170" y="861"/>
                    <a:pt x="11102" y="802"/>
                    <a:pt x="11024" y="792"/>
                  </a:cubicBezTo>
                  <a:cubicBezTo>
                    <a:pt x="10216" y="264"/>
                    <a:pt x="9292" y="0"/>
                    <a:pt x="8366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9091982" y="2509548"/>
              <a:ext cx="123304" cy="25518"/>
            </a:xfrm>
            <a:custGeom>
              <a:rect b="b" l="l" r="r" t="t"/>
              <a:pathLst>
                <a:path extrusionOk="0" h="881" w="4257">
                  <a:moveTo>
                    <a:pt x="2662" y="0"/>
                  </a:moveTo>
                  <a:cubicBezTo>
                    <a:pt x="1803" y="0"/>
                    <a:pt x="948" y="197"/>
                    <a:pt x="161" y="581"/>
                  </a:cubicBezTo>
                  <a:cubicBezTo>
                    <a:pt x="0" y="657"/>
                    <a:pt x="104" y="881"/>
                    <a:pt x="262" y="881"/>
                  </a:cubicBezTo>
                  <a:cubicBezTo>
                    <a:pt x="286" y="881"/>
                    <a:pt x="311" y="876"/>
                    <a:pt x="337" y="864"/>
                  </a:cubicBezTo>
                  <a:cubicBezTo>
                    <a:pt x="1065" y="506"/>
                    <a:pt x="1862" y="322"/>
                    <a:pt x="2665" y="322"/>
                  </a:cubicBezTo>
                  <a:cubicBezTo>
                    <a:pt x="3110" y="322"/>
                    <a:pt x="3557" y="379"/>
                    <a:pt x="3995" y="493"/>
                  </a:cubicBezTo>
                  <a:cubicBezTo>
                    <a:pt x="4007" y="496"/>
                    <a:pt x="4019" y="497"/>
                    <a:pt x="4030" y="497"/>
                  </a:cubicBezTo>
                  <a:cubicBezTo>
                    <a:pt x="4199" y="497"/>
                    <a:pt x="4256" y="236"/>
                    <a:pt x="4073" y="181"/>
                  </a:cubicBezTo>
                  <a:cubicBezTo>
                    <a:pt x="3609" y="60"/>
                    <a:pt x="3135" y="0"/>
                    <a:pt x="2662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9091982" y="2553634"/>
              <a:ext cx="123217" cy="25518"/>
            </a:xfrm>
            <a:custGeom>
              <a:rect b="b" l="l" r="r" t="t"/>
              <a:pathLst>
                <a:path extrusionOk="0" h="881" w="4254">
                  <a:moveTo>
                    <a:pt x="2662" y="0"/>
                  </a:moveTo>
                  <a:cubicBezTo>
                    <a:pt x="1803" y="0"/>
                    <a:pt x="948" y="197"/>
                    <a:pt x="161" y="581"/>
                  </a:cubicBezTo>
                  <a:cubicBezTo>
                    <a:pt x="0" y="657"/>
                    <a:pt x="104" y="881"/>
                    <a:pt x="262" y="881"/>
                  </a:cubicBezTo>
                  <a:cubicBezTo>
                    <a:pt x="286" y="881"/>
                    <a:pt x="311" y="875"/>
                    <a:pt x="337" y="864"/>
                  </a:cubicBezTo>
                  <a:cubicBezTo>
                    <a:pt x="1065" y="506"/>
                    <a:pt x="1861" y="326"/>
                    <a:pt x="2663" y="326"/>
                  </a:cubicBezTo>
                  <a:cubicBezTo>
                    <a:pt x="3109" y="326"/>
                    <a:pt x="3557" y="382"/>
                    <a:pt x="3995" y="493"/>
                  </a:cubicBezTo>
                  <a:cubicBezTo>
                    <a:pt x="4010" y="497"/>
                    <a:pt x="4024" y="499"/>
                    <a:pt x="4038" y="499"/>
                  </a:cubicBezTo>
                  <a:cubicBezTo>
                    <a:pt x="4201" y="499"/>
                    <a:pt x="4254" y="244"/>
                    <a:pt x="4073" y="181"/>
                  </a:cubicBezTo>
                  <a:cubicBezTo>
                    <a:pt x="3609" y="60"/>
                    <a:pt x="3135" y="0"/>
                    <a:pt x="2662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9253293" y="2468561"/>
              <a:ext cx="116526" cy="25547"/>
            </a:xfrm>
            <a:custGeom>
              <a:rect b="b" l="l" r="r" t="t"/>
              <a:pathLst>
                <a:path extrusionOk="0" h="882" w="4023">
                  <a:moveTo>
                    <a:pt x="2513" y="1"/>
                  </a:moveTo>
                  <a:cubicBezTo>
                    <a:pt x="1698" y="1"/>
                    <a:pt x="889" y="198"/>
                    <a:pt x="153" y="582"/>
                  </a:cubicBezTo>
                  <a:cubicBezTo>
                    <a:pt x="1" y="658"/>
                    <a:pt x="98" y="881"/>
                    <a:pt x="241" y="881"/>
                  </a:cubicBezTo>
                  <a:cubicBezTo>
                    <a:pt x="263" y="881"/>
                    <a:pt x="286" y="876"/>
                    <a:pt x="309" y="864"/>
                  </a:cubicBezTo>
                  <a:cubicBezTo>
                    <a:pt x="993" y="507"/>
                    <a:pt x="1750" y="322"/>
                    <a:pt x="2510" y="322"/>
                  </a:cubicBezTo>
                  <a:cubicBezTo>
                    <a:pt x="2931" y="322"/>
                    <a:pt x="3352" y="379"/>
                    <a:pt x="3763" y="494"/>
                  </a:cubicBezTo>
                  <a:cubicBezTo>
                    <a:pt x="3777" y="497"/>
                    <a:pt x="3790" y="499"/>
                    <a:pt x="3803" y="499"/>
                  </a:cubicBezTo>
                  <a:cubicBezTo>
                    <a:pt x="3968" y="499"/>
                    <a:pt x="4022" y="227"/>
                    <a:pt x="3850" y="182"/>
                  </a:cubicBezTo>
                  <a:cubicBezTo>
                    <a:pt x="3411" y="60"/>
                    <a:pt x="2961" y="1"/>
                    <a:pt x="2513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9253293" y="2509548"/>
              <a:ext cx="116526" cy="25518"/>
            </a:xfrm>
            <a:custGeom>
              <a:rect b="b" l="l" r="r" t="t"/>
              <a:pathLst>
                <a:path extrusionOk="0" h="881" w="4023">
                  <a:moveTo>
                    <a:pt x="2513" y="0"/>
                  </a:moveTo>
                  <a:cubicBezTo>
                    <a:pt x="1698" y="0"/>
                    <a:pt x="889" y="197"/>
                    <a:pt x="153" y="581"/>
                  </a:cubicBezTo>
                  <a:cubicBezTo>
                    <a:pt x="1" y="657"/>
                    <a:pt x="98" y="881"/>
                    <a:pt x="241" y="881"/>
                  </a:cubicBezTo>
                  <a:cubicBezTo>
                    <a:pt x="263" y="881"/>
                    <a:pt x="286" y="876"/>
                    <a:pt x="309" y="864"/>
                  </a:cubicBezTo>
                  <a:cubicBezTo>
                    <a:pt x="993" y="506"/>
                    <a:pt x="1750" y="322"/>
                    <a:pt x="2510" y="322"/>
                  </a:cubicBezTo>
                  <a:cubicBezTo>
                    <a:pt x="2931" y="322"/>
                    <a:pt x="3352" y="379"/>
                    <a:pt x="3763" y="493"/>
                  </a:cubicBezTo>
                  <a:cubicBezTo>
                    <a:pt x="3777" y="497"/>
                    <a:pt x="3790" y="498"/>
                    <a:pt x="3803" y="498"/>
                  </a:cubicBezTo>
                  <a:cubicBezTo>
                    <a:pt x="3968" y="498"/>
                    <a:pt x="4022" y="226"/>
                    <a:pt x="3850" y="181"/>
                  </a:cubicBezTo>
                  <a:cubicBezTo>
                    <a:pt x="3411" y="60"/>
                    <a:pt x="2961" y="0"/>
                    <a:pt x="2513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9253293" y="2553634"/>
              <a:ext cx="116526" cy="25518"/>
            </a:xfrm>
            <a:custGeom>
              <a:rect b="b" l="l" r="r" t="t"/>
              <a:pathLst>
                <a:path extrusionOk="0" h="881" w="4023">
                  <a:moveTo>
                    <a:pt x="2513" y="0"/>
                  </a:moveTo>
                  <a:cubicBezTo>
                    <a:pt x="1698" y="0"/>
                    <a:pt x="889" y="197"/>
                    <a:pt x="153" y="581"/>
                  </a:cubicBezTo>
                  <a:cubicBezTo>
                    <a:pt x="1" y="657"/>
                    <a:pt x="98" y="881"/>
                    <a:pt x="241" y="881"/>
                  </a:cubicBezTo>
                  <a:cubicBezTo>
                    <a:pt x="263" y="881"/>
                    <a:pt x="286" y="875"/>
                    <a:pt x="309" y="864"/>
                  </a:cubicBezTo>
                  <a:cubicBezTo>
                    <a:pt x="993" y="506"/>
                    <a:pt x="1749" y="326"/>
                    <a:pt x="2508" y="326"/>
                  </a:cubicBezTo>
                  <a:cubicBezTo>
                    <a:pt x="2930" y="326"/>
                    <a:pt x="3352" y="382"/>
                    <a:pt x="3763" y="493"/>
                  </a:cubicBezTo>
                  <a:cubicBezTo>
                    <a:pt x="3777" y="497"/>
                    <a:pt x="3790" y="498"/>
                    <a:pt x="3803" y="498"/>
                  </a:cubicBezTo>
                  <a:cubicBezTo>
                    <a:pt x="3968" y="498"/>
                    <a:pt x="4022" y="226"/>
                    <a:pt x="3850" y="181"/>
                  </a:cubicBezTo>
                  <a:cubicBezTo>
                    <a:pt x="3411" y="60"/>
                    <a:pt x="2961" y="0"/>
                    <a:pt x="2513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9095356" y="2468561"/>
              <a:ext cx="116526" cy="25547"/>
            </a:xfrm>
            <a:custGeom>
              <a:rect b="b" l="l" r="r" t="t"/>
              <a:pathLst>
                <a:path extrusionOk="0" h="882" w="4023">
                  <a:moveTo>
                    <a:pt x="2513" y="1"/>
                  </a:moveTo>
                  <a:cubicBezTo>
                    <a:pt x="1698" y="1"/>
                    <a:pt x="889" y="198"/>
                    <a:pt x="153" y="582"/>
                  </a:cubicBezTo>
                  <a:cubicBezTo>
                    <a:pt x="1" y="658"/>
                    <a:pt x="98" y="881"/>
                    <a:pt x="241" y="881"/>
                  </a:cubicBezTo>
                  <a:cubicBezTo>
                    <a:pt x="263" y="881"/>
                    <a:pt x="286" y="876"/>
                    <a:pt x="309" y="864"/>
                  </a:cubicBezTo>
                  <a:cubicBezTo>
                    <a:pt x="993" y="507"/>
                    <a:pt x="1750" y="322"/>
                    <a:pt x="2510" y="322"/>
                  </a:cubicBezTo>
                  <a:cubicBezTo>
                    <a:pt x="2931" y="322"/>
                    <a:pt x="3352" y="379"/>
                    <a:pt x="3763" y="494"/>
                  </a:cubicBezTo>
                  <a:cubicBezTo>
                    <a:pt x="3777" y="497"/>
                    <a:pt x="3790" y="499"/>
                    <a:pt x="3803" y="499"/>
                  </a:cubicBezTo>
                  <a:cubicBezTo>
                    <a:pt x="3968" y="499"/>
                    <a:pt x="4022" y="227"/>
                    <a:pt x="3850" y="182"/>
                  </a:cubicBezTo>
                  <a:cubicBezTo>
                    <a:pt x="3411" y="60"/>
                    <a:pt x="2961" y="1"/>
                    <a:pt x="2513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15"/>
          <p:cNvSpPr/>
          <p:nvPr/>
        </p:nvSpPr>
        <p:spPr>
          <a:xfrm flipH="1" rot="-1042256">
            <a:off x="7543506" y="504308"/>
            <a:ext cx="177827" cy="146895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8" name="Google Shape;158;p15"/>
          <p:cNvSpPr/>
          <p:nvPr/>
        </p:nvSpPr>
        <p:spPr>
          <a:xfrm flipH="1" rot="-1413960">
            <a:off x="7487224" y="777706"/>
            <a:ext cx="235791" cy="50261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9" name="Google Shape;159;p15"/>
          <p:cNvSpPr/>
          <p:nvPr/>
        </p:nvSpPr>
        <p:spPr>
          <a:xfrm flipH="1" rot="-2521484">
            <a:off x="7638680" y="979529"/>
            <a:ext cx="158490" cy="4352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"/>
          <p:cNvSpPr txBox="1"/>
          <p:nvPr>
            <p:ph type="title"/>
          </p:nvPr>
        </p:nvSpPr>
        <p:spPr>
          <a:xfrm>
            <a:off x="311700" y="445025"/>
            <a:ext cx="587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165" name="Google Shape;165;p16"/>
          <p:cNvSpPr txBox="1"/>
          <p:nvPr>
            <p:ph idx="1" type="body"/>
          </p:nvPr>
        </p:nvSpPr>
        <p:spPr>
          <a:xfrm>
            <a:off x="311700" y="1381075"/>
            <a:ext cx="5483100" cy="24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66" name="Google Shape;166;p16"/>
          <p:cNvSpPr/>
          <p:nvPr/>
        </p:nvSpPr>
        <p:spPr>
          <a:xfrm rot="871387">
            <a:off x="6405129" y="1136857"/>
            <a:ext cx="1900942" cy="1971444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6"/>
          <p:cNvSpPr/>
          <p:nvPr/>
        </p:nvSpPr>
        <p:spPr>
          <a:xfrm rot="749989">
            <a:off x="6352926" y="1080974"/>
            <a:ext cx="1929434" cy="2001346"/>
          </a:xfrm>
          <a:prstGeom prst="rect">
            <a:avLst/>
          </a:prstGeom>
          <a:solidFill>
            <a:srgbClr val="FFF5B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6"/>
          <p:cNvSpPr/>
          <p:nvPr/>
        </p:nvSpPr>
        <p:spPr>
          <a:xfrm rot="833546">
            <a:off x="7293661" y="1004143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6"/>
          <p:cNvSpPr txBox="1"/>
          <p:nvPr/>
        </p:nvSpPr>
        <p:spPr>
          <a:xfrm rot="760792">
            <a:off x="6519218" y="1286395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Handlee"/>
                <a:ea typeface="Handlee"/>
                <a:cs typeface="Handlee"/>
                <a:sym typeface="Handlee"/>
              </a:rPr>
              <a:t>Remember</a:t>
            </a:r>
            <a:endParaRPr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Handlee"/>
                <a:ea typeface="Handlee"/>
                <a:cs typeface="Handlee"/>
                <a:sym typeface="Handlee"/>
              </a:rPr>
              <a:t>Lorem ipsum dolor sit amet, consectetur adipiscing elit</a:t>
            </a:r>
            <a:endParaRPr>
              <a:latin typeface="Handlee"/>
              <a:ea typeface="Handlee"/>
              <a:cs typeface="Handlee"/>
              <a:sym typeface="Handlee"/>
            </a:endParaRPr>
          </a:p>
        </p:txBody>
      </p:sp>
      <p:cxnSp>
        <p:nvCxnSpPr>
          <p:cNvPr id="170" name="Google Shape;170;p16"/>
          <p:cNvCxnSpPr/>
          <p:nvPr/>
        </p:nvCxnSpPr>
        <p:spPr>
          <a:xfrm rot="-514313">
            <a:off x="6726667" y="1394304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1" name="Google Shape;171;p16"/>
          <p:cNvSpPr/>
          <p:nvPr/>
        </p:nvSpPr>
        <p:spPr>
          <a:xfrm>
            <a:off x="2940800" y="4132308"/>
            <a:ext cx="3566400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72" name="Google Shape;172;p16"/>
          <p:cNvSpPr/>
          <p:nvPr/>
        </p:nvSpPr>
        <p:spPr>
          <a:xfrm>
            <a:off x="6610380" y="3610425"/>
            <a:ext cx="1045604" cy="932335"/>
          </a:xfrm>
          <a:custGeom>
            <a:rect b="b" l="l" r="r" t="t"/>
            <a:pathLst>
              <a:path extrusionOk="0" h="61693" w="69188">
                <a:moveTo>
                  <a:pt x="27436" y="760"/>
                </a:moveTo>
                <a:cubicBezTo>
                  <a:pt x="41021" y="-2636"/>
                  <a:pt x="58631" y="6440"/>
                  <a:pt x="65430" y="18681"/>
                </a:cubicBezTo>
                <a:cubicBezTo>
                  <a:pt x="71491" y="29592"/>
                  <a:pt x="70486" y="49053"/>
                  <a:pt x="59934" y="55719"/>
                </a:cubicBezTo>
                <a:cubicBezTo>
                  <a:pt x="51284" y="61184"/>
                  <a:pt x="40057" y="61693"/>
                  <a:pt x="29825" y="61693"/>
                </a:cubicBezTo>
                <a:cubicBezTo>
                  <a:pt x="20446" y="61693"/>
                  <a:pt x="8136" y="59832"/>
                  <a:pt x="3540" y="51657"/>
                </a:cubicBezTo>
                <a:cubicBezTo>
                  <a:pt x="305" y="45903"/>
                  <a:pt x="1039" y="38654"/>
                  <a:pt x="673" y="32063"/>
                </a:cubicBezTo>
                <a:cubicBezTo>
                  <a:pt x="443" y="27924"/>
                  <a:pt x="-906" y="23236"/>
                  <a:pt x="1151" y="19637"/>
                </a:cubicBezTo>
                <a:cubicBezTo>
                  <a:pt x="6630" y="10048"/>
                  <a:pt x="19536" y="5261"/>
                  <a:pt x="30542" y="4344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73" name="Google Shape;17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74" name="Google Shape;174;p16"/>
          <p:cNvGrpSpPr/>
          <p:nvPr/>
        </p:nvGrpSpPr>
        <p:grpSpPr>
          <a:xfrm>
            <a:off x="6913668" y="3835909"/>
            <a:ext cx="390855" cy="481370"/>
            <a:chOff x="-696275" y="1826850"/>
            <a:chExt cx="260275" cy="320550"/>
          </a:xfrm>
        </p:grpSpPr>
        <p:sp>
          <p:nvSpPr>
            <p:cNvPr id="175" name="Google Shape;175;p16"/>
            <p:cNvSpPr/>
            <p:nvPr/>
          </p:nvSpPr>
          <p:spPr>
            <a:xfrm>
              <a:off x="-696275" y="1826850"/>
              <a:ext cx="260275" cy="320550"/>
            </a:xfrm>
            <a:custGeom>
              <a:rect b="b" l="l" r="r" t="t"/>
              <a:pathLst>
                <a:path extrusionOk="0" h="12822" w="10411">
                  <a:moveTo>
                    <a:pt x="3240" y="744"/>
                  </a:moveTo>
                  <a:cubicBezTo>
                    <a:pt x="3903" y="1134"/>
                    <a:pt x="4469" y="1573"/>
                    <a:pt x="4810" y="2334"/>
                  </a:cubicBezTo>
                  <a:cubicBezTo>
                    <a:pt x="5113" y="2988"/>
                    <a:pt x="5259" y="3700"/>
                    <a:pt x="5230" y="4412"/>
                  </a:cubicBezTo>
                  <a:cubicBezTo>
                    <a:pt x="5220" y="4441"/>
                    <a:pt x="5210" y="4461"/>
                    <a:pt x="5210" y="4490"/>
                  </a:cubicBezTo>
                  <a:cubicBezTo>
                    <a:pt x="4947" y="3085"/>
                    <a:pt x="4128" y="1885"/>
                    <a:pt x="3240" y="744"/>
                  </a:cubicBezTo>
                  <a:close/>
                  <a:moveTo>
                    <a:pt x="7319" y="1278"/>
                  </a:moveTo>
                  <a:cubicBezTo>
                    <a:pt x="7352" y="1278"/>
                    <a:pt x="7373" y="1303"/>
                    <a:pt x="7376" y="1359"/>
                  </a:cubicBezTo>
                  <a:cubicBezTo>
                    <a:pt x="7386" y="1593"/>
                    <a:pt x="6966" y="2051"/>
                    <a:pt x="6849" y="2256"/>
                  </a:cubicBezTo>
                  <a:cubicBezTo>
                    <a:pt x="6654" y="2578"/>
                    <a:pt x="6479" y="2900"/>
                    <a:pt x="6323" y="3232"/>
                  </a:cubicBezTo>
                  <a:cubicBezTo>
                    <a:pt x="6079" y="3710"/>
                    <a:pt x="5864" y="4197"/>
                    <a:pt x="5669" y="4695"/>
                  </a:cubicBezTo>
                  <a:lnTo>
                    <a:pt x="5659" y="4695"/>
                  </a:lnTo>
                  <a:cubicBezTo>
                    <a:pt x="5669" y="4617"/>
                    <a:pt x="5679" y="4529"/>
                    <a:pt x="5679" y="4441"/>
                  </a:cubicBezTo>
                  <a:cubicBezTo>
                    <a:pt x="5747" y="4080"/>
                    <a:pt x="5845" y="3729"/>
                    <a:pt x="5952" y="3388"/>
                  </a:cubicBezTo>
                  <a:cubicBezTo>
                    <a:pt x="6088" y="2978"/>
                    <a:pt x="6254" y="2588"/>
                    <a:pt x="6449" y="2207"/>
                  </a:cubicBezTo>
                  <a:cubicBezTo>
                    <a:pt x="6540" y="2042"/>
                    <a:pt x="7131" y="1278"/>
                    <a:pt x="7319" y="1278"/>
                  </a:cubicBezTo>
                  <a:close/>
                  <a:moveTo>
                    <a:pt x="2967" y="1137"/>
                  </a:moveTo>
                  <a:cubicBezTo>
                    <a:pt x="3821" y="2245"/>
                    <a:pt x="4606" y="3432"/>
                    <a:pt x="4801" y="4822"/>
                  </a:cubicBezTo>
                  <a:cubicBezTo>
                    <a:pt x="4401" y="4275"/>
                    <a:pt x="3884" y="3836"/>
                    <a:pt x="3269" y="3544"/>
                  </a:cubicBezTo>
                  <a:cubicBezTo>
                    <a:pt x="3269" y="3524"/>
                    <a:pt x="3269" y="3505"/>
                    <a:pt x="3269" y="3495"/>
                  </a:cubicBezTo>
                  <a:cubicBezTo>
                    <a:pt x="3065" y="2719"/>
                    <a:pt x="2958" y="1933"/>
                    <a:pt x="2967" y="1137"/>
                  </a:cubicBezTo>
                  <a:close/>
                  <a:moveTo>
                    <a:pt x="2257" y="3746"/>
                  </a:moveTo>
                  <a:cubicBezTo>
                    <a:pt x="3449" y="3746"/>
                    <a:pt x="4662" y="5090"/>
                    <a:pt x="4996" y="6109"/>
                  </a:cubicBezTo>
                  <a:cubicBezTo>
                    <a:pt x="4996" y="6168"/>
                    <a:pt x="5015" y="6217"/>
                    <a:pt x="5054" y="6246"/>
                  </a:cubicBezTo>
                  <a:cubicBezTo>
                    <a:pt x="5103" y="6302"/>
                    <a:pt x="5165" y="6326"/>
                    <a:pt x="5226" y="6326"/>
                  </a:cubicBezTo>
                  <a:cubicBezTo>
                    <a:pt x="5337" y="6326"/>
                    <a:pt x="5445" y="6245"/>
                    <a:pt x="5464" y="6119"/>
                  </a:cubicBezTo>
                  <a:cubicBezTo>
                    <a:pt x="5552" y="5866"/>
                    <a:pt x="5688" y="5622"/>
                    <a:pt x="5854" y="5407"/>
                  </a:cubicBezTo>
                  <a:cubicBezTo>
                    <a:pt x="5874" y="5397"/>
                    <a:pt x="5884" y="5368"/>
                    <a:pt x="5893" y="5349"/>
                  </a:cubicBezTo>
                  <a:cubicBezTo>
                    <a:pt x="6335" y="4808"/>
                    <a:pt x="6967" y="4464"/>
                    <a:pt x="7663" y="4464"/>
                  </a:cubicBezTo>
                  <a:cubicBezTo>
                    <a:pt x="7859" y="4464"/>
                    <a:pt x="8060" y="4491"/>
                    <a:pt x="8264" y="4549"/>
                  </a:cubicBezTo>
                  <a:cubicBezTo>
                    <a:pt x="9698" y="4978"/>
                    <a:pt x="9981" y="6568"/>
                    <a:pt x="9669" y="7846"/>
                  </a:cubicBezTo>
                  <a:cubicBezTo>
                    <a:pt x="9415" y="8900"/>
                    <a:pt x="8879" y="9924"/>
                    <a:pt x="8254" y="10812"/>
                  </a:cubicBezTo>
                  <a:cubicBezTo>
                    <a:pt x="7932" y="11270"/>
                    <a:pt x="7571" y="11768"/>
                    <a:pt x="7093" y="12060"/>
                  </a:cubicBezTo>
                  <a:cubicBezTo>
                    <a:pt x="6860" y="12203"/>
                    <a:pt x="6575" y="12284"/>
                    <a:pt x="6305" y="12284"/>
                  </a:cubicBezTo>
                  <a:cubicBezTo>
                    <a:pt x="5852" y="12284"/>
                    <a:pt x="5436" y="12057"/>
                    <a:pt x="5357" y="11514"/>
                  </a:cubicBezTo>
                  <a:cubicBezTo>
                    <a:pt x="5336" y="11405"/>
                    <a:pt x="5243" y="11354"/>
                    <a:pt x="5147" y="11354"/>
                  </a:cubicBezTo>
                  <a:cubicBezTo>
                    <a:pt x="5064" y="11354"/>
                    <a:pt x="4978" y="11393"/>
                    <a:pt x="4937" y="11465"/>
                  </a:cubicBezTo>
                  <a:cubicBezTo>
                    <a:pt x="4569" y="12078"/>
                    <a:pt x="4151" y="12320"/>
                    <a:pt x="3733" y="12320"/>
                  </a:cubicBezTo>
                  <a:cubicBezTo>
                    <a:pt x="2967" y="12320"/>
                    <a:pt x="2202" y="11505"/>
                    <a:pt x="1747" y="10665"/>
                  </a:cubicBezTo>
                  <a:cubicBezTo>
                    <a:pt x="1181" y="9573"/>
                    <a:pt x="801" y="8383"/>
                    <a:pt x="645" y="7163"/>
                  </a:cubicBezTo>
                  <a:cubicBezTo>
                    <a:pt x="479" y="6012"/>
                    <a:pt x="440" y="4188"/>
                    <a:pt x="1864" y="3797"/>
                  </a:cubicBezTo>
                  <a:cubicBezTo>
                    <a:pt x="1994" y="3763"/>
                    <a:pt x="2125" y="3746"/>
                    <a:pt x="2257" y="3746"/>
                  </a:cubicBezTo>
                  <a:close/>
                  <a:moveTo>
                    <a:pt x="2786" y="1"/>
                  </a:moveTo>
                  <a:cubicBezTo>
                    <a:pt x="2668" y="1"/>
                    <a:pt x="2557" y="94"/>
                    <a:pt x="2557" y="227"/>
                  </a:cubicBezTo>
                  <a:cubicBezTo>
                    <a:pt x="2450" y="1280"/>
                    <a:pt x="2528" y="2334"/>
                    <a:pt x="2772" y="3368"/>
                  </a:cubicBezTo>
                  <a:cubicBezTo>
                    <a:pt x="2603" y="3328"/>
                    <a:pt x="2435" y="3306"/>
                    <a:pt x="2266" y="3306"/>
                  </a:cubicBezTo>
                  <a:cubicBezTo>
                    <a:pt x="2191" y="3306"/>
                    <a:pt x="2115" y="3310"/>
                    <a:pt x="2040" y="3319"/>
                  </a:cubicBezTo>
                  <a:cubicBezTo>
                    <a:pt x="342" y="3495"/>
                    <a:pt x="1" y="5436"/>
                    <a:pt x="138" y="6812"/>
                  </a:cubicBezTo>
                  <a:cubicBezTo>
                    <a:pt x="323" y="8548"/>
                    <a:pt x="850" y="10499"/>
                    <a:pt x="1991" y="11875"/>
                  </a:cubicBezTo>
                  <a:cubicBezTo>
                    <a:pt x="2430" y="12402"/>
                    <a:pt x="3045" y="12821"/>
                    <a:pt x="3767" y="12821"/>
                  </a:cubicBezTo>
                  <a:cubicBezTo>
                    <a:pt x="4371" y="12812"/>
                    <a:pt x="4742" y="12519"/>
                    <a:pt x="5064" y="12099"/>
                  </a:cubicBezTo>
                  <a:cubicBezTo>
                    <a:pt x="5297" y="12542"/>
                    <a:pt x="5754" y="12727"/>
                    <a:pt x="6243" y="12727"/>
                  </a:cubicBezTo>
                  <a:cubicBezTo>
                    <a:pt x="6736" y="12727"/>
                    <a:pt x="7263" y="12539"/>
                    <a:pt x="7630" y="12236"/>
                  </a:cubicBezTo>
                  <a:cubicBezTo>
                    <a:pt x="8937" y="11153"/>
                    <a:pt x="9961" y="9114"/>
                    <a:pt x="10205" y="7446"/>
                  </a:cubicBezTo>
                  <a:cubicBezTo>
                    <a:pt x="10410" y="6012"/>
                    <a:pt x="9786" y="4451"/>
                    <a:pt x="8274" y="4080"/>
                  </a:cubicBezTo>
                  <a:cubicBezTo>
                    <a:pt x="8071" y="4031"/>
                    <a:pt x="7866" y="4007"/>
                    <a:pt x="7661" y="4007"/>
                  </a:cubicBezTo>
                  <a:cubicBezTo>
                    <a:pt x="7174" y="4007"/>
                    <a:pt x="6693" y="4144"/>
                    <a:pt x="6274" y="4412"/>
                  </a:cubicBezTo>
                  <a:cubicBezTo>
                    <a:pt x="6479" y="3924"/>
                    <a:pt x="6713" y="3446"/>
                    <a:pt x="6966" y="2968"/>
                  </a:cubicBezTo>
                  <a:cubicBezTo>
                    <a:pt x="7259" y="2422"/>
                    <a:pt x="7727" y="1895"/>
                    <a:pt x="7952" y="1320"/>
                  </a:cubicBezTo>
                  <a:cubicBezTo>
                    <a:pt x="7971" y="1241"/>
                    <a:pt x="7952" y="1154"/>
                    <a:pt x="7893" y="1095"/>
                  </a:cubicBezTo>
                  <a:cubicBezTo>
                    <a:pt x="7694" y="853"/>
                    <a:pt x="7496" y="755"/>
                    <a:pt x="7307" y="755"/>
                  </a:cubicBezTo>
                  <a:cubicBezTo>
                    <a:pt x="6856" y="755"/>
                    <a:pt x="6451" y="1305"/>
                    <a:pt x="6176" y="1759"/>
                  </a:cubicBezTo>
                  <a:cubicBezTo>
                    <a:pt x="5923" y="2178"/>
                    <a:pt x="5718" y="2637"/>
                    <a:pt x="5562" y="3105"/>
                  </a:cubicBezTo>
                  <a:cubicBezTo>
                    <a:pt x="5493" y="2841"/>
                    <a:pt x="5415" y="2588"/>
                    <a:pt x="5318" y="2344"/>
                  </a:cubicBezTo>
                  <a:cubicBezTo>
                    <a:pt x="4810" y="1144"/>
                    <a:pt x="4010" y="627"/>
                    <a:pt x="2898" y="32"/>
                  </a:cubicBezTo>
                  <a:cubicBezTo>
                    <a:pt x="2863" y="10"/>
                    <a:pt x="2824" y="1"/>
                    <a:pt x="2786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-523375" y="1989075"/>
              <a:ext cx="46875" cy="101300"/>
            </a:xfrm>
            <a:custGeom>
              <a:rect b="b" l="l" r="r" t="t"/>
              <a:pathLst>
                <a:path extrusionOk="0" h="4052" w="1875">
                  <a:moveTo>
                    <a:pt x="1595" y="0"/>
                  </a:moveTo>
                  <a:cubicBezTo>
                    <a:pt x="1507" y="0"/>
                    <a:pt x="1426" y="50"/>
                    <a:pt x="1406" y="167"/>
                  </a:cubicBezTo>
                  <a:cubicBezTo>
                    <a:pt x="1202" y="1416"/>
                    <a:pt x="763" y="2625"/>
                    <a:pt x="109" y="3708"/>
                  </a:cubicBezTo>
                  <a:cubicBezTo>
                    <a:pt x="0" y="3884"/>
                    <a:pt x="161" y="4051"/>
                    <a:pt x="318" y="4051"/>
                  </a:cubicBezTo>
                  <a:cubicBezTo>
                    <a:pt x="387" y="4051"/>
                    <a:pt x="455" y="4019"/>
                    <a:pt x="499" y="3942"/>
                  </a:cubicBezTo>
                  <a:cubicBezTo>
                    <a:pt x="1172" y="2820"/>
                    <a:pt x="1631" y="1572"/>
                    <a:pt x="1845" y="284"/>
                  </a:cubicBezTo>
                  <a:cubicBezTo>
                    <a:pt x="1875" y="114"/>
                    <a:pt x="1728" y="0"/>
                    <a:pt x="159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 txBox="1"/>
          <p:nvPr>
            <p:ph type="title"/>
          </p:nvPr>
        </p:nvSpPr>
        <p:spPr>
          <a:xfrm>
            <a:off x="311700" y="2531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182" name="Google Shape;182;p17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</a:t>
            </a:r>
            <a:endParaRPr/>
          </a:p>
        </p:txBody>
      </p:sp>
      <p:sp>
        <p:nvSpPr>
          <p:cNvPr id="183" name="Google Shape;1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84" name="Google Shape;184;p17"/>
          <p:cNvSpPr/>
          <p:nvPr/>
        </p:nvSpPr>
        <p:spPr>
          <a:xfrm>
            <a:off x="2455325" y="3446784"/>
            <a:ext cx="4293825" cy="236225"/>
          </a:xfrm>
          <a:custGeom>
            <a:rect b="b" l="l" r="r" t="t"/>
            <a:pathLst>
              <a:path extrusionOk="0" h="9449" w="171753">
                <a:moveTo>
                  <a:pt x="0" y="9449"/>
                </a:moveTo>
                <a:cubicBezTo>
                  <a:pt x="17331" y="784"/>
                  <a:pt x="38719" y="5320"/>
                  <a:pt x="58057" y="6546"/>
                </a:cubicBezTo>
                <a:cubicBezTo>
                  <a:pt x="69495" y="7271"/>
                  <a:pt x="81215" y="7558"/>
                  <a:pt x="92408" y="5095"/>
                </a:cubicBezTo>
                <a:cubicBezTo>
                  <a:pt x="97787" y="3911"/>
                  <a:pt x="102624" y="-44"/>
                  <a:pt x="108132" y="15"/>
                </a:cubicBezTo>
                <a:cubicBezTo>
                  <a:pt x="129412" y="241"/>
                  <a:pt x="151071" y="10350"/>
                  <a:pt x="171753" y="5337"/>
                </a:cubicBezTo>
              </a:path>
            </a:pathLst>
          </a:custGeom>
          <a:noFill/>
          <a:ln cap="flat" cmpd="sng" w="19050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5" name="Google Shape;185;p17"/>
          <p:cNvSpPr/>
          <p:nvPr/>
        </p:nvSpPr>
        <p:spPr>
          <a:xfrm>
            <a:off x="5430750" y="755950"/>
            <a:ext cx="205625" cy="133050"/>
          </a:xfrm>
          <a:custGeom>
            <a:rect b="b" l="l" r="r" t="t"/>
            <a:pathLst>
              <a:path extrusionOk="0" h="5322" w="8225">
                <a:moveTo>
                  <a:pt x="0" y="5322"/>
                </a:moveTo>
                <a:cubicBezTo>
                  <a:pt x="1811" y="2605"/>
                  <a:pt x="5509" y="1813"/>
                  <a:pt x="822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6" name="Google Shape;186;p17"/>
          <p:cNvSpPr/>
          <p:nvPr/>
        </p:nvSpPr>
        <p:spPr>
          <a:xfrm>
            <a:off x="5612200" y="1118800"/>
            <a:ext cx="272125" cy="54450"/>
          </a:xfrm>
          <a:custGeom>
            <a:rect b="b" l="l" r="r" t="t"/>
            <a:pathLst>
              <a:path extrusionOk="0" h="2178" w="10885">
                <a:moveTo>
                  <a:pt x="0" y="2178"/>
                </a:moveTo>
                <a:cubicBezTo>
                  <a:pt x="2959" y="-44"/>
                  <a:pt x="7295" y="898"/>
                  <a:pt x="108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7" name="Google Shape;187;p17"/>
          <p:cNvSpPr/>
          <p:nvPr/>
        </p:nvSpPr>
        <p:spPr>
          <a:xfrm>
            <a:off x="5715000" y="1427250"/>
            <a:ext cx="229800" cy="5525"/>
          </a:xfrm>
          <a:custGeom>
            <a:rect b="b" l="l" r="r" t="t"/>
            <a:pathLst>
              <a:path extrusionOk="0" h="221" w="9192">
                <a:moveTo>
                  <a:pt x="0" y="0"/>
                </a:moveTo>
                <a:cubicBezTo>
                  <a:pt x="3052" y="276"/>
                  <a:pt x="6143" y="304"/>
                  <a:pt x="9192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/>
          <p:nvPr/>
        </p:nvSpPr>
        <p:spPr>
          <a:xfrm>
            <a:off x="2051175" y="1545625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94" name="Google Shape;194;p18"/>
          <p:cNvSpPr/>
          <p:nvPr/>
        </p:nvSpPr>
        <p:spPr>
          <a:xfrm flipH="1">
            <a:off x="6124700" y="160697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"/>
          <p:cNvSpPr txBox="1"/>
          <p:nvPr>
            <p:ph type="title"/>
          </p:nvPr>
        </p:nvSpPr>
        <p:spPr>
          <a:xfrm>
            <a:off x="1007925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196" name="Google Shape;196;p18"/>
          <p:cNvSpPr txBox="1"/>
          <p:nvPr>
            <p:ph idx="4294967295" type="body"/>
          </p:nvPr>
        </p:nvSpPr>
        <p:spPr>
          <a:xfrm>
            <a:off x="1007925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nisi ut aliquip ex ea commodo consequat.</a:t>
            </a:r>
            <a:endParaRPr sz="1400"/>
          </a:p>
        </p:txBody>
      </p:sp>
      <p:sp>
        <p:nvSpPr>
          <p:cNvPr id="197" name="Google Shape;197;p18"/>
          <p:cNvSpPr txBox="1"/>
          <p:nvPr>
            <p:ph type="title"/>
          </p:nvPr>
        </p:nvSpPr>
        <p:spPr>
          <a:xfrm>
            <a:off x="5081450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198" name="Google Shape;198;p18"/>
          <p:cNvSpPr txBox="1"/>
          <p:nvPr>
            <p:ph idx="4294967295" type="body"/>
          </p:nvPr>
        </p:nvSpPr>
        <p:spPr>
          <a:xfrm>
            <a:off x="5081450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nisi ut aliquip ex ea commodo consequat.</a:t>
            </a:r>
            <a:endParaRPr sz="1400"/>
          </a:p>
        </p:txBody>
      </p:sp>
      <p:sp>
        <p:nvSpPr>
          <p:cNvPr id="199" name="Google Shape;19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00" name="Google Shape;200;p18"/>
          <p:cNvSpPr/>
          <p:nvPr/>
        </p:nvSpPr>
        <p:spPr>
          <a:xfrm>
            <a:off x="8171744" y="445025"/>
            <a:ext cx="363899" cy="465077"/>
          </a:xfrm>
          <a:custGeom>
            <a:rect b="b" l="l" r="r" t="t"/>
            <a:pathLst>
              <a:path extrusionOk="0" h="19441" w="15210">
                <a:moveTo>
                  <a:pt x="8781" y="2368"/>
                </a:moveTo>
                <a:cubicBezTo>
                  <a:pt x="9591" y="2680"/>
                  <a:pt x="10303" y="3207"/>
                  <a:pt x="10849" y="3890"/>
                </a:cubicBezTo>
                <a:cubicBezTo>
                  <a:pt x="10508" y="3870"/>
                  <a:pt x="10166" y="3870"/>
                  <a:pt x="9834" y="3870"/>
                </a:cubicBezTo>
                <a:cubicBezTo>
                  <a:pt x="9571" y="3314"/>
                  <a:pt x="9210" y="2807"/>
                  <a:pt x="8781" y="2368"/>
                </a:cubicBezTo>
                <a:close/>
                <a:moveTo>
                  <a:pt x="6674" y="1968"/>
                </a:moveTo>
                <a:cubicBezTo>
                  <a:pt x="7074" y="1968"/>
                  <a:pt x="7474" y="2007"/>
                  <a:pt x="7864" y="2095"/>
                </a:cubicBezTo>
                <a:cubicBezTo>
                  <a:pt x="8566" y="2485"/>
                  <a:pt x="9093" y="3129"/>
                  <a:pt x="9473" y="3870"/>
                </a:cubicBezTo>
                <a:cubicBezTo>
                  <a:pt x="8898" y="3890"/>
                  <a:pt x="8322" y="3929"/>
                  <a:pt x="7747" y="3978"/>
                </a:cubicBezTo>
                <a:cubicBezTo>
                  <a:pt x="7532" y="3236"/>
                  <a:pt x="7161" y="2553"/>
                  <a:pt x="6664" y="1968"/>
                </a:cubicBezTo>
                <a:close/>
                <a:moveTo>
                  <a:pt x="6235" y="1988"/>
                </a:moveTo>
                <a:cubicBezTo>
                  <a:pt x="6791" y="2553"/>
                  <a:pt x="7200" y="3246"/>
                  <a:pt x="7435" y="4007"/>
                </a:cubicBezTo>
                <a:cubicBezTo>
                  <a:pt x="6976" y="4046"/>
                  <a:pt x="6518" y="4105"/>
                  <a:pt x="6059" y="4173"/>
                </a:cubicBezTo>
                <a:lnTo>
                  <a:pt x="4937" y="4319"/>
                </a:lnTo>
                <a:cubicBezTo>
                  <a:pt x="5191" y="3519"/>
                  <a:pt x="5522" y="2749"/>
                  <a:pt x="5932" y="2017"/>
                </a:cubicBezTo>
                <a:cubicBezTo>
                  <a:pt x="6030" y="2007"/>
                  <a:pt x="6137" y="1997"/>
                  <a:pt x="6235" y="1988"/>
                </a:cubicBezTo>
                <a:close/>
                <a:moveTo>
                  <a:pt x="5522" y="2075"/>
                </a:moveTo>
                <a:lnTo>
                  <a:pt x="5522" y="2075"/>
                </a:lnTo>
                <a:cubicBezTo>
                  <a:pt x="5132" y="2807"/>
                  <a:pt x="4810" y="3578"/>
                  <a:pt x="4576" y="4368"/>
                </a:cubicBezTo>
                <a:cubicBezTo>
                  <a:pt x="4020" y="4446"/>
                  <a:pt x="3474" y="4524"/>
                  <a:pt x="2927" y="4622"/>
                </a:cubicBezTo>
                <a:cubicBezTo>
                  <a:pt x="3191" y="3900"/>
                  <a:pt x="3552" y="3217"/>
                  <a:pt x="4010" y="2592"/>
                </a:cubicBezTo>
                <a:lnTo>
                  <a:pt x="4010" y="2573"/>
                </a:lnTo>
                <a:cubicBezTo>
                  <a:pt x="4430" y="2378"/>
                  <a:pt x="4859" y="2222"/>
                  <a:pt x="5308" y="2124"/>
                </a:cubicBezTo>
                <a:cubicBezTo>
                  <a:pt x="5376" y="2105"/>
                  <a:pt x="5454" y="2085"/>
                  <a:pt x="5522" y="2075"/>
                </a:cubicBezTo>
                <a:close/>
                <a:moveTo>
                  <a:pt x="3396" y="2924"/>
                </a:moveTo>
                <a:lnTo>
                  <a:pt x="3396" y="2924"/>
                </a:lnTo>
                <a:cubicBezTo>
                  <a:pt x="3045" y="3480"/>
                  <a:pt x="2762" y="4075"/>
                  <a:pt x="2547" y="4700"/>
                </a:cubicBezTo>
                <a:cubicBezTo>
                  <a:pt x="2151" y="4777"/>
                  <a:pt x="1755" y="4864"/>
                  <a:pt x="1369" y="4970"/>
                </a:cubicBezTo>
                <a:lnTo>
                  <a:pt x="1369" y="4970"/>
                </a:lnTo>
                <a:cubicBezTo>
                  <a:pt x="1885" y="4152"/>
                  <a:pt x="2577" y="3450"/>
                  <a:pt x="3396" y="2924"/>
                </a:cubicBezTo>
                <a:close/>
                <a:moveTo>
                  <a:pt x="9981" y="4192"/>
                </a:moveTo>
                <a:cubicBezTo>
                  <a:pt x="10351" y="4192"/>
                  <a:pt x="10722" y="4202"/>
                  <a:pt x="11093" y="4222"/>
                </a:cubicBezTo>
                <a:cubicBezTo>
                  <a:pt x="11161" y="4329"/>
                  <a:pt x="11229" y="4436"/>
                  <a:pt x="11288" y="4553"/>
                </a:cubicBezTo>
                <a:cubicBezTo>
                  <a:pt x="11668" y="5256"/>
                  <a:pt x="11903" y="6026"/>
                  <a:pt x="11990" y="6817"/>
                </a:cubicBezTo>
                <a:lnTo>
                  <a:pt x="11990" y="6826"/>
                </a:lnTo>
                <a:cubicBezTo>
                  <a:pt x="11561" y="6973"/>
                  <a:pt x="11122" y="7090"/>
                  <a:pt x="10673" y="7187"/>
                </a:cubicBezTo>
                <a:cubicBezTo>
                  <a:pt x="10654" y="6963"/>
                  <a:pt x="10634" y="6739"/>
                  <a:pt x="10605" y="6524"/>
                </a:cubicBezTo>
                <a:cubicBezTo>
                  <a:pt x="10498" y="5724"/>
                  <a:pt x="10283" y="4934"/>
                  <a:pt x="9981" y="4192"/>
                </a:cubicBezTo>
                <a:close/>
                <a:moveTo>
                  <a:pt x="9630" y="4202"/>
                </a:moveTo>
                <a:lnTo>
                  <a:pt x="9630" y="4212"/>
                </a:lnTo>
                <a:cubicBezTo>
                  <a:pt x="10010" y="5100"/>
                  <a:pt x="10244" y="6046"/>
                  <a:pt x="10332" y="7021"/>
                </a:cubicBezTo>
                <a:cubicBezTo>
                  <a:pt x="10342" y="7100"/>
                  <a:pt x="10351" y="7178"/>
                  <a:pt x="10351" y="7265"/>
                </a:cubicBezTo>
                <a:cubicBezTo>
                  <a:pt x="9659" y="7412"/>
                  <a:pt x="8947" y="7519"/>
                  <a:pt x="8244" y="7617"/>
                </a:cubicBezTo>
                <a:cubicBezTo>
                  <a:pt x="8234" y="7451"/>
                  <a:pt x="8234" y="7275"/>
                  <a:pt x="8225" y="7100"/>
                </a:cubicBezTo>
                <a:cubicBezTo>
                  <a:pt x="8195" y="6153"/>
                  <a:pt x="8069" y="5217"/>
                  <a:pt x="7844" y="4300"/>
                </a:cubicBezTo>
                <a:cubicBezTo>
                  <a:pt x="8439" y="4241"/>
                  <a:pt x="9034" y="4212"/>
                  <a:pt x="9630" y="4202"/>
                </a:cubicBezTo>
                <a:close/>
                <a:moveTo>
                  <a:pt x="7522" y="4319"/>
                </a:moveTo>
                <a:lnTo>
                  <a:pt x="7522" y="4329"/>
                </a:lnTo>
                <a:cubicBezTo>
                  <a:pt x="7815" y="5373"/>
                  <a:pt x="7893" y="6504"/>
                  <a:pt x="7922" y="7490"/>
                </a:cubicBezTo>
                <a:lnTo>
                  <a:pt x="7922" y="7656"/>
                </a:lnTo>
                <a:cubicBezTo>
                  <a:pt x="7347" y="7734"/>
                  <a:pt x="6781" y="7792"/>
                  <a:pt x="6215" y="7860"/>
                </a:cubicBezTo>
                <a:cubicBezTo>
                  <a:pt x="5591" y="7939"/>
                  <a:pt x="4966" y="7997"/>
                  <a:pt x="4342" y="8036"/>
                </a:cubicBezTo>
                <a:lnTo>
                  <a:pt x="4342" y="7773"/>
                </a:lnTo>
                <a:cubicBezTo>
                  <a:pt x="4371" y="6719"/>
                  <a:pt x="4537" y="5675"/>
                  <a:pt x="4830" y="4661"/>
                </a:cubicBezTo>
                <a:lnTo>
                  <a:pt x="5932" y="4514"/>
                </a:lnTo>
                <a:cubicBezTo>
                  <a:pt x="6459" y="4436"/>
                  <a:pt x="6996" y="4378"/>
                  <a:pt x="7522" y="4319"/>
                </a:cubicBezTo>
                <a:close/>
                <a:moveTo>
                  <a:pt x="2430" y="5051"/>
                </a:moveTo>
                <a:lnTo>
                  <a:pt x="2430" y="5051"/>
                </a:lnTo>
                <a:cubicBezTo>
                  <a:pt x="2167" y="5929"/>
                  <a:pt x="1991" y="6817"/>
                  <a:pt x="1913" y="7734"/>
                </a:cubicBezTo>
                <a:cubicBezTo>
                  <a:pt x="1903" y="7841"/>
                  <a:pt x="1893" y="7958"/>
                  <a:pt x="1893" y="8065"/>
                </a:cubicBezTo>
                <a:cubicBezTo>
                  <a:pt x="1386" y="8046"/>
                  <a:pt x="879" y="7997"/>
                  <a:pt x="381" y="7929"/>
                </a:cubicBezTo>
                <a:cubicBezTo>
                  <a:pt x="411" y="7529"/>
                  <a:pt x="479" y="7139"/>
                  <a:pt x="576" y="6748"/>
                </a:cubicBezTo>
                <a:cubicBezTo>
                  <a:pt x="703" y="6270"/>
                  <a:pt x="889" y="5812"/>
                  <a:pt x="1123" y="5383"/>
                </a:cubicBezTo>
                <a:cubicBezTo>
                  <a:pt x="1552" y="5256"/>
                  <a:pt x="1991" y="5148"/>
                  <a:pt x="2430" y="5051"/>
                </a:cubicBezTo>
                <a:close/>
                <a:moveTo>
                  <a:pt x="4479" y="4709"/>
                </a:moveTo>
                <a:cubicBezTo>
                  <a:pt x="4186" y="5773"/>
                  <a:pt x="4020" y="6865"/>
                  <a:pt x="4010" y="7958"/>
                </a:cubicBezTo>
                <a:lnTo>
                  <a:pt x="4010" y="8056"/>
                </a:lnTo>
                <a:cubicBezTo>
                  <a:pt x="3614" y="8082"/>
                  <a:pt x="3213" y="8095"/>
                  <a:pt x="2813" y="8095"/>
                </a:cubicBezTo>
                <a:cubicBezTo>
                  <a:pt x="2613" y="8095"/>
                  <a:pt x="2414" y="8091"/>
                  <a:pt x="2215" y="8085"/>
                </a:cubicBezTo>
                <a:cubicBezTo>
                  <a:pt x="2235" y="7909"/>
                  <a:pt x="2245" y="7734"/>
                  <a:pt x="2264" y="7558"/>
                </a:cubicBezTo>
                <a:cubicBezTo>
                  <a:pt x="2352" y="6680"/>
                  <a:pt x="2527" y="5812"/>
                  <a:pt x="2801" y="4983"/>
                </a:cubicBezTo>
                <a:cubicBezTo>
                  <a:pt x="3357" y="4875"/>
                  <a:pt x="3913" y="4787"/>
                  <a:pt x="4479" y="4709"/>
                </a:cubicBezTo>
                <a:close/>
                <a:moveTo>
                  <a:pt x="12029" y="7158"/>
                </a:moveTo>
                <a:lnTo>
                  <a:pt x="12029" y="7158"/>
                </a:lnTo>
                <a:cubicBezTo>
                  <a:pt x="12088" y="7987"/>
                  <a:pt x="12000" y="8826"/>
                  <a:pt x="11786" y="9626"/>
                </a:cubicBezTo>
                <a:cubicBezTo>
                  <a:pt x="11376" y="9802"/>
                  <a:pt x="10956" y="9958"/>
                  <a:pt x="10547" y="10104"/>
                </a:cubicBezTo>
                <a:cubicBezTo>
                  <a:pt x="10683" y="9246"/>
                  <a:pt x="10732" y="8387"/>
                  <a:pt x="10693" y="7519"/>
                </a:cubicBezTo>
                <a:cubicBezTo>
                  <a:pt x="11142" y="7421"/>
                  <a:pt x="11590" y="7295"/>
                  <a:pt x="12029" y="7158"/>
                </a:cubicBezTo>
                <a:close/>
                <a:moveTo>
                  <a:pt x="10371" y="7587"/>
                </a:moveTo>
                <a:lnTo>
                  <a:pt x="10371" y="7587"/>
                </a:lnTo>
                <a:cubicBezTo>
                  <a:pt x="10400" y="8465"/>
                  <a:pt x="10342" y="9343"/>
                  <a:pt x="10195" y="10212"/>
                </a:cubicBezTo>
                <a:cubicBezTo>
                  <a:pt x="9464" y="10446"/>
                  <a:pt x="8722" y="10651"/>
                  <a:pt x="7981" y="10807"/>
                </a:cubicBezTo>
                <a:cubicBezTo>
                  <a:pt x="8147" y="9860"/>
                  <a:pt x="8234" y="8904"/>
                  <a:pt x="8244" y="7939"/>
                </a:cubicBezTo>
                <a:cubicBezTo>
                  <a:pt x="8956" y="7851"/>
                  <a:pt x="9669" y="7734"/>
                  <a:pt x="10371" y="7587"/>
                </a:cubicBezTo>
                <a:close/>
                <a:moveTo>
                  <a:pt x="362" y="8251"/>
                </a:moveTo>
                <a:lnTo>
                  <a:pt x="362" y="8251"/>
                </a:lnTo>
                <a:cubicBezTo>
                  <a:pt x="859" y="8319"/>
                  <a:pt x="1367" y="8368"/>
                  <a:pt x="1864" y="8387"/>
                </a:cubicBezTo>
                <a:cubicBezTo>
                  <a:pt x="1815" y="9343"/>
                  <a:pt x="1845" y="10309"/>
                  <a:pt x="2079" y="11207"/>
                </a:cubicBezTo>
                <a:cubicBezTo>
                  <a:pt x="1768" y="11187"/>
                  <a:pt x="1447" y="11158"/>
                  <a:pt x="1126" y="11119"/>
                </a:cubicBezTo>
                <a:lnTo>
                  <a:pt x="1126" y="11119"/>
                </a:lnTo>
                <a:cubicBezTo>
                  <a:pt x="1089" y="11064"/>
                  <a:pt x="1052" y="11008"/>
                  <a:pt x="1015" y="10953"/>
                </a:cubicBezTo>
                <a:cubicBezTo>
                  <a:pt x="547" y="10124"/>
                  <a:pt x="323" y="9187"/>
                  <a:pt x="362" y="8251"/>
                </a:cubicBezTo>
                <a:close/>
                <a:moveTo>
                  <a:pt x="7922" y="7987"/>
                </a:moveTo>
                <a:lnTo>
                  <a:pt x="7922" y="7987"/>
                </a:lnTo>
                <a:cubicBezTo>
                  <a:pt x="7903" y="8953"/>
                  <a:pt x="7805" y="9919"/>
                  <a:pt x="7630" y="10865"/>
                </a:cubicBezTo>
                <a:cubicBezTo>
                  <a:pt x="6677" y="11050"/>
                  <a:pt x="5724" y="11177"/>
                  <a:pt x="4752" y="11226"/>
                </a:cubicBezTo>
                <a:lnTo>
                  <a:pt x="4752" y="11226"/>
                </a:lnTo>
                <a:cubicBezTo>
                  <a:pt x="4479" y="10299"/>
                  <a:pt x="4342" y="9333"/>
                  <a:pt x="4342" y="8368"/>
                </a:cubicBezTo>
                <a:cubicBezTo>
                  <a:pt x="4966" y="8329"/>
                  <a:pt x="5591" y="8270"/>
                  <a:pt x="6215" y="8192"/>
                </a:cubicBezTo>
                <a:cubicBezTo>
                  <a:pt x="6771" y="8124"/>
                  <a:pt x="7347" y="8065"/>
                  <a:pt x="7922" y="7987"/>
                </a:cubicBezTo>
                <a:close/>
                <a:moveTo>
                  <a:pt x="4010" y="8387"/>
                </a:moveTo>
                <a:cubicBezTo>
                  <a:pt x="4010" y="9353"/>
                  <a:pt x="4147" y="10309"/>
                  <a:pt x="4410" y="11246"/>
                </a:cubicBezTo>
                <a:cubicBezTo>
                  <a:pt x="4140" y="11254"/>
                  <a:pt x="3867" y="11258"/>
                  <a:pt x="3594" y="11258"/>
                </a:cubicBezTo>
                <a:cubicBezTo>
                  <a:pt x="3207" y="11258"/>
                  <a:pt x="2819" y="11249"/>
                  <a:pt x="2430" y="11226"/>
                </a:cubicBezTo>
                <a:cubicBezTo>
                  <a:pt x="2167" y="10329"/>
                  <a:pt x="2137" y="9353"/>
                  <a:pt x="2196" y="8407"/>
                </a:cubicBezTo>
                <a:lnTo>
                  <a:pt x="2196" y="8407"/>
                </a:lnTo>
                <a:cubicBezTo>
                  <a:pt x="2410" y="8414"/>
                  <a:pt x="2624" y="8417"/>
                  <a:pt x="2839" y="8417"/>
                </a:cubicBezTo>
                <a:cubicBezTo>
                  <a:pt x="3229" y="8417"/>
                  <a:pt x="3620" y="8406"/>
                  <a:pt x="4010" y="8387"/>
                </a:cubicBezTo>
                <a:close/>
                <a:moveTo>
                  <a:pt x="11659" y="10026"/>
                </a:moveTo>
                <a:lnTo>
                  <a:pt x="11659" y="10026"/>
                </a:lnTo>
                <a:cubicBezTo>
                  <a:pt x="11620" y="10153"/>
                  <a:pt x="11571" y="10290"/>
                  <a:pt x="11522" y="10407"/>
                </a:cubicBezTo>
                <a:cubicBezTo>
                  <a:pt x="11210" y="11177"/>
                  <a:pt x="10703" y="11851"/>
                  <a:pt x="10049" y="12358"/>
                </a:cubicBezTo>
                <a:cubicBezTo>
                  <a:pt x="10225" y="11733"/>
                  <a:pt x="10371" y="11099"/>
                  <a:pt x="10488" y="10455"/>
                </a:cubicBezTo>
                <a:cubicBezTo>
                  <a:pt x="10878" y="10319"/>
                  <a:pt x="11268" y="10182"/>
                  <a:pt x="11659" y="10026"/>
                </a:cubicBezTo>
                <a:close/>
                <a:moveTo>
                  <a:pt x="1367" y="11470"/>
                </a:moveTo>
                <a:lnTo>
                  <a:pt x="1367" y="11470"/>
                </a:lnTo>
                <a:cubicBezTo>
                  <a:pt x="1640" y="11499"/>
                  <a:pt x="1913" y="11519"/>
                  <a:pt x="2176" y="11538"/>
                </a:cubicBezTo>
                <a:cubicBezTo>
                  <a:pt x="2313" y="11948"/>
                  <a:pt x="2488" y="12329"/>
                  <a:pt x="2723" y="12689"/>
                </a:cubicBezTo>
                <a:lnTo>
                  <a:pt x="2732" y="12699"/>
                </a:lnTo>
                <a:cubicBezTo>
                  <a:pt x="2206" y="12377"/>
                  <a:pt x="1747" y="11958"/>
                  <a:pt x="1367" y="11470"/>
                </a:cubicBezTo>
                <a:close/>
                <a:moveTo>
                  <a:pt x="10127" y="10573"/>
                </a:moveTo>
                <a:cubicBezTo>
                  <a:pt x="10000" y="11275"/>
                  <a:pt x="9825" y="11968"/>
                  <a:pt x="9620" y="12660"/>
                </a:cubicBezTo>
                <a:cubicBezTo>
                  <a:pt x="8917" y="13089"/>
                  <a:pt x="8137" y="13382"/>
                  <a:pt x="7327" y="13509"/>
                </a:cubicBezTo>
                <a:cubicBezTo>
                  <a:pt x="7561" y="12738"/>
                  <a:pt x="7766" y="11948"/>
                  <a:pt x="7922" y="11158"/>
                </a:cubicBezTo>
                <a:cubicBezTo>
                  <a:pt x="8664" y="11002"/>
                  <a:pt x="9405" y="10807"/>
                  <a:pt x="10127" y="10573"/>
                </a:cubicBezTo>
                <a:close/>
                <a:moveTo>
                  <a:pt x="4508" y="11568"/>
                </a:moveTo>
                <a:cubicBezTo>
                  <a:pt x="4752" y="12290"/>
                  <a:pt x="5103" y="12972"/>
                  <a:pt x="5561" y="13577"/>
                </a:cubicBezTo>
                <a:lnTo>
                  <a:pt x="5571" y="13587"/>
                </a:lnTo>
                <a:cubicBezTo>
                  <a:pt x="5093" y="13548"/>
                  <a:pt x="4615" y="13460"/>
                  <a:pt x="4147" y="13324"/>
                </a:cubicBezTo>
                <a:cubicBezTo>
                  <a:pt x="3884" y="13255"/>
                  <a:pt x="3630" y="13158"/>
                  <a:pt x="3386" y="13050"/>
                </a:cubicBezTo>
                <a:cubicBezTo>
                  <a:pt x="3376" y="13041"/>
                  <a:pt x="3376" y="13021"/>
                  <a:pt x="3366" y="13021"/>
                </a:cubicBezTo>
                <a:cubicBezTo>
                  <a:pt x="2996" y="12592"/>
                  <a:pt x="2713" y="12094"/>
                  <a:pt x="2527" y="11568"/>
                </a:cubicBezTo>
                <a:lnTo>
                  <a:pt x="2527" y="11568"/>
                </a:lnTo>
                <a:cubicBezTo>
                  <a:pt x="2859" y="11582"/>
                  <a:pt x="3191" y="11590"/>
                  <a:pt x="3521" y="11590"/>
                </a:cubicBezTo>
                <a:cubicBezTo>
                  <a:pt x="3852" y="11590"/>
                  <a:pt x="4181" y="11582"/>
                  <a:pt x="4508" y="11568"/>
                </a:cubicBezTo>
                <a:close/>
                <a:moveTo>
                  <a:pt x="7561" y="11216"/>
                </a:moveTo>
                <a:lnTo>
                  <a:pt x="7561" y="11216"/>
                </a:lnTo>
                <a:cubicBezTo>
                  <a:pt x="7405" y="12007"/>
                  <a:pt x="7200" y="12787"/>
                  <a:pt x="6966" y="13558"/>
                </a:cubicBezTo>
                <a:cubicBezTo>
                  <a:pt x="6713" y="13588"/>
                  <a:pt x="6454" y="13600"/>
                  <a:pt x="6193" y="13600"/>
                </a:cubicBezTo>
                <a:cubicBezTo>
                  <a:pt x="6113" y="13600"/>
                  <a:pt x="6032" y="13599"/>
                  <a:pt x="5952" y="13597"/>
                </a:cubicBezTo>
                <a:cubicBezTo>
                  <a:pt x="5952" y="13567"/>
                  <a:pt x="5942" y="13528"/>
                  <a:pt x="5913" y="13509"/>
                </a:cubicBezTo>
                <a:cubicBezTo>
                  <a:pt x="5444" y="12924"/>
                  <a:pt x="5083" y="12260"/>
                  <a:pt x="4840" y="11548"/>
                </a:cubicBezTo>
                <a:cubicBezTo>
                  <a:pt x="5757" y="11499"/>
                  <a:pt x="6664" y="11382"/>
                  <a:pt x="7561" y="11216"/>
                </a:cubicBezTo>
                <a:close/>
                <a:moveTo>
                  <a:pt x="7596" y="1171"/>
                </a:moveTo>
                <a:cubicBezTo>
                  <a:pt x="9186" y="1171"/>
                  <a:pt x="10727" y="1740"/>
                  <a:pt x="11864" y="2885"/>
                </a:cubicBezTo>
                <a:cubicBezTo>
                  <a:pt x="13122" y="4153"/>
                  <a:pt x="13473" y="5861"/>
                  <a:pt x="13473" y="7597"/>
                </a:cubicBezTo>
                <a:cubicBezTo>
                  <a:pt x="13473" y="9295"/>
                  <a:pt x="13103" y="11080"/>
                  <a:pt x="11922" y="12368"/>
                </a:cubicBezTo>
                <a:cubicBezTo>
                  <a:pt x="11376" y="12963"/>
                  <a:pt x="10683" y="13411"/>
                  <a:pt x="9922" y="13675"/>
                </a:cubicBezTo>
                <a:cubicBezTo>
                  <a:pt x="9112" y="13948"/>
                  <a:pt x="8244" y="13977"/>
                  <a:pt x="7396" y="14045"/>
                </a:cubicBezTo>
                <a:lnTo>
                  <a:pt x="7396" y="13860"/>
                </a:lnTo>
                <a:cubicBezTo>
                  <a:pt x="7396" y="13850"/>
                  <a:pt x="7396" y="13850"/>
                  <a:pt x="7396" y="13850"/>
                </a:cubicBezTo>
                <a:cubicBezTo>
                  <a:pt x="8839" y="13616"/>
                  <a:pt x="10195" y="12953"/>
                  <a:pt x="11083" y="11821"/>
                </a:cubicBezTo>
                <a:cubicBezTo>
                  <a:pt x="12478" y="10036"/>
                  <a:pt x="12703" y="7295"/>
                  <a:pt x="11932" y="5197"/>
                </a:cubicBezTo>
                <a:cubicBezTo>
                  <a:pt x="11776" y="4768"/>
                  <a:pt x="11561" y="4358"/>
                  <a:pt x="11307" y="3978"/>
                </a:cubicBezTo>
                <a:cubicBezTo>
                  <a:pt x="11298" y="3968"/>
                  <a:pt x="11288" y="3958"/>
                  <a:pt x="11278" y="3948"/>
                </a:cubicBezTo>
                <a:cubicBezTo>
                  <a:pt x="10488" y="2827"/>
                  <a:pt x="9308" y="2056"/>
                  <a:pt x="7971" y="1773"/>
                </a:cubicBezTo>
                <a:cubicBezTo>
                  <a:pt x="7961" y="1773"/>
                  <a:pt x="7942" y="1773"/>
                  <a:pt x="7932" y="1763"/>
                </a:cubicBezTo>
                <a:cubicBezTo>
                  <a:pt x="7708" y="1724"/>
                  <a:pt x="7483" y="1685"/>
                  <a:pt x="7259" y="1666"/>
                </a:cubicBezTo>
                <a:lnTo>
                  <a:pt x="7288" y="1178"/>
                </a:lnTo>
                <a:cubicBezTo>
                  <a:pt x="7391" y="1173"/>
                  <a:pt x="7494" y="1171"/>
                  <a:pt x="7596" y="1171"/>
                </a:cubicBezTo>
                <a:close/>
                <a:moveTo>
                  <a:pt x="7528" y="336"/>
                </a:moveTo>
                <a:cubicBezTo>
                  <a:pt x="7914" y="336"/>
                  <a:pt x="8301" y="359"/>
                  <a:pt x="8683" y="407"/>
                </a:cubicBezTo>
                <a:cubicBezTo>
                  <a:pt x="10078" y="563"/>
                  <a:pt x="11395" y="1119"/>
                  <a:pt x="12478" y="2017"/>
                </a:cubicBezTo>
                <a:cubicBezTo>
                  <a:pt x="14010" y="3285"/>
                  <a:pt x="14624" y="5187"/>
                  <a:pt x="14761" y="7129"/>
                </a:cubicBezTo>
                <a:lnTo>
                  <a:pt x="14771" y="7139"/>
                </a:lnTo>
                <a:cubicBezTo>
                  <a:pt x="14907" y="9051"/>
                  <a:pt x="14605" y="11060"/>
                  <a:pt x="13454" y="12650"/>
                </a:cubicBezTo>
                <a:cubicBezTo>
                  <a:pt x="12108" y="14507"/>
                  <a:pt x="9888" y="14897"/>
                  <a:pt x="7735" y="14897"/>
                </a:cubicBezTo>
                <a:cubicBezTo>
                  <a:pt x="7625" y="14897"/>
                  <a:pt x="7515" y="14896"/>
                  <a:pt x="7405" y="14894"/>
                </a:cubicBezTo>
                <a:lnTo>
                  <a:pt x="7396" y="14377"/>
                </a:lnTo>
                <a:cubicBezTo>
                  <a:pt x="8800" y="14260"/>
                  <a:pt x="10147" y="14172"/>
                  <a:pt x="11337" y="13314"/>
                </a:cubicBezTo>
                <a:cubicBezTo>
                  <a:pt x="12351" y="12572"/>
                  <a:pt x="13093" y="11499"/>
                  <a:pt x="13444" y="10280"/>
                </a:cubicBezTo>
                <a:cubicBezTo>
                  <a:pt x="14254" y="7578"/>
                  <a:pt x="13922" y="4075"/>
                  <a:pt x="11590" y="2212"/>
                </a:cubicBezTo>
                <a:cubicBezTo>
                  <a:pt x="10465" y="1322"/>
                  <a:pt x="9074" y="846"/>
                  <a:pt x="7648" y="846"/>
                </a:cubicBezTo>
                <a:cubicBezTo>
                  <a:pt x="7480" y="846"/>
                  <a:pt x="7311" y="852"/>
                  <a:pt x="7142" y="866"/>
                </a:cubicBezTo>
                <a:cubicBezTo>
                  <a:pt x="7044" y="866"/>
                  <a:pt x="6976" y="934"/>
                  <a:pt x="6976" y="1022"/>
                </a:cubicBezTo>
                <a:lnTo>
                  <a:pt x="6937" y="1656"/>
                </a:lnTo>
                <a:cubicBezTo>
                  <a:pt x="6830" y="1646"/>
                  <a:pt x="6725" y="1641"/>
                  <a:pt x="6620" y="1641"/>
                </a:cubicBezTo>
                <a:cubicBezTo>
                  <a:pt x="6515" y="1641"/>
                  <a:pt x="6410" y="1646"/>
                  <a:pt x="6303" y="1656"/>
                </a:cubicBezTo>
                <a:lnTo>
                  <a:pt x="6254" y="1656"/>
                </a:lnTo>
                <a:cubicBezTo>
                  <a:pt x="6274" y="1315"/>
                  <a:pt x="6254" y="807"/>
                  <a:pt x="6391" y="544"/>
                </a:cubicBezTo>
                <a:cubicBezTo>
                  <a:pt x="6498" y="349"/>
                  <a:pt x="6800" y="358"/>
                  <a:pt x="7035" y="349"/>
                </a:cubicBezTo>
                <a:cubicBezTo>
                  <a:pt x="7198" y="340"/>
                  <a:pt x="7363" y="336"/>
                  <a:pt x="7528" y="336"/>
                </a:cubicBezTo>
                <a:close/>
                <a:moveTo>
                  <a:pt x="7064" y="13889"/>
                </a:moveTo>
                <a:cubicBezTo>
                  <a:pt x="7083" y="14914"/>
                  <a:pt x="7093" y="15938"/>
                  <a:pt x="7113" y="16962"/>
                </a:cubicBezTo>
                <a:cubicBezTo>
                  <a:pt x="7113" y="17050"/>
                  <a:pt x="7181" y="17118"/>
                  <a:pt x="7269" y="17128"/>
                </a:cubicBezTo>
                <a:lnTo>
                  <a:pt x="7278" y="17138"/>
                </a:lnTo>
                <a:cubicBezTo>
                  <a:pt x="8313" y="17206"/>
                  <a:pt x="9132" y="18026"/>
                  <a:pt x="9220" y="19050"/>
                </a:cubicBezTo>
                <a:lnTo>
                  <a:pt x="4713" y="19109"/>
                </a:lnTo>
                <a:cubicBezTo>
                  <a:pt x="4830" y="18650"/>
                  <a:pt x="5074" y="18240"/>
                  <a:pt x="5425" y="17928"/>
                </a:cubicBezTo>
                <a:cubicBezTo>
                  <a:pt x="5688" y="17694"/>
                  <a:pt x="6157" y="17587"/>
                  <a:pt x="6274" y="17236"/>
                </a:cubicBezTo>
                <a:cubicBezTo>
                  <a:pt x="6410" y="16797"/>
                  <a:pt x="6303" y="16153"/>
                  <a:pt x="6313" y="15694"/>
                </a:cubicBezTo>
                <a:lnTo>
                  <a:pt x="6352" y="13938"/>
                </a:lnTo>
                <a:cubicBezTo>
                  <a:pt x="6596" y="13938"/>
                  <a:pt x="6830" y="13919"/>
                  <a:pt x="7064" y="13889"/>
                </a:cubicBezTo>
                <a:close/>
                <a:moveTo>
                  <a:pt x="7428" y="0"/>
                </a:moveTo>
                <a:cubicBezTo>
                  <a:pt x="7141" y="0"/>
                  <a:pt x="6857" y="20"/>
                  <a:pt x="6586" y="76"/>
                </a:cubicBezTo>
                <a:cubicBezTo>
                  <a:pt x="6400" y="115"/>
                  <a:pt x="6196" y="163"/>
                  <a:pt x="6098" y="339"/>
                </a:cubicBezTo>
                <a:cubicBezTo>
                  <a:pt x="6020" y="466"/>
                  <a:pt x="6049" y="651"/>
                  <a:pt x="6030" y="797"/>
                </a:cubicBezTo>
                <a:cubicBezTo>
                  <a:pt x="6000" y="1100"/>
                  <a:pt x="5961" y="1393"/>
                  <a:pt x="5932" y="1685"/>
                </a:cubicBezTo>
                <a:cubicBezTo>
                  <a:pt x="3786" y="1939"/>
                  <a:pt x="1932" y="3275"/>
                  <a:pt x="898" y="5119"/>
                </a:cubicBezTo>
                <a:cubicBezTo>
                  <a:pt x="869" y="5148"/>
                  <a:pt x="850" y="5178"/>
                  <a:pt x="840" y="5226"/>
                </a:cubicBezTo>
                <a:cubicBezTo>
                  <a:pt x="596" y="5675"/>
                  <a:pt x="401" y="6163"/>
                  <a:pt x="254" y="6661"/>
                </a:cubicBezTo>
                <a:cubicBezTo>
                  <a:pt x="147" y="7109"/>
                  <a:pt x="79" y="7568"/>
                  <a:pt x="59" y="8036"/>
                </a:cubicBezTo>
                <a:cubicBezTo>
                  <a:pt x="50" y="8065"/>
                  <a:pt x="50" y="8104"/>
                  <a:pt x="59" y="8134"/>
                </a:cubicBezTo>
                <a:cubicBezTo>
                  <a:pt x="1" y="10212"/>
                  <a:pt x="947" y="12172"/>
                  <a:pt x="2927" y="13197"/>
                </a:cubicBezTo>
                <a:cubicBezTo>
                  <a:pt x="3893" y="13675"/>
                  <a:pt x="4957" y="13928"/>
                  <a:pt x="6030" y="13948"/>
                </a:cubicBezTo>
                <a:cubicBezTo>
                  <a:pt x="6020" y="14494"/>
                  <a:pt x="6010" y="15050"/>
                  <a:pt x="5991" y="15597"/>
                </a:cubicBezTo>
                <a:cubicBezTo>
                  <a:pt x="5991" y="15870"/>
                  <a:pt x="5981" y="16143"/>
                  <a:pt x="5981" y="16416"/>
                </a:cubicBezTo>
                <a:cubicBezTo>
                  <a:pt x="5971" y="16787"/>
                  <a:pt x="5991" y="17099"/>
                  <a:pt x="5688" y="17343"/>
                </a:cubicBezTo>
                <a:cubicBezTo>
                  <a:pt x="5015" y="17870"/>
                  <a:pt x="4527" y="18357"/>
                  <a:pt x="4352" y="19226"/>
                </a:cubicBezTo>
                <a:cubicBezTo>
                  <a:pt x="4323" y="19333"/>
                  <a:pt x="4401" y="19431"/>
                  <a:pt x="4508" y="19440"/>
                </a:cubicBezTo>
                <a:lnTo>
                  <a:pt x="9405" y="19382"/>
                </a:lnTo>
                <a:cubicBezTo>
                  <a:pt x="9493" y="19382"/>
                  <a:pt x="9561" y="19304"/>
                  <a:pt x="9561" y="19216"/>
                </a:cubicBezTo>
                <a:cubicBezTo>
                  <a:pt x="9551" y="17996"/>
                  <a:pt x="8644" y="16982"/>
                  <a:pt x="7435" y="16826"/>
                </a:cubicBezTo>
                <a:lnTo>
                  <a:pt x="7415" y="15216"/>
                </a:lnTo>
                <a:lnTo>
                  <a:pt x="7415" y="15216"/>
                </a:lnTo>
                <a:cubicBezTo>
                  <a:pt x="7538" y="15218"/>
                  <a:pt x="7661" y="15220"/>
                  <a:pt x="7785" y="15220"/>
                </a:cubicBezTo>
                <a:cubicBezTo>
                  <a:pt x="9780" y="15220"/>
                  <a:pt x="11911" y="14896"/>
                  <a:pt x="13307" y="13353"/>
                </a:cubicBezTo>
                <a:cubicBezTo>
                  <a:pt x="14751" y="11753"/>
                  <a:pt x="15210" y="9519"/>
                  <a:pt x="15112" y="7421"/>
                </a:cubicBezTo>
                <a:cubicBezTo>
                  <a:pt x="15015" y="5363"/>
                  <a:pt x="14429" y="3285"/>
                  <a:pt x="12829" y="1890"/>
                </a:cubicBezTo>
                <a:cubicBezTo>
                  <a:pt x="11668" y="876"/>
                  <a:pt x="10215" y="251"/>
                  <a:pt x="8683" y="85"/>
                </a:cubicBezTo>
                <a:cubicBezTo>
                  <a:pt x="8281" y="45"/>
                  <a:pt x="7852" y="0"/>
                  <a:pt x="7428" y="0"/>
                </a:cubicBezTo>
                <a:close/>
              </a:path>
            </a:pathLst>
          </a:cu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8"/>
          <p:cNvSpPr/>
          <p:nvPr/>
        </p:nvSpPr>
        <p:spPr>
          <a:xfrm rot="-1296773">
            <a:off x="7717728" y="476455"/>
            <a:ext cx="300178" cy="231194"/>
          </a:xfrm>
          <a:custGeom>
            <a:rect b="b" l="l" r="r" t="t"/>
            <a:pathLst>
              <a:path extrusionOk="0" h="7916" w="10278">
                <a:moveTo>
                  <a:pt x="7357" y="528"/>
                </a:moveTo>
                <a:cubicBezTo>
                  <a:pt x="8886" y="528"/>
                  <a:pt x="8922" y="2740"/>
                  <a:pt x="8396" y="3792"/>
                </a:cubicBezTo>
                <a:cubicBezTo>
                  <a:pt x="7578" y="5426"/>
                  <a:pt x="6108" y="6456"/>
                  <a:pt x="4602" y="7389"/>
                </a:cubicBezTo>
                <a:cubicBezTo>
                  <a:pt x="4522" y="7437"/>
                  <a:pt x="4492" y="7506"/>
                  <a:pt x="4490" y="7573"/>
                </a:cubicBezTo>
                <a:cubicBezTo>
                  <a:pt x="3361" y="6492"/>
                  <a:pt x="2315" y="5241"/>
                  <a:pt x="1806" y="3740"/>
                </a:cubicBezTo>
                <a:cubicBezTo>
                  <a:pt x="1504" y="2849"/>
                  <a:pt x="1365" y="1667"/>
                  <a:pt x="2125" y="949"/>
                </a:cubicBezTo>
                <a:cubicBezTo>
                  <a:pt x="2364" y="723"/>
                  <a:pt x="2666" y="625"/>
                  <a:pt x="2977" y="625"/>
                </a:cubicBezTo>
                <a:cubicBezTo>
                  <a:pt x="3565" y="625"/>
                  <a:pt x="4183" y="977"/>
                  <a:pt x="4464" y="1480"/>
                </a:cubicBezTo>
                <a:cubicBezTo>
                  <a:pt x="4681" y="1868"/>
                  <a:pt x="4759" y="2335"/>
                  <a:pt x="4836" y="2766"/>
                </a:cubicBezTo>
                <a:cubicBezTo>
                  <a:pt x="4857" y="2889"/>
                  <a:pt x="4963" y="2946"/>
                  <a:pt x="5072" y="2946"/>
                </a:cubicBezTo>
                <a:cubicBezTo>
                  <a:pt x="5208" y="2946"/>
                  <a:pt x="5348" y="2857"/>
                  <a:pt x="5332" y="2700"/>
                </a:cubicBezTo>
                <a:cubicBezTo>
                  <a:pt x="5332" y="2688"/>
                  <a:pt x="5330" y="2678"/>
                  <a:pt x="5330" y="2667"/>
                </a:cubicBezTo>
                <a:cubicBezTo>
                  <a:pt x="5526" y="1806"/>
                  <a:pt x="5948" y="818"/>
                  <a:pt x="6886" y="589"/>
                </a:cubicBezTo>
                <a:cubicBezTo>
                  <a:pt x="7057" y="547"/>
                  <a:pt x="7213" y="528"/>
                  <a:pt x="7357" y="528"/>
                </a:cubicBezTo>
                <a:close/>
                <a:moveTo>
                  <a:pt x="3085" y="0"/>
                </a:moveTo>
                <a:cubicBezTo>
                  <a:pt x="2364" y="0"/>
                  <a:pt x="1702" y="444"/>
                  <a:pt x="1326" y="1106"/>
                </a:cubicBezTo>
                <a:cubicBezTo>
                  <a:pt x="1" y="3440"/>
                  <a:pt x="2522" y="6659"/>
                  <a:pt x="4355" y="7890"/>
                </a:cubicBezTo>
                <a:cubicBezTo>
                  <a:pt x="4382" y="7907"/>
                  <a:pt x="4409" y="7915"/>
                  <a:pt x="4435" y="7915"/>
                </a:cubicBezTo>
                <a:cubicBezTo>
                  <a:pt x="4510" y="7915"/>
                  <a:pt x="4576" y="7850"/>
                  <a:pt x="4594" y="7774"/>
                </a:cubicBezTo>
                <a:cubicBezTo>
                  <a:pt x="4634" y="7805"/>
                  <a:pt x="4684" y="7824"/>
                  <a:pt x="4740" y="7824"/>
                </a:cubicBezTo>
                <a:cubicBezTo>
                  <a:pt x="4773" y="7824"/>
                  <a:pt x="4808" y="7817"/>
                  <a:pt x="4845" y="7802"/>
                </a:cubicBezTo>
                <a:cubicBezTo>
                  <a:pt x="6960" y="6909"/>
                  <a:pt x="10278" y="3867"/>
                  <a:pt x="9031" y="1275"/>
                </a:cubicBezTo>
                <a:cubicBezTo>
                  <a:pt x="8680" y="547"/>
                  <a:pt x="7983" y="6"/>
                  <a:pt x="7205" y="6"/>
                </a:cubicBezTo>
                <a:cubicBezTo>
                  <a:pt x="7000" y="6"/>
                  <a:pt x="6790" y="44"/>
                  <a:pt x="6578" y="125"/>
                </a:cubicBezTo>
                <a:cubicBezTo>
                  <a:pt x="5831" y="414"/>
                  <a:pt x="5399" y="1092"/>
                  <a:pt x="5163" y="1829"/>
                </a:cubicBezTo>
                <a:cubicBezTo>
                  <a:pt x="4944" y="1092"/>
                  <a:pt x="4514" y="430"/>
                  <a:pt x="3753" y="130"/>
                </a:cubicBezTo>
                <a:cubicBezTo>
                  <a:pt x="3529" y="41"/>
                  <a:pt x="3304" y="0"/>
                  <a:pt x="3085" y="0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8"/>
          <p:cNvSpPr/>
          <p:nvPr/>
        </p:nvSpPr>
        <p:spPr>
          <a:xfrm rot="2495764">
            <a:off x="8269273" y="1034058"/>
            <a:ext cx="300193" cy="231205"/>
          </a:xfrm>
          <a:custGeom>
            <a:rect b="b" l="l" r="r" t="t"/>
            <a:pathLst>
              <a:path extrusionOk="0" h="7916" w="10278">
                <a:moveTo>
                  <a:pt x="7357" y="528"/>
                </a:moveTo>
                <a:cubicBezTo>
                  <a:pt x="8886" y="528"/>
                  <a:pt x="8922" y="2740"/>
                  <a:pt x="8396" y="3792"/>
                </a:cubicBezTo>
                <a:cubicBezTo>
                  <a:pt x="7578" y="5426"/>
                  <a:pt x="6108" y="6456"/>
                  <a:pt x="4602" y="7389"/>
                </a:cubicBezTo>
                <a:cubicBezTo>
                  <a:pt x="4522" y="7437"/>
                  <a:pt x="4492" y="7506"/>
                  <a:pt x="4490" y="7573"/>
                </a:cubicBezTo>
                <a:cubicBezTo>
                  <a:pt x="3361" y="6492"/>
                  <a:pt x="2315" y="5241"/>
                  <a:pt x="1806" y="3740"/>
                </a:cubicBezTo>
                <a:cubicBezTo>
                  <a:pt x="1504" y="2849"/>
                  <a:pt x="1365" y="1667"/>
                  <a:pt x="2125" y="949"/>
                </a:cubicBezTo>
                <a:cubicBezTo>
                  <a:pt x="2364" y="723"/>
                  <a:pt x="2666" y="625"/>
                  <a:pt x="2977" y="625"/>
                </a:cubicBezTo>
                <a:cubicBezTo>
                  <a:pt x="3565" y="625"/>
                  <a:pt x="4183" y="977"/>
                  <a:pt x="4464" y="1480"/>
                </a:cubicBezTo>
                <a:cubicBezTo>
                  <a:pt x="4681" y="1868"/>
                  <a:pt x="4759" y="2335"/>
                  <a:pt x="4836" y="2766"/>
                </a:cubicBezTo>
                <a:cubicBezTo>
                  <a:pt x="4857" y="2889"/>
                  <a:pt x="4963" y="2946"/>
                  <a:pt x="5072" y="2946"/>
                </a:cubicBezTo>
                <a:cubicBezTo>
                  <a:pt x="5208" y="2946"/>
                  <a:pt x="5348" y="2857"/>
                  <a:pt x="5332" y="2700"/>
                </a:cubicBezTo>
                <a:cubicBezTo>
                  <a:pt x="5332" y="2688"/>
                  <a:pt x="5330" y="2678"/>
                  <a:pt x="5330" y="2667"/>
                </a:cubicBezTo>
                <a:cubicBezTo>
                  <a:pt x="5526" y="1806"/>
                  <a:pt x="5948" y="818"/>
                  <a:pt x="6886" y="589"/>
                </a:cubicBezTo>
                <a:cubicBezTo>
                  <a:pt x="7057" y="547"/>
                  <a:pt x="7213" y="528"/>
                  <a:pt x="7357" y="528"/>
                </a:cubicBezTo>
                <a:close/>
                <a:moveTo>
                  <a:pt x="3085" y="0"/>
                </a:moveTo>
                <a:cubicBezTo>
                  <a:pt x="2364" y="0"/>
                  <a:pt x="1702" y="444"/>
                  <a:pt x="1326" y="1106"/>
                </a:cubicBezTo>
                <a:cubicBezTo>
                  <a:pt x="1" y="3440"/>
                  <a:pt x="2522" y="6659"/>
                  <a:pt x="4355" y="7890"/>
                </a:cubicBezTo>
                <a:cubicBezTo>
                  <a:pt x="4382" y="7907"/>
                  <a:pt x="4409" y="7915"/>
                  <a:pt x="4435" y="7915"/>
                </a:cubicBezTo>
                <a:cubicBezTo>
                  <a:pt x="4510" y="7915"/>
                  <a:pt x="4576" y="7850"/>
                  <a:pt x="4594" y="7774"/>
                </a:cubicBezTo>
                <a:cubicBezTo>
                  <a:pt x="4634" y="7805"/>
                  <a:pt x="4684" y="7824"/>
                  <a:pt x="4740" y="7824"/>
                </a:cubicBezTo>
                <a:cubicBezTo>
                  <a:pt x="4773" y="7824"/>
                  <a:pt x="4808" y="7817"/>
                  <a:pt x="4845" y="7802"/>
                </a:cubicBezTo>
                <a:cubicBezTo>
                  <a:pt x="6960" y="6909"/>
                  <a:pt x="10278" y="3867"/>
                  <a:pt x="9031" y="1275"/>
                </a:cubicBezTo>
                <a:cubicBezTo>
                  <a:pt x="8680" y="547"/>
                  <a:pt x="7983" y="6"/>
                  <a:pt x="7205" y="6"/>
                </a:cubicBezTo>
                <a:cubicBezTo>
                  <a:pt x="7000" y="6"/>
                  <a:pt x="6790" y="44"/>
                  <a:pt x="6578" y="125"/>
                </a:cubicBezTo>
                <a:cubicBezTo>
                  <a:pt x="5831" y="414"/>
                  <a:pt x="5399" y="1092"/>
                  <a:pt x="5163" y="1829"/>
                </a:cubicBezTo>
                <a:cubicBezTo>
                  <a:pt x="4944" y="1092"/>
                  <a:pt x="4514" y="430"/>
                  <a:pt x="3753" y="130"/>
                </a:cubicBezTo>
                <a:cubicBezTo>
                  <a:pt x="3529" y="41"/>
                  <a:pt x="3304" y="0"/>
                  <a:pt x="3085" y="0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"/>
          <p:cNvSpPr/>
          <p:nvPr/>
        </p:nvSpPr>
        <p:spPr>
          <a:xfrm>
            <a:off x="2332364" y="1694101"/>
            <a:ext cx="441408" cy="706847"/>
          </a:xfrm>
          <a:custGeom>
            <a:rect b="b" l="l" r="r" t="t"/>
            <a:pathLst>
              <a:path extrusionOk="0" h="16299" w="7600">
                <a:moveTo>
                  <a:pt x="4482" y="522"/>
                </a:moveTo>
                <a:cubicBezTo>
                  <a:pt x="5254" y="522"/>
                  <a:pt x="6017" y="553"/>
                  <a:pt x="6799" y="601"/>
                </a:cubicBezTo>
                <a:cubicBezTo>
                  <a:pt x="5931" y="2803"/>
                  <a:pt x="4864" y="4904"/>
                  <a:pt x="3530" y="6872"/>
                </a:cubicBezTo>
                <a:cubicBezTo>
                  <a:pt x="3430" y="7039"/>
                  <a:pt x="3530" y="7273"/>
                  <a:pt x="3730" y="7339"/>
                </a:cubicBezTo>
                <a:cubicBezTo>
                  <a:pt x="4597" y="7606"/>
                  <a:pt x="5464" y="7740"/>
                  <a:pt x="6398" y="7740"/>
                </a:cubicBezTo>
                <a:cubicBezTo>
                  <a:pt x="5197" y="9908"/>
                  <a:pt x="4030" y="12076"/>
                  <a:pt x="2862" y="14244"/>
                </a:cubicBezTo>
                <a:cubicBezTo>
                  <a:pt x="3129" y="12677"/>
                  <a:pt x="3530" y="11109"/>
                  <a:pt x="4030" y="9541"/>
                </a:cubicBezTo>
                <a:cubicBezTo>
                  <a:pt x="4097" y="9408"/>
                  <a:pt x="3997" y="9208"/>
                  <a:pt x="3830" y="9174"/>
                </a:cubicBezTo>
                <a:cubicBezTo>
                  <a:pt x="3184" y="9045"/>
                  <a:pt x="2551" y="8971"/>
                  <a:pt x="1924" y="8971"/>
                </a:cubicBezTo>
                <a:cubicBezTo>
                  <a:pt x="1580" y="8971"/>
                  <a:pt x="1237" y="8993"/>
                  <a:pt x="894" y="9041"/>
                </a:cubicBezTo>
                <a:cubicBezTo>
                  <a:pt x="2062" y="6372"/>
                  <a:pt x="3029" y="3670"/>
                  <a:pt x="3763" y="868"/>
                </a:cubicBezTo>
                <a:cubicBezTo>
                  <a:pt x="3796" y="701"/>
                  <a:pt x="3730" y="601"/>
                  <a:pt x="3630" y="535"/>
                </a:cubicBezTo>
                <a:cubicBezTo>
                  <a:pt x="3916" y="526"/>
                  <a:pt x="4199" y="522"/>
                  <a:pt x="4482" y="522"/>
                </a:cubicBezTo>
                <a:close/>
                <a:moveTo>
                  <a:pt x="5989" y="1"/>
                </a:moveTo>
                <a:cubicBezTo>
                  <a:pt x="5157" y="1"/>
                  <a:pt x="4319" y="45"/>
                  <a:pt x="3496" y="134"/>
                </a:cubicBezTo>
                <a:cubicBezTo>
                  <a:pt x="3296" y="134"/>
                  <a:pt x="3229" y="368"/>
                  <a:pt x="3363" y="468"/>
                </a:cubicBezTo>
                <a:cubicBezTo>
                  <a:pt x="3263" y="501"/>
                  <a:pt x="3196" y="568"/>
                  <a:pt x="3163" y="701"/>
                </a:cubicBezTo>
                <a:cubicBezTo>
                  <a:pt x="2395" y="3637"/>
                  <a:pt x="1395" y="6506"/>
                  <a:pt x="94" y="9241"/>
                </a:cubicBezTo>
                <a:cubicBezTo>
                  <a:pt x="0" y="9491"/>
                  <a:pt x="169" y="9711"/>
                  <a:pt x="410" y="9711"/>
                </a:cubicBezTo>
                <a:cubicBezTo>
                  <a:pt x="427" y="9711"/>
                  <a:pt x="444" y="9710"/>
                  <a:pt x="461" y="9708"/>
                </a:cubicBezTo>
                <a:cubicBezTo>
                  <a:pt x="944" y="9624"/>
                  <a:pt x="1420" y="9583"/>
                  <a:pt x="1895" y="9583"/>
                </a:cubicBezTo>
                <a:cubicBezTo>
                  <a:pt x="2370" y="9583"/>
                  <a:pt x="2846" y="9624"/>
                  <a:pt x="3329" y="9708"/>
                </a:cubicBezTo>
                <a:cubicBezTo>
                  <a:pt x="2696" y="11776"/>
                  <a:pt x="2229" y="13844"/>
                  <a:pt x="1995" y="15979"/>
                </a:cubicBezTo>
                <a:cubicBezTo>
                  <a:pt x="1975" y="16182"/>
                  <a:pt x="2140" y="16299"/>
                  <a:pt x="2302" y="16299"/>
                </a:cubicBezTo>
                <a:cubicBezTo>
                  <a:pt x="2407" y="16299"/>
                  <a:pt x="2510" y="16250"/>
                  <a:pt x="2562" y="16146"/>
                </a:cubicBezTo>
                <a:cubicBezTo>
                  <a:pt x="4063" y="13277"/>
                  <a:pt x="5598" y="10442"/>
                  <a:pt x="7166" y="7606"/>
                </a:cubicBezTo>
                <a:cubicBezTo>
                  <a:pt x="7299" y="7406"/>
                  <a:pt x="7132" y="7139"/>
                  <a:pt x="6899" y="7139"/>
                </a:cubicBezTo>
                <a:cubicBezTo>
                  <a:pt x="6806" y="7143"/>
                  <a:pt x="6713" y="7144"/>
                  <a:pt x="6622" y="7144"/>
                </a:cubicBezTo>
                <a:cubicBezTo>
                  <a:pt x="5826" y="7144"/>
                  <a:pt x="5075" y="7019"/>
                  <a:pt x="4297" y="6839"/>
                </a:cubicBezTo>
                <a:cubicBezTo>
                  <a:pt x="5598" y="4838"/>
                  <a:pt x="6699" y="2669"/>
                  <a:pt x="7532" y="401"/>
                </a:cubicBezTo>
                <a:cubicBezTo>
                  <a:pt x="7599" y="234"/>
                  <a:pt x="7432" y="34"/>
                  <a:pt x="7232" y="34"/>
                </a:cubicBezTo>
                <a:cubicBezTo>
                  <a:pt x="6821" y="12"/>
                  <a:pt x="6406" y="1"/>
                  <a:pt x="5989" y="1"/>
                </a:cubicBez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8"/>
          <p:cNvSpPr/>
          <p:nvPr/>
        </p:nvSpPr>
        <p:spPr>
          <a:xfrm>
            <a:off x="6275949" y="1753801"/>
            <a:ext cx="701278" cy="647229"/>
          </a:xfrm>
          <a:custGeom>
            <a:rect b="b" l="l" r="r" t="t"/>
            <a:pathLst>
              <a:path extrusionOk="0" h="8357" w="10148">
                <a:moveTo>
                  <a:pt x="5002" y="612"/>
                </a:moveTo>
                <a:cubicBezTo>
                  <a:pt x="5139" y="612"/>
                  <a:pt x="5176" y="700"/>
                  <a:pt x="5324" y="883"/>
                </a:cubicBezTo>
                <a:cubicBezTo>
                  <a:pt x="5461" y="1049"/>
                  <a:pt x="5585" y="1229"/>
                  <a:pt x="5698" y="1414"/>
                </a:cubicBezTo>
                <a:cubicBezTo>
                  <a:pt x="5893" y="1730"/>
                  <a:pt x="6008" y="2088"/>
                  <a:pt x="6219" y="2393"/>
                </a:cubicBezTo>
                <a:cubicBezTo>
                  <a:pt x="6243" y="2428"/>
                  <a:pt x="6281" y="2448"/>
                  <a:pt x="6320" y="2460"/>
                </a:cubicBezTo>
                <a:cubicBezTo>
                  <a:pt x="6344" y="2543"/>
                  <a:pt x="6408" y="2615"/>
                  <a:pt x="6512" y="2615"/>
                </a:cubicBezTo>
                <a:cubicBezTo>
                  <a:pt x="6515" y="2615"/>
                  <a:pt x="6518" y="2615"/>
                  <a:pt x="6521" y="2615"/>
                </a:cubicBezTo>
                <a:cubicBezTo>
                  <a:pt x="7006" y="2601"/>
                  <a:pt x="7490" y="2520"/>
                  <a:pt x="7977" y="2488"/>
                </a:cubicBezTo>
                <a:cubicBezTo>
                  <a:pt x="8145" y="2476"/>
                  <a:pt x="8627" y="2409"/>
                  <a:pt x="9004" y="2409"/>
                </a:cubicBezTo>
                <a:cubicBezTo>
                  <a:pt x="9238" y="2409"/>
                  <a:pt x="9431" y="2435"/>
                  <a:pt x="9483" y="2516"/>
                </a:cubicBezTo>
                <a:cubicBezTo>
                  <a:pt x="9711" y="2868"/>
                  <a:pt x="7730" y="4214"/>
                  <a:pt x="7451" y="4393"/>
                </a:cubicBezTo>
                <a:cubicBezTo>
                  <a:pt x="7394" y="4427"/>
                  <a:pt x="7370" y="4478"/>
                  <a:pt x="7368" y="4526"/>
                </a:cubicBezTo>
                <a:cubicBezTo>
                  <a:pt x="7281" y="4554"/>
                  <a:pt x="7207" y="4651"/>
                  <a:pt x="7231" y="4755"/>
                </a:cubicBezTo>
                <a:cubicBezTo>
                  <a:pt x="7345" y="5240"/>
                  <a:pt x="7613" y="5681"/>
                  <a:pt x="7752" y="6164"/>
                </a:cubicBezTo>
                <a:cubicBezTo>
                  <a:pt x="7878" y="6602"/>
                  <a:pt x="7955" y="7045"/>
                  <a:pt x="7996" y="7498"/>
                </a:cubicBezTo>
                <a:cubicBezTo>
                  <a:pt x="6985" y="7202"/>
                  <a:pt x="6092" y="6695"/>
                  <a:pt x="5287" y="6007"/>
                </a:cubicBezTo>
                <a:cubicBezTo>
                  <a:pt x="5256" y="5916"/>
                  <a:pt x="5167" y="5845"/>
                  <a:pt x="5070" y="5845"/>
                </a:cubicBezTo>
                <a:cubicBezTo>
                  <a:pt x="5020" y="5845"/>
                  <a:pt x="4968" y="5864"/>
                  <a:pt x="4921" y="5910"/>
                </a:cubicBezTo>
                <a:cubicBezTo>
                  <a:pt x="4599" y="6219"/>
                  <a:pt x="4283" y="6530"/>
                  <a:pt x="3946" y="6826"/>
                </a:cubicBezTo>
                <a:cubicBezTo>
                  <a:pt x="3678" y="7061"/>
                  <a:pt x="3059" y="7746"/>
                  <a:pt x="2689" y="7746"/>
                </a:cubicBezTo>
                <a:cubicBezTo>
                  <a:pt x="2663" y="7746"/>
                  <a:pt x="2639" y="7743"/>
                  <a:pt x="2616" y="7736"/>
                </a:cubicBezTo>
                <a:cubicBezTo>
                  <a:pt x="2337" y="7653"/>
                  <a:pt x="2471" y="7343"/>
                  <a:pt x="2505" y="7073"/>
                </a:cubicBezTo>
                <a:cubicBezTo>
                  <a:pt x="2535" y="6824"/>
                  <a:pt x="2581" y="6582"/>
                  <a:pt x="2639" y="6337"/>
                </a:cubicBezTo>
                <a:cubicBezTo>
                  <a:pt x="2752" y="5870"/>
                  <a:pt x="2898" y="5413"/>
                  <a:pt x="3050" y="4958"/>
                </a:cubicBezTo>
                <a:cubicBezTo>
                  <a:pt x="3076" y="4882"/>
                  <a:pt x="3028" y="4826"/>
                  <a:pt x="2965" y="4810"/>
                </a:cubicBezTo>
                <a:cubicBezTo>
                  <a:pt x="2949" y="4790"/>
                  <a:pt x="2928" y="4773"/>
                  <a:pt x="2903" y="4757"/>
                </a:cubicBezTo>
                <a:cubicBezTo>
                  <a:pt x="2557" y="4570"/>
                  <a:pt x="344" y="3520"/>
                  <a:pt x="710" y="3031"/>
                </a:cubicBezTo>
                <a:cubicBezTo>
                  <a:pt x="813" y="2890"/>
                  <a:pt x="1076" y="2857"/>
                  <a:pt x="1345" y="2857"/>
                </a:cubicBezTo>
                <a:cubicBezTo>
                  <a:pt x="1593" y="2857"/>
                  <a:pt x="1848" y="2885"/>
                  <a:pt x="1988" y="2885"/>
                </a:cubicBezTo>
                <a:cubicBezTo>
                  <a:pt x="1993" y="2885"/>
                  <a:pt x="1998" y="2885"/>
                  <a:pt x="2002" y="2885"/>
                </a:cubicBezTo>
                <a:cubicBezTo>
                  <a:pt x="2340" y="2880"/>
                  <a:pt x="2678" y="2878"/>
                  <a:pt x="3018" y="2852"/>
                </a:cubicBezTo>
                <a:cubicBezTo>
                  <a:pt x="3034" y="2875"/>
                  <a:pt x="3059" y="2889"/>
                  <a:pt x="3086" y="2889"/>
                </a:cubicBezTo>
                <a:cubicBezTo>
                  <a:pt x="3101" y="2889"/>
                  <a:pt x="3118" y="2884"/>
                  <a:pt x="3133" y="2874"/>
                </a:cubicBezTo>
                <a:cubicBezTo>
                  <a:pt x="3203" y="2854"/>
                  <a:pt x="3272" y="2836"/>
                  <a:pt x="3342" y="2820"/>
                </a:cubicBezTo>
                <a:cubicBezTo>
                  <a:pt x="3399" y="2811"/>
                  <a:pt x="3457" y="2806"/>
                  <a:pt x="3512" y="2797"/>
                </a:cubicBezTo>
                <a:lnTo>
                  <a:pt x="3509" y="2788"/>
                </a:lnTo>
                <a:cubicBezTo>
                  <a:pt x="3621" y="2746"/>
                  <a:pt x="3664" y="2601"/>
                  <a:pt x="3595" y="2524"/>
                </a:cubicBezTo>
                <a:cubicBezTo>
                  <a:pt x="3829" y="1899"/>
                  <a:pt x="4221" y="802"/>
                  <a:pt x="4794" y="649"/>
                </a:cubicBezTo>
                <a:cubicBezTo>
                  <a:pt x="4885" y="625"/>
                  <a:pt x="4951" y="612"/>
                  <a:pt x="5002" y="612"/>
                </a:cubicBezTo>
                <a:close/>
                <a:moveTo>
                  <a:pt x="4825" y="1"/>
                </a:moveTo>
                <a:cubicBezTo>
                  <a:pt x="4820" y="1"/>
                  <a:pt x="4815" y="1"/>
                  <a:pt x="4810" y="1"/>
                </a:cubicBezTo>
                <a:cubicBezTo>
                  <a:pt x="4376" y="15"/>
                  <a:pt x="4159" y="546"/>
                  <a:pt x="3978" y="872"/>
                </a:cubicBezTo>
                <a:cubicBezTo>
                  <a:pt x="3696" y="1377"/>
                  <a:pt x="3470" y="1908"/>
                  <a:pt x="3281" y="2455"/>
                </a:cubicBezTo>
                <a:cubicBezTo>
                  <a:pt x="2890" y="2406"/>
                  <a:pt x="2477" y="2382"/>
                  <a:pt x="2068" y="2382"/>
                </a:cubicBezTo>
                <a:cubicBezTo>
                  <a:pt x="1748" y="2382"/>
                  <a:pt x="1430" y="2397"/>
                  <a:pt x="1129" y="2425"/>
                </a:cubicBezTo>
                <a:cubicBezTo>
                  <a:pt x="760" y="2460"/>
                  <a:pt x="289" y="2585"/>
                  <a:pt x="157" y="2979"/>
                </a:cubicBezTo>
                <a:cubicBezTo>
                  <a:pt x="0" y="3455"/>
                  <a:pt x="455" y="3774"/>
                  <a:pt x="785" y="4025"/>
                </a:cubicBezTo>
                <a:cubicBezTo>
                  <a:pt x="1360" y="4464"/>
                  <a:pt x="1988" y="4852"/>
                  <a:pt x="2662" y="5120"/>
                </a:cubicBezTo>
                <a:cubicBezTo>
                  <a:pt x="2334" y="5695"/>
                  <a:pt x="2145" y="6316"/>
                  <a:pt x="2056" y="6981"/>
                </a:cubicBezTo>
                <a:cubicBezTo>
                  <a:pt x="2004" y="7339"/>
                  <a:pt x="1847" y="7993"/>
                  <a:pt x="2203" y="8258"/>
                </a:cubicBezTo>
                <a:cubicBezTo>
                  <a:pt x="2296" y="8328"/>
                  <a:pt x="2395" y="8357"/>
                  <a:pt x="2495" y="8357"/>
                </a:cubicBezTo>
                <a:cubicBezTo>
                  <a:pt x="2829" y="8357"/>
                  <a:pt x="3181" y="8034"/>
                  <a:pt x="3410" y="7856"/>
                </a:cubicBezTo>
                <a:cubicBezTo>
                  <a:pt x="4013" y="7389"/>
                  <a:pt x="4591" y="6886"/>
                  <a:pt x="5124" y="6341"/>
                </a:cubicBezTo>
                <a:cubicBezTo>
                  <a:pt x="5978" y="7172"/>
                  <a:pt x="7028" y="7731"/>
                  <a:pt x="8185" y="8019"/>
                </a:cubicBezTo>
                <a:cubicBezTo>
                  <a:pt x="8204" y="8024"/>
                  <a:pt x="8222" y="8027"/>
                  <a:pt x="8241" y="8027"/>
                </a:cubicBezTo>
                <a:cubicBezTo>
                  <a:pt x="8360" y="8027"/>
                  <a:pt x="8477" y="7933"/>
                  <a:pt x="8472" y="7803"/>
                </a:cubicBezTo>
                <a:cubicBezTo>
                  <a:pt x="8428" y="6819"/>
                  <a:pt x="8267" y="5508"/>
                  <a:pt x="7633" y="4693"/>
                </a:cubicBezTo>
                <a:cubicBezTo>
                  <a:pt x="8239" y="4381"/>
                  <a:pt x="8806" y="3997"/>
                  <a:pt x="9305" y="3534"/>
                </a:cubicBezTo>
                <a:cubicBezTo>
                  <a:pt x="9585" y="3273"/>
                  <a:pt x="10148" y="2813"/>
                  <a:pt x="10051" y="2359"/>
                </a:cubicBezTo>
                <a:cubicBezTo>
                  <a:pt x="9976" y="2005"/>
                  <a:pt x="9624" y="1951"/>
                  <a:pt x="9300" y="1951"/>
                </a:cubicBezTo>
                <a:cubicBezTo>
                  <a:pt x="9174" y="1951"/>
                  <a:pt x="9052" y="1959"/>
                  <a:pt x="8952" y="1961"/>
                </a:cubicBezTo>
                <a:cubicBezTo>
                  <a:pt x="8153" y="1973"/>
                  <a:pt x="7303" y="1989"/>
                  <a:pt x="6523" y="2174"/>
                </a:cubicBezTo>
                <a:cubicBezTo>
                  <a:pt x="6424" y="1661"/>
                  <a:pt x="6102" y="1186"/>
                  <a:pt x="5793" y="777"/>
                </a:cubicBezTo>
                <a:cubicBezTo>
                  <a:pt x="5568" y="480"/>
                  <a:pt x="5245" y="1"/>
                  <a:pt x="4825" y="1"/>
                </a:cubicBez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8"/>
          <p:cNvSpPr/>
          <p:nvPr/>
        </p:nvSpPr>
        <p:spPr>
          <a:xfrm>
            <a:off x="4517250" y="1545625"/>
            <a:ext cx="145150" cy="2636775"/>
          </a:xfrm>
          <a:custGeom>
            <a:rect b="b" l="l" r="r" t="t"/>
            <a:pathLst>
              <a:path extrusionOk="0" h="105471" w="5806">
                <a:moveTo>
                  <a:pt x="5806" y="0"/>
                </a:moveTo>
                <a:cubicBezTo>
                  <a:pt x="-1018" y="7967"/>
                  <a:pt x="4005" y="20974"/>
                  <a:pt x="4597" y="31448"/>
                </a:cubicBezTo>
                <a:cubicBezTo>
                  <a:pt x="5265" y="43256"/>
                  <a:pt x="1530" y="54944"/>
                  <a:pt x="1210" y="66766"/>
                </a:cubicBezTo>
                <a:cubicBezTo>
                  <a:pt x="1043" y="72931"/>
                  <a:pt x="3934" y="78808"/>
                  <a:pt x="4838" y="84909"/>
                </a:cubicBezTo>
                <a:cubicBezTo>
                  <a:pt x="5870" y="91874"/>
                  <a:pt x="2228" y="98791"/>
                  <a:pt x="0" y="105471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11" name="Google Shape;211;p19"/>
          <p:cNvSpPr txBox="1"/>
          <p:nvPr>
            <p:ph idx="1" type="body"/>
          </p:nvPr>
        </p:nvSpPr>
        <p:spPr>
          <a:xfrm>
            <a:off x="311700" y="1237800"/>
            <a:ext cx="39999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Lorem ipsum dolor sit amet, consectetur adipiscing elit, sed do eiusmod tempor incididunt ut labore et dolore magna aliqua.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212" name="Google Shape;212;p19"/>
          <p:cNvSpPr txBox="1"/>
          <p:nvPr>
            <p:ph idx="2" type="body"/>
          </p:nvPr>
        </p:nvSpPr>
        <p:spPr>
          <a:xfrm>
            <a:off x="4439300" y="1422400"/>
            <a:ext cx="3797700" cy="2455500"/>
          </a:xfrm>
          <a:prstGeom prst="rect">
            <a:avLst/>
          </a:prstGeom>
          <a:ln cap="flat" cmpd="sng" w="9525">
            <a:solidFill>
              <a:srgbClr val="61CF3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EA0B0B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EA0B0B"/>
                </a:solidFill>
              </a:rPr>
              <a:t>Lorem ipsum dolor sit amet, consectetur adipiscing elit, sed do eiusmod tempor incididunt ut labore et dolore magna aliqua.</a:t>
            </a:r>
            <a:endParaRPr b="1" sz="1800">
              <a:solidFill>
                <a:srgbClr val="EA0B0B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EA0B0B"/>
              </a:solidFill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1476975" y="3507210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14" name="Google Shape;21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215" name="Google Shape;215;p19"/>
          <p:cNvGrpSpPr/>
          <p:nvPr/>
        </p:nvGrpSpPr>
        <p:grpSpPr>
          <a:xfrm>
            <a:off x="6113608" y="1581482"/>
            <a:ext cx="352522" cy="517023"/>
            <a:chOff x="4542850" y="2215150"/>
            <a:chExt cx="137275" cy="203025"/>
          </a:xfrm>
        </p:grpSpPr>
        <p:sp>
          <p:nvSpPr>
            <p:cNvPr id="216" name="Google Shape;216;p19"/>
            <p:cNvSpPr/>
            <p:nvPr/>
          </p:nvSpPr>
          <p:spPr>
            <a:xfrm>
              <a:off x="4542850" y="2215150"/>
              <a:ext cx="137275" cy="203025"/>
            </a:xfrm>
            <a:custGeom>
              <a:rect b="b" l="l" r="r" t="t"/>
              <a:pathLst>
                <a:path extrusionOk="0" h="8121" w="5491">
                  <a:moveTo>
                    <a:pt x="2979" y="253"/>
                  </a:moveTo>
                  <a:cubicBezTo>
                    <a:pt x="3028" y="263"/>
                    <a:pt x="3077" y="312"/>
                    <a:pt x="3115" y="345"/>
                  </a:cubicBezTo>
                  <a:cubicBezTo>
                    <a:pt x="3142" y="361"/>
                    <a:pt x="3164" y="378"/>
                    <a:pt x="3191" y="399"/>
                  </a:cubicBezTo>
                  <a:cubicBezTo>
                    <a:pt x="3191" y="432"/>
                    <a:pt x="3186" y="465"/>
                    <a:pt x="3181" y="497"/>
                  </a:cubicBezTo>
                  <a:cubicBezTo>
                    <a:pt x="3153" y="546"/>
                    <a:pt x="3115" y="595"/>
                    <a:pt x="3072" y="633"/>
                  </a:cubicBezTo>
                  <a:cubicBezTo>
                    <a:pt x="2974" y="736"/>
                    <a:pt x="2898" y="861"/>
                    <a:pt x="2800" y="965"/>
                  </a:cubicBezTo>
                  <a:cubicBezTo>
                    <a:pt x="2702" y="1068"/>
                    <a:pt x="2545" y="1128"/>
                    <a:pt x="2419" y="1204"/>
                  </a:cubicBezTo>
                  <a:cubicBezTo>
                    <a:pt x="2278" y="1285"/>
                    <a:pt x="2131" y="1345"/>
                    <a:pt x="1974" y="1394"/>
                  </a:cubicBezTo>
                  <a:cubicBezTo>
                    <a:pt x="1756" y="1478"/>
                    <a:pt x="1523" y="1520"/>
                    <a:pt x="1288" y="1520"/>
                  </a:cubicBezTo>
                  <a:cubicBezTo>
                    <a:pt x="1218" y="1520"/>
                    <a:pt x="1147" y="1516"/>
                    <a:pt x="1077" y="1508"/>
                  </a:cubicBezTo>
                  <a:cubicBezTo>
                    <a:pt x="816" y="1481"/>
                    <a:pt x="555" y="1459"/>
                    <a:pt x="294" y="1416"/>
                  </a:cubicBezTo>
                  <a:cubicBezTo>
                    <a:pt x="305" y="1361"/>
                    <a:pt x="343" y="1313"/>
                    <a:pt x="387" y="1285"/>
                  </a:cubicBezTo>
                  <a:lnTo>
                    <a:pt x="381" y="1285"/>
                  </a:lnTo>
                  <a:cubicBezTo>
                    <a:pt x="441" y="1231"/>
                    <a:pt x="506" y="1188"/>
                    <a:pt x="577" y="1144"/>
                  </a:cubicBezTo>
                  <a:cubicBezTo>
                    <a:pt x="751" y="1030"/>
                    <a:pt x="936" y="932"/>
                    <a:pt x="1131" y="856"/>
                  </a:cubicBezTo>
                  <a:cubicBezTo>
                    <a:pt x="1327" y="769"/>
                    <a:pt x="1506" y="666"/>
                    <a:pt x="1702" y="573"/>
                  </a:cubicBezTo>
                  <a:cubicBezTo>
                    <a:pt x="1794" y="530"/>
                    <a:pt x="1898" y="492"/>
                    <a:pt x="1996" y="448"/>
                  </a:cubicBezTo>
                  <a:cubicBezTo>
                    <a:pt x="2012" y="443"/>
                    <a:pt x="2034" y="443"/>
                    <a:pt x="2055" y="437"/>
                  </a:cubicBezTo>
                  <a:cubicBezTo>
                    <a:pt x="2175" y="405"/>
                    <a:pt x="2289" y="361"/>
                    <a:pt x="2414" y="334"/>
                  </a:cubicBezTo>
                  <a:cubicBezTo>
                    <a:pt x="2550" y="301"/>
                    <a:pt x="2686" y="280"/>
                    <a:pt x="2822" y="269"/>
                  </a:cubicBezTo>
                  <a:cubicBezTo>
                    <a:pt x="2876" y="258"/>
                    <a:pt x="2925" y="253"/>
                    <a:pt x="2979" y="253"/>
                  </a:cubicBezTo>
                  <a:close/>
                  <a:moveTo>
                    <a:pt x="3376" y="590"/>
                  </a:moveTo>
                  <a:cubicBezTo>
                    <a:pt x="3431" y="687"/>
                    <a:pt x="3469" y="791"/>
                    <a:pt x="3490" y="905"/>
                  </a:cubicBezTo>
                  <a:cubicBezTo>
                    <a:pt x="3550" y="1149"/>
                    <a:pt x="3583" y="1405"/>
                    <a:pt x="3621" y="1660"/>
                  </a:cubicBezTo>
                  <a:cubicBezTo>
                    <a:pt x="3643" y="1775"/>
                    <a:pt x="3621" y="1889"/>
                    <a:pt x="3643" y="2008"/>
                  </a:cubicBezTo>
                  <a:cubicBezTo>
                    <a:pt x="3670" y="2150"/>
                    <a:pt x="3691" y="2296"/>
                    <a:pt x="3713" y="2438"/>
                  </a:cubicBezTo>
                  <a:cubicBezTo>
                    <a:pt x="3730" y="2557"/>
                    <a:pt x="3740" y="2671"/>
                    <a:pt x="3746" y="2786"/>
                  </a:cubicBezTo>
                  <a:cubicBezTo>
                    <a:pt x="3740" y="2911"/>
                    <a:pt x="3778" y="3030"/>
                    <a:pt x="3855" y="3128"/>
                  </a:cubicBezTo>
                  <a:cubicBezTo>
                    <a:pt x="4001" y="3318"/>
                    <a:pt x="4251" y="3454"/>
                    <a:pt x="4452" y="3579"/>
                  </a:cubicBezTo>
                  <a:cubicBezTo>
                    <a:pt x="4561" y="3650"/>
                    <a:pt x="4675" y="3715"/>
                    <a:pt x="4784" y="3791"/>
                  </a:cubicBezTo>
                  <a:cubicBezTo>
                    <a:pt x="4887" y="3878"/>
                    <a:pt x="4996" y="3954"/>
                    <a:pt x="5110" y="4025"/>
                  </a:cubicBezTo>
                  <a:cubicBezTo>
                    <a:pt x="5170" y="4058"/>
                    <a:pt x="5170" y="4052"/>
                    <a:pt x="5154" y="4123"/>
                  </a:cubicBezTo>
                  <a:cubicBezTo>
                    <a:pt x="5137" y="4177"/>
                    <a:pt x="5121" y="4232"/>
                    <a:pt x="5099" y="4280"/>
                  </a:cubicBezTo>
                  <a:cubicBezTo>
                    <a:pt x="5061" y="4389"/>
                    <a:pt x="4991" y="4487"/>
                    <a:pt x="4904" y="4558"/>
                  </a:cubicBezTo>
                  <a:cubicBezTo>
                    <a:pt x="4806" y="4645"/>
                    <a:pt x="4697" y="4721"/>
                    <a:pt x="4610" y="4813"/>
                  </a:cubicBezTo>
                  <a:cubicBezTo>
                    <a:pt x="4518" y="4906"/>
                    <a:pt x="4398" y="4982"/>
                    <a:pt x="4300" y="5074"/>
                  </a:cubicBezTo>
                  <a:cubicBezTo>
                    <a:pt x="4279" y="5096"/>
                    <a:pt x="4273" y="5123"/>
                    <a:pt x="4284" y="5145"/>
                  </a:cubicBezTo>
                  <a:cubicBezTo>
                    <a:pt x="4230" y="5188"/>
                    <a:pt x="4175" y="5237"/>
                    <a:pt x="4115" y="5281"/>
                  </a:cubicBezTo>
                  <a:cubicBezTo>
                    <a:pt x="3822" y="5498"/>
                    <a:pt x="3490" y="5656"/>
                    <a:pt x="3132" y="5743"/>
                  </a:cubicBezTo>
                  <a:cubicBezTo>
                    <a:pt x="2936" y="5792"/>
                    <a:pt x="2746" y="5846"/>
                    <a:pt x="2545" y="5884"/>
                  </a:cubicBezTo>
                  <a:cubicBezTo>
                    <a:pt x="2444" y="5900"/>
                    <a:pt x="2342" y="5909"/>
                    <a:pt x="2239" y="5909"/>
                  </a:cubicBezTo>
                  <a:cubicBezTo>
                    <a:pt x="2137" y="5909"/>
                    <a:pt x="2034" y="5900"/>
                    <a:pt x="1930" y="5884"/>
                  </a:cubicBezTo>
                  <a:cubicBezTo>
                    <a:pt x="1773" y="5857"/>
                    <a:pt x="1615" y="5819"/>
                    <a:pt x="1457" y="5775"/>
                  </a:cubicBezTo>
                  <a:cubicBezTo>
                    <a:pt x="1398" y="5770"/>
                    <a:pt x="1338" y="5743"/>
                    <a:pt x="1289" y="5710"/>
                  </a:cubicBezTo>
                  <a:cubicBezTo>
                    <a:pt x="1256" y="5667"/>
                    <a:pt x="1267" y="5591"/>
                    <a:pt x="1267" y="5542"/>
                  </a:cubicBezTo>
                  <a:cubicBezTo>
                    <a:pt x="1283" y="5384"/>
                    <a:pt x="1321" y="5232"/>
                    <a:pt x="1332" y="5074"/>
                  </a:cubicBezTo>
                  <a:cubicBezTo>
                    <a:pt x="1338" y="4971"/>
                    <a:pt x="1338" y="4862"/>
                    <a:pt x="1349" y="4759"/>
                  </a:cubicBezTo>
                  <a:cubicBezTo>
                    <a:pt x="1360" y="4656"/>
                    <a:pt x="1343" y="4563"/>
                    <a:pt x="1360" y="4471"/>
                  </a:cubicBezTo>
                  <a:cubicBezTo>
                    <a:pt x="1392" y="4302"/>
                    <a:pt x="1457" y="4107"/>
                    <a:pt x="1441" y="3933"/>
                  </a:cubicBezTo>
                  <a:cubicBezTo>
                    <a:pt x="1425" y="3759"/>
                    <a:pt x="1305" y="3590"/>
                    <a:pt x="1224" y="3449"/>
                  </a:cubicBezTo>
                  <a:cubicBezTo>
                    <a:pt x="1180" y="3378"/>
                    <a:pt x="1158" y="3291"/>
                    <a:pt x="1115" y="3221"/>
                  </a:cubicBezTo>
                  <a:cubicBezTo>
                    <a:pt x="1066" y="3139"/>
                    <a:pt x="1023" y="3052"/>
                    <a:pt x="990" y="2965"/>
                  </a:cubicBezTo>
                  <a:cubicBezTo>
                    <a:pt x="903" y="2780"/>
                    <a:pt x="789" y="2606"/>
                    <a:pt x="696" y="2427"/>
                  </a:cubicBezTo>
                  <a:cubicBezTo>
                    <a:pt x="599" y="2248"/>
                    <a:pt x="490" y="2090"/>
                    <a:pt x="419" y="1905"/>
                  </a:cubicBezTo>
                  <a:cubicBezTo>
                    <a:pt x="392" y="1834"/>
                    <a:pt x="397" y="1780"/>
                    <a:pt x="376" y="1715"/>
                  </a:cubicBezTo>
                  <a:cubicBezTo>
                    <a:pt x="365" y="1682"/>
                    <a:pt x="343" y="1655"/>
                    <a:pt x="327" y="1628"/>
                  </a:cubicBezTo>
                  <a:cubicBezTo>
                    <a:pt x="327" y="1622"/>
                    <a:pt x="316" y="1595"/>
                    <a:pt x="305" y="1568"/>
                  </a:cubicBezTo>
                  <a:lnTo>
                    <a:pt x="305" y="1568"/>
                  </a:lnTo>
                  <a:cubicBezTo>
                    <a:pt x="392" y="1601"/>
                    <a:pt x="479" y="1628"/>
                    <a:pt x="571" y="1650"/>
                  </a:cubicBezTo>
                  <a:cubicBezTo>
                    <a:pt x="647" y="1666"/>
                    <a:pt x="724" y="1671"/>
                    <a:pt x="805" y="1677"/>
                  </a:cubicBezTo>
                  <a:cubicBezTo>
                    <a:pt x="887" y="1688"/>
                    <a:pt x="968" y="1704"/>
                    <a:pt x="1050" y="1715"/>
                  </a:cubicBezTo>
                  <a:cubicBezTo>
                    <a:pt x="1154" y="1731"/>
                    <a:pt x="1259" y="1739"/>
                    <a:pt x="1363" y="1739"/>
                  </a:cubicBezTo>
                  <a:cubicBezTo>
                    <a:pt x="1438" y="1739"/>
                    <a:pt x="1513" y="1735"/>
                    <a:pt x="1588" y="1726"/>
                  </a:cubicBezTo>
                  <a:cubicBezTo>
                    <a:pt x="1767" y="1693"/>
                    <a:pt x="1941" y="1644"/>
                    <a:pt x="2110" y="1579"/>
                  </a:cubicBezTo>
                  <a:cubicBezTo>
                    <a:pt x="2273" y="1525"/>
                    <a:pt x="2430" y="1454"/>
                    <a:pt x="2577" y="1361"/>
                  </a:cubicBezTo>
                  <a:cubicBezTo>
                    <a:pt x="2735" y="1269"/>
                    <a:pt x="2882" y="1209"/>
                    <a:pt x="3001" y="1062"/>
                  </a:cubicBezTo>
                  <a:cubicBezTo>
                    <a:pt x="3110" y="943"/>
                    <a:pt x="3213" y="818"/>
                    <a:pt x="3316" y="693"/>
                  </a:cubicBezTo>
                  <a:cubicBezTo>
                    <a:pt x="3338" y="666"/>
                    <a:pt x="3360" y="628"/>
                    <a:pt x="3376" y="590"/>
                  </a:cubicBezTo>
                  <a:close/>
                  <a:moveTo>
                    <a:pt x="4050" y="5694"/>
                  </a:moveTo>
                  <a:cubicBezTo>
                    <a:pt x="4072" y="5737"/>
                    <a:pt x="4094" y="5775"/>
                    <a:pt x="4115" y="5819"/>
                  </a:cubicBezTo>
                  <a:cubicBezTo>
                    <a:pt x="4154" y="5911"/>
                    <a:pt x="4197" y="5998"/>
                    <a:pt x="4251" y="6085"/>
                  </a:cubicBezTo>
                  <a:cubicBezTo>
                    <a:pt x="4360" y="6281"/>
                    <a:pt x="4420" y="6504"/>
                    <a:pt x="4496" y="6716"/>
                  </a:cubicBezTo>
                  <a:cubicBezTo>
                    <a:pt x="4567" y="6939"/>
                    <a:pt x="4626" y="7172"/>
                    <a:pt x="4675" y="7401"/>
                  </a:cubicBezTo>
                  <a:cubicBezTo>
                    <a:pt x="4697" y="7498"/>
                    <a:pt x="4713" y="7602"/>
                    <a:pt x="4735" y="7700"/>
                  </a:cubicBezTo>
                  <a:cubicBezTo>
                    <a:pt x="4724" y="7683"/>
                    <a:pt x="4708" y="7672"/>
                    <a:pt x="4697" y="7662"/>
                  </a:cubicBezTo>
                  <a:cubicBezTo>
                    <a:pt x="4664" y="7613"/>
                    <a:pt x="4632" y="7558"/>
                    <a:pt x="4610" y="7509"/>
                  </a:cubicBezTo>
                  <a:cubicBezTo>
                    <a:pt x="4539" y="7401"/>
                    <a:pt x="4452" y="7303"/>
                    <a:pt x="4376" y="7205"/>
                  </a:cubicBezTo>
                  <a:cubicBezTo>
                    <a:pt x="4300" y="7113"/>
                    <a:pt x="4219" y="7004"/>
                    <a:pt x="4137" y="6911"/>
                  </a:cubicBezTo>
                  <a:cubicBezTo>
                    <a:pt x="3963" y="6721"/>
                    <a:pt x="3806" y="6531"/>
                    <a:pt x="3653" y="6324"/>
                  </a:cubicBezTo>
                  <a:cubicBezTo>
                    <a:pt x="3583" y="6237"/>
                    <a:pt x="3518" y="6145"/>
                    <a:pt x="3441" y="6063"/>
                  </a:cubicBezTo>
                  <a:cubicBezTo>
                    <a:pt x="3420" y="6042"/>
                    <a:pt x="3403" y="6020"/>
                    <a:pt x="3382" y="5998"/>
                  </a:cubicBezTo>
                  <a:cubicBezTo>
                    <a:pt x="3436" y="5982"/>
                    <a:pt x="3490" y="5966"/>
                    <a:pt x="3545" y="5944"/>
                  </a:cubicBezTo>
                  <a:cubicBezTo>
                    <a:pt x="3719" y="5879"/>
                    <a:pt x="3887" y="5792"/>
                    <a:pt x="4050" y="5694"/>
                  </a:cubicBezTo>
                  <a:close/>
                  <a:moveTo>
                    <a:pt x="2973" y="0"/>
                  </a:moveTo>
                  <a:cubicBezTo>
                    <a:pt x="2961" y="0"/>
                    <a:pt x="2949" y="1"/>
                    <a:pt x="2936" y="3"/>
                  </a:cubicBezTo>
                  <a:cubicBezTo>
                    <a:pt x="2767" y="13"/>
                    <a:pt x="2599" y="41"/>
                    <a:pt x="2436" y="79"/>
                  </a:cubicBezTo>
                  <a:cubicBezTo>
                    <a:pt x="2322" y="111"/>
                    <a:pt x="2208" y="144"/>
                    <a:pt x="2099" y="193"/>
                  </a:cubicBezTo>
                  <a:cubicBezTo>
                    <a:pt x="1756" y="231"/>
                    <a:pt x="1436" y="454"/>
                    <a:pt x="1131" y="584"/>
                  </a:cubicBezTo>
                  <a:cubicBezTo>
                    <a:pt x="783" y="725"/>
                    <a:pt x="414" y="872"/>
                    <a:pt x="142" y="1144"/>
                  </a:cubicBezTo>
                  <a:cubicBezTo>
                    <a:pt x="6" y="1274"/>
                    <a:pt x="1" y="1427"/>
                    <a:pt x="28" y="1606"/>
                  </a:cubicBezTo>
                  <a:cubicBezTo>
                    <a:pt x="33" y="1655"/>
                    <a:pt x="39" y="1698"/>
                    <a:pt x="55" y="1747"/>
                  </a:cubicBezTo>
                  <a:cubicBezTo>
                    <a:pt x="55" y="1753"/>
                    <a:pt x="66" y="1775"/>
                    <a:pt x="77" y="1785"/>
                  </a:cubicBezTo>
                  <a:cubicBezTo>
                    <a:pt x="82" y="1802"/>
                    <a:pt x="77" y="1802"/>
                    <a:pt x="77" y="1813"/>
                  </a:cubicBezTo>
                  <a:cubicBezTo>
                    <a:pt x="77" y="1905"/>
                    <a:pt x="98" y="1997"/>
                    <a:pt x="142" y="2079"/>
                  </a:cubicBezTo>
                  <a:cubicBezTo>
                    <a:pt x="223" y="2280"/>
                    <a:pt x="343" y="2481"/>
                    <a:pt x="446" y="2677"/>
                  </a:cubicBezTo>
                  <a:cubicBezTo>
                    <a:pt x="495" y="2775"/>
                    <a:pt x="550" y="2862"/>
                    <a:pt x="604" y="2954"/>
                  </a:cubicBezTo>
                  <a:cubicBezTo>
                    <a:pt x="664" y="3057"/>
                    <a:pt x="696" y="3166"/>
                    <a:pt x="745" y="3269"/>
                  </a:cubicBezTo>
                  <a:cubicBezTo>
                    <a:pt x="789" y="3356"/>
                    <a:pt x="849" y="3422"/>
                    <a:pt x="881" y="3509"/>
                  </a:cubicBezTo>
                  <a:cubicBezTo>
                    <a:pt x="925" y="3606"/>
                    <a:pt x="984" y="3688"/>
                    <a:pt x="1033" y="3780"/>
                  </a:cubicBezTo>
                  <a:cubicBezTo>
                    <a:pt x="1071" y="3867"/>
                    <a:pt x="1126" y="3927"/>
                    <a:pt x="1109" y="4025"/>
                  </a:cubicBezTo>
                  <a:cubicBezTo>
                    <a:pt x="1099" y="4123"/>
                    <a:pt x="1088" y="4232"/>
                    <a:pt x="1066" y="4319"/>
                  </a:cubicBezTo>
                  <a:cubicBezTo>
                    <a:pt x="1044" y="4422"/>
                    <a:pt x="1033" y="4525"/>
                    <a:pt x="1039" y="4628"/>
                  </a:cubicBezTo>
                  <a:cubicBezTo>
                    <a:pt x="1044" y="4743"/>
                    <a:pt x="1023" y="4857"/>
                    <a:pt x="1023" y="4965"/>
                  </a:cubicBezTo>
                  <a:cubicBezTo>
                    <a:pt x="1017" y="5156"/>
                    <a:pt x="979" y="5330"/>
                    <a:pt x="957" y="5509"/>
                  </a:cubicBezTo>
                  <a:cubicBezTo>
                    <a:pt x="946" y="5672"/>
                    <a:pt x="968" y="5835"/>
                    <a:pt x="1093" y="5938"/>
                  </a:cubicBezTo>
                  <a:cubicBezTo>
                    <a:pt x="1224" y="6047"/>
                    <a:pt x="1403" y="6069"/>
                    <a:pt x="1572" y="6107"/>
                  </a:cubicBezTo>
                  <a:cubicBezTo>
                    <a:pt x="1791" y="6170"/>
                    <a:pt x="2017" y="6201"/>
                    <a:pt x="2244" y="6201"/>
                  </a:cubicBezTo>
                  <a:cubicBezTo>
                    <a:pt x="2450" y="6201"/>
                    <a:pt x="2655" y="6175"/>
                    <a:pt x="2854" y="6123"/>
                  </a:cubicBezTo>
                  <a:cubicBezTo>
                    <a:pt x="2969" y="6091"/>
                    <a:pt x="3083" y="6069"/>
                    <a:pt x="3197" y="6042"/>
                  </a:cubicBezTo>
                  <a:cubicBezTo>
                    <a:pt x="3246" y="6085"/>
                    <a:pt x="3289" y="6134"/>
                    <a:pt x="3333" y="6188"/>
                  </a:cubicBezTo>
                  <a:cubicBezTo>
                    <a:pt x="3409" y="6286"/>
                    <a:pt x="3479" y="6395"/>
                    <a:pt x="3556" y="6493"/>
                  </a:cubicBezTo>
                  <a:cubicBezTo>
                    <a:pt x="3708" y="6699"/>
                    <a:pt x="3876" y="6890"/>
                    <a:pt x="4045" y="7091"/>
                  </a:cubicBezTo>
                  <a:cubicBezTo>
                    <a:pt x="4132" y="7189"/>
                    <a:pt x="4213" y="7297"/>
                    <a:pt x="4289" y="7406"/>
                  </a:cubicBezTo>
                  <a:cubicBezTo>
                    <a:pt x="4327" y="7450"/>
                    <a:pt x="4366" y="7498"/>
                    <a:pt x="4404" y="7547"/>
                  </a:cubicBezTo>
                  <a:cubicBezTo>
                    <a:pt x="4436" y="7596"/>
                    <a:pt x="4469" y="7667"/>
                    <a:pt x="4512" y="7727"/>
                  </a:cubicBezTo>
                  <a:cubicBezTo>
                    <a:pt x="4567" y="7814"/>
                    <a:pt x="4637" y="7857"/>
                    <a:pt x="4675" y="7950"/>
                  </a:cubicBezTo>
                  <a:cubicBezTo>
                    <a:pt x="4697" y="8031"/>
                    <a:pt x="4762" y="8091"/>
                    <a:pt x="4838" y="8118"/>
                  </a:cubicBezTo>
                  <a:cubicBezTo>
                    <a:pt x="4846" y="8120"/>
                    <a:pt x="4853" y="8121"/>
                    <a:pt x="4860" y="8121"/>
                  </a:cubicBezTo>
                  <a:cubicBezTo>
                    <a:pt x="4901" y="8121"/>
                    <a:pt x="4939" y="8095"/>
                    <a:pt x="4953" y="8053"/>
                  </a:cubicBezTo>
                  <a:cubicBezTo>
                    <a:pt x="4996" y="7895"/>
                    <a:pt x="4920" y="7710"/>
                    <a:pt x="4887" y="7547"/>
                  </a:cubicBezTo>
                  <a:cubicBezTo>
                    <a:pt x="4838" y="7303"/>
                    <a:pt x="4784" y="7053"/>
                    <a:pt x="4713" y="6814"/>
                  </a:cubicBezTo>
                  <a:cubicBezTo>
                    <a:pt x="4654" y="6591"/>
                    <a:pt x="4572" y="6368"/>
                    <a:pt x="4491" y="6156"/>
                  </a:cubicBezTo>
                  <a:cubicBezTo>
                    <a:pt x="4447" y="6058"/>
                    <a:pt x="4398" y="5960"/>
                    <a:pt x="4344" y="5862"/>
                  </a:cubicBezTo>
                  <a:cubicBezTo>
                    <a:pt x="4322" y="5813"/>
                    <a:pt x="4306" y="5759"/>
                    <a:pt x="4289" y="5710"/>
                  </a:cubicBezTo>
                  <a:cubicBezTo>
                    <a:pt x="4273" y="5667"/>
                    <a:pt x="4230" y="5607"/>
                    <a:pt x="4240" y="5558"/>
                  </a:cubicBezTo>
                  <a:cubicBezTo>
                    <a:pt x="4529" y="5368"/>
                    <a:pt x="4790" y="5128"/>
                    <a:pt x="5007" y="4857"/>
                  </a:cubicBezTo>
                  <a:lnTo>
                    <a:pt x="5078" y="4802"/>
                  </a:lnTo>
                  <a:cubicBezTo>
                    <a:pt x="5262" y="4656"/>
                    <a:pt x="5393" y="4444"/>
                    <a:pt x="5447" y="4210"/>
                  </a:cubicBezTo>
                  <a:cubicBezTo>
                    <a:pt x="5491" y="4101"/>
                    <a:pt x="5480" y="3976"/>
                    <a:pt x="5431" y="3873"/>
                  </a:cubicBezTo>
                  <a:lnTo>
                    <a:pt x="5425" y="3878"/>
                  </a:lnTo>
                  <a:cubicBezTo>
                    <a:pt x="5360" y="3775"/>
                    <a:pt x="5213" y="3726"/>
                    <a:pt x="5116" y="3655"/>
                  </a:cubicBezTo>
                  <a:cubicBezTo>
                    <a:pt x="4866" y="3454"/>
                    <a:pt x="4583" y="3302"/>
                    <a:pt x="4322" y="3117"/>
                  </a:cubicBezTo>
                  <a:cubicBezTo>
                    <a:pt x="4240" y="3057"/>
                    <a:pt x="4115" y="2992"/>
                    <a:pt x="4072" y="2894"/>
                  </a:cubicBezTo>
                  <a:cubicBezTo>
                    <a:pt x="4056" y="2835"/>
                    <a:pt x="4050" y="2769"/>
                    <a:pt x="4056" y="2710"/>
                  </a:cubicBezTo>
                  <a:cubicBezTo>
                    <a:pt x="4050" y="2623"/>
                    <a:pt x="4039" y="2536"/>
                    <a:pt x="4023" y="2449"/>
                  </a:cubicBezTo>
                  <a:cubicBezTo>
                    <a:pt x="4001" y="2296"/>
                    <a:pt x="3980" y="2144"/>
                    <a:pt x="3952" y="1992"/>
                  </a:cubicBezTo>
                  <a:cubicBezTo>
                    <a:pt x="3925" y="1856"/>
                    <a:pt x="3936" y="1715"/>
                    <a:pt x="3914" y="1573"/>
                  </a:cubicBezTo>
                  <a:cubicBezTo>
                    <a:pt x="3860" y="1285"/>
                    <a:pt x="3833" y="986"/>
                    <a:pt x="3740" y="709"/>
                  </a:cubicBezTo>
                  <a:cubicBezTo>
                    <a:pt x="3664" y="465"/>
                    <a:pt x="3496" y="258"/>
                    <a:pt x="3273" y="133"/>
                  </a:cubicBezTo>
                  <a:cubicBezTo>
                    <a:pt x="3169" y="73"/>
                    <a:pt x="3096" y="0"/>
                    <a:pt x="297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9"/>
            <p:cNvSpPr/>
            <p:nvPr/>
          </p:nvSpPr>
          <p:spPr>
            <a:xfrm>
              <a:off x="4578800" y="2293650"/>
              <a:ext cx="50400" cy="20750"/>
            </a:xfrm>
            <a:custGeom>
              <a:rect b="b" l="l" r="r" t="t"/>
              <a:pathLst>
                <a:path extrusionOk="0" h="830" w="2016">
                  <a:moveTo>
                    <a:pt x="1967" y="0"/>
                  </a:moveTo>
                  <a:cubicBezTo>
                    <a:pt x="1961" y="0"/>
                    <a:pt x="1955" y="1"/>
                    <a:pt x="1949" y="4"/>
                  </a:cubicBezTo>
                  <a:lnTo>
                    <a:pt x="1955" y="4"/>
                  </a:lnTo>
                  <a:cubicBezTo>
                    <a:pt x="1797" y="91"/>
                    <a:pt x="1688" y="222"/>
                    <a:pt x="1531" y="309"/>
                  </a:cubicBezTo>
                  <a:cubicBezTo>
                    <a:pt x="1351" y="412"/>
                    <a:pt x="1139" y="450"/>
                    <a:pt x="949" y="515"/>
                  </a:cubicBezTo>
                  <a:cubicBezTo>
                    <a:pt x="782" y="569"/>
                    <a:pt x="567" y="669"/>
                    <a:pt x="374" y="669"/>
                  </a:cubicBezTo>
                  <a:cubicBezTo>
                    <a:pt x="272" y="669"/>
                    <a:pt x="176" y="641"/>
                    <a:pt x="95" y="564"/>
                  </a:cubicBezTo>
                  <a:cubicBezTo>
                    <a:pt x="86" y="555"/>
                    <a:pt x="75" y="551"/>
                    <a:pt x="63" y="551"/>
                  </a:cubicBezTo>
                  <a:cubicBezTo>
                    <a:pt x="31" y="551"/>
                    <a:pt x="0" y="586"/>
                    <a:pt x="25" y="619"/>
                  </a:cubicBezTo>
                  <a:cubicBezTo>
                    <a:pt x="128" y="778"/>
                    <a:pt x="280" y="829"/>
                    <a:pt x="443" y="829"/>
                  </a:cubicBezTo>
                  <a:cubicBezTo>
                    <a:pt x="598" y="829"/>
                    <a:pt x="763" y="783"/>
                    <a:pt x="905" y="738"/>
                  </a:cubicBezTo>
                  <a:cubicBezTo>
                    <a:pt x="1340" y="602"/>
                    <a:pt x="1775" y="483"/>
                    <a:pt x="1998" y="53"/>
                  </a:cubicBezTo>
                  <a:cubicBezTo>
                    <a:pt x="2016" y="27"/>
                    <a:pt x="1994" y="0"/>
                    <a:pt x="1967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9"/>
            <p:cNvSpPr/>
            <p:nvPr/>
          </p:nvSpPr>
          <p:spPr>
            <a:xfrm>
              <a:off x="4566900" y="2262925"/>
              <a:ext cx="9275" cy="14450"/>
            </a:xfrm>
            <a:custGeom>
              <a:rect b="b" l="l" r="r" t="t"/>
              <a:pathLst>
                <a:path extrusionOk="0" h="578" w="371">
                  <a:moveTo>
                    <a:pt x="310" y="0"/>
                  </a:moveTo>
                  <a:cubicBezTo>
                    <a:pt x="282" y="0"/>
                    <a:pt x="251" y="20"/>
                    <a:pt x="251" y="54"/>
                  </a:cubicBezTo>
                  <a:cubicBezTo>
                    <a:pt x="251" y="51"/>
                    <a:pt x="250" y="50"/>
                    <a:pt x="250" y="50"/>
                  </a:cubicBezTo>
                  <a:cubicBezTo>
                    <a:pt x="246" y="50"/>
                    <a:pt x="234" y="82"/>
                    <a:pt x="234" y="86"/>
                  </a:cubicBezTo>
                  <a:cubicBezTo>
                    <a:pt x="218" y="108"/>
                    <a:pt x="207" y="130"/>
                    <a:pt x="196" y="152"/>
                  </a:cubicBezTo>
                  <a:cubicBezTo>
                    <a:pt x="158" y="211"/>
                    <a:pt x="126" y="271"/>
                    <a:pt x="93" y="331"/>
                  </a:cubicBezTo>
                  <a:cubicBezTo>
                    <a:pt x="61" y="396"/>
                    <a:pt x="1" y="559"/>
                    <a:pt x="109" y="576"/>
                  </a:cubicBezTo>
                  <a:cubicBezTo>
                    <a:pt x="114" y="577"/>
                    <a:pt x="119" y="578"/>
                    <a:pt x="124" y="578"/>
                  </a:cubicBezTo>
                  <a:cubicBezTo>
                    <a:pt x="155" y="578"/>
                    <a:pt x="179" y="550"/>
                    <a:pt x="175" y="517"/>
                  </a:cubicBezTo>
                  <a:lnTo>
                    <a:pt x="175" y="517"/>
                  </a:lnTo>
                  <a:cubicBezTo>
                    <a:pt x="175" y="518"/>
                    <a:pt x="175" y="518"/>
                    <a:pt x="176" y="518"/>
                  </a:cubicBezTo>
                  <a:cubicBezTo>
                    <a:pt x="177" y="518"/>
                    <a:pt x="179" y="513"/>
                    <a:pt x="175" y="505"/>
                  </a:cubicBezTo>
                  <a:lnTo>
                    <a:pt x="175" y="510"/>
                  </a:lnTo>
                  <a:cubicBezTo>
                    <a:pt x="169" y="505"/>
                    <a:pt x="164" y="500"/>
                    <a:pt x="164" y="489"/>
                  </a:cubicBezTo>
                  <a:lnTo>
                    <a:pt x="164" y="489"/>
                  </a:lnTo>
                  <a:cubicBezTo>
                    <a:pt x="164" y="494"/>
                    <a:pt x="169" y="500"/>
                    <a:pt x="175" y="505"/>
                  </a:cubicBezTo>
                  <a:cubicBezTo>
                    <a:pt x="175" y="505"/>
                    <a:pt x="175" y="500"/>
                    <a:pt x="175" y="500"/>
                  </a:cubicBezTo>
                  <a:cubicBezTo>
                    <a:pt x="186" y="478"/>
                    <a:pt x="191" y="456"/>
                    <a:pt x="196" y="434"/>
                  </a:cubicBezTo>
                  <a:cubicBezTo>
                    <a:pt x="218" y="385"/>
                    <a:pt x="245" y="331"/>
                    <a:pt x="267" y="277"/>
                  </a:cubicBezTo>
                  <a:cubicBezTo>
                    <a:pt x="305" y="211"/>
                    <a:pt x="370" y="119"/>
                    <a:pt x="359" y="43"/>
                  </a:cubicBezTo>
                  <a:lnTo>
                    <a:pt x="354" y="38"/>
                  </a:lnTo>
                  <a:cubicBezTo>
                    <a:pt x="352" y="12"/>
                    <a:pt x="332" y="0"/>
                    <a:pt x="31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9"/>
            <p:cNvSpPr/>
            <p:nvPr/>
          </p:nvSpPr>
          <p:spPr>
            <a:xfrm>
              <a:off x="4571125" y="2270575"/>
              <a:ext cx="7950" cy="10750"/>
            </a:xfrm>
            <a:custGeom>
              <a:rect b="b" l="l" r="r" t="t"/>
              <a:pathLst>
                <a:path extrusionOk="0" h="430" w="318">
                  <a:moveTo>
                    <a:pt x="260" y="0"/>
                  </a:moveTo>
                  <a:cubicBezTo>
                    <a:pt x="246" y="0"/>
                    <a:pt x="232" y="7"/>
                    <a:pt x="223" y="25"/>
                  </a:cubicBezTo>
                  <a:cubicBezTo>
                    <a:pt x="180" y="107"/>
                    <a:pt x="120" y="177"/>
                    <a:pt x="71" y="259"/>
                  </a:cubicBezTo>
                  <a:cubicBezTo>
                    <a:pt x="49" y="297"/>
                    <a:pt x="0" y="406"/>
                    <a:pt x="71" y="427"/>
                  </a:cubicBezTo>
                  <a:cubicBezTo>
                    <a:pt x="75" y="429"/>
                    <a:pt x="80" y="429"/>
                    <a:pt x="84" y="429"/>
                  </a:cubicBezTo>
                  <a:cubicBezTo>
                    <a:pt x="129" y="429"/>
                    <a:pt x="148" y="354"/>
                    <a:pt x="163" y="324"/>
                  </a:cubicBezTo>
                  <a:cubicBezTo>
                    <a:pt x="218" y="242"/>
                    <a:pt x="261" y="156"/>
                    <a:pt x="299" y="69"/>
                  </a:cubicBezTo>
                  <a:cubicBezTo>
                    <a:pt x="318" y="32"/>
                    <a:pt x="289" y="0"/>
                    <a:pt x="26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9"/>
            <p:cNvSpPr/>
            <p:nvPr/>
          </p:nvSpPr>
          <p:spPr>
            <a:xfrm>
              <a:off x="4574775" y="2276225"/>
              <a:ext cx="7925" cy="9625"/>
            </a:xfrm>
            <a:custGeom>
              <a:rect b="b" l="l" r="r" t="t"/>
              <a:pathLst>
                <a:path extrusionOk="0" h="385" w="317">
                  <a:moveTo>
                    <a:pt x="240" y="0"/>
                  </a:moveTo>
                  <a:cubicBezTo>
                    <a:pt x="208" y="6"/>
                    <a:pt x="191" y="33"/>
                    <a:pt x="197" y="60"/>
                  </a:cubicBezTo>
                  <a:cubicBezTo>
                    <a:pt x="169" y="87"/>
                    <a:pt x="131" y="114"/>
                    <a:pt x="104" y="142"/>
                  </a:cubicBezTo>
                  <a:cubicBezTo>
                    <a:pt x="61" y="201"/>
                    <a:pt x="1" y="277"/>
                    <a:pt x="23" y="354"/>
                  </a:cubicBezTo>
                  <a:cubicBezTo>
                    <a:pt x="31" y="374"/>
                    <a:pt x="48" y="385"/>
                    <a:pt x="67" y="385"/>
                  </a:cubicBezTo>
                  <a:cubicBezTo>
                    <a:pt x="74" y="385"/>
                    <a:pt x="81" y="384"/>
                    <a:pt x="88" y="381"/>
                  </a:cubicBezTo>
                  <a:cubicBezTo>
                    <a:pt x="153" y="348"/>
                    <a:pt x="180" y="256"/>
                    <a:pt x="229" y="201"/>
                  </a:cubicBezTo>
                  <a:cubicBezTo>
                    <a:pt x="262" y="158"/>
                    <a:pt x="316" y="109"/>
                    <a:pt x="311" y="49"/>
                  </a:cubicBezTo>
                  <a:cubicBezTo>
                    <a:pt x="311" y="22"/>
                    <a:pt x="289" y="0"/>
                    <a:pt x="262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9"/>
            <p:cNvSpPr/>
            <p:nvPr/>
          </p:nvSpPr>
          <p:spPr>
            <a:xfrm>
              <a:off x="4579550" y="2281950"/>
              <a:ext cx="6675" cy="9100"/>
            </a:xfrm>
            <a:custGeom>
              <a:rect b="b" l="l" r="r" t="t"/>
              <a:pathLst>
                <a:path extrusionOk="0" h="364" w="267">
                  <a:moveTo>
                    <a:pt x="119" y="1"/>
                  </a:moveTo>
                  <a:cubicBezTo>
                    <a:pt x="91" y="1"/>
                    <a:pt x="71" y="45"/>
                    <a:pt x="93" y="76"/>
                  </a:cubicBezTo>
                  <a:cubicBezTo>
                    <a:pt x="114" y="97"/>
                    <a:pt x="55" y="168"/>
                    <a:pt x="44" y="190"/>
                  </a:cubicBezTo>
                  <a:cubicBezTo>
                    <a:pt x="11" y="228"/>
                    <a:pt x="0" y="282"/>
                    <a:pt x="6" y="331"/>
                  </a:cubicBezTo>
                  <a:cubicBezTo>
                    <a:pt x="12" y="352"/>
                    <a:pt x="30" y="363"/>
                    <a:pt x="48" y="363"/>
                  </a:cubicBezTo>
                  <a:cubicBezTo>
                    <a:pt x="63" y="363"/>
                    <a:pt x="78" y="356"/>
                    <a:pt x="87" y="342"/>
                  </a:cubicBezTo>
                  <a:cubicBezTo>
                    <a:pt x="152" y="250"/>
                    <a:pt x="267" y="103"/>
                    <a:pt x="142" y="10"/>
                  </a:cubicBezTo>
                  <a:cubicBezTo>
                    <a:pt x="134" y="4"/>
                    <a:pt x="126" y="1"/>
                    <a:pt x="119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9"/>
            <p:cNvSpPr/>
            <p:nvPr/>
          </p:nvSpPr>
          <p:spPr>
            <a:xfrm>
              <a:off x="4583225" y="2323650"/>
              <a:ext cx="12700" cy="12300"/>
            </a:xfrm>
            <a:custGeom>
              <a:rect b="b" l="l" r="r" t="t"/>
              <a:pathLst>
                <a:path extrusionOk="0" h="492" w="508">
                  <a:moveTo>
                    <a:pt x="440" y="0"/>
                  </a:moveTo>
                  <a:cubicBezTo>
                    <a:pt x="359" y="27"/>
                    <a:pt x="288" y="82"/>
                    <a:pt x="239" y="158"/>
                  </a:cubicBezTo>
                  <a:cubicBezTo>
                    <a:pt x="196" y="201"/>
                    <a:pt x="152" y="245"/>
                    <a:pt x="109" y="294"/>
                  </a:cubicBezTo>
                  <a:cubicBezTo>
                    <a:pt x="65" y="326"/>
                    <a:pt x="27" y="375"/>
                    <a:pt x="5" y="435"/>
                  </a:cubicBezTo>
                  <a:cubicBezTo>
                    <a:pt x="1" y="463"/>
                    <a:pt x="20" y="492"/>
                    <a:pt x="51" y="492"/>
                  </a:cubicBezTo>
                  <a:cubicBezTo>
                    <a:pt x="55" y="492"/>
                    <a:pt x="60" y="491"/>
                    <a:pt x="65" y="490"/>
                  </a:cubicBezTo>
                  <a:cubicBezTo>
                    <a:pt x="158" y="473"/>
                    <a:pt x="239" y="359"/>
                    <a:pt x="294" y="288"/>
                  </a:cubicBezTo>
                  <a:cubicBezTo>
                    <a:pt x="342" y="229"/>
                    <a:pt x="391" y="114"/>
                    <a:pt x="462" y="87"/>
                  </a:cubicBezTo>
                  <a:cubicBezTo>
                    <a:pt x="508" y="67"/>
                    <a:pt x="492" y="5"/>
                    <a:pt x="450" y="5"/>
                  </a:cubicBezTo>
                  <a:cubicBezTo>
                    <a:pt x="447" y="5"/>
                    <a:pt x="444" y="5"/>
                    <a:pt x="440" y="6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4584350" y="2331475"/>
              <a:ext cx="10450" cy="11275"/>
            </a:xfrm>
            <a:custGeom>
              <a:rect b="b" l="l" r="r" t="t"/>
              <a:pathLst>
                <a:path extrusionOk="0" h="451" w="418">
                  <a:moveTo>
                    <a:pt x="380" y="0"/>
                  </a:moveTo>
                  <a:cubicBezTo>
                    <a:pt x="369" y="0"/>
                    <a:pt x="358" y="5"/>
                    <a:pt x="352" y="13"/>
                  </a:cubicBezTo>
                  <a:cubicBezTo>
                    <a:pt x="325" y="57"/>
                    <a:pt x="292" y="95"/>
                    <a:pt x="249" y="122"/>
                  </a:cubicBezTo>
                  <a:cubicBezTo>
                    <a:pt x="210" y="149"/>
                    <a:pt x="194" y="182"/>
                    <a:pt x="162" y="209"/>
                  </a:cubicBezTo>
                  <a:cubicBezTo>
                    <a:pt x="91" y="263"/>
                    <a:pt x="9" y="302"/>
                    <a:pt x="4" y="399"/>
                  </a:cubicBezTo>
                  <a:cubicBezTo>
                    <a:pt x="1" y="434"/>
                    <a:pt x="27" y="451"/>
                    <a:pt x="55" y="451"/>
                  </a:cubicBezTo>
                  <a:cubicBezTo>
                    <a:pt x="75" y="451"/>
                    <a:pt x="96" y="442"/>
                    <a:pt x="107" y="427"/>
                  </a:cubicBezTo>
                  <a:cubicBezTo>
                    <a:pt x="134" y="389"/>
                    <a:pt x="172" y="350"/>
                    <a:pt x="210" y="323"/>
                  </a:cubicBezTo>
                  <a:cubicBezTo>
                    <a:pt x="243" y="296"/>
                    <a:pt x="270" y="263"/>
                    <a:pt x="292" y="231"/>
                  </a:cubicBezTo>
                  <a:cubicBezTo>
                    <a:pt x="341" y="171"/>
                    <a:pt x="417" y="122"/>
                    <a:pt x="412" y="24"/>
                  </a:cubicBezTo>
                  <a:lnTo>
                    <a:pt x="412" y="24"/>
                  </a:lnTo>
                  <a:lnTo>
                    <a:pt x="412" y="30"/>
                  </a:lnTo>
                  <a:cubicBezTo>
                    <a:pt x="412" y="10"/>
                    <a:pt x="396" y="0"/>
                    <a:pt x="38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9"/>
            <p:cNvSpPr/>
            <p:nvPr/>
          </p:nvSpPr>
          <p:spPr>
            <a:xfrm>
              <a:off x="4587150" y="2339750"/>
              <a:ext cx="8600" cy="8650"/>
            </a:xfrm>
            <a:custGeom>
              <a:rect b="b" l="l" r="r" t="t"/>
              <a:pathLst>
                <a:path extrusionOk="0" h="346" w="344">
                  <a:moveTo>
                    <a:pt x="194" y="0"/>
                  </a:moveTo>
                  <a:cubicBezTo>
                    <a:pt x="158" y="0"/>
                    <a:pt x="127" y="53"/>
                    <a:pt x="158" y="79"/>
                  </a:cubicBezTo>
                  <a:cubicBezTo>
                    <a:pt x="202" y="112"/>
                    <a:pt x="1" y="269"/>
                    <a:pt x="44" y="335"/>
                  </a:cubicBezTo>
                  <a:cubicBezTo>
                    <a:pt x="50" y="346"/>
                    <a:pt x="60" y="346"/>
                    <a:pt x="77" y="346"/>
                  </a:cubicBezTo>
                  <a:cubicBezTo>
                    <a:pt x="180" y="318"/>
                    <a:pt x="343" y="90"/>
                    <a:pt x="218" y="3"/>
                  </a:cubicBezTo>
                  <a:lnTo>
                    <a:pt x="218" y="3"/>
                  </a:lnTo>
                  <a:lnTo>
                    <a:pt x="218" y="9"/>
                  </a:lnTo>
                  <a:cubicBezTo>
                    <a:pt x="210" y="3"/>
                    <a:pt x="202" y="0"/>
                    <a:pt x="19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9"/>
            <p:cNvSpPr/>
            <p:nvPr/>
          </p:nvSpPr>
          <p:spPr>
            <a:xfrm>
              <a:off x="4613100" y="2250250"/>
              <a:ext cx="12675" cy="34050"/>
            </a:xfrm>
            <a:custGeom>
              <a:rect b="b" l="l" r="r" t="t"/>
              <a:pathLst>
                <a:path extrusionOk="0" h="1362" w="507">
                  <a:moveTo>
                    <a:pt x="175" y="1"/>
                  </a:moveTo>
                  <a:cubicBezTo>
                    <a:pt x="93" y="6"/>
                    <a:pt x="66" y="88"/>
                    <a:pt x="50" y="153"/>
                  </a:cubicBezTo>
                  <a:cubicBezTo>
                    <a:pt x="23" y="278"/>
                    <a:pt x="12" y="409"/>
                    <a:pt x="6" y="545"/>
                  </a:cubicBezTo>
                  <a:cubicBezTo>
                    <a:pt x="1" y="800"/>
                    <a:pt x="6" y="1132"/>
                    <a:pt x="224" y="1316"/>
                  </a:cubicBezTo>
                  <a:cubicBezTo>
                    <a:pt x="248" y="1346"/>
                    <a:pt x="284" y="1361"/>
                    <a:pt x="320" y="1361"/>
                  </a:cubicBezTo>
                  <a:cubicBezTo>
                    <a:pt x="356" y="1361"/>
                    <a:pt x="392" y="1346"/>
                    <a:pt x="419" y="1316"/>
                  </a:cubicBezTo>
                  <a:cubicBezTo>
                    <a:pt x="506" y="1235"/>
                    <a:pt x="506" y="1142"/>
                    <a:pt x="485" y="1028"/>
                  </a:cubicBezTo>
                  <a:lnTo>
                    <a:pt x="496" y="1028"/>
                  </a:lnTo>
                  <a:cubicBezTo>
                    <a:pt x="493" y="1020"/>
                    <a:pt x="485" y="1016"/>
                    <a:pt x="477" y="1016"/>
                  </a:cubicBezTo>
                  <a:cubicBezTo>
                    <a:pt x="468" y="1016"/>
                    <a:pt x="460" y="1020"/>
                    <a:pt x="457" y="1028"/>
                  </a:cubicBezTo>
                  <a:cubicBezTo>
                    <a:pt x="447" y="1094"/>
                    <a:pt x="436" y="1229"/>
                    <a:pt x="371" y="1262"/>
                  </a:cubicBezTo>
                  <a:cubicBezTo>
                    <a:pt x="357" y="1269"/>
                    <a:pt x="344" y="1272"/>
                    <a:pt x="332" y="1272"/>
                  </a:cubicBezTo>
                  <a:cubicBezTo>
                    <a:pt x="243" y="1272"/>
                    <a:pt x="177" y="1118"/>
                    <a:pt x="153" y="1061"/>
                  </a:cubicBezTo>
                  <a:cubicBezTo>
                    <a:pt x="99" y="892"/>
                    <a:pt x="77" y="718"/>
                    <a:pt x="93" y="545"/>
                  </a:cubicBezTo>
                  <a:cubicBezTo>
                    <a:pt x="93" y="458"/>
                    <a:pt x="82" y="153"/>
                    <a:pt x="175" y="110"/>
                  </a:cubicBezTo>
                  <a:cubicBezTo>
                    <a:pt x="189" y="104"/>
                    <a:pt x="200" y="101"/>
                    <a:pt x="209" y="101"/>
                  </a:cubicBezTo>
                  <a:cubicBezTo>
                    <a:pt x="234" y="101"/>
                    <a:pt x="242" y="123"/>
                    <a:pt x="262" y="159"/>
                  </a:cubicBezTo>
                  <a:cubicBezTo>
                    <a:pt x="273" y="180"/>
                    <a:pt x="284" y="208"/>
                    <a:pt x="294" y="229"/>
                  </a:cubicBezTo>
                  <a:cubicBezTo>
                    <a:pt x="338" y="316"/>
                    <a:pt x="360" y="414"/>
                    <a:pt x="365" y="512"/>
                  </a:cubicBezTo>
                  <a:cubicBezTo>
                    <a:pt x="368" y="534"/>
                    <a:pt x="387" y="545"/>
                    <a:pt x="404" y="545"/>
                  </a:cubicBezTo>
                  <a:cubicBezTo>
                    <a:pt x="421" y="545"/>
                    <a:pt x="436" y="534"/>
                    <a:pt x="430" y="512"/>
                  </a:cubicBezTo>
                  <a:cubicBezTo>
                    <a:pt x="425" y="387"/>
                    <a:pt x="392" y="267"/>
                    <a:pt x="338" y="159"/>
                  </a:cubicBezTo>
                  <a:cubicBezTo>
                    <a:pt x="305" y="99"/>
                    <a:pt x="256" y="1"/>
                    <a:pt x="175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4628050" y="2306325"/>
              <a:ext cx="21775" cy="17150"/>
            </a:xfrm>
            <a:custGeom>
              <a:rect b="b" l="l" r="r" t="t"/>
              <a:pathLst>
                <a:path extrusionOk="0" h="686" w="871">
                  <a:moveTo>
                    <a:pt x="307" y="1"/>
                  </a:moveTo>
                  <a:cubicBezTo>
                    <a:pt x="269" y="1"/>
                    <a:pt x="230" y="11"/>
                    <a:pt x="191" y="36"/>
                  </a:cubicBezTo>
                  <a:cubicBezTo>
                    <a:pt x="50" y="128"/>
                    <a:pt x="1" y="307"/>
                    <a:pt x="77" y="460"/>
                  </a:cubicBezTo>
                  <a:cubicBezTo>
                    <a:pt x="165" y="601"/>
                    <a:pt x="318" y="686"/>
                    <a:pt x="487" y="686"/>
                  </a:cubicBezTo>
                  <a:cubicBezTo>
                    <a:pt x="506" y="686"/>
                    <a:pt x="525" y="685"/>
                    <a:pt x="544" y="682"/>
                  </a:cubicBezTo>
                  <a:cubicBezTo>
                    <a:pt x="664" y="666"/>
                    <a:pt x="871" y="541"/>
                    <a:pt x="729" y="411"/>
                  </a:cubicBezTo>
                  <a:cubicBezTo>
                    <a:pt x="722" y="404"/>
                    <a:pt x="713" y="401"/>
                    <a:pt x="704" y="401"/>
                  </a:cubicBezTo>
                  <a:cubicBezTo>
                    <a:pt x="684" y="401"/>
                    <a:pt x="664" y="415"/>
                    <a:pt x="664" y="438"/>
                  </a:cubicBezTo>
                  <a:cubicBezTo>
                    <a:pt x="669" y="548"/>
                    <a:pt x="599" y="588"/>
                    <a:pt x="510" y="588"/>
                  </a:cubicBezTo>
                  <a:cubicBezTo>
                    <a:pt x="389" y="588"/>
                    <a:pt x="231" y="515"/>
                    <a:pt x="175" y="449"/>
                  </a:cubicBezTo>
                  <a:cubicBezTo>
                    <a:pt x="104" y="362"/>
                    <a:pt x="104" y="242"/>
                    <a:pt x="169" y="150"/>
                  </a:cubicBezTo>
                  <a:cubicBezTo>
                    <a:pt x="209" y="89"/>
                    <a:pt x="256" y="64"/>
                    <a:pt x="302" y="64"/>
                  </a:cubicBezTo>
                  <a:cubicBezTo>
                    <a:pt x="388" y="64"/>
                    <a:pt x="475" y="147"/>
                    <a:pt x="528" y="231"/>
                  </a:cubicBezTo>
                  <a:cubicBezTo>
                    <a:pt x="534" y="241"/>
                    <a:pt x="544" y="245"/>
                    <a:pt x="553" y="245"/>
                  </a:cubicBezTo>
                  <a:cubicBezTo>
                    <a:pt x="575" y="245"/>
                    <a:pt x="598" y="222"/>
                    <a:pt x="582" y="199"/>
                  </a:cubicBezTo>
                  <a:cubicBezTo>
                    <a:pt x="521" y="97"/>
                    <a:pt x="420" y="1"/>
                    <a:pt x="307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4635250" y="2364150"/>
              <a:ext cx="3575" cy="8275"/>
            </a:xfrm>
            <a:custGeom>
              <a:rect b="b" l="l" r="r" t="t"/>
              <a:pathLst>
                <a:path extrusionOk="0" h="331" w="143">
                  <a:moveTo>
                    <a:pt x="91" y="0"/>
                  </a:moveTo>
                  <a:cubicBezTo>
                    <a:pt x="65" y="0"/>
                    <a:pt x="39" y="16"/>
                    <a:pt x="39" y="49"/>
                  </a:cubicBezTo>
                  <a:cubicBezTo>
                    <a:pt x="39" y="131"/>
                    <a:pt x="1" y="212"/>
                    <a:pt x="17" y="294"/>
                  </a:cubicBezTo>
                  <a:cubicBezTo>
                    <a:pt x="23" y="310"/>
                    <a:pt x="34" y="326"/>
                    <a:pt x="55" y="326"/>
                  </a:cubicBezTo>
                  <a:cubicBezTo>
                    <a:pt x="58" y="329"/>
                    <a:pt x="62" y="330"/>
                    <a:pt x="67" y="330"/>
                  </a:cubicBezTo>
                  <a:cubicBezTo>
                    <a:pt x="72" y="330"/>
                    <a:pt x="77" y="329"/>
                    <a:pt x="82" y="326"/>
                  </a:cubicBezTo>
                  <a:cubicBezTo>
                    <a:pt x="99" y="326"/>
                    <a:pt x="110" y="310"/>
                    <a:pt x="115" y="294"/>
                  </a:cubicBezTo>
                  <a:cubicBezTo>
                    <a:pt x="137" y="212"/>
                    <a:pt x="142" y="131"/>
                    <a:pt x="142" y="49"/>
                  </a:cubicBezTo>
                  <a:cubicBezTo>
                    <a:pt x="142" y="16"/>
                    <a:pt x="116" y="0"/>
                    <a:pt x="9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4638650" y="2367500"/>
              <a:ext cx="3150" cy="6700"/>
            </a:xfrm>
            <a:custGeom>
              <a:rect b="b" l="l" r="r" t="t"/>
              <a:pathLst>
                <a:path extrusionOk="0" h="268" w="126">
                  <a:moveTo>
                    <a:pt x="76" y="1"/>
                  </a:moveTo>
                  <a:cubicBezTo>
                    <a:pt x="62" y="1"/>
                    <a:pt x="49" y="9"/>
                    <a:pt x="44" y="29"/>
                  </a:cubicBezTo>
                  <a:cubicBezTo>
                    <a:pt x="39" y="73"/>
                    <a:pt x="17" y="100"/>
                    <a:pt x="6" y="138"/>
                  </a:cubicBezTo>
                  <a:cubicBezTo>
                    <a:pt x="1" y="176"/>
                    <a:pt x="12" y="219"/>
                    <a:pt x="39" y="247"/>
                  </a:cubicBezTo>
                  <a:cubicBezTo>
                    <a:pt x="49" y="261"/>
                    <a:pt x="64" y="268"/>
                    <a:pt x="78" y="268"/>
                  </a:cubicBezTo>
                  <a:cubicBezTo>
                    <a:pt x="101" y="268"/>
                    <a:pt x="123" y="252"/>
                    <a:pt x="126" y="225"/>
                  </a:cubicBezTo>
                  <a:cubicBezTo>
                    <a:pt x="126" y="192"/>
                    <a:pt x="115" y="165"/>
                    <a:pt x="115" y="138"/>
                  </a:cubicBezTo>
                  <a:lnTo>
                    <a:pt x="110" y="138"/>
                  </a:lnTo>
                  <a:cubicBezTo>
                    <a:pt x="110" y="122"/>
                    <a:pt x="115" y="105"/>
                    <a:pt x="120" y="94"/>
                  </a:cubicBezTo>
                  <a:cubicBezTo>
                    <a:pt x="120" y="73"/>
                    <a:pt x="120" y="56"/>
                    <a:pt x="120" y="35"/>
                  </a:cubicBezTo>
                  <a:cubicBezTo>
                    <a:pt x="117" y="16"/>
                    <a:pt x="96" y="1"/>
                    <a:pt x="76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9"/>
          <p:cNvGrpSpPr/>
          <p:nvPr/>
        </p:nvGrpSpPr>
        <p:grpSpPr>
          <a:xfrm>
            <a:off x="388650" y="3239470"/>
            <a:ext cx="667443" cy="638440"/>
            <a:chOff x="4634850" y="2841550"/>
            <a:chExt cx="206850" cy="199925"/>
          </a:xfrm>
        </p:grpSpPr>
        <p:sp>
          <p:nvSpPr>
            <p:cNvPr id="230" name="Google Shape;230;p19"/>
            <p:cNvSpPr/>
            <p:nvPr/>
          </p:nvSpPr>
          <p:spPr>
            <a:xfrm>
              <a:off x="4634850" y="2841550"/>
              <a:ext cx="206850" cy="199925"/>
            </a:xfrm>
            <a:custGeom>
              <a:rect b="b" l="l" r="r" t="t"/>
              <a:pathLst>
                <a:path extrusionOk="0" h="7997" w="8274">
                  <a:moveTo>
                    <a:pt x="5435" y="5969"/>
                  </a:moveTo>
                  <a:cubicBezTo>
                    <a:pt x="5488" y="5969"/>
                    <a:pt x="5541" y="5970"/>
                    <a:pt x="5594" y="5974"/>
                  </a:cubicBezTo>
                  <a:cubicBezTo>
                    <a:pt x="5630" y="5975"/>
                    <a:pt x="5665" y="5976"/>
                    <a:pt x="5701" y="5976"/>
                  </a:cubicBezTo>
                  <a:cubicBezTo>
                    <a:pt x="5798" y="5976"/>
                    <a:pt x="5895" y="5972"/>
                    <a:pt x="5993" y="5972"/>
                  </a:cubicBezTo>
                  <a:cubicBezTo>
                    <a:pt x="6028" y="5972"/>
                    <a:pt x="6064" y="5973"/>
                    <a:pt x="6100" y="5974"/>
                  </a:cubicBezTo>
                  <a:cubicBezTo>
                    <a:pt x="6159" y="5978"/>
                    <a:pt x="6220" y="5979"/>
                    <a:pt x="6281" y="5979"/>
                  </a:cubicBezTo>
                  <a:cubicBezTo>
                    <a:pt x="6402" y="5979"/>
                    <a:pt x="6525" y="5974"/>
                    <a:pt x="6649" y="5974"/>
                  </a:cubicBezTo>
                  <a:cubicBezTo>
                    <a:pt x="6823" y="5974"/>
                    <a:pt x="7001" y="6013"/>
                    <a:pt x="7176" y="6013"/>
                  </a:cubicBezTo>
                  <a:cubicBezTo>
                    <a:pt x="7187" y="6013"/>
                    <a:pt x="7198" y="6012"/>
                    <a:pt x="7208" y="6012"/>
                  </a:cubicBezTo>
                  <a:cubicBezTo>
                    <a:pt x="7279" y="6012"/>
                    <a:pt x="7350" y="6012"/>
                    <a:pt x="7426" y="6007"/>
                  </a:cubicBezTo>
                  <a:lnTo>
                    <a:pt x="7426" y="6007"/>
                  </a:lnTo>
                  <a:cubicBezTo>
                    <a:pt x="7361" y="6061"/>
                    <a:pt x="7306" y="6121"/>
                    <a:pt x="7257" y="6191"/>
                  </a:cubicBezTo>
                  <a:lnTo>
                    <a:pt x="7257" y="6186"/>
                  </a:lnTo>
                  <a:cubicBezTo>
                    <a:pt x="7203" y="6262"/>
                    <a:pt x="7154" y="6338"/>
                    <a:pt x="7116" y="6420"/>
                  </a:cubicBezTo>
                  <a:lnTo>
                    <a:pt x="7105" y="6425"/>
                  </a:lnTo>
                  <a:cubicBezTo>
                    <a:pt x="7094" y="6436"/>
                    <a:pt x="7089" y="6447"/>
                    <a:pt x="7094" y="6463"/>
                  </a:cubicBezTo>
                  <a:cubicBezTo>
                    <a:pt x="7067" y="6518"/>
                    <a:pt x="7045" y="6577"/>
                    <a:pt x="7035" y="6637"/>
                  </a:cubicBezTo>
                  <a:cubicBezTo>
                    <a:pt x="7002" y="6773"/>
                    <a:pt x="6953" y="7083"/>
                    <a:pt x="7056" y="7241"/>
                  </a:cubicBezTo>
                  <a:cubicBezTo>
                    <a:pt x="7018" y="7251"/>
                    <a:pt x="6980" y="7251"/>
                    <a:pt x="6948" y="7257"/>
                  </a:cubicBezTo>
                  <a:cubicBezTo>
                    <a:pt x="6913" y="7259"/>
                    <a:pt x="6879" y="7259"/>
                    <a:pt x="6846" y="7259"/>
                  </a:cubicBezTo>
                  <a:cubicBezTo>
                    <a:pt x="6779" y="7259"/>
                    <a:pt x="6714" y="7257"/>
                    <a:pt x="6649" y="7257"/>
                  </a:cubicBezTo>
                  <a:lnTo>
                    <a:pt x="6013" y="7257"/>
                  </a:lnTo>
                  <a:cubicBezTo>
                    <a:pt x="5583" y="7257"/>
                    <a:pt x="5154" y="7262"/>
                    <a:pt x="4730" y="7262"/>
                  </a:cubicBezTo>
                  <a:cubicBezTo>
                    <a:pt x="4581" y="7262"/>
                    <a:pt x="4435" y="7255"/>
                    <a:pt x="4288" y="7255"/>
                  </a:cubicBezTo>
                  <a:cubicBezTo>
                    <a:pt x="4215" y="7255"/>
                    <a:pt x="4141" y="7257"/>
                    <a:pt x="4067" y="7262"/>
                  </a:cubicBezTo>
                  <a:cubicBezTo>
                    <a:pt x="3974" y="7262"/>
                    <a:pt x="3887" y="7284"/>
                    <a:pt x="3795" y="7290"/>
                  </a:cubicBezTo>
                  <a:cubicBezTo>
                    <a:pt x="3746" y="7292"/>
                    <a:pt x="3698" y="7294"/>
                    <a:pt x="3651" y="7294"/>
                  </a:cubicBezTo>
                  <a:cubicBezTo>
                    <a:pt x="3605" y="7294"/>
                    <a:pt x="3558" y="7292"/>
                    <a:pt x="3512" y="7290"/>
                  </a:cubicBezTo>
                  <a:cubicBezTo>
                    <a:pt x="3489" y="7289"/>
                    <a:pt x="3466" y="7289"/>
                    <a:pt x="3442" y="7289"/>
                  </a:cubicBezTo>
                  <a:cubicBezTo>
                    <a:pt x="3253" y="7289"/>
                    <a:pt x="3059" y="7306"/>
                    <a:pt x="2871" y="7311"/>
                  </a:cubicBezTo>
                  <a:cubicBezTo>
                    <a:pt x="2841" y="7310"/>
                    <a:pt x="2812" y="7310"/>
                    <a:pt x="2783" y="7310"/>
                  </a:cubicBezTo>
                  <a:cubicBezTo>
                    <a:pt x="2626" y="7310"/>
                    <a:pt x="2467" y="7323"/>
                    <a:pt x="2316" y="7355"/>
                  </a:cubicBezTo>
                  <a:lnTo>
                    <a:pt x="2224" y="7355"/>
                  </a:lnTo>
                  <a:cubicBezTo>
                    <a:pt x="2050" y="7355"/>
                    <a:pt x="1887" y="7328"/>
                    <a:pt x="1713" y="7317"/>
                  </a:cubicBezTo>
                  <a:cubicBezTo>
                    <a:pt x="1561" y="7311"/>
                    <a:pt x="1408" y="7295"/>
                    <a:pt x="1262" y="7268"/>
                  </a:cubicBezTo>
                  <a:cubicBezTo>
                    <a:pt x="1099" y="7230"/>
                    <a:pt x="1023" y="7126"/>
                    <a:pt x="984" y="6969"/>
                  </a:cubicBezTo>
                  <a:cubicBezTo>
                    <a:pt x="952" y="6855"/>
                    <a:pt x="946" y="6735"/>
                    <a:pt x="974" y="6621"/>
                  </a:cubicBezTo>
                  <a:cubicBezTo>
                    <a:pt x="979" y="6577"/>
                    <a:pt x="990" y="6539"/>
                    <a:pt x="1006" y="6496"/>
                  </a:cubicBezTo>
                  <a:cubicBezTo>
                    <a:pt x="1137" y="6523"/>
                    <a:pt x="1273" y="6539"/>
                    <a:pt x="1414" y="6545"/>
                  </a:cubicBezTo>
                  <a:cubicBezTo>
                    <a:pt x="1572" y="6545"/>
                    <a:pt x="1729" y="6561"/>
                    <a:pt x="1887" y="6567"/>
                  </a:cubicBezTo>
                  <a:cubicBezTo>
                    <a:pt x="2005" y="6574"/>
                    <a:pt x="2123" y="6576"/>
                    <a:pt x="2242" y="6576"/>
                  </a:cubicBezTo>
                  <a:cubicBezTo>
                    <a:pt x="2479" y="6576"/>
                    <a:pt x="2717" y="6567"/>
                    <a:pt x="2952" y="6567"/>
                  </a:cubicBezTo>
                  <a:cubicBezTo>
                    <a:pt x="3306" y="6567"/>
                    <a:pt x="3659" y="6577"/>
                    <a:pt x="4018" y="6583"/>
                  </a:cubicBezTo>
                  <a:cubicBezTo>
                    <a:pt x="4186" y="6583"/>
                    <a:pt x="4355" y="6599"/>
                    <a:pt x="4529" y="6599"/>
                  </a:cubicBezTo>
                  <a:cubicBezTo>
                    <a:pt x="4671" y="6599"/>
                    <a:pt x="4816" y="6615"/>
                    <a:pt x="4957" y="6615"/>
                  </a:cubicBezTo>
                  <a:cubicBezTo>
                    <a:pt x="5000" y="6615"/>
                    <a:pt x="5042" y="6614"/>
                    <a:pt x="5083" y="6610"/>
                  </a:cubicBezTo>
                  <a:cubicBezTo>
                    <a:pt x="5114" y="6610"/>
                    <a:pt x="5116" y="6572"/>
                    <a:pt x="5089" y="6567"/>
                  </a:cubicBezTo>
                  <a:lnTo>
                    <a:pt x="5089" y="6567"/>
                  </a:lnTo>
                  <a:cubicBezTo>
                    <a:pt x="5347" y="6575"/>
                    <a:pt x="5606" y="6586"/>
                    <a:pt x="5864" y="6586"/>
                  </a:cubicBezTo>
                  <a:cubicBezTo>
                    <a:pt x="6128" y="6586"/>
                    <a:pt x="6390" y="6575"/>
                    <a:pt x="6649" y="6539"/>
                  </a:cubicBezTo>
                  <a:cubicBezTo>
                    <a:pt x="6670" y="6539"/>
                    <a:pt x="6659" y="6512"/>
                    <a:pt x="6649" y="6512"/>
                  </a:cubicBezTo>
                  <a:cubicBezTo>
                    <a:pt x="6610" y="6508"/>
                    <a:pt x="6571" y="6506"/>
                    <a:pt x="6531" y="6506"/>
                  </a:cubicBezTo>
                  <a:cubicBezTo>
                    <a:pt x="6446" y="6506"/>
                    <a:pt x="6360" y="6513"/>
                    <a:pt x="6274" y="6513"/>
                  </a:cubicBezTo>
                  <a:cubicBezTo>
                    <a:pt x="6258" y="6513"/>
                    <a:pt x="6241" y="6513"/>
                    <a:pt x="6225" y="6512"/>
                  </a:cubicBezTo>
                  <a:lnTo>
                    <a:pt x="5811" y="6512"/>
                  </a:lnTo>
                  <a:cubicBezTo>
                    <a:pt x="5529" y="6512"/>
                    <a:pt x="5252" y="6518"/>
                    <a:pt x="4974" y="6529"/>
                  </a:cubicBezTo>
                  <a:cubicBezTo>
                    <a:pt x="4958" y="6529"/>
                    <a:pt x="4953" y="6545"/>
                    <a:pt x="4958" y="6556"/>
                  </a:cubicBezTo>
                  <a:cubicBezTo>
                    <a:pt x="4648" y="6529"/>
                    <a:pt x="4327" y="6523"/>
                    <a:pt x="4018" y="6512"/>
                  </a:cubicBezTo>
                  <a:cubicBezTo>
                    <a:pt x="3659" y="6501"/>
                    <a:pt x="3306" y="6480"/>
                    <a:pt x="2952" y="6480"/>
                  </a:cubicBezTo>
                  <a:cubicBezTo>
                    <a:pt x="2717" y="6480"/>
                    <a:pt x="2479" y="6487"/>
                    <a:pt x="2242" y="6487"/>
                  </a:cubicBezTo>
                  <a:cubicBezTo>
                    <a:pt x="2123" y="6487"/>
                    <a:pt x="2005" y="6485"/>
                    <a:pt x="1887" y="6480"/>
                  </a:cubicBezTo>
                  <a:cubicBezTo>
                    <a:pt x="1729" y="6474"/>
                    <a:pt x="1572" y="6458"/>
                    <a:pt x="1414" y="6458"/>
                  </a:cubicBezTo>
                  <a:cubicBezTo>
                    <a:pt x="1283" y="6458"/>
                    <a:pt x="1153" y="6442"/>
                    <a:pt x="1028" y="6431"/>
                  </a:cubicBezTo>
                  <a:cubicBezTo>
                    <a:pt x="1044" y="6376"/>
                    <a:pt x="1071" y="6317"/>
                    <a:pt x="1110" y="6268"/>
                  </a:cubicBezTo>
                  <a:cubicBezTo>
                    <a:pt x="1186" y="6143"/>
                    <a:pt x="1322" y="6110"/>
                    <a:pt x="1463" y="6094"/>
                  </a:cubicBezTo>
                  <a:cubicBezTo>
                    <a:pt x="1539" y="6088"/>
                    <a:pt x="1615" y="6088"/>
                    <a:pt x="1686" y="6077"/>
                  </a:cubicBezTo>
                  <a:cubicBezTo>
                    <a:pt x="1773" y="6061"/>
                    <a:pt x="1865" y="6050"/>
                    <a:pt x="1952" y="6045"/>
                  </a:cubicBezTo>
                  <a:cubicBezTo>
                    <a:pt x="2189" y="6043"/>
                    <a:pt x="2427" y="6042"/>
                    <a:pt x="2664" y="6042"/>
                  </a:cubicBezTo>
                  <a:cubicBezTo>
                    <a:pt x="3139" y="6042"/>
                    <a:pt x="3615" y="6045"/>
                    <a:pt x="4094" y="6045"/>
                  </a:cubicBezTo>
                  <a:cubicBezTo>
                    <a:pt x="4262" y="6045"/>
                    <a:pt x="4425" y="6023"/>
                    <a:pt x="4588" y="6012"/>
                  </a:cubicBezTo>
                  <a:cubicBezTo>
                    <a:pt x="4618" y="6011"/>
                    <a:pt x="4648" y="6011"/>
                    <a:pt x="4678" y="6011"/>
                  </a:cubicBezTo>
                  <a:cubicBezTo>
                    <a:pt x="4724" y="6011"/>
                    <a:pt x="4771" y="6012"/>
                    <a:pt x="4818" y="6012"/>
                  </a:cubicBezTo>
                  <a:cubicBezTo>
                    <a:pt x="4918" y="6012"/>
                    <a:pt x="5018" y="6009"/>
                    <a:pt x="5116" y="5990"/>
                  </a:cubicBezTo>
                  <a:cubicBezTo>
                    <a:pt x="5221" y="5976"/>
                    <a:pt x="5328" y="5969"/>
                    <a:pt x="5435" y="5969"/>
                  </a:cubicBezTo>
                  <a:close/>
                  <a:moveTo>
                    <a:pt x="4628" y="254"/>
                  </a:moveTo>
                  <a:cubicBezTo>
                    <a:pt x="4845" y="254"/>
                    <a:pt x="5061" y="261"/>
                    <a:pt x="5273" y="288"/>
                  </a:cubicBezTo>
                  <a:cubicBezTo>
                    <a:pt x="5469" y="315"/>
                    <a:pt x="5670" y="321"/>
                    <a:pt x="5866" y="337"/>
                  </a:cubicBezTo>
                  <a:cubicBezTo>
                    <a:pt x="6004" y="348"/>
                    <a:pt x="6144" y="372"/>
                    <a:pt x="6283" y="372"/>
                  </a:cubicBezTo>
                  <a:cubicBezTo>
                    <a:pt x="6347" y="372"/>
                    <a:pt x="6411" y="367"/>
                    <a:pt x="6475" y="353"/>
                  </a:cubicBezTo>
                  <a:cubicBezTo>
                    <a:pt x="6498" y="350"/>
                    <a:pt x="6522" y="348"/>
                    <a:pt x="6545" y="348"/>
                  </a:cubicBezTo>
                  <a:cubicBezTo>
                    <a:pt x="6592" y="348"/>
                    <a:pt x="6640" y="355"/>
                    <a:pt x="6687" y="370"/>
                  </a:cubicBezTo>
                  <a:cubicBezTo>
                    <a:pt x="6784" y="391"/>
                    <a:pt x="6888" y="408"/>
                    <a:pt x="6991" y="424"/>
                  </a:cubicBezTo>
                  <a:cubicBezTo>
                    <a:pt x="7029" y="430"/>
                    <a:pt x="7067" y="430"/>
                    <a:pt x="7100" y="440"/>
                  </a:cubicBezTo>
                  <a:cubicBezTo>
                    <a:pt x="7138" y="451"/>
                    <a:pt x="7170" y="468"/>
                    <a:pt x="7203" y="478"/>
                  </a:cubicBezTo>
                  <a:cubicBezTo>
                    <a:pt x="7203" y="489"/>
                    <a:pt x="7203" y="500"/>
                    <a:pt x="7203" y="511"/>
                  </a:cubicBezTo>
                  <a:cubicBezTo>
                    <a:pt x="7208" y="565"/>
                    <a:pt x="7219" y="625"/>
                    <a:pt x="7236" y="680"/>
                  </a:cubicBezTo>
                  <a:cubicBezTo>
                    <a:pt x="7241" y="777"/>
                    <a:pt x="7247" y="870"/>
                    <a:pt x="7241" y="968"/>
                  </a:cubicBezTo>
                  <a:cubicBezTo>
                    <a:pt x="7247" y="1066"/>
                    <a:pt x="7263" y="1158"/>
                    <a:pt x="7279" y="1250"/>
                  </a:cubicBezTo>
                  <a:cubicBezTo>
                    <a:pt x="7323" y="1468"/>
                    <a:pt x="7350" y="1680"/>
                    <a:pt x="7393" y="1892"/>
                  </a:cubicBezTo>
                  <a:cubicBezTo>
                    <a:pt x="7442" y="2104"/>
                    <a:pt x="7491" y="2321"/>
                    <a:pt x="7524" y="2539"/>
                  </a:cubicBezTo>
                  <a:cubicBezTo>
                    <a:pt x="7540" y="2751"/>
                    <a:pt x="7573" y="2963"/>
                    <a:pt x="7616" y="3175"/>
                  </a:cubicBezTo>
                  <a:cubicBezTo>
                    <a:pt x="7671" y="3397"/>
                    <a:pt x="7714" y="3626"/>
                    <a:pt x="7741" y="3854"/>
                  </a:cubicBezTo>
                  <a:cubicBezTo>
                    <a:pt x="7757" y="3963"/>
                    <a:pt x="7757" y="4077"/>
                    <a:pt x="7774" y="4186"/>
                  </a:cubicBezTo>
                  <a:cubicBezTo>
                    <a:pt x="7790" y="4294"/>
                    <a:pt x="7828" y="4403"/>
                    <a:pt x="7844" y="4512"/>
                  </a:cubicBezTo>
                  <a:cubicBezTo>
                    <a:pt x="7893" y="4746"/>
                    <a:pt x="7931" y="4985"/>
                    <a:pt x="7980" y="5224"/>
                  </a:cubicBezTo>
                  <a:cubicBezTo>
                    <a:pt x="8008" y="5333"/>
                    <a:pt x="8024" y="5447"/>
                    <a:pt x="8024" y="5561"/>
                  </a:cubicBezTo>
                  <a:cubicBezTo>
                    <a:pt x="8013" y="5637"/>
                    <a:pt x="7980" y="5713"/>
                    <a:pt x="7931" y="5778"/>
                  </a:cubicBezTo>
                  <a:cubicBezTo>
                    <a:pt x="7904" y="5778"/>
                    <a:pt x="7877" y="5778"/>
                    <a:pt x="7839" y="5773"/>
                  </a:cubicBezTo>
                  <a:cubicBezTo>
                    <a:pt x="7752" y="5773"/>
                    <a:pt x="7665" y="5789"/>
                    <a:pt x="7578" y="5789"/>
                  </a:cubicBezTo>
                  <a:cubicBezTo>
                    <a:pt x="7512" y="5793"/>
                    <a:pt x="7444" y="5795"/>
                    <a:pt x="7377" y="5795"/>
                  </a:cubicBezTo>
                  <a:cubicBezTo>
                    <a:pt x="7268" y="5795"/>
                    <a:pt x="7158" y="5791"/>
                    <a:pt x="7051" y="5784"/>
                  </a:cubicBezTo>
                  <a:cubicBezTo>
                    <a:pt x="6773" y="5749"/>
                    <a:pt x="6494" y="5732"/>
                    <a:pt x="6216" y="5732"/>
                  </a:cubicBezTo>
                  <a:cubicBezTo>
                    <a:pt x="6146" y="5732"/>
                    <a:pt x="6077" y="5733"/>
                    <a:pt x="6007" y="5735"/>
                  </a:cubicBezTo>
                  <a:lnTo>
                    <a:pt x="5235" y="5735"/>
                  </a:lnTo>
                  <a:cubicBezTo>
                    <a:pt x="5154" y="5740"/>
                    <a:pt x="5067" y="5767"/>
                    <a:pt x="4980" y="5778"/>
                  </a:cubicBezTo>
                  <a:cubicBezTo>
                    <a:pt x="4790" y="5789"/>
                    <a:pt x="4599" y="5778"/>
                    <a:pt x="4409" y="5795"/>
                  </a:cubicBezTo>
                  <a:cubicBezTo>
                    <a:pt x="4295" y="5804"/>
                    <a:pt x="4181" y="5806"/>
                    <a:pt x="4065" y="5806"/>
                  </a:cubicBezTo>
                  <a:cubicBezTo>
                    <a:pt x="3989" y="5806"/>
                    <a:pt x="3911" y="5806"/>
                    <a:pt x="3833" y="5806"/>
                  </a:cubicBezTo>
                  <a:lnTo>
                    <a:pt x="2088" y="5806"/>
                  </a:lnTo>
                  <a:cubicBezTo>
                    <a:pt x="2001" y="5806"/>
                    <a:pt x="1914" y="5806"/>
                    <a:pt x="1822" y="5816"/>
                  </a:cubicBezTo>
                  <a:cubicBezTo>
                    <a:pt x="1735" y="5833"/>
                    <a:pt x="1653" y="5849"/>
                    <a:pt x="1561" y="5854"/>
                  </a:cubicBezTo>
                  <a:cubicBezTo>
                    <a:pt x="1403" y="5865"/>
                    <a:pt x="1251" y="5876"/>
                    <a:pt x="1120" y="5974"/>
                  </a:cubicBezTo>
                  <a:cubicBezTo>
                    <a:pt x="1017" y="6050"/>
                    <a:pt x="941" y="6153"/>
                    <a:pt x="892" y="6273"/>
                  </a:cubicBezTo>
                  <a:cubicBezTo>
                    <a:pt x="789" y="6501"/>
                    <a:pt x="734" y="6757"/>
                    <a:pt x="811" y="7001"/>
                  </a:cubicBezTo>
                  <a:cubicBezTo>
                    <a:pt x="843" y="7148"/>
                    <a:pt x="930" y="7273"/>
                    <a:pt x="1055" y="7360"/>
                  </a:cubicBezTo>
                  <a:cubicBezTo>
                    <a:pt x="1191" y="7442"/>
                    <a:pt x="1360" y="7442"/>
                    <a:pt x="1517" y="7463"/>
                  </a:cubicBezTo>
                  <a:cubicBezTo>
                    <a:pt x="1615" y="7480"/>
                    <a:pt x="1713" y="7474"/>
                    <a:pt x="1805" y="7491"/>
                  </a:cubicBezTo>
                  <a:cubicBezTo>
                    <a:pt x="1898" y="7507"/>
                    <a:pt x="1985" y="7518"/>
                    <a:pt x="2077" y="7518"/>
                  </a:cubicBezTo>
                  <a:cubicBezTo>
                    <a:pt x="2107" y="7519"/>
                    <a:pt x="2137" y="7519"/>
                    <a:pt x="2166" y="7519"/>
                  </a:cubicBezTo>
                  <a:cubicBezTo>
                    <a:pt x="2315" y="7519"/>
                    <a:pt x="2460" y="7508"/>
                    <a:pt x="2610" y="7485"/>
                  </a:cubicBezTo>
                  <a:cubicBezTo>
                    <a:pt x="2680" y="7490"/>
                    <a:pt x="2750" y="7492"/>
                    <a:pt x="2821" y="7492"/>
                  </a:cubicBezTo>
                  <a:cubicBezTo>
                    <a:pt x="2997" y="7492"/>
                    <a:pt x="3173" y="7481"/>
                    <a:pt x="3346" y="7481"/>
                  </a:cubicBezTo>
                  <a:cubicBezTo>
                    <a:pt x="3402" y="7481"/>
                    <a:pt x="3457" y="7482"/>
                    <a:pt x="3512" y="7485"/>
                  </a:cubicBezTo>
                  <a:cubicBezTo>
                    <a:pt x="3577" y="7489"/>
                    <a:pt x="3646" y="7493"/>
                    <a:pt x="3712" y="7493"/>
                  </a:cubicBezTo>
                  <a:cubicBezTo>
                    <a:pt x="3740" y="7493"/>
                    <a:pt x="3768" y="7492"/>
                    <a:pt x="3795" y="7491"/>
                  </a:cubicBezTo>
                  <a:cubicBezTo>
                    <a:pt x="3887" y="7485"/>
                    <a:pt x="3980" y="7463"/>
                    <a:pt x="4072" y="7463"/>
                  </a:cubicBezTo>
                  <a:cubicBezTo>
                    <a:pt x="4144" y="7458"/>
                    <a:pt x="4218" y="7456"/>
                    <a:pt x="4291" y="7456"/>
                  </a:cubicBezTo>
                  <a:cubicBezTo>
                    <a:pt x="4437" y="7456"/>
                    <a:pt x="4585" y="7463"/>
                    <a:pt x="4730" y="7463"/>
                  </a:cubicBezTo>
                  <a:cubicBezTo>
                    <a:pt x="4873" y="7465"/>
                    <a:pt x="5016" y="7466"/>
                    <a:pt x="5159" y="7466"/>
                  </a:cubicBezTo>
                  <a:cubicBezTo>
                    <a:pt x="5445" y="7466"/>
                    <a:pt x="5730" y="7463"/>
                    <a:pt x="6013" y="7463"/>
                  </a:cubicBezTo>
                  <a:lnTo>
                    <a:pt x="6649" y="7463"/>
                  </a:lnTo>
                  <a:cubicBezTo>
                    <a:pt x="6714" y="7463"/>
                    <a:pt x="6781" y="7466"/>
                    <a:pt x="6848" y="7466"/>
                  </a:cubicBezTo>
                  <a:cubicBezTo>
                    <a:pt x="6882" y="7466"/>
                    <a:pt x="6915" y="7465"/>
                    <a:pt x="6948" y="7463"/>
                  </a:cubicBezTo>
                  <a:cubicBezTo>
                    <a:pt x="7045" y="7463"/>
                    <a:pt x="7143" y="7431"/>
                    <a:pt x="7247" y="7431"/>
                  </a:cubicBezTo>
                  <a:cubicBezTo>
                    <a:pt x="7249" y="7431"/>
                    <a:pt x="7250" y="7431"/>
                    <a:pt x="7252" y="7431"/>
                  </a:cubicBezTo>
                  <a:cubicBezTo>
                    <a:pt x="7346" y="7431"/>
                    <a:pt x="7381" y="7305"/>
                    <a:pt x="7312" y="7246"/>
                  </a:cubicBezTo>
                  <a:cubicBezTo>
                    <a:pt x="7312" y="7241"/>
                    <a:pt x="7312" y="7241"/>
                    <a:pt x="7312" y="7241"/>
                  </a:cubicBezTo>
                  <a:cubicBezTo>
                    <a:pt x="7301" y="7197"/>
                    <a:pt x="7279" y="7164"/>
                    <a:pt x="7247" y="7137"/>
                  </a:cubicBezTo>
                  <a:cubicBezTo>
                    <a:pt x="7214" y="7088"/>
                    <a:pt x="7203" y="7029"/>
                    <a:pt x="7208" y="6974"/>
                  </a:cubicBezTo>
                  <a:cubicBezTo>
                    <a:pt x="7203" y="6855"/>
                    <a:pt x="7208" y="6730"/>
                    <a:pt x="7230" y="6610"/>
                  </a:cubicBezTo>
                  <a:cubicBezTo>
                    <a:pt x="7263" y="6648"/>
                    <a:pt x="7290" y="6697"/>
                    <a:pt x="7317" y="6746"/>
                  </a:cubicBezTo>
                  <a:cubicBezTo>
                    <a:pt x="7404" y="6866"/>
                    <a:pt x="7497" y="6974"/>
                    <a:pt x="7600" y="7078"/>
                  </a:cubicBezTo>
                  <a:cubicBezTo>
                    <a:pt x="7643" y="7126"/>
                    <a:pt x="7698" y="7175"/>
                    <a:pt x="7752" y="7213"/>
                  </a:cubicBezTo>
                  <a:cubicBezTo>
                    <a:pt x="7806" y="7251"/>
                    <a:pt x="7888" y="7311"/>
                    <a:pt x="7910" y="7376"/>
                  </a:cubicBezTo>
                  <a:cubicBezTo>
                    <a:pt x="7931" y="7469"/>
                    <a:pt x="7823" y="7578"/>
                    <a:pt x="7757" y="7627"/>
                  </a:cubicBezTo>
                  <a:cubicBezTo>
                    <a:pt x="7741" y="7632"/>
                    <a:pt x="7730" y="7648"/>
                    <a:pt x="7725" y="7665"/>
                  </a:cubicBezTo>
                  <a:cubicBezTo>
                    <a:pt x="7654" y="7665"/>
                    <a:pt x="7584" y="7670"/>
                    <a:pt x="7518" y="7681"/>
                  </a:cubicBezTo>
                  <a:cubicBezTo>
                    <a:pt x="7404" y="7703"/>
                    <a:pt x="7285" y="7714"/>
                    <a:pt x="7165" y="7714"/>
                  </a:cubicBezTo>
                  <a:cubicBezTo>
                    <a:pt x="7108" y="7716"/>
                    <a:pt x="7051" y="7718"/>
                    <a:pt x="6994" y="7718"/>
                  </a:cubicBezTo>
                  <a:cubicBezTo>
                    <a:pt x="6937" y="7718"/>
                    <a:pt x="6880" y="7716"/>
                    <a:pt x="6823" y="7714"/>
                  </a:cubicBezTo>
                  <a:cubicBezTo>
                    <a:pt x="6719" y="7692"/>
                    <a:pt x="6616" y="7675"/>
                    <a:pt x="6513" y="7675"/>
                  </a:cubicBezTo>
                  <a:cubicBezTo>
                    <a:pt x="6279" y="7686"/>
                    <a:pt x="6045" y="7703"/>
                    <a:pt x="5811" y="7719"/>
                  </a:cubicBezTo>
                  <a:cubicBezTo>
                    <a:pt x="5578" y="7730"/>
                    <a:pt x="5333" y="7757"/>
                    <a:pt x="5094" y="7757"/>
                  </a:cubicBezTo>
                  <a:cubicBezTo>
                    <a:pt x="4838" y="7757"/>
                    <a:pt x="4588" y="7762"/>
                    <a:pt x="4333" y="7762"/>
                  </a:cubicBezTo>
                  <a:cubicBezTo>
                    <a:pt x="4077" y="7762"/>
                    <a:pt x="3849" y="7800"/>
                    <a:pt x="3599" y="7800"/>
                  </a:cubicBezTo>
                  <a:lnTo>
                    <a:pt x="2854" y="7806"/>
                  </a:lnTo>
                  <a:lnTo>
                    <a:pt x="2485" y="7806"/>
                  </a:lnTo>
                  <a:cubicBezTo>
                    <a:pt x="2354" y="7806"/>
                    <a:pt x="2229" y="7784"/>
                    <a:pt x="2099" y="7773"/>
                  </a:cubicBezTo>
                  <a:cubicBezTo>
                    <a:pt x="2052" y="7770"/>
                    <a:pt x="2004" y="7768"/>
                    <a:pt x="1956" y="7768"/>
                  </a:cubicBezTo>
                  <a:cubicBezTo>
                    <a:pt x="1860" y="7768"/>
                    <a:pt x="1764" y="7773"/>
                    <a:pt x="1669" y="7773"/>
                  </a:cubicBezTo>
                  <a:cubicBezTo>
                    <a:pt x="1637" y="7776"/>
                    <a:pt x="1603" y="7777"/>
                    <a:pt x="1569" y="7777"/>
                  </a:cubicBezTo>
                  <a:cubicBezTo>
                    <a:pt x="1535" y="7777"/>
                    <a:pt x="1501" y="7776"/>
                    <a:pt x="1468" y="7773"/>
                  </a:cubicBezTo>
                  <a:cubicBezTo>
                    <a:pt x="1414" y="7762"/>
                    <a:pt x="1365" y="7752"/>
                    <a:pt x="1316" y="7746"/>
                  </a:cubicBezTo>
                  <a:cubicBezTo>
                    <a:pt x="1207" y="7730"/>
                    <a:pt x="1104" y="7714"/>
                    <a:pt x="1001" y="7686"/>
                  </a:cubicBezTo>
                  <a:lnTo>
                    <a:pt x="946" y="7675"/>
                  </a:lnTo>
                  <a:cubicBezTo>
                    <a:pt x="957" y="7632"/>
                    <a:pt x="930" y="7588"/>
                    <a:pt x="887" y="7578"/>
                  </a:cubicBezTo>
                  <a:cubicBezTo>
                    <a:pt x="800" y="7550"/>
                    <a:pt x="751" y="7442"/>
                    <a:pt x="675" y="7398"/>
                  </a:cubicBezTo>
                  <a:cubicBezTo>
                    <a:pt x="566" y="7344"/>
                    <a:pt x="479" y="7328"/>
                    <a:pt x="414" y="7224"/>
                  </a:cubicBezTo>
                  <a:cubicBezTo>
                    <a:pt x="381" y="7192"/>
                    <a:pt x="359" y="7148"/>
                    <a:pt x="338" y="7110"/>
                  </a:cubicBezTo>
                  <a:cubicBezTo>
                    <a:pt x="327" y="7067"/>
                    <a:pt x="338" y="7018"/>
                    <a:pt x="332" y="6980"/>
                  </a:cubicBezTo>
                  <a:cubicBezTo>
                    <a:pt x="321" y="6942"/>
                    <a:pt x="305" y="6898"/>
                    <a:pt x="300" y="6855"/>
                  </a:cubicBezTo>
                  <a:cubicBezTo>
                    <a:pt x="294" y="6779"/>
                    <a:pt x="294" y="6702"/>
                    <a:pt x="300" y="6626"/>
                  </a:cubicBezTo>
                  <a:cubicBezTo>
                    <a:pt x="300" y="6512"/>
                    <a:pt x="305" y="6393"/>
                    <a:pt x="300" y="6273"/>
                  </a:cubicBezTo>
                  <a:cubicBezTo>
                    <a:pt x="294" y="6153"/>
                    <a:pt x="338" y="6039"/>
                    <a:pt x="338" y="5914"/>
                  </a:cubicBezTo>
                  <a:cubicBezTo>
                    <a:pt x="332" y="5860"/>
                    <a:pt x="332" y="5806"/>
                    <a:pt x="343" y="5751"/>
                  </a:cubicBezTo>
                  <a:cubicBezTo>
                    <a:pt x="359" y="5697"/>
                    <a:pt x="370" y="5642"/>
                    <a:pt x="376" y="5588"/>
                  </a:cubicBezTo>
                  <a:cubicBezTo>
                    <a:pt x="397" y="5452"/>
                    <a:pt x="403" y="5316"/>
                    <a:pt x="430" y="5180"/>
                  </a:cubicBezTo>
                  <a:cubicBezTo>
                    <a:pt x="474" y="4925"/>
                    <a:pt x="512" y="4675"/>
                    <a:pt x="560" y="4419"/>
                  </a:cubicBezTo>
                  <a:cubicBezTo>
                    <a:pt x="609" y="4153"/>
                    <a:pt x="696" y="3898"/>
                    <a:pt x="745" y="3637"/>
                  </a:cubicBezTo>
                  <a:cubicBezTo>
                    <a:pt x="800" y="3370"/>
                    <a:pt x="821" y="3104"/>
                    <a:pt x="892" y="2843"/>
                  </a:cubicBezTo>
                  <a:cubicBezTo>
                    <a:pt x="963" y="2577"/>
                    <a:pt x="1017" y="2321"/>
                    <a:pt x="1082" y="2066"/>
                  </a:cubicBezTo>
                  <a:cubicBezTo>
                    <a:pt x="1148" y="1778"/>
                    <a:pt x="1218" y="1495"/>
                    <a:pt x="1289" y="1212"/>
                  </a:cubicBezTo>
                  <a:cubicBezTo>
                    <a:pt x="1322" y="1071"/>
                    <a:pt x="1381" y="935"/>
                    <a:pt x="1419" y="794"/>
                  </a:cubicBezTo>
                  <a:cubicBezTo>
                    <a:pt x="1419" y="772"/>
                    <a:pt x="1425" y="756"/>
                    <a:pt x="1430" y="734"/>
                  </a:cubicBezTo>
                  <a:cubicBezTo>
                    <a:pt x="1430" y="729"/>
                    <a:pt x="1436" y="723"/>
                    <a:pt x="1436" y="718"/>
                  </a:cubicBezTo>
                  <a:cubicBezTo>
                    <a:pt x="1468" y="625"/>
                    <a:pt x="1485" y="522"/>
                    <a:pt x="1561" y="457"/>
                  </a:cubicBezTo>
                  <a:cubicBezTo>
                    <a:pt x="1697" y="332"/>
                    <a:pt x="1936" y="326"/>
                    <a:pt x="2104" y="321"/>
                  </a:cubicBezTo>
                  <a:cubicBezTo>
                    <a:pt x="2288" y="306"/>
                    <a:pt x="2475" y="282"/>
                    <a:pt x="2660" y="282"/>
                  </a:cubicBezTo>
                  <a:cubicBezTo>
                    <a:pt x="2677" y="282"/>
                    <a:pt x="2695" y="282"/>
                    <a:pt x="2713" y="283"/>
                  </a:cubicBezTo>
                  <a:cubicBezTo>
                    <a:pt x="2920" y="288"/>
                    <a:pt x="3142" y="288"/>
                    <a:pt x="3360" y="288"/>
                  </a:cubicBezTo>
                  <a:cubicBezTo>
                    <a:pt x="3577" y="288"/>
                    <a:pt x="3768" y="261"/>
                    <a:pt x="3974" y="261"/>
                  </a:cubicBezTo>
                  <a:cubicBezTo>
                    <a:pt x="4192" y="261"/>
                    <a:pt x="4410" y="254"/>
                    <a:pt x="4628" y="254"/>
                  </a:cubicBezTo>
                  <a:close/>
                  <a:moveTo>
                    <a:pt x="4865" y="1"/>
                  </a:moveTo>
                  <a:cubicBezTo>
                    <a:pt x="4695" y="1"/>
                    <a:pt x="4523" y="7"/>
                    <a:pt x="4355" y="11"/>
                  </a:cubicBezTo>
                  <a:cubicBezTo>
                    <a:pt x="3893" y="11"/>
                    <a:pt x="3431" y="49"/>
                    <a:pt x="2969" y="54"/>
                  </a:cubicBezTo>
                  <a:lnTo>
                    <a:pt x="2610" y="54"/>
                  </a:lnTo>
                  <a:cubicBezTo>
                    <a:pt x="2490" y="54"/>
                    <a:pt x="2381" y="82"/>
                    <a:pt x="2262" y="93"/>
                  </a:cubicBezTo>
                  <a:cubicBezTo>
                    <a:pt x="2039" y="109"/>
                    <a:pt x="1778" y="98"/>
                    <a:pt x="1572" y="207"/>
                  </a:cubicBezTo>
                  <a:cubicBezTo>
                    <a:pt x="1512" y="239"/>
                    <a:pt x="1463" y="277"/>
                    <a:pt x="1419" y="332"/>
                  </a:cubicBezTo>
                  <a:lnTo>
                    <a:pt x="1403" y="332"/>
                  </a:lnTo>
                  <a:cubicBezTo>
                    <a:pt x="1401" y="331"/>
                    <a:pt x="1398" y="331"/>
                    <a:pt x="1396" y="331"/>
                  </a:cubicBezTo>
                  <a:cubicBezTo>
                    <a:pt x="1352" y="331"/>
                    <a:pt x="1334" y="382"/>
                    <a:pt x="1365" y="408"/>
                  </a:cubicBezTo>
                  <a:cubicBezTo>
                    <a:pt x="1343" y="446"/>
                    <a:pt x="1322" y="484"/>
                    <a:pt x="1305" y="522"/>
                  </a:cubicBezTo>
                  <a:cubicBezTo>
                    <a:pt x="1300" y="549"/>
                    <a:pt x="1294" y="576"/>
                    <a:pt x="1283" y="603"/>
                  </a:cubicBezTo>
                  <a:cubicBezTo>
                    <a:pt x="1278" y="625"/>
                    <a:pt x="1273" y="652"/>
                    <a:pt x="1262" y="674"/>
                  </a:cubicBezTo>
                  <a:cubicBezTo>
                    <a:pt x="1229" y="783"/>
                    <a:pt x="1175" y="881"/>
                    <a:pt x="1137" y="989"/>
                  </a:cubicBezTo>
                  <a:cubicBezTo>
                    <a:pt x="1115" y="1044"/>
                    <a:pt x="1104" y="1098"/>
                    <a:pt x="1093" y="1152"/>
                  </a:cubicBezTo>
                  <a:cubicBezTo>
                    <a:pt x="1088" y="1180"/>
                    <a:pt x="1088" y="1207"/>
                    <a:pt x="1082" y="1234"/>
                  </a:cubicBezTo>
                  <a:cubicBezTo>
                    <a:pt x="1082" y="1245"/>
                    <a:pt x="1077" y="1256"/>
                    <a:pt x="1077" y="1267"/>
                  </a:cubicBezTo>
                  <a:cubicBezTo>
                    <a:pt x="1071" y="1283"/>
                    <a:pt x="1061" y="1294"/>
                    <a:pt x="1055" y="1305"/>
                  </a:cubicBezTo>
                  <a:cubicBezTo>
                    <a:pt x="1039" y="1326"/>
                    <a:pt x="1039" y="1354"/>
                    <a:pt x="1055" y="1375"/>
                  </a:cubicBezTo>
                  <a:cubicBezTo>
                    <a:pt x="1044" y="1413"/>
                    <a:pt x="1039" y="1451"/>
                    <a:pt x="1028" y="1490"/>
                  </a:cubicBezTo>
                  <a:cubicBezTo>
                    <a:pt x="990" y="1642"/>
                    <a:pt x="941" y="1788"/>
                    <a:pt x="903" y="1935"/>
                  </a:cubicBezTo>
                  <a:cubicBezTo>
                    <a:pt x="838" y="2207"/>
                    <a:pt x="778" y="2479"/>
                    <a:pt x="702" y="2751"/>
                  </a:cubicBezTo>
                  <a:cubicBezTo>
                    <a:pt x="620" y="3039"/>
                    <a:pt x="588" y="3332"/>
                    <a:pt x="512" y="3620"/>
                  </a:cubicBezTo>
                  <a:cubicBezTo>
                    <a:pt x="446" y="3887"/>
                    <a:pt x="359" y="4148"/>
                    <a:pt x="294" y="4419"/>
                  </a:cubicBezTo>
                  <a:cubicBezTo>
                    <a:pt x="229" y="4686"/>
                    <a:pt x="185" y="4947"/>
                    <a:pt x="136" y="5213"/>
                  </a:cubicBezTo>
                  <a:cubicBezTo>
                    <a:pt x="115" y="5343"/>
                    <a:pt x="120" y="5485"/>
                    <a:pt x="88" y="5615"/>
                  </a:cubicBezTo>
                  <a:cubicBezTo>
                    <a:pt x="71" y="5670"/>
                    <a:pt x="55" y="5729"/>
                    <a:pt x="50" y="5789"/>
                  </a:cubicBezTo>
                  <a:cubicBezTo>
                    <a:pt x="44" y="5860"/>
                    <a:pt x="60" y="5936"/>
                    <a:pt x="50" y="6007"/>
                  </a:cubicBezTo>
                  <a:cubicBezTo>
                    <a:pt x="28" y="6115"/>
                    <a:pt x="17" y="6224"/>
                    <a:pt x="11" y="6327"/>
                  </a:cubicBezTo>
                  <a:cubicBezTo>
                    <a:pt x="11" y="6480"/>
                    <a:pt x="1" y="6626"/>
                    <a:pt x="6" y="6773"/>
                  </a:cubicBezTo>
                  <a:cubicBezTo>
                    <a:pt x="11" y="6887"/>
                    <a:pt x="44" y="6996"/>
                    <a:pt x="55" y="7116"/>
                  </a:cubicBezTo>
                  <a:cubicBezTo>
                    <a:pt x="77" y="7241"/>
                    <a:pt x="136" y="7360"/>
                    <a:pt x="223" y="7453"/>
                  </a:cubicBezTo>
                  <a:cubicBezTo>
                    <a:pt x="316" y="7561"/>
                    <a:pt x="430" y="7572"/>
                    <a:pt x="550" y="7632"/>
                  </a:cubicBezTo>
                  <a:cubicBezTo>
                    <a:pt x="620" y="7675"/>
                    <a:pt x="691" y="7714"/>
                    <a:pt x="767" y="7746"/>
                  </a:cubicBezTo>
                  <a:cubicBezTo>
                    <a:pt x="865" y="7795"/>
                    <a:pt x="968" y="7839"/>
                    <a:pt x="1077" y="7866"/>
                  </a:cubicBezTo>
                  <a:cubicBezTo>
                    <a:pt x="1283" y="7926"/>
                    <a:pt x="1490" y="7958"/>
                    <a:pt x="1707" y="7958"/>
                  </a:cubicBezTo>
                  <a:cubicBezTo>
                    <a:pt x="1791" y="7958"/>
                    <a:pt x="1877" y="7953"/>
                    <a:pt x="1962" y="7953"/>
                  </a:cubicBezTo>
                  <a:cubicBezTo>
                    <a:pt x="2004" y="7953"/>
                    <a:pt x="2046" y="7954"/>
                    <a:pt x="2088" y="7958"/>
                  </a:cubicBezTo>
                  <a:cubicBezTo>
                    <a:pt x="2224" y="7969"/>
                    <a:pt x="2360" y="7991"/>
                    <a:pt x="2496" y="7991"/>
                  </a:cubicBezTo>
                  <a:lnTo>
                    <a:pt x="3278" y="7996"/>
                  </a:lnTo>
                  <a:lnTo>
                    <a:pt x="3659" y="7996"/>
                  </a:lnTo>
                  <a:cubicBezTo>
                    <a:pt x="3800" y="7996"/>
                    <a:pt x="3931" y="7974"/>
                    <a:pt x="4072" y="7964"/>
                  </a:cubicBezTo>
                  <a:cubicBezTo>
                    <a:pt x="4157" y="7958"/>
                    <a:pt x="4243" y="7956"/>
                    <a:pt x="4329" y="7956"/>
                  </a:cubicBezTo>
                  <a:cubicBezTo>
                    <a:pt x="4501" y="7956"/>
                    <a:pt x="4674" y="7964"/>
                    <a:pt x="4844" y="7964"/>
                  </a:cubicBezTo>
                  <a:lnTo>
                    <a:pt x="5208" y="7964"/>
                  </a:lnTo>
                  <a:cubicBezTo>
                    <a:pt x="5333" y="7964"/>
                    <a:pt x="5453" y="7942"/>
                    <a:pt x="5578" y="7936"/>
                  </a:cubicBezTo>
                  <a:cubicBezTo>
                    <a:pt x="5833" y="7920"/>
                    <a:pt x="6089" y="7909"/>
                    <a:pt x="6339" y="7904"/>
                  </a:cubicBezTo>
                  <a:cubicBezTo>
                    <a:pt x="6388" y="7898"/>
                    <a:pt x="6436" y="7895"/>
                    <a:pt x="6484" y="7895"/>
                  </a:cubicBezTo>
                  <a:cubicBezTo>
                    <a:pt x="6564" y="7895"/>
                    <a:pt x="6643" y="7903"/>
                    <a:pt x="6725" y="7920"/>
                  </a:cubicBezTo>
                  <a:cubicBezTo>
                    <a:pt x="6824" y="7937"/>
                    <a:pt x="6924" y="7944"/>
                    <a:pt x="7024" y="7944"/>
                  </a:cubicBezTo>
                  <a:cubicBezTo>
                    <a:pt x="7054" y="7944"/>
                    <a:pt x="7085" y="7943"/>
                    <a:pt x="7116" y="7942"/>
                  </a:cubicBezTo>
                  <a:cubicBezTo>
                    <a:pt x="7147" y="7943"/>
                    <a:pt x="7178" y="7944"/>
                    <a:pt x="7208" y="7944"/>
                  </a:cubicBezTo>
                  <a:cubicBezTo>
                    <a:pt x="7308" y="7944"/>
                    <a:pt x="7406" y="7937"/>
                    <a:pt x="7502" y="7920"/>
                  </a:cubicBezTo>
                  <a:cubicBezTo>
                    <a:pt x="7632" y="7898"/>
                    <a:pt x="7757" y="7898"/>
                    <a:pt x="7866" y="7817"/>
                  </a:cubicBezTo>
                  <a:cubicBezTo>
                    <a:pt x="7997" y="7746"/>
                    <a:pt x="8089" y="7621"/>
                    <a:pt x="8111" y="7469"/>
                  </a:cubicBezTo>
                  <a:cubicBezTo>
                    <a:pt x="8127" y="7279"/>
                    <a:pt x="7986" y="7159"/>
                    <a:pt x="7844" y="7050"/>
                  </a:cubicBezTo>
                  <a:cubicBezTo>
                    <a:pt x="7681" y="6920"/>
                    <a:pt x="7540" y="6762"/>
                    <a:pt x="7426" y="6588"/>
                  </a:cubicBezTo>
                  <a:cubicBezTo>
                    <a:pt x="7388" y="6529"/>
                    <a:pt x="7339" y="6480"/>
                    <a:pt x="7290" y="6436"/>
                  </a:cubicBezTo>
                  <a:cubicBezTo>
                    <a:pt x="7361" y="6278"/>
                    <a:pt x="7453" y="6126"/>
                    <a:pt x="7562" y="5990"/>
                  </a:cubicBezTo>
                  <a:cubicBezTo>
                    <a:pt x="7616" y="5990"/>
                    <a:pt x="7671" y="5979"/>
                    <a:pt x="7725" y="5969"/>
                  </a:cubicBezTo>
                  <a:lnTo>
                    <a:pt x="7730" y="5974"/>
                  </a:lnTo>
                  <a:cubicBezTo>
                    <a:pt x="7817" y="5958"/>
                    <a:pt x="7904" y="5936"/>
                    <a:pt x="7991" y="5903"/>
                  </a:cubicBezTo>
                  <a:cubicBezTo>
                    <a:pt x="8000" y="5906"/>
                    <a:pt x="8009" y="5907"/>
                    <a:pt x="8018" y="5907"/>
                  </a:cubicBezTo>
                  <a:cubicBezTo>
                    <a:pt x="8031" y="5907"/>
                    <a:pt x="8044" y="5904"/>
                    <a:pt x="8056" y="5898"/>
                  </a:cubicBezTo>
                  <a:cubicBezTo>
                    <a:pt x="8225" y="5811"/>
                    <a:pt x="8274" y="5681"/>
                    <a:pt x="8263" y="5496"/>
                  </a:cubicBezTo>
                  <a:cubicBezTo>
                    <a:pt x="8252" y="5278"/>
                    <a:pt x="8192" y="5066"/>
                    <a:pt x="8149" y="4849"/>
                  </a:cubicBezTo>
                  <a:cubicBezTo>
                    <a:pt x="8105" y="4637"/>
                    <a:pt x="8067" y="4414"/>
                    <a:pt x="8024" y="4197"/>
                  </a:cubicBezTo>
                  <a:cubicBezTo>
                    <a:pt x="8002" y="4088"/>
                    <a:pt x="7991" y="3979"/>
                    <a:pt x="7986" y="3870"/>
                  </a:cubicBezTo>
                  <a:cubicBezTo>
                    <a:pt x="7969" y="3762"/>
                    <a:pt x="7953" y="3648"/>
                    <a:pt x="7937" y="3533"/>
                  </a:cubicBezTo>
                  <a:cubicBezTo>
                    <a:pt x="7910" y="3311"/>
                    <a:pt x="7839" y="3099"/>
                    <a:pt x="7796" y="2881"/>
                  </a:cubicBezTo>
                  <a:cubicBezTo>
                    <a:pt x="7752" y="2658"/>
                    <a:pt x="7736" y="2424"/>
                    <a:pt x="7692" y="2202"/>
                  </a:cubicBezTo>
                  <a:cubicBezTo>
                    <a:pt x="7649" y="1973"/>
                    <a:pt x="7589" y="1750"/>
                    <a:pt x="7551" y="1522"/>
                  </a:cubicBezTo>
                  <a:cubicBezTo>
                    <a:pt x="7513" y="1294"/>
                    <a:pt x="7453" y="1076"/>
                    <a:pt x="7459" y="854"/>
                  </a:cubicBezTo>
                  <a:cubicBezTo>
                    <a:pt x="7459" y="756"/>
                    <a:pt x="7453" y="652"/>
                    <a:pt x="7431" y="555"/>
                  </a:cubicBezTo>
                  <a:cubicBezTo>
                    <a:pt x="7415" y="468"/>
                    <a:pt x="7453" y="386"/>
                    <a:pt x="7382" y="310"/>
                  </a:cubicBezTo>
                  <a:cubicBezTo>
                    <a:pt x="7268" y="190"/>
                    <a:pt x="7040" y="179"/>
                    <a:pt x="6893" y="152"/>
                  </a:cubicBezTo>
                  <a:cubicBezTo>
                    <a:pt x="6806" y="136"/>
                    <a:pt x="6719" y="114"/>
                    <a:pt x="6632" y="93"/>
                  </a:cubicBezTo>
                  <a:cubicBezTo>
                    <a:pt x="6603" y="89"/>
                    <a:pt x="6574" y="87"/>
                    <a:pt x="6545" y="87"/>
                  </a:cubicBezTo>
                  <a:cubicBezTo>
                    <a:pt x="6482" y="87"/>
                    <a:pt x="6420" y="96"/>
                    <a:pt x="6360" y="114"/>
                  </a:cubicBezTo>
                  <a:cubicBezTo>
                    <a:pt x="6336" y="116"/>
                    <a:pt x="6311" y="116"/>
                    <a:pt x="6286" y="116"/>
                  </a:cubicBezTo>
                  <a:cubicBezTo>
                    <a:pt x="6211" y="116"/>
                    <a:pt x="6135" y="110"/>
                    <a:pt x="6062" y="98"/>
                  </a:cubicBezTo>
                  <a:cubicBezTo>
                    <a:pt x="5936" y="87"/>
                    <a:pt x="5817" y="82"/>
                    <a:pt x="5697" y="76"/>
                  </a:cubicBezTo>
                  <a:cubicBezTo>
                    <a:pt x="5491" y="60"/>
                    <a:pt x="5295" y="16"/>
                    <a:pt x="5094" y="6"/>
                  </a:cubicBezTo>
                  <a:cubicBezTo>
                    <a:pt x="5018" y="2"/>
                    <a:pt x="4942" y="1"/>
                    <a:pt x="486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4651150" y="2855475"/>
              <a:ext cx="27350" cy="134775"/>
            </a:xfrm>
            <a:custGeom>
              <a:rect b="b" l="l" r="r" t="t"/>
              <a:pathLst>
                <a:path extrusionOk="0" h="5391" w="1094">
                  <a:moveTo>
                    <a:pt x="1033" y="0"/>
                  </a:moveTo>
                  <a:cubicBezTo>
                    <a:pt x="1020" y="0"/>
                    <a:pt x="1007" y="8"/>
                    <a:pt x="1001" y="25"/>
                  </a:cubicBezTo>
                  <a:cubicBezTo>
                    <a:pt x="996" y="41"/>
                    <a:pt x="990" y="57"/>
                    <a:pt x="985" y="79"/>
                  </a:cubicBezTo>
                  <a:cubicBezTo>
                    <a:pt x="985" y="85"/>
                    <a:pt x="990" y="95"/>
                    <a:pt x="996" y="101"/>
                  </a:cubicBezTo>
                  <a:cubicBezTo>
                    <a:pt x="985" y="161"/>
                    <a:pt x="968" y="226"/>
                    <a:pt x="947" y="286"/>
                  </a:cubicBezTo>
                  <a:cubicBezTo>
                    <a:pt x="920" y="378"/>
                    <a:pt x="898" y="465"/>
                    <a:pt x="881" y="557"/>
                  </a:cubicBezTo>
                  <a:cubicBezTo>
                    <a:pt x="854" y="731"/>
                    <a:pt x="811" y="900"/>
                    <a:pt x="762" y="1068"/>
                  </a:cubicBezTo>
                  <a:cubicBezTo>
                    <a:pt x="680" y="1416"/>
                    <a:pt x="615" y="1770"/>
                    <a:pt x="577" y="2128"/>
                  </a:cubicBezTo>
                  <a:cubicBezTo>
                    <a:pt x="550" y="2308"/>
                    <a:pt x="539" y="2493"/>
                    <a:pt x="501" y="2672"/>
                  </a:cubicBezTo>
                  <a:cubicBezTo>
                    <a:pt x="463" y="2846"/>
                    <a:pt x="441" y="3036"/>
                    <a:pt x="403" y="3216"/>
                  </a:cubicBezTo>
                  <a:cubicBezTo>
                    <a:pt x="322" y="3580"/>
                    <a:pt x="256" y="3949"/>
                    <a:pt x="169" y="4314"/>
                  </a:cubicBezTo>
                  <a:cubicBezTo>
                    <a:pt x="148" y="4390"/>
                    <a:pt x="126" y="4471"/>
                    <a:pt x="115" y="4547"/>
                  </a:cubicBezTo>
                  <a:cubicBezTo>
                    <a:pt x="110" y="4591"/>
                    <a:pt x="120" y="4634"/>
                    <a:pt x="115" y="4672"/>
                  </a:cubicBezTo>
                  <a:cubicBezTo>
                    <a:pt x="104" y="4716"/>
                    <a:pt x="82" y="4770"/>
                    <a:pt x="66" y="4819"/>
                  </a:cubicBezTo>
                  <a:cubicBezTo>
                    <a:pt x="23" y="4993"/>
                    <a:pt x="1" y="5178"/>
                    <a:pt x="6" y="5363"/>
                  </a:cubicBezTo>
                  <a:cubicBezTo>
                    <a:pt x="3" y="5380"/>
                    <a:pt x="18" y="5390"/>
                    <a:pt x="33" y="5390"/>
                  </a:cubicBezTo>
                  <a:cubicBezTo>
                    <a:pt x="45" y="5390"/>
                    <a:pt x="58" y="5383"/>
                    <a:pt x="61" y="5368"/>
                  </a:cubicBezTo>
                  <a:cubicBezTo>
                    <a:pt x="104" y="5292"/>
                    <a:pt x="142" y="5210"/>
                    <a:pt x="169" y="5134"/>
                  </a:cubicBezTo>
                  <a:cubicBezTo>
                    <a:pt x="191" y="5053"/>
                    <a:pt x="197" y="4971"/>
                    <a:pt x="218" y="4895"/>
                  </a:cubicBezTo>
                  <a:cubicBezTo>
                    <a:pt x="235" y="4814"/>
                    <a:pt x="273" y="4743"/>
                    <a:pt x="284" y="4667"/>
                  </a:cubicBezTo>
                  <a:cubicBezTo>
                    <a:pt x="284" y="4623"/>
                    <a:pt x="289" y="4580"/>
                    <a:pt x="300" y="4536"/>
                  </a:cubicBezTo>
                  <a:cubicBezTo>
                    <a:pt x="316" y="4504"/>
                    <a:pt x="332" y="4471"/>
                    <a:pt x="343" y="4433"/>
                  </a:cubicBezTo>
                  <a:cubicBezTo>
                    <a:pt x="452" y="4080"/>
                    <a:pt x="485" y="3705"/>
                    <a:pt x="544" y="3341"/>
                  </a:cubicBezTo>
                  <a:cubicBezTo>
                    <a:pt x="610" y="2971"/>
                    <a:pt x="691" y="2612"/>
                    <a:pt x="718" y="2243"/>
                  </a:cubicBezTo>
                  <a:cubicBezTo>
                    <a:pt x="735" y="2063"/>
                    <a:pt x="773" y="1889"/>
                    <a:pt x="789" y="1710"/>
                  </a:cubicBezTo>
                  <a:cubicBezTo>
                    <a:pt x="805" y="1514"/>
                    <a:pt x="838" y="1324"/>
                    <a:pt x="887" y="1139"/>
                  </a:cubicBezTo>
                  <a:cubicBezTo>
                    <a:pt x="930" y="943"/>
                    <a:pt x="974" y="759"/>
                    <a:pt x="1007" y="563"/>
                  </a:cubicBezTo>
                  <a:cubicBezTo>
                    <a:pt x="1023" y="460"/>
                    <a:pt x="1045" y="356"/>
                    <a:pt x="1066" y="253"/>
                  </a:cubicBezTo>
                  <a:cubicBezTo>
                    <a:pt x="1093" y="177"/>
                    <a:pt x="1093" y="95"/>
                    <a:pt x="1066" y="19"/>
                  </a:cubicBezTo>
                  <a:lnTo>
                    <a:pt x="1061" y="25"/>
                  </a:lnTo>
                  <a:cubicBezTo>
                    <a:pt x="1058" y="8"/>
                    <a:pt x="1046" y="0"/>
                    <a:pt x="103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4675350" y="2869125"/>
              <a:ext cx="56425" cy="58625"/>
            </a:xfrm>
            <a:custGeom>
              <a:rect b="b" l="l" r="r" t="t"/>
              <a:pathLst>
                <a:path extrusionOk="0" h="2345" w="2257">
                  <a:moveTo>
                    <a:pt x="1229" y="430"/>
                  </a:moveTo>
                  <a:cubicBezTo>
                    <a:pt x="1245" y="517"/>
                    <a:pt x="1262" y="599"/>
                    <a:pt x="1289" y="685"/>
                  </a:cubicBezTo>
                  <a:cubicBezTo>
                    <a:pt x="1327" y="821"/>
                    <a:pt x="1376" y="957"/>
                    <a:pt x="1425" y="1088"/>
                  </a:cubicBezTo>
                  <a:cubicBezTo>
                    <a:pt x="1399" y="1086"/>
                    <a:pt x="1373" y="1086"/>
                    <a:pt x="1347" y="1086"/>
                  </a:cubicBezTo>
                  <a:cubicBezTo>
                    <a:pt x="1270" y="1086"/>
                    <a:pt x="1192" y="1092"/>
                    <a:pt x="1115" y="1104"/>
                  </a:cubicBezTo>
                  <a:cubicBezTo>
                    <a:pt x="1055" y="1115"/>
                    <a:pt x="1006" y="1137"/>
                    <a:pt x="946" y="1153"/>
                  </a:cubicBezTo>
                  <a:cubicBezTo>
                    <a:pt x="914" y="1158"/>
                    <a:pt x="881" y="1164"/>
                    <a:pt x="848" y="1169"/>
                  </a:cubicBezTo>
                  <a:cubicBezTo>
                    <a:pt x="935" y="1017"/>
                    <a:pt x="1006" y="859"/>
                    <a:pt x="1088" y="702"/>
                  </a:cubicBezTo>
                  <a:cubicBezTo>
                    <a:pt x="1137" y="615"/>
                    <a:pt x="1185" y="522"/>
                    <a:pt x="1229" y="430"/>
                  </a:cubicBezTo>
                  <a:close/>
                  <a:moveTo>
                    <a:pt x="1247" y="1"/>
                  </a:moveTo>
                  <a:cubicBezTo>
                    <a:pt x="1218" y="1"/>
                    <a:pt x="1188" y="11"/>
                    <a:pt x="1164" y="33"/>
                  </a:cubicBezTo>
                  <a:cubicBezTo>
                    <a:pt x="1120" y="93"/>
                    <a:pt x="1088" y="164"/>
                    <a:pt x="1066" y="240"/>
                  </a:cubicBezTo>
                  <a:cubicBezTo>
                    <a:pt x="1028" y="332"/>
                    <a:pt x="984" y="425"/>
                    <a:pt x="935" y="512"/>
                  </a:cubicBezTo>
                  <a:cubicBezTo>
                    <a:pt x="881" y="615"/>
                    <a:pt x="821" y="713"/>
                    <a:pt x="772" y="816"/>
                  </a:cubicBezTo>
                  <a:cubicBezTo>
                    <a:pt x="740" y="908"/>
                    <a:pt x="702" y="995"/>
                    <a:pt x="653" y="1082"/>
                  </a:cubicBezTo>
                  <a:cubicBezTo>
                    <a:pt x="544" y="1240"/>
                    <a:pt x="490" y="1441"/>
                    <a:pt x="424" y="1626"/>
                  </a:cubicBezTo>
                  <a:cubicBezTo>
                    <a:pt x="386" y="1745"/>
                    <a:pt x="370" y="1887"/>
                    <a:pt x="332" y="2012"/>
                  </a:cubicBezTo>
                  <a:lnTo>
                    <a:pt x="310" y="2012"/>
                  </a:lnTo>
                  <a:cubicBezTo>
                    <a:pt x="234" y="2012"/>
                    <a:pt x="158" y="2023"/>
                    <a:pt x="87" y="2039"/>
                  </a:cubicBezTo>
                  <a:cubicBezTo>
                    <a:pt x="49" y="2050"/>
                    <a:pt x="17" y="2077"/>
                    <a:pt x="11" y="2115"/>
                  </a:cubicBezTo>
                  <a:cubicBezTo>
                    <a:pt x="0" y="2131"/>
                    <a:pt x="0" y="2148"/>
                    <a:pt x="6" y="2164"/>
                  </a:cubicBezTo>
                  <a:cubicBezTo>
                    <a:pt x="6" y="2169"/>
                    <a:pt x="6" y="2169"/>
                    <a:pt x="11" y="2175"/>
                  </a:cubicBezTo>
                  <a:cubicBezTo>
                    <a:pt x="22" y="2218"/>
                    <a:pt x="66" y="2251"/>
                    <a:pt x="115" y="2256"/>
                  </a:cubicBezTo>
                  <a:cubicBezTo>
                    <a:pt x="191" y="2256"/>
                    <a:pt x="267" y="2262"/>
                    <a:pt x="348" y="2278"/>
                  </a:cubicBezTo>
                  <a:cubicBezTo>
                    <a:pt x="397" y="2294"/>
                    <a:pt x="452" y="2311"/>
                    <a:pt x="511" y="2316"/>
                  </a:cubicBezTo>
                  <a:cubicBezTo>
                    <a:pt x="525" y="2317"/>
                    <a:pt x="541" y="2317"/>
                    <a:pt x="558" y="2317"/>
                  </a:cubicBezTo>
                  <a:cubicBezTo>
                    <a:pt x="664" y="2317"/>
                    <a:pt x="808" y="2296"/>
                    <a:pt x="794" y="2164"/>
                  </a:cubicBezTo>
                  <a:cubicBezTo>
                    <a:pt x="778" y="2017"/>
                    <a:pt x="593" y="2055"/>
                    <a:pt x="490" y="2039"/>
                  </a:cubicBezTo>
                  <a:lnTo>
                    <a:pt x="473" y="2039"/>
                  </a:lnTo>
                  <a:cubicBezTo>
                    <a:pt x="511" y="1968"/>
                    <a:pt x="544" y="1892"/>
                    <a:pt x="566" y="1816"/>
                  </a:cubicBezTo>
                  <a:cubicBezTo>
                    <a:pt x="604" y="1707"/>
                    <a:pt x="647" y="1604"/>
                    <a:pt x="696" y="1506"/>
                  </a:cubicBezTo>
                  <a:cubicBezTo>
                    <a:pt x="723" y="1436"/>
                    <a:pt x="745" y="1370"/>
                    <a:pt x="772" y="1305"/>
                  </a:cubicBezTo>
                  <a:cubicBezTo>
                    <a:pt x="845" y="1320"/>
                    <a:pt x="920" y="1327"/>
                    <a:pt x="994" y="1327"/>
                  </a:cubicBezTo>
                  <a:cubicBezTo>
                    <a:pt x="1031" y="1327"/>
                    <a:pt x="1068" y="1325"/>
                    <a:pt x="1104" y="1321"/>
                  </a:cubicBezTo>
                  <a:cubicBezTo>
                    <a:pt x="1152" y="1319"/>
                    <a:pt x="1199" y="1318"/>
                    <a:pt x="1247" y="1318"/>
                  </a:cubicBezTo>
                  <a:cubicBezTo>
                    <a:pt x="1331" y="1318"/>
                    <a:pt x="1415" y="1322"/>
                    <a:pt x="1501" y="1332"/>
                  </a:cubicBezTo>
                  <a:cubicBezTo>
                    <a:pt x="1522" y="1392"/>
                    <a:pt x="1550" y="1457"/>
                    <a:pt x="1566" y="1523"/>
                  </a:cubicBezTo>
                  <a:cubicBezTo>
                    <a:pt x="1582" y="1572"/>
                    <a:pt x="1588" y="1620"/>
                    <a:pt x="1604" y="1675"/>
                  </a:cubicBezTo>
                  <a:cubicBezTo>
                    <a:pt x="1615" y="1724"/>
                    <a:pt x="1642" y="1756"/>
                    <a:pt x="1653" y="1800"/>
                  </a:cubicBezTo>
                  <a:cubicBezTo>
                    <a:pt x="1675" y="1870"/>
                    <a:pt x="1675" y="1957"/>
                    <a:pt x="1691" y="2034"/>
                  </a:cubicBezTo>
                  <a:cubicBezTo>
                    <a:pt x="1555" y="2050"/>
                    <a:pt x="1441" y="2066"/>
                    <a:pt x="1332" y="2164"/>
                  </a:cubicBezTo>
                  <a:cubicBezTo>
                    <a:pt x="1300" y="2197"/>
                    <a:pt x="1305" y="2251"/>
                    <a:pt x="1349" y="2278"/>
                  </a:cubicBezTo>
                  <a:cubicBezTo>
                    <a:pt x="1381" y="2298"/>
                    <a:pt x="1422" y="2310"/>
                    <a:pt x="1463" y="2310"/>
                  </a:cubicBezTo>
                  <a:cubicBezTo>
                    <a:pt x="1478" y="2310"/>
                    <a:pt x="1492" y="2308"/>
                    <a:pt x="1506" y="2305"/>
                  </a:cubicBezTo>
                  <a:cubicBezTo>
                    <a:pt x="1577" y="2305"/>
                    <a:pt x="1648" y="2322"/>
                    <a:pt x="1718" y="2327"/>
                  </a:cubicBezTo>
                  <a:cubicBezTo>
                    <a:pt x="1738" y="2329"/>
                    <a:pt x="1757" y="2330"/>
                    <a:pt x="1777" y="2330"/>
                  </a:cubicBezTo>
                  <a:cubicBezTo>
                    <a:pt x="1815" y="2330"/>
                    <a:pt x="1852" y="2327"/>
                    <a:pt x="1892" y="2327"/>
                  </a:cubicBezTo>
                  <a:cubicBezTo>
                    <a:pt x="1940" y="2327"/>
                    <a:pt x="1993" y="2344"/>
                    <a:pt x="2046" y="2344"/>
                  </a:cubicBezTo>
                  <a:cubicBezTo>
                    <a:pt x="2053" y="2344"/>
                    <a:pt x="2059" y="2344"/>
                    <a:pt x="2066" y="2343"/>
                  </a:cubicBezTo>
                  <a:cubicBezTo>
                    <a:pt x="2191" y="2343"/>
                    <a:pt x="2256" y="2191"/>
                    <a:pt x="2169" y="2099"/>
                  </a:cubicBezTo>
                  <a:lnTo>
                    <a:pt x="2175" y="2099"/>
                  </a:lnTo>
                  <a:cubicBezTo>
                    <a:pt x="2137" y="2055"/>
                    <a:pt x="2082" y="2028"/>
                    <a:pt x="2028" y="2017"/>
                  </a:cubicBezTo>
                  <a:cubicBezTo>
                    <a:pt x="2023" y="2006"/>
                    <a:pt x="2017" y="1996"/>
                    <a:pt x="2012" y="1985"/>
                  </a:cubicBezTo>
                  <a:cubicBezTo>
                    <a:pt x="2001" y="1968"/>
                    <a:pt x="1985" y="1952"/>
                    <a:pt x="1968" y="1941"/>
                  </a:cubicBezTo>
                  <a:cubicBezTo>
                    <a:pt x="1963" y="1914"/>
                    <a:pt x="1957" y="1887"/>
                    <a:pt x="1952" y="1860"/>
                  </a:cubicBezTo>
                  <a:cubicBezTo>
                    <a:pt x="1946" y="1811"/>
                    <a:pt x="1941" y="1762"/>
                    <a:pt x="1925" y="1718"/>
                  </a:cubicBezTo>
                  <a:cubicBezTo>
                    <a:pt x="1914" y="1686"/>
                    <a:pt x="1898" y="1658"/>
                    <a:pt x="1881" y="1626"/>
                  </a:cubicBezTo>
                  <a:cubicBezTo>
                    <a:pt x="1843" y="1533"/>
                    <a:pt x="1821" y="1436"/>
                    <a:pt x="1783" y="1343"/>
                  </a:cubicBezTo>
                  <a:cubicBezTo>
                    <a:pt x="1745" y="1251"/>
                    <a:pt x="1707" y="1158"/>
                    <a:pt x="1675" y="1061"/>
                  </a:cubicBezTo>
                  <a:cubicBezTo>
                    <a:pt x="1604" y="865"/>
                    <a:pt x="1517" y="680"/>
                    <a:pt x="1468" y="479"/>
                  </a:cubicBezTo>
                  <a:cubicBezTo>
                    <a:pt x="1441" y="338"/>
                    <a:pt x="1430" y="147"/>
                    <a:pt x="1327" y="33"/>
                  </a:cubicBezTo>
                  <a:cubicBezTo>
                    <a:pt x="1305" y="11"/>
                    <a:pt x="1277" y="1"/>
                    <a:pt x="1247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4750500" y="2866300"/>
              <a:ext cx="55475" cy="64850"/>
            </a:xfrm>
            <a:custGeom>
              <a:rect b="b" l="l" r="r" t="t"/>
              <a:pathLst>
                <a:path extrusionOk="0" h="2594" w="2219">
                  <a:moveTo>
                    <a:pt x="174" y="0"/>
                  </a:moveTo>
                  <a:cubicBezTo>
                    <a:pt x="153" y="0"/>
                    <a:pt x="136" y="16"/>
                    <a:pt x="125" y="48"/>
                  </a:cubicBezTo>
                  <a:lnTo>
                    <a:pt x="120" y="81"/>
                  </a:lnTo>
                  <a:cubicBezTo>
                    <a:pt x="115" y="114"/>
                    <a:pt x="109" y="141"/>
                    <a:pt x="98" y="173"/>
                  </a:cubicBezTo>
                  <a:cubicBezTo>
                    <a:pt x="77" y="244"/>
                    <a:pt x="60" y="315"/>
                    <a:pt x="55" y="385"/>
                  </a:cubicBezTo>
                  <a:cubicBezTo>
                    <a:pt x="49" y="489"/>
                    <a:pt x="55" y="690"/>
                    <a:pt x="196" y="706"/>
                  </a:cubicBezTo>
                  <a:cubicBezTo>
                    <a:pt x="200" y="706"/>
                    <a:pt x="204" y="707"/>
                    <a:pt x="208" y="707"/>
                  </a:cubicBezTo>
                  <a:cubicBezTo>
                    <a:pt x="348" y="707"/>
                    <a:pt x="348" y="524"/>
                    <a:pt x="348" y="423"/>
                  </a:cubicBezTo>
                  <a:cubicBezTo>
                    <a:pt x="348" y="391"/>
                    <a:pt x="354" y="364"/>
                    <a:pt x="359" y="331"/>
                  </a:cubicBezTo>
                  <a:cubicBezTo>
                    <a:pt x="441" y="342"/>
                    <a:pt x="522" y="353"/>
                    <a:pt x="604" y="358"/>
                  </a:cubicBezTo>
                  <a:cubicBezTo>
                    <a:pt x="705" y="358"/>
                    <a:pt x="812" y="361"/>
                    <a:pt x="916" y="361"/>
                  </a:cubicBezTo>
                  <a:cubicBezTo>
                    <a:pt x="969" y="361"/>
                    <a:pt x="1021" y="360"/>
                    <a:pt x="1071" y="358"/>
                  </a:cubicBezTo>
                  <a:cubicBezTo>
                    <a:pt x="1213" y="347"/>
                    <a:pt x="1359" y="331"/>
                    <a:pt x="1501" y="326"/>
                  </a:cubicBezTo>
                  <a:cubicBezTo>
                    <a:pt x="1539" y="326"/>
                    <a:pt x="1577" y="320"/>
                    <a:pt x="1615" y="320"/>
                  </a:cubicBezTo>
                  <a:lnTo>
                    <a:pt x="1550" y="407"/>
                  </a:lnTo>
                  <a:cubicBezTo>
                    <a:pt x="1479" y="494"/>
                    <a:pt x="1430" y="586"/>
                    <a:pt x="1359" y="663"/>
                  </a:cubicBezTo>
                  <a:cubicBezTo>
                    <a:pt x="1289" y="744"/>
                    <a:pt x="1196" y="831"/>
                    <a:pt x="1109" y="913"/>
                  </a:cubicBezTo>
                  <a:cubicBezTo>
                    <a:pt x="1028" y="994"/>
                    <a:pt x="957" y="1081"/>
                    <a:pt x="870" y="1157"/>
                  </a:cubicBezTo>
                  <a:cubicBezTo>
                    <a:pt x="718" y="1309"/>
                    <a:pt x="615" y="1500"/>
                    <a:pt x="479" y="1668"/>
                  </a:cubicBezTo>
                  <a:cubicBezTo>
                    <a:pt x="327" y="1858"/>
                    <a:pt x="191" y="2054"/>
                    <a:pt x="39" y="2250"/>
                  </a:cubicBezTo>
                  <a:cubicBezTo>
                    <a:pt x="0" y="2321"/>
                    <a:pt x="39" y="2413"/>
                    <a:pt x="120" y="2440"/>
                  </a:cubicBezTo>
                  <a:cubicBezTo>
                    <a:pt x="151" y="2445"/>
                    <a:pt x="182" y="2448"/>
                    <a:pt x="211" y="2448"/>
                  </a:cubicBezTo>
                  <a:cubicBezTo>
                    <a:pt x="332" y="2448"/>
                    <a:pt x="445" y="2412"/>
                    <a:pt x="571" y="2407"/>
                  </a:cubicBezTo>
                  <a:cubicBezTo>
                    <a:pt x="647" y="2413"/>
                    <a:pt x="723" y="2424"/>
                    <a:pt x="800" y="2440"/>
                  </a:cubicBezTo>
                  <a:cubicBezTo>
                    <a:pt x="892" y="2446"/>
                    <a:pt x="984" y="2451"/>
                    <a:pt x="1071" y="2451"/>
                  </a:cubicBezTo>
                  <a:cubicBezTo>
                    <a:pt x="1218" y="2451"/>
                    <a:pt x="1366" y="2418"/>
                    <a:pt x="1513" y="2418"/>
                  </a:cubicBezTo>
                  <a:cubicBezTo>
                    <a:pt x="1523" y="2418"/>
                    <a:pt x="1534" y="2418"/>
                    <a:pt x="1544" y="2418"/>
                  </a:cubicBezTo>
                  <a:cubicBezTo>
                    <a:pt x="1562" y="2420"/>
                    <a:pt x="1580" y="2420"/>
                    <a:pt x="1597" y="2420"/>
                  </a:cubicBezTo>
                  <a:cubicBezTo>
                    <a:pt x="1650" y="2420"/>
                    <a:pt x="1703" y="2414"/>
                    <a:pt x="1756" y="2402"/>
                  </a:cubicBezTo>
                  <a:cubicBezTo>
                    <a:pt x="1788" y="2394"/>
                    <a:pt x="1823" y="2389"/>
                    <a:pt x="1858" y="2389"/>
                  </a:cubicBezTo>
                  <a:cubicBezTo>
                    <a:pt x="1871" y="2389"/>
                    <a:pt x="1884" y="2390"/>
                    <a:pt x="1898" y="2391"/>
                  </a:cubicBezTo>
                  <a:lnTo>
                    <a:pt x="1898" y="2451"/>
                  </a:lnTo>
                  <a:cubicBezTo>
                    <a:pt x="1903" y="2546"/>
                    <a:pt x="1976" y="2594"/>
                    <a:pt x="2050" y="2594"/>
                  </a:cubicBezTo>
                  <a:cubicBezTo>
                    <a:pt x="2123" y="2594"/>
                    <a:pt x="2197" y="2546"/>
                    <a:pt x="2202" y="2451"/>
                  </a:cubicBezTo>
                  <a:cubicBezTo>
                    <a:pt x="2218" y="2288"/>
                    <a:pt x="2197" y="2125"/>
                    <a:pt x="2131" y="1973"/>
                  </a:cubicBezTo>
                  <a:lnTo>
                    <a:pt x="2126" y="1978"/>
                  </a:lnTo>
                  <a:cubicBezTo>
                    <a:pt x="2107" y="1948"/>
                    <a:pt x="2076" y="1933"/>
                    <a:pt x="2045" y="1933"/>
                  </a:cubicBezTo>
                  <a:cubicBezTo>
                    <a:pt x="2014" y="1933"/>
                    <a:pt x="1985" y="1948"/>
                    <a:pt x="1968" y="1978"/>
                  </a:cubicBezTo>
                  <a:cubicBezTo>
                    <a:pt x="1946" y="2022"/>
                    <a:pt x="1930" y="2065"/>
                    <a:pt x="1919" y="2114"/>
                  </a:cubicBezTo>
                  <a:cubicBezTo>
                    <a:pt x="1905" y="2112"/>
                    <a:pt x="1890" y="2112"/>
                    <a:pt x="1876" y="2112"/>
                  </a:cubicBezTo>
                  <a:cubicBezTo>
                    <a:pt x="1836" y="2112"/>
                    <a:pt x="1797" y="2117"/>
                    <a:pt x="1762" y="2125"/>
                  </a:cubicBezTo>
                  <a:cubicBezTo>
                    <a:pt x="1691" y="2141"/>
                    <a:pt x="1626" y="2152"/>
                    <a:pt x="1555" y="2157"/>
                  </a:cubicBezTo>
                  <a:cubicBezTo>
                    <a:pt x="1408" y="2157"/>
                    <a:pt x="1262" y="2190"/>
                    <a:pt x="1115" y="2195"/>
                  </a:cubicBezTo>
                  <a:cubicBezTo>
                    <a:pt x="957" y="2190"/>
                    <a:pt x="800" y="2179"/>
                    <a:pt x="642" y="2157"/>
                  </a:cubicBezTo>
                  <a:cubicBezTo>
                    <a:pt x="566" y="2157"/>
                    <a:pt x="484" y="2163"/>
                    <a:pt x="408" y="2185"/>
                  </a:cubicBezTo>
                  <a:cubicBezTo>
                    <a:pt x="495" y="2060"/>
                    <a:pt x="588" y="1929"/>
                    <a:pt x="680" y="1810"/>
                  </a:cubicBezTo>
                  <a:cubicBezTo>
                    <a:pt x="805" y="1625"/>
                    <a:pt x="941" y="1451"/>
                    <a:pt x="1088" y="1288"/>
                  </a:cubicBezTo>
                  <a:cubicBezTo>
                    <a:pt x="1256" y="1130"/>
                    <a:pt x="1414" y="967"/>
                    <a:pt x="1561" y="798"/>
                  </a:cubicBezTo>
                  <a:cubicBezTo>
                    <a:pt x="1626" y="712"/>
                    <a:pt x="1680" y="625"/>
                    <a:pt x="1745" y="543"/>
                  </a:cubicBezTo>
                  <a:cubicBezTo>
                    <a:pt x="1811" y="456"/>
                    <a:pt x="1903" y="374"/>
                    <a:pt x="1968" y="282"/>
                  </a:cubicBezTo>
                  <a:cubicBezTo>
                    <a:pt x="2006" y="217"/>
                    <a:pt x="1974" y="130"/>
                    <a:pt x="1903" y="108"/>
                  </a:cubicBezTo>
                  <a:cubicBezTo>
                    <a:pt x="1833" y="92"/>
                    <a:pt x="1764" y="84"/>
                    <a:pt x="1694" y="84"/>
                  </a:cubicBezTo>
                  <a:cubicBezTo>
                    <a:pt x="1644" y="84"/>
                    <a:pt x="1594" y="88"/>
                    <a:pt x="1544" y="97"/>
                  </a:cubicBezTo>
                  <a:cubicBezTo>
                    <a:pt x="1397" y="108"/>
                    <a:pt x="1256" y="119"/>
                    <a:pt x="1115" y="130"/>
                  </a:cubicBezTo>
                  <a:cubicBezTo>
                    <a:pt x="1036" y="138"/>
                    <a:pt x="957" y="139"/>
                    <a:pt x="879" y="139"/>
                  </a:cubicBezTo>
                  <a:cubicBezTo>
                    <a:pt x="840" y="139"/>
                    <a:pt x="801" y="139"/>
                    <a:pt x="762" y="139"/>
                  </a:cubicBezTo>
                  <a:cubicBezTo>
                    <a:pt x="724" y="139"/>
                    <a:pt x="685" y="139"/>
                    <a:pt x="647" y="141"/>
                  </a:cubicBezTo>
                  <a:cubicBezTo>
                    <a:pt x="560" y="141"/>
                    <a:pt x="473" y="146"/>
                    <a:pt x="392" y="157"/>
                  </a:cubicBezTo>
                  <a:lnTo>
                    <a:pt x="376" y="157"/>
                  </a:lnTo>
                  <a:cubicBezTo>
                    <a:pt x="370" y="108"/>
                    <a:pt x="365" y="65"/>
                    <a:pt x="354" y="21"/>
                  </a:cubicBezTo>
                  <a:lnTo>
                    <a:pt x="316" y="119"/>
                  </a:lnTo>
                  <a:cubicBezTo>
                    <a:pt x="256" y="40"/>
                    <a:pt x="209" y="0"/>
                    <a:pt x="174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9"/>
            <p:cNvSpPr/>
            <p:nvPr/>
          </p:nvSpPr>
          <p:spPr>
            <a:xfrm>
              <a:off x="4726850" y="2894150"/>
              <a:ext cx="33075" cy="11650"/>
            </a:xfrm>
            <a:custGeom>
              <a:rect b="b" l="l" r="r" t="t"/>
              <a:pathLst>
                <a:path extrusionOk="0" h="466" w="1323">
                  <a:moveTo>
                    <a:pt x="418" y="1"/>
                  </a:moveTo>
                  <a:cubicBezTo>
                    <a:pt x="210" y="1"/>
                    <a:pt x="1" y="201"/>
                    <a:pt x="88" y="418"/>
                  </a:cubicBezTo>
                  <a:cubicBezTo>
                    <a:pt x="94" y="432"/>
                    <a:pt x="107" y="441"/>
                    <a:pt x="119" y="441"/>
                  </a:cubicBezTo>
                  <a:cubicBezTo>
                    <a:pt x="126" y="441"/>
                    <a:pt x="132" y="437"/>
                    <a:pt x="137" y="429"/>
                  </a:cubicBezTo>
                  <a:cubicBezTo>
                    <a:pt x="192" y="319"/>
                    <a:pt x="271" y="169"/>
                    <a:pt x="402" y="169"/>
                  </a:cubicBezTo>
                  <a:cubicBezTo>
                    <a:pt x="426" y="169"/>
                    <a:pt x="452" y="174"/>
                    <a:pt x="479" y="185"/>
                  </a:cubicBezTo>
                  <a:cubicBezTo>
                    <a:pt x="609" y="234"/>
                    <a:pt x="691" y="375"/>
                    <a:pt x="816" y="440"/>
                  </a:cubicBezTo>
                  <a:cubicBezTo>
                    <a:pt x="854" y="458"/>
                    <a:pt x="894" y="466"/>
                    <a:pt x="936" y="466"/>
                  </a:cubicBezTo>
                  <a:cubicBezTo>
                    <a:pt x="1111" y="466"/>
                    <a:pt x="1299" y="322"/>
                    <a:pt x="1316" y="147"/>
                  </a:cubicBezTo>
                  <a:cubicBezTo>
                    <a:pt x="1322" y="86"/>
                    <a:pt x="1273" y="55"/>
                    <a:pt x="1224" y="55"/>
                  </a:cubicBezTo>
                  <a:cubicBezTo>
                    <a:pt x="1184" y="55"/>
                    <a:pt x="1143" y="76"/>
                    <a:pt x="1131" y="119"/>
                  </a:cubicBezTo>
                  <a:cubicBezTo>
                    <a:pt x="1110" y="168"/>
                    <a:pt x="1077" y="212"/>
                    <a:pt x="1028" y="244"/>
                  </a:cubicBezTo>
                  <a:cubicBezTo>
                    <a:pt x="997" y="273"/>
                    <a:pt x="968" y="285"/>
                    <a:pt x="939" y="285"/>
                  </a:cubicBezTo>
                  <a:cubicBezTo>
                    <a:pt x="906" y="285"/>
                    <a:pt x="872" y="270"/>
                    <a:pt x="832" y="244"/>
                  </a:cubicBezTo>
                  <a:cubicBezTo>
                    <a:pt x="718" y="168"/>
                    <a:pt x="637" y="49"/>
                    <a:pt x="495" y="11"/>
                  </a:cubicBezTo>
                  <a:cubicBezTo>
                    <a:pt x="470" y="4"/>
                    <a:pt x="444" y="1"/>
                    <a:pt x="41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4681150" y="3010675"/>
              <a:ext cx="82800" cy="3950"/>
            </a:xfrm>
            <a:custGeom>
              <a:rect b="b" l="l" r="r" t="t"/>
              <a:pathLst>
                <a:path extrusionOk="0" h="158" w="3312">
                  <a:moveTo>
                    <a:pt x="142" y="1"/>
                  </a:moveTo>
                  <a:cubicBezTo>
                    <a:pt x="96" y="1"/>
                    <a:pt x="51" y="13"/>
                    <a:pt x="13" y="35"/>
                  </a:cubicBezTo>
                  <a:cubicBezTo>
                    <a:pt x="1" y="48"/>
                    <a:pt x="10" y="63"/>
                    <a:pt x="22" y="63"/>
                  </a:cubicBezTo>
                  <a:cubicBezTo>
                    <a:pt x="26" y="63"/>
                    <a:pt x="31" y="61"/>
                    <a:pt x="35" y="57"/>
                  </a:cubicBezTo>
                  <a:cubicBezTo>
                    <a:pt x="58" y="36"/>
                    <a:pt x="88" y="28"/>
                    <a:pt x="121" y="28"/>
                  </a:cubicBezTo>
                  <a:cubicBezTo>
                    <a:pt x="199" y="28"/>
                    <a:pt x="295" y="70"/>
                    <a:pt x="356" y="73"/>
                  </a:cubicBezTo>
                  <a:cubicBezTo>
                    <a:pt x="491" y="79"/>
                    <a:pt x="622" y="95"/>
                    <a:pt x="758" y="106"/>
                  </a:cubicBezTo>
                  <a:cubicBezTo>
                    <a:pt x="1046" y="133"/>
                    <a:pt x="1334" y="133"/>
                    <a:pt x="1622" y="149"/>
                  </a:cubicBezTo>
                  <a:cubicBezTo>
                    <a:pt x="1749" y="154"/>
                    <a:pt x="1876" y="157"/>
                    <a:pt x="2003" y="157"/>
                  </a:cubicBezTo>
                  <a:cubicBezTo>
                    <a:pt x="2159" y="157"/>
                    <a:pt x="2314" y="153"/>
                    <a:pt x="2470" y="144"/>
                  </a:cubicBezTo>
                  <a:cubicBezTo>
                    <a:pt x="2611" y="139"/>
                    <a:pt x="2747" y="128"/>
                    <a:pt x="2889" y="128"/>
                  </a:cubicBezTo>
                  <a:cubicBezTo>
                    <a:pt x="3019" y="117"/>
                    <a:pt x="3155" y="101"/>
                    <a:pt x="3285" y="73"/>
                  </a:cubicBezTo>
                  <a:cubicBezTo>
                    <a:pt x="3311" y="68"/>
                    <a:pt x="3308" y="24"/>
                    <a:pt x="3284" y="24"/>
                  </a:cubicBezTo>
                  <a:cubicBezTo>
                    <a:pt x="3283" y="24"/>
                    <a:pt x="3281" y="24"/>
                    <a:pt x="3280" y="24"/>
                  </a:cubicBezTo>
                  <a:cubicBezTo>
                    <a:pt x="3128" y="30"/>
                    <a:pt x="2976" y="52"/>
                    <a:pt x="2823" y="57"/>
                  </a:cubicBezTo>
                  <a:cubicBezTo>
                    <a:pt x="2671" y="57"/>
                    <a:pt x="2530" y="68"/>
                    <a:pt x="2383" y="73"/>
                  </a:cubicBezTo>
                  <a:cubicBezTo>
                    <a:pt x="2258" y="80"/>
                    <a:pt x="2132" y="83"/>
                    <a:pt x="2005" y="83"/>
                  </a:cubicBezTo>
                  <a:cubicBezTo>
                    <a:pt x="1830" y="83"/>
                    <a:pt x="1654" y="77"/>
                    <a:pt x="1481" y="68"/>
                  </a:cubicBezTo>
                  <a:cubicBezTo>
                    <a:pt x="1182" y="46"/>
                    <a:pt x="883" y="52"/>
                    <a:pt x="584" y="35"/>
                  </a:cubicBezTo>
                  <a:cubicBezTo>
                    <a:pt x="459" y="30"/>
                    <a:pt x="334" y="24"/>
                    <a:pt x="203" y="8"/>
                  </a:cubicBezTo>
                  <a:cubicBezTo>
                    <a:pt x="183" y="3"/>
                    <a:pt x="162" y="1"/>
                    <a:pt x="14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4714800" y="2994000"/>
              <a:ext cx="98300" cy="6350"/>
            </a:xfrm>
            <a:custGeom>
              <a:rect b="b" l="l" r="r" t="t"/>
              <a:pathLst>
                <a:path extrusionOk="0" h="254" w="3932">
                  <a:moveTo>
                    <a:pt x="37" y="1"/>
                  </a:moveTo>
                  <a:cubicBezTo>
                    <a:pt x="9" y="1"/>
                    <a:pt x="1" y="45"/>
                    <a:pt x="31" y="50"/>
                  </a:cubicBezTo>
                  <a:cubicBezTo>
                    <a:pt x="184" y="77"/>
                    <a:pt x="336" y="88"/>
                    <a:pt x="488" y="110"/>
                  </a:cubicBezTo>
                  <a:cubicBezTo>
                    <a:pt x="538" y="117"/>
                    <a:pt x="586" y="119"/>
                    <a:pt x="633" y="119"/>
                  </a:cubicBezTo>
                  <a:cubicBezTo>
                    <a:pt x="695" y="119"/>
                    <a:pt x="755" y="115"/>
                    <a:pt x="816" y="115"/>
                  </a:cubicBezTo>
                  <a:cubicBezTo>
                    <a:pt x="853" y="115"/>
                    <a:pt x="890" y="116"/>
                    <a:pt x="928" y="121"/>
                  </a:cubicBezTo>
                  <a:cubicBezTo>
                    <a:pt x="1260" y="148"/>
                    <a:pt x="1592" y="148"/>
                    <a:pt x="1923" y="180"/>
                  </a:cubicBezTo>
                  <a:cubicBezTo>
                    <a:pt x="2081" y="197"/>
                    <a:pt x="2244" y="213"/>
                    <a:pt x="2407" y="213"/>
                  </a:cubicBezTo>
                  <a:cubicBezTo>
                    <a:pt x="2565" y="213"/>
                    <a:pt x="2728" y="235"/>
                    <a:pt x="2885" y="240"/>
                  </a:cubicBezTo>
                  <a:lnTo>
                    <a:pt x="3630" y="240"/>
                  </a:lnTo>
                  <a:cubicBezTo>
                    <a:pt x="3667" y="240"/>
                    <a:pt x="3724" y="233"/>
                    <a:pt x="3777" y="233"/>
                  </a:cubicBezTo>
                  <a:cubicBezTo>
                    <a:pt x="3817" y="233"/>
                    <a:pt x="3854" y="237"/>
                    <a:pt x="3880" y="251"/>
                  </a:cubicBezTo>
                  <a:cubicBezTo>
                    <a:pt x="3884" y="253"/>
                    <a:pt x="3887" y="253"/>
                    <a:pt x="3891" y="253"/>
                  </a:cubicBezTo>
                  <a:cubicBezTo>
                    <a:pt x="3914" y="253"/>
                    <a:pt x="3931" y="226"/>
                    <a:pt x="3913" y="208"/>
                  </a:cubicBezTo>
                  <a:cubicBezTo>
                    <a:pt x="3867" y="171"/>
                    <a:pt x="3805" y="162"/>
                    <a:pt x="3741" y="162"/>
                  </a:cubicBezTo>
                  <a:cubicBezTo>
                    <a:pt x="3682" y="162"/>
                    <a:pt x="3623" y="170"/>
                    <a:pt x="3576" y="170"/>
                  </a:cubicBezTo>
                  <a:lnTo>
                    <a:pt x="3081" y="170"/>
                  </a:lnTo>
                  <a:cubicBezTo>
                    <a:pt x="2918" y="170"/>
                    <a:pt x="2738" y="148"/>
                    <a:pt x="2565" y="148"/>
                  </a:cubicBezTo>
                  <a:cubicBezTo>
                    <a:pt x="2391" y="142"/>
                    <a:pt x="2238" y="137"/>
                    <a:pt x="2075" y="126"/>
                  </a:cubicBezTo>
                  <a:cubicBezTo>
                    <a:pt x="1907" y="115"/>
                    <a:pt x="1744" y="115"/>
                    <a:pt x="1581" y="104"/>
                  </a:cubicBezTo>
                  <a:cubicBezTo>
                    <a:pt x="1407" y="93"/>
                    <a:pt x="1227" y="93"/>
                    <a:pt x="1048" y="77"/>
                  </a:cubicBezTo>
                  <a:cubicBezTo>
                    <a:pt x="987" y="71"/>
                    <a:pt x="926" y="69"/>
                    <a:pt x="864" y="69"/>
                  </a:cubicBezTo>
                  <a:cubicBezTo>
                    <a:pt x="815" y="69"/>
                    <a:pt x="765" y="70"/>
                    <a:pt x="716" y="70"/>
                  </a:cubicBezTo>
                  <a:cubicBezTo>
                    <a:pt x="669" y="70"/>
                    <a:pt x="622" y="70"/>
                    <a:pt x="575" y="66"/>
                  </a:cubicBezTo>
                  <a:cubicBezTo>
                    <a:pt x="396" y="55"/>
                    <a:pt x="216" y="34"/>
                    <a:pt x="42" y="1"/>
                  </a:cubicBezTo>
                  <a:cubicBezTo>
                    <a:pt x="41" y="1"/>
                    <a:pt x="39" y="1"/>
                    <a:pt x="37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4669375" y="2994700"/>
              <a:ext cx="40525" cy="2725"/>
            </a:xfrm>
            <a:custGeom>
              <a:rect b="b" l="l" r="r" t="t"/>
              <a:pathLst>
                <a:path extrusionOk="0" h="109" w="1621">
                  <a:moveTo>
                    <a:pt x="1076" y="0"/>
                  </a:moveTo>
                  <a:cubicBezTo>
                    <a:pt x="979" y="0"/>
                    <a:pt x="882" y="4"/>
                    <a:pt x="788" y="6"/>
                  </a:cubicBezTo>
                  <a:cubicBezTo>
                    <a:pt x="653" y="6"/>
                    <a:pt x="522" y="27"/>
                    <a:pt x="392" y="33"/>
                  </a:cubicBezTo>
                  <a:cubicBezTo>
                    <a:pt x="370" y="35"/>
                    <a:pt x="348" y="35"/>
                    <a:pt x="327" y="35"/>
                  </a:cubicBezTo>
                  <a:cubicBezTo>
                    <a:pt x="235" y="35"/>
                    <a:pt x="152" y="21"/>
                    <a:pt x="62" y="21"/>
                  </a:cubicBezTo>
                  <a:cubicBezTo>
                    <a:pt x="50" y="21"/>
                    <a:pt x="39" y="21"/>
                    <a:pt x="27" y="22"/>
                  </a:cubicBezTo>
                  <a:cubicBezTo>
                    <a:pt x="0" y="22"/>
                    <a:pt x="0" y="60"/>
                    <a:pt x="27" y="60"/>
                  </a:cubicBezTo>
                  <a:cubicBezTo>
                    <a:pt x="133" y="60"/>
                    <a:pt x="234" y="88"/>
                    <a:pt x="343" y="88"/>
                  </a:cubicBezTo>
                  <a:cubicBezTo>
                    <a:pt x="352" y="88"/>
                    <a:pt x="361" y="88"/>
                    <a:pt x="370" y="87"/>
                  </a:cubicBezTo>
                  <a:cubicBezTo>
                    <a:pt x="500" y="87"/>
                    <a:pt x="631" y="71"/>
                    <a:pt x="767" y="71"/>
                  </a:cubicBezTo>
                  <a:cubicBezTo>
                    <a:pt x="1044" y="71"/>
                    <a:pt x="1310" y="93"/>
                    <a:pt x="1588" y="109"/>
                  </a:cubicBezTo>
                  <a:cubicBezTo>
                    <a:pt x="1615" y="109"/>
                    <a:pt x="1620" y="71"/>
                    <a:pt x="1593" y="60"/>
                  </a:cubicBezTo>
                  <a:cubicBezTo>
                    <a:pt x="1429" y="11"/>
                    <a:pt x="1251" y="0"/>
                    <a:pt x="107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9"/>
            <p:cNvSpPr/>
            <p:nvPr/>
          </p:nvSpPr>
          <p:spPr>
            <a:xfrm>
              <a:off x="4681475" y="3017075"/>
              <a:ext cx="91875" cy="4150"/>
            </a:xfrm>
            <a:custGeom>
              <a:rect b="b" l="l" r="r" t="t"/>
              <a:pathLst>
                <a:path extrusionOk="0" h="166" w="3675">
                  <a:moveTo>
                    <a:pt x="3552" y="0"/>
                  </a:moveTo>
                  <a:cubicBezTo>
                    <a:pt x="3447" y="0"/>
                    <a:pt x="3338" y="5"/>
                    <a:pt x="3234" y="13"/>
                  </a:cubicBezTo>
                  <a:cubicBezTo>
                    <a:pt x="3098" y="18"/>
                    <a:pt x="2941" y="24"/>
                    <a:pt x="2794" y="40"/>
                  </a:cubicBezTo>
                  <a:cubicBezTo>
                    <a:pt x="2506" y="67"/>
                    <a:pt x="2207" y="84"/>
                    <a:pt x="1913" y="89"/>
                  </a:cubicBezTo>
                  <a:cubicBezTo>
                    <a:pt x="1598" y="97"/>
                    <a:pt x="1284" y="97"/>
                    <a:pt x="970" y="97"/>
                  </a:cubicBezTo>
                  <a:cubicBezTo>
                    <a:pt x="656" y="97"/>
                    <a:pt x="343" y="97"/>
                    <a:pt x="27" y="105"/>
                  </a:cubicBezTo>
                  <a:cubicBezTo>
                    <a:pt x="0" y="105"/>
                    <a:pt x="0" y="149"/>
                    <a:pt x="27" y="149"/>
                  </a:cubicBezTo>
                  <a:cubicBezTo>
                    <a:pt x="434" y="159"/>
                    <a:pt x="839" y="165"/>
                    <a:pt x="1245" y="165"/>
                  </a:cubicBezTo>
                  <a:cubicBezTo>
                    <a:pt x="1467" y="165"/>
                    <a:pt x="1690" y="164"/>
                    <a:pt x="1913" y="160"/>
                  </a:cubicBezTo>
                  <a:cubicBezTo>
                    <a:pt x="2196" y="154"/>
                    <a:pt x="2484" y="138"/>
                    <a:pt x="2772" y="111"/>
                  </a:cubicBezTo>
                  <a:cubicBezTo>
                    <a:pt x="2925" y="95"/>
                    <a:pt x="3077" y="89"/>
                    <a:pt x="3234" y="73"/>
                  </a:cubicBezTo>
                  <a:cubicBezTo>
                    <a:pt x="3300" y="67"/>
                    <a:pt x="3370" y="67"/>
                    <a:pt x="3436" y="62"/>
                  </a:cubicBezTo>
                  <a:cubicBezTo>
                    <a:pt x="3506" y="57"/>
                    <a:pt x="3582" y="35"/>
                    <a:pt x="3658" y="29"/>
                  </a:cubicBezTo>
                  <a:cubicBezTo>
                    <a:pt x="3675" y="29"/>
                    <a:pt x="3675" y="2"/>
                    <a:pt x="3658" y="2"/>
                  </a:cubicBezTo>
                  <a:lnTo>
                    <a:pt x="3664" y="2"/>
                  </a:lnTo>
                  <a:cubicBezTo>
                    <a:pt x="3627" y="1"/>
                    <a:pt x="3590" y="0"/>
                    <a:pt x="3552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9"/>
            <p:cNvSpPr/>
            <p:nvPr/>
          </p:nvSpPr>
          <p:spPr>
            <a:xfrm>
              <a:off x="4771575" y="3011350"/>
              <a:ext cx="33025" cy="2525"/>
            </a:xfrm>
            <a:custGeom>
              <a:rect b="b" l="l" r="r" t="t"/>
              <a:pathLst>
                <a:path extrusionOk="0" h="101" w="1321">
                  <a:moveTo>
                    <a:pt x="1213" y="1"/>
                  </a:moveTo>
                  <a:cubicBezTo>
                    <a:pt x="1147" y="1"/>
                    <a:pt x="1082" y="4"/>
                    <a:pt x="1017" y="8"/>
                  </a:cubicBezTo>
                  <a:cubicBezTo>
                    <a:pt x="988" y="7"/>
                    <a:pt x="959" y="6"/>
                    <a:pt x="931" y="6"/>
                  </a:cubicBezTo>
                  <a:cubicBezTo>
                    <a:pt x="861" y="6"/>
                    <a:pt x="792" y="10"/>
                    <a:pt x="723" y="14"/>
                  </a:cubicBezTo>
                  <a:cubicBezTo>
                    <a:pt x="495" y="35"/>
                    <a:pt x="266" y="35"/>
                    <a:pt x="44" y="35"/>
                  </a:cubicBezTo>
                  <a:cubicBezTo>
                    <a:pt x="0" y="35"/>
                    <a:pt x="0" y="101"/>
                    <a:pt x="44" y="101"/>
                  </a:cubicBezTo>
                  <a:cubicBezTo>
                    <a:pt x="261" y="101"/>
                    <a:pt x="484" y="101"/>
                    <a:pt x="701" y="84"/>
                  </a:cubicBezTo>
                  <a:cubicBezTo>
                    <a:pt x="799" y="79"/>
                    <a:pt x="886" y="79"/>
                    <a:pt x="978" y="79"/>
                  </a:cubicBezTo>
                  <a:cubicBezTo>
                    <a:pt x="1087" y="74"/>
                    <a:pt x="1190" y="63"/>
                    <a:pt x="1294" y="41"/>
                  </a:cubicBezTo>
                  <a:cubicBezTo>
                    <a:pt x="1310" y="41"/>
                    <a:pt x="1321" y="8"/>
                    <a:pt x="1299" y="8"/>
                  </a:cubicBezTo>
                  <a:lnTo>
                    <a:pt x="1294" y="3"/>
                  </a:lnTo>
                  <a:cubicBezTo>
                    <a:pt x="1267" y="1"/>
                    <a:pt x="1240" y="1"/>
                    <a:pt x="1213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9"/>
            <p:cNvSpPr/>
            <p:nvPr/>
          </p:nvSpPr>
          <p:spPr>
            <a:xfrm>
              <a:off x="4669650" y="2976750"/>
              <a:ext cx="144600" cy="5200"/>
            </a:xfrm>
            <a:custGeom>
              <a:rect b="b" l="l" r="r" t="t"/>
              <a:pathLst>
                <a:path extrusionOk="0" h="208" w="5784">
                  <a:moveTo>
                    <a:pt x="1430" y="1"/>
                  </a:moveTo>
                  <a:cubicBezTo>
                    <a:pt x="1321" y="6"/>
                    <a:pt x="1223" y="33"/>
                    <a:pt x="1115" y="33"/>
                  </a:cubicBezTo>
                  <a:cubicBezTo>
                    <a:pt x="1088" y="32"/>
                    <a:pt x="1062" y="31"/>
                    <a:pt x="1035" y="31"/>
                  </a:cubicBezTo>
                  <a:cubicBezTo>
                    <a:pt x="962" y="31"/>
                    <a:pt x="887" y="36"/>
                    <a:pt x="816" y="44"/>
                  </a:cubicBezTo>
                  <a:cubicBezTo>
                    <a:pt x="712" y="55"/>
                    <a:pt x="609" y="82"/>
                    <a:pt x="506" y="88"/>
                  </a:cubicBezTo>
                  <a:cubicBezTo>
                    <a:pt x="419" y="93"/>
                    <a:pt x="326" y="104"/>
                    <a:pt x="239" y="120"/>
                  </a:cubicBezTo>
                  <a:cubicBezTo>
                    <a:pt x="227" y="122"/>
                    <a:pt x="214" y="123"/>
                    <a:pt x="201" y="123"/>
                  </a:cubicBezTo>
                  <a:cubicBezTo>
                    <a:pt x="176" y="123"/>
                    <a:pt x="151" y="120"/>
                    <a:pt x="125" y="120"/>
                  </a:cubicBezTo>
                  <a:cubicBezTo>
                    <a:pt x="87" y="126"/>
                    <a:pt x="65" y="153"/>
                    <a:pt x="38" y="153"/>
                  </a:cubicBezTo>
                  <a:cubicBezTo>
                    <a:pt x="0" y="153"/>
                    <a:pt x="0" y="207"/>
                    <a:pt x="38" y="207"/>
                  </a:cubicBezTo>
                  <a:cubicBezTo>
                    <a:pt x="93" y="207"/>
                    <a:pt x="131" y="191"/>
                    <a:pt x="185" y="191"/>
                  </a:cubicBezTo>
                  <a:cubicBezTo>
                    <a:pt x="199" y="193"/>
                    <a:pt x="212" y="194"/>
                    <a:pt x="226" y="194"/>
                  </a:cubicBezTo>
                  <a:cubicBezTo>
                    <a:pt x="285" y="194"/>
                    <a:pt x="342" y="179"/>
                    <a:pt x="402" y="179"/>
                  </a:cubicBezTo>
                  <a:cubicBezTo>
                    <a:pt x="409" y="179"/>
                    <a:pt x="417" y="180"/>
                    <a:pt x="424" y="180"/>
                  </a:cubicBezTo>
                  <a:cubicBezTo>
                    <a:pt x="444" y="181"/>
                    <a:pt x="464" y="182"/>
                    <a:pt x="484" y="182"/>
                  </a:cubicBezTo>
                  <a:cubicBezTo>
                    <a:pt x="633" y="182"/>
                    <a:pt x="782" y="152"/>
                    <a:pt x="930" y="152"/>
                  </a:cubicBezTo>
                  <a:cubicBezTo>
                    <a:pt x="941" y="152"/>
                    <a:pt x="952" y="153"/>
                    <a:pt x="962" y="153"/>
                  </a:cubicBezTo>
                  <a:cubicBezTo>
                    <a:pt x="1009" y="156"/>
                    <a:pt x="1056" y="157"/>
                    <a:pt x="1104" y="157"/>
                  </a:cubicBezTo>
                  <a:cubicBezTo>
                    <a:pt x="1151" y="157"/>
                    <a:pt x="1199" y="156"/>
                    <a:pt x="1245" y="153"/>
                  </a:cubicBezTo>
                  <a:cubicBezTo>
                    <a:pt x="1343" y="142"/>
                    <a:pt x="1435" y="137"/>
                    <a:pt x="1533" y="137"/>
                  </a:cubicBezTo>
                  <a:cubicBezTo>
                    <a:pt x="1740" y="147"/>
                    <a:pt x="1930" y="158"/>
                    <a:pt x="2131" y="158"/>
                  </a:cubicBezTo>
                  <a:lnTo>
                    <a:pt x="2414" y="158"/>
                  </a:lnTo>
                  <a:cubicBezTo>
                    <a:pt x="2506" y="158"/>
                    <a:pt x="2588" y="186"/>
                    <a:pt x="2675" y="186"/>
                  </a:cubicBezTo>
                  <a:cubicBezTo>
                    <a:pt x="2865" y="186"/>
                    <a:pt x="3055" y="180"/>
                    <a:pt x="3240" y="175"/>
                  </a:cubicBezTo>
                  <a:cubicBezTo>
                    <a:pt x="3430" y="175"/>
                    <a:pt x="3620" y="191"/>
                    <a:pt x="3805" y="191"/>
                  </a:cubicBezTo>
                  <a:cubicBezTo>
                    <a:pt x="4012" y="191"/>
                    <a:pt x="4207" y="169"/>
                    <a:pt x="4409" y="164"/>
                  </a:cubicBezTo>
                  <a:cubicBezTo>
                    <a:pt x="4476" y="162"/>
                    <a:pt x="4543" y="162"/>
                    <a:pt x="4610" y="162"/>
                  </a:cubicBezTo>
                  <a:cubicBezTo>
                    <a:pt x="4872" y="162"/>
                    <a:pt x="5134" y="171"/>
                    <a:pt x="5396" y="171"/>
                  </a:cubicBezTo>
                  <a:cubicBezTo>
                    <a:pt x="5513" y="171"/>
                    <a:pt x="5629" y="169"/>
                    <a:pt x="5746" y="164"/>
                  </a:cubicBezTo>
                  <a:cubicBezTo>
                    <a:pt x="5784" y="158"/>
                    <a:pt x="5784" y="104"/>
                    <a:pt x="5746" y="99"/>
                  </a:cubicBezTo>
                  <a:lnTo>
                    <a:pt x="5746" y="104"/>
                  </a:lnTo>
                  <a:cubicBezTo>
                    <a:pt x="5614" y="97"/>
                    <a:pt x="5482" y="94"/>
                    <a:pt x="5350" y="94"/>
                  </a:cubicBezTo>
                  <a:cubicBezTo>
                    <a:pt x="5087" y="94"/>
                    <a:pt x="4825" y="104"/>
                    <a:pt x="4561" y="104"/>
                  </a:cubicBezTo>
                  <a:cubicBezTo>
                    <a:pt x="4164" y="104"/>
                    <a:pt x="3778" y="82"/>
                    <a:pt x="3387" y="55"/>
                  </a:cubicBezTo>
                  <a:cubicBezTo>
                    <a:pt x="3196" y="44"/>
                    <a:pt x="3012" y="39"/>
                    <a:pt x="2821" y="39"/>
                  </a:cubicBezTo>
                  <a:cubicBezTo>
                    <a:pt x="2631" y="39"/>
                    <a:pt x="2463" y="17"/>
                    <a:pt x="2283" y="17"/>
                  </a:cubicBezTo>
                  <a:cubicBezTo>
                    <a:pt x="2171" y="17"/>
                    <a:pt x="2060" y="21"/>
                    <a:pt x="1949" y="21"/>
                  </a:cubicBezTo>
                  <a:cubicBezTo>
                    <a:pt x="1866" y="21"/>
                    <a:pt x="1783" y="19"/>
                    <a:pt x="1702" y="12"/>
                  </a:cubicBezTo>
                  <a:cubicBezTo>
                    <a:pt x="1609" y="6"/>
                    <a:pt x="1517" y="1"/>
                    <a:pt x="143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9"/>
            <p:cNvSpPr/>
            <p:nvPr/>
          </p:nvSpPr>
          <p:spPr>
            <a:xfrm>
              <a:off x="4806075" y="2937175"/>
              <a:ext cx="10775" cy="27675"/>
            </a:xfrm>
            <a:custGeom>
              <a:rect b="b" l="l" r="r" t="t"/>
              <a:pathLst>
                <a:path extrusionOk="0" h="1107" w="431">
                  <a:moveTo>
                    <a:pt x="182" y="1"/>
                  </a:moveTo>
                  <a:cubicBezTo>
                    <a:pt x="43" y="1"/>
                    <a:pt x="22" y="309"/>
                    <a:pt x="12" y="399"/>
                  </a:cubicBezTo>
                  <a:cubicBezTo>
                    <a:pt x="1" y="497"/>
                    <a:pt x="12" y="600"/>
                    <a:pt x="44" y="698"/>
                  </a:cubicBezTo>
                  <a:cubicBezTo>
                    <a:pt x="82" y="785"/>
                    <a:pt x="99" y="888"/>
                    <a:pt x="158" y="969"/>
                  </a:cubicBezTo>
                  <a:cubicBezTo>
                    <a:pt x="191" y="1018"/>
                    <a:pt x="245" y="1095"/>
                    <a:pt x="311" y="1105"/>
                  </a:cubicBezTo>
                  <a:cubicBezTo>
                    <a:pt x="316" y="1106"/>
                    <a:pt x="322" y="1107"/>
                    <a:pt x="327" y="1107"/>
                  </a:cubicBezTo>
                  <a:cubicBezTo>
                    <a:pt x="393" y="1107"/>
                    <a:pt x="430" y="1046"/>
                    <a:pt x="430" y="980"/>
                  </a:cubicBezTo>
                  <a:cubicBezTo>
                    <a:pt x="430" y="965"/>
                    <a:pt x="415" y="957"/>
                    <a:pt x="401" y="957"/>
                  </a:cubicBezTo>
                  <a:cubicBezTo>
                    <a:pt x="390" y="957"/>
                    <a:pt x="378" y="963"/>
                    <a:pt x="376" y="975"/>
                  </a:cubicBezTo>
                  <a:cubicBezTo>
                    <a:pt x="367" y="1014"/>
                    <a:pt x="351" y="1028"/>
                    <a:pt x="333" y="1028"/>
                  </a:cubicBezTo>
                  <a:cubicBezTo>
                    <a:pt x="295" y="1028"/>
                    <a:pt x="246" y="968"/>
                    <a:pt x="224" y="942"/>
                  </a:cubicBezTo>
                  <a:cubicBezTo>
                    <a:pt x="186" y="893"/>
                    <a:pt x="164" y="834"/>
                    <a:pt x="153" y="768"/>
                  </a:cubicBezTo>
                  <a:cubicBezTo>
                    <a:pt x="131" y="719"/>
                    <a:pt x="104" y="676"/>
                    <a:pt x="88" y="622"/>
                  </a:cubicBezTo>
                  <a:cubicBezTo>
                    <a:pt x="71" y="545"/>
                    <a:pt x="66" y="469"/>
                    <a:pt x="77" y="393"/>
                  </a:cubicBezTo>
                  <a:cubicBezTo>
                    <a:pt x="77" y="337"/>
                    <a:pt x="91" y="53"/>
                    <a:pt x="198" y="53"/>
                  </a:cubicBezTo>
                  <a:cubicBezTo>
                    <a:pt x="204" y="53"/>
                    <a:pt x="211" y="54"/>
                    <a:pt x="218" y="56"/>
                  </a:cubicBezTo>
                  <a:cubicBezTo>
                    <a:pt x="289" y="78"/>
                    <a:pt x="343" y="236"/>
                    <a:pt x="365" y="295"/>
                  </a:cubicBezTo>
                  <a:cubicBezTo>
                    <a:pt x="367" y="302"/>
                    <a:pt x="374" y="305"/>
                    <a:pt x="381" y="305"/>
                  </a:cubicBezTo>
                  <a:cubicBezTo>
                    <a:pt x="390" y="305"/>
                    <a:pt x="398" y="299"/>
                    <a:pt x="392" y="290"/>
                  </a:cubicBezTo>
                  <a:cubicBezTo>
                    <a:pt x="365" y="198"/>
                    <a:pt x="305" y="18"/>
                    <a:pt x="196" y="2"/>
                  </a:cubicBezTo>
                  <a:cubicBezTo>
                    <a:pt x="192" y="1"/>
                    <a:pt x="187" y="1"/>
                    <a:pt x="18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9"/>
            <p:cNvSpPr/>
            <p:nvPr/>
          </p:nvSpPr>
          <p:spPr>
            <a:xfrm>
              <a:off x="4805125" y="2893725"/>
              <a:ext cx="9825" cy="14300"/>
            </a:xfrm>
            <a:custGeom>
              <a:rect b="b" l="l" r="r" t="t"/>
              <a:pathLst>
                <a:path extrusionOk="0" h="572" w="393">
                  <a:moveTo>
                    <a:pt x="302" y="0"/>
                  </a:moveTo>
                  <a:cubicBezTo>
                    <a:pt x="294" y="0"/>
                    <a:pt x="286" y="6"/>
                    <a:pt x="283" y="17"/>
                  </a:cubicBezTo>
                  <a:cubicBezTo>
                    <a:pt x="272" y="104"/>
                    <a:pt x="321" y="185"/>
                    <a:pt x="311" y="278"/>
                  </a:cubicBezTo>
                  <a:cubicBezTo>
                    <a:pt x="300" y="323"/>
                    <a:pt x="276" y="498"/>
                    <a:pt x="206" y="498"/>
                  </a:cubicBezTo>
                  <a:cubicBezTo>
                    <a:pt x="201" y="498"/>
                    <a:pt x="196" y="497"/>
                    <a:pt x="191" y="495"/>
                  </a:cubicBezTo>
                  <a:cubicBezTo>
                    <a:pt x="137" y="479"/>
                    <a:pt x="104" y="376"/>
                    <a:pt x="93" y="327"/>
                  </a:cubicBezTo>
                  <a:cubicBezTo>
                    <a:pt x="77" y="234"/>
                    <a:pt x="109" y="136"/>
                    <a:pt x="109" y="44"/>
                  </a:cubicBezTo>
                  <a:cubicBezTo>
                    <a:pt x="109" y="25"/>
                    <a:pt x="94" y="15"/>
                    <a:pt x="79" y="15"/>
                  </a:cubicBezTo>
                  <a:cubicBezTo>
                    <a:pt x="65" y="15"/>
                    <a:pt x="50" y="25"/>
                    <a:pt x="50" y="44"/>
                  </a:cubicBezTo>
                  <a:cubicBezTo>
                    <a:pt x="44" y="169"/>
                    <a:pt x="1" y="289"/>
                    <a:pt x="50" y="414"/>
                  </a:cubicBezTo>
                  <a:cubicBezTo>
                    <a:pt x="71" y="479"/>
                    <a:pt x="120" y="571"/>
                    <a:pt x="202" y="571"/>
                  </a:cubicBezTo>
                  <a:cubicBezTo>
                    <a:pt x="204" y="571"/>
                    <a:pt x="206" y="571"/>
                    <a:pt x="209" y="571"/>
                  </a:cubicBezTo>
                  <a:cubicBezTo>
                    <a:pt x="302" y="571"/>
                    <a:pt x="344" y="466"/>
                    <a:pt x="365" y="386"/>
                  </a:cubicBezTo>
                  <a:cubicBezTo>
                    <a:pt x="381" y="337"/>
                    <a:pt x="392" y="283"/>
                    <a:pt x="392" y="234"/>
                  </a:cubicBezTo>
                  <a:cubicBezTo>
                    <a:pt x="392" y="153"/>
                    <a:pt x="338" y="93"/>
                    <a:pt x="321" y="17"/>
                  </a:cubicBezTo>
                  <a:cubicBezTo>
                    <a:pt x="319" y="6"/>
                    <a:pt x="311" y="0"/>
                    <a:pt x="302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9"/>
            <p:cNvSpPr/>
            <p:nvPr/>
          </p:nvSpPr>
          <p:spPr>
            <a:xfrm>
              <a:off x="4669375" y="2939400"/>
              <a:ext cx="9375" cy="7900"/>
            </a:xfrm>
            <a:custGeom>
              <a:rect b="b" l="l" r="r" t="t"/>
              <a:pathLst>
                <a:path extrusionOk="0" h="316" w="375">
                  <a:moveTo>
                    <a:pt x="313" y="1"/>
                  </a:moveTo>
                  <a:cubicBezTo>
                    <a:pt x="307" y="1"/>
                    <a:pt x="301" y="2"/>
                    <a:pt x="294" y="5"/>
                  </a:cubicBezTo>
                  <a:cubicBezTo>
                    <a:pt x="229" y="43"/>
                    <a:pt x="169" y="87"/>
                    <a:pt x="114" y="136"/>
                  </a:cubicBezTo>
                  <a:cubicBezTo>
                    <a:pt x="71" y="174"/>
                    <a:pt x="0" y="228"/>
                    <a:pt x="0" y="288"/>
                  </a:cubicBezTo>
                  <a:cubicBezTo>
                    <a:pt x="0" y="304"/>
                    <a:pt x="11" y="315"/>
                    <a:pt x="22" y="315"/>
                  </a:cubicBezTo>
                  <a:cubicBezTo>
                    <a:pt x="82" y="315"/>
                    <a:pt x="131" y="255"/>
                    <a:pt x="169" y="217"/>
                  </a:cubicBezTo>
                  <a:cubicBezTo>
                    <a:pt x="218" y="163"/>
                    <a:pt x="278" y="119"/>
                    <a:pt x="337" y="81"/>
                  </a:cubicBezTo>
                  <a:cubicBezTo>
                    <a:pt x="375" y="53"/>
                    <a:pt x="352" y="1"/>
                    <a:pt x="313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9"/>
            <p:cNvSpPr/>
            <p:nvPr/>
          </p:nvSpPr>
          <p:spPr>
            <a:xfrm>
              <a:off x="4666925" y="2946925"/>
              <a:ext cx="9475" cy="7725"/>
            </a:xfrm>
            <a:custGeom>
              <a:rect b="b" l="l" r="r" t="t"/>
              <a:pathLst>
                <a:path extrusionOk="0" h="309" w="379">
                  <a:moveTo>
                    <a:pt x="321" y="1"/>
                  </a:moveTo>
                  <a:cubicBezTo>
                    <a:pt x="314" y="1"/>
                    <a:pt x="306" y="3"/>
                    <a:pt x="299" y="9"/>
                  </a:cubicBezTo>
                  <a:cubicBezTo>
                    <a:pt x="245" y="47"/>
                    <a:pt x="196" y="85"/>
                    <a:pt x="142" y="117"/>
                  </a:cubicBezTo>
                  <a:cubicBezTo>
                    <a:pt x="109" y="139"/>
                    <a:pt x="82" y="155"/>
                    <a:pt x="55" y="183"/>
                  </a:cubicBezTo>
                  <a:cubicBezTo>
                    <a:pt x="28" y="204"/>
                    <a:pt x="0" y="237"/>
                    <a:pt x="11" y="275"/>
                  </a:cubicBezTo>
                  <a:cubicBezTo>
                    <a:pt x="22" y="300"/>
                    <a:pt x="40" y="309"/>
                    <a:pt x="59" y="309"/>
                  </a:cubicBezTo>
                  <a:cubicBezTo>
                    <a:pt x="70" y="309"/>
                    <a:pt x="82" y="306"/>
                    <a:pt x="93" y="302"/>
                  </a:cubicBezTo>
                  <a:cubicBezTo>
                    <a:pt x="104" y="291"/>
                    <a:pt x="109" y="275"/>
                    <a:pt x="98" y="264"/>
                  </a:cubicBezTo>
                  <a:lnTo>
                    <a:pt x="109" y="253"/>
                  </a:lnTo>
                  <a:cubicBezTo>
                    <a:pt x="125" y="237"/>
                    <a:pt x="147" y="215"/>
                    <a:pt x="169" y="204"/>
                  </a:cubicBezTo>
                  <a:cubicBezTo>
                    <a:pt x="229" y="161"/>
                    <a:pt x="294" y="112"/>
                    <a:pt x="348" y="63"/>
                  </a:cubicBezTo>
                  <a:cubicBezTo>
                    <a:pt x="379" y="37"/>
                    <a:pt x="350" y="1"/>
                    <a:pt x="321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9"/>
            <p:cNvSpPr/>
            <p:nvPr/>
          </p:nvSpPr>
          <p:spPr>
            <a:xfrm>
              <a:off x="4665575" y="2953200"/>
              <a:ext cx="8575" cy="7725"/>
            </a:xfrm>
            <a:custGeom>
              <a:rect b="b" l="l" r="r" t="t"/>
              <a:pathLst>
                <a:path extrusionOk="0" h="309" w="343">
                  <a:moveTo>
                    <a:pt x="313" y="0"/>
                  </a:moveTo>
                  <a:cubicBezTo>
                    <a:pt x="306" y="0"/>
                    <a:pt x="299" y="3"/>
                    <a:pt x="294" y="8"/>
                  </a:cubicBezTo>
                  <a:lnTo>
                    <a:pt x="288" y="8"/>
                  </a:lnTo>
                  <a:cubicBezTo>
                    <a:pt x="245" y="57"/>
                    <a:pt x="190" y="95"/>
                    <a:pt x="131" y="116"/>
                  </a:cubicBezTo>
                  <a:cubicBezTo>
                    <a:pt x="71" y="149"/>
                    <a:pt x="6" y="193"/>
                    <a:pt x="0" y="263"/>
                  </a:cubicBezTo>
                  <a:cubicBezTo>
                    <a:pt x="0" y="290"/>
                    <a:pt x="23" y="308"/>
                    <a:pt x="49" y="308"/>
                  </a:cubicBezTo>
                  <a:cubicBezTo>
                    <a:pt x="60" y="308"/>
                    <a:pt x="72" y="304"/>
                    <a:pt x="82" y="296"/>
                  </a:cubicBezTo>
                  <a:cubicBezTo>
                    <a:pt x="103" y="274"/>
                    <a:pt x="120" y="247"/>
                    <a:pt x="147" y="231"/>
                  </a:cubicBezTo>
                  <a:cubicBezTo>
                    <a:pt x="174" y="209"/>
                    <a:pt x="207" y="193"/>
                    <a:pt x="234" y="171"/>
                  </a:cubicBezTo>
                  <a:cubicBezTo>
                    <a:pt x="283" y="133"/>
                    <a:pt x="337" y="95"/>
                    <a:pt x="343" y="30"/>
                  </a:cubicBezTo>
                  <a:cubicBezTo>
                    <a:pt x="343" y="11"/>
                    <a:pt x="327" y="0"/>
                    <a:pt x="31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9"/>
          <p:cNvGrpSpPr/>
          <p:nvPr/>
        </p:nvGrpSpPr>
        <p:grpSpPr>
          <a:xfrm>
            <a:off x="7799404" y="581521"/>
            <a:ext cx="572709" cy="572694"/>
            <a:chOff x="4249850" y="4253150"/>
            <a:chExt cx="218150" cy="220250"/>
          </a:xfrm>
        </p:grpSpPr>
        <p:sp>
          <p:nvSpPr>
            <p:cNvPr id="247" name="Google Shape;247;p19"/>
            <p:cNvSpPr/>
            <p:nvPr/>
          </p:nvSpPr>
          <p:spPr>
            <a:xfrm>
              <a:off x="4249850" y="4253150"/>
              <a:ext cx="197075" cy="183175"/>
            </a:xfrm>
            <a:custGeom>
              <a:rect b="b" l="l" r="r" t="t"/>
              <a:pathLst>
                <a:path extrusionOk="0" h="7327" w="7883">
                  <a:moveTo>
                    <a:pt x="6760" y="177"/>
                  </a:moveTo>
                  <a:cubicBezTo>
                    <a:pt x="6805" y="177"/>
                    <a:pt x="6850" y="183"/>
                    <a:pt x="6894" y="193"/>
                  </a:cubicBezTo>
                  <a:cubicBezTo>
                    <a:pt x="6970" y="204"/>
                    <a:pt x="7046" y="231"/>
                    <a:pt x="7111" y="270"/>
                  </a:cubicBezTo>
                  <a:cubicBezTo>
                    <a:pt x="7182" y="313"/>
                    <a:pt x="7247" y="362"/>
                    <a:pt x="7318" y="405"/>
                  </a:cubicBezTo>
                  <a:cubicBezTo>
                    <a:pt x="7388" y="443"/>
                    <a:pt x="7448" y="492"/>
                    <a:pt x="7508" y="547"/>
                  </a:cubicBezTo>
                  <a:cubicBezTo>
                    <a:pt x="7568" y="623"/>
                    <a:pt x="7606" y="704"/>
                    <a:pt x="7633" y="791"/>
                  </a:cubicBezTo>
                  <a:cubicBezTo>
                    <a:pt x="7693" y="971"/>
                    <a:pt x="7752" y="1199"/>
                    <a:pt x="7627" y="1362"/>
                  </a:cubicBezTo>
                  <a:lnTo>
                    <a:pt x="7627" y="1373"/>
                  </a:lnTo>
                  <a:cubicBezTo>
                    <a:pt x="7573" y="1438"/>
                    <a:pt x="7508" y="1493"/>
                    <a:pt x="7453" y="1563"/>
                  </a:cubicBezTo>
                  <a:cubicBezTo>
                    <a:pt x="7383" y="1645"/>
                    <a:pt x="7312" y="1721"/>
                    <a:pt x="7231" y="1792"/>
                  </a:cubicBezTo>
                  <a:cubicBezTo>
                    <a:pt x="7171" y="1857"/>
                    <a:pt x="7111" y="1922"/>
                    <a:pt x="7057" y="1993"/>
                  </a:cubicBezTo>
                  <a:lnTo>
                    <a:pt x="7029" y="1955"/>
                  </a:lnTo>
                  <a:cubicBezTo>
                    <a:pt x="6986" y="1889"/>
                    <a:pt x="6937" y="1819"/>
                    <a:pt x="6888" y="1759"/>
                  </a:cubicBezTo>
                  <a:cubicBezTo>
                    <a:pt x="6785" y="1623"/>
                    <a:pt x="6665" y="1503"/>
                    <a:pt x="6535" y="1389"/>
                  </a:cubicBezTo>
                  <a:cubicBezTo>
                    <a:pt x="6415" y="1286"/>
                    <a:pt x="6307" y="1177"/>
                    <a:pt x="6187" y="1074"/>
                  </a:cubicBezTo>
                  <a:cubicBezTo>
                    <a:pt x="6067" y="976"/>
                    <a:pt x="5931" y="895"/>
                    <a:pt x="5790" y="829"/>
                  </a:cubicBezTo>
                  <a:cubicBezTo>
                    <a:pt x="5741" y="808"/>
                    <a:pt x="5687" y="786"/>
                    <a:pt x="5632" y="770"/>
                  </a:cubicBezTo>
                  <a:cubicBezTo>
                    <a:pt x="5654" y="748"/>
                    <a:pt x="5681" y="726"/>
                    <a:pt x="5709" y="704"/>
                  </a:cubicBezTo>
                  <a:cubicBezTo>
                    <a:pt x="5768" y="655"/>
                    <a:pt x="5806" y="601"/>
                    <a:pt x="5861" y="552"/>
                  </a:cubicBezTo>
                  <a:cubicBezTo>
                    <a:pt x="5904" y="525"/>
                    <a:pt x="5942" y="503"/>
                    <a:pt x="5991" y="487"/>
                  </a:cubicBezTo>
                  <a:cubicBezTo>
                    <a:pt x="6029" y="465"/>
                    <a:pt x="6062" y="427"/>
                    <a:pt x="6100" y="400"/>
                  </a:cubicBezTo>
                  <a:cubicBezTo>
                    <a:pt x="6181" y="346"/>
                    <a:pt x="6263" y="302"/>
                    <a:pt x="6350" y="264"/>
                  </a:cubicBezTo>
                  <a:cubicBezTo>
                    <a:pt x="6442" y="231"/>
                    <a:pt x="6529" y="210"/>
                    <a:pt x="6622" y="193"/>
                  </a:cubicBezTo>
                  <a:cubicBezTo>
                    <a:pt x="6668" y="183"/>
                    <a:pt x="6714" y="177"/>
                    <a:pt x="6760" y="177"/>
                  </a:cubicBezTo>
                  <a:close/>
                  <a:moveTo>
                    <a:pt x="5450" y="894"/>
                  </a:moveTo>
                  <a:cubicBezTo>
                    <a:pt x="5484" y="894"/>
                    <a:pt x="5517" y="899"/>
                    <a:pt x="5551" y="906"/>
                  </a:cubicBezTo>
                  <a:cubicBezTo>
                    <a:pt x="5671" y="938"/>
                    <a:pt x="5779" y="987"/>
                    <a:pt x="5883" y="1052"/>
                  </a:cubicBezTo>
                  <a:cubicBezTo>
                    <a:pt x="6105" y="1172"/>
                    <a:pt x="6263" y="1384"/>
                    <a:pt x="6442" y="1563"/>
                  </a:cubicBezTo>
                  <a:cubicBezTo>
                    <a:pt x="6535" y="1661"/>
                    <a:pt x="6622" y="1759"/>
                    <a:pt x="6703" y="1862"/>
                  </a:cubicBezTo>
                  <a:cubicBezTo>
                    <a:pt x="6758" y="1933"/>
                    <a:pt x="6801" y="2020"/>
                    <a:pt x="6861" y="2085"/>
                  </a:cubicBezTo>
                  <a:cubicBezTo>
                    <a:pt x="6850" y="2107"/>
                    <a:pt x="6850" y="2129"/>
                    <a:pt x="6861" y="2145"/>
                  </a:cubicBezTo>
                  <a:cubicBezTo>
                    <a:pt x="6904" y="2210"/>
                    <a:pt x="6926" y="2281"/>
                    <a:pt x="6921" y="2357"/>
                  </a:cubicBezTo>
                  <a:cubicBezTo>
                    <a:pt x="6921" y="2409"/>
                    <a:pt x="6917" y="2550"/>
                    <a:pt x="6845" y="2550"/>
                  </a:cubicBezTo>
                  <a:cubicBezTo>
                    <a:pt x="6836" y="2550"/>
                    <a:pt x="6825" y="2548"/>
                    <a:pt x="6812" y="2542"/>
                  </a:cubicBezTo>
                  <a:lnTo>
                    <a:pt x="6812" y="2542"/>
                  </a:lnTo>
                  <a:lnTo>
                    <a:pt x="6817" y="2547"/>
                  </a:lnTo>
                  <a:lnTo>
                    <a:pt x="6807" y="2542"/>
                  </a:lnTo>
                  <a:cubicBezTo>
                    <a:pt x="6801" y="2536"/>
                    <a:pt x="6801" y="2531"/>
                    <a:pt x="6796" y="2525"/>
                  </a:cubicBezTo>
                  <a:cubicBezTo>
                    <a:pt x="6736" y="2438"/>
                    <a:pt x="6660" y="2362"/>
                    <a:pt x="6595" y="2275"/>
                  </a:cubicBezTo>
                  <a:cubicBezTo>
                    <a:pt x="6562" y="2232"/>
                    <a:pt x="6524" y="2188"/>
                    <a:pt x="6486" y="2145"/>
                  </a:cubicBezTo>
                  <a:cubicBezTo>
                    <a:pt x="6421" y="2085"/>
                    <a:pt x="6345" y="2042"/>
                    <a:pt x="6279" y="1976"/>
                  </a:cubicBezTo>
                  <a:cubicBezTo>
                    <a:pt x="6277" y="1974"/>
                    <a:pt x="6274" y="1973"/>
                    <a:pt x="6271" y="1973"/>
                  </a:cubicBezTo>
                  <a:cubicBezTo>
                    <a:pt x="6262" y="1973"/>
                    <a:pt x="6255" y="1984"/>
                    <a:pt x="6263" y="1993"/>
                  </a:cubicBezTo>
                  <a:cubicBezTo>
                    <a:pt x="6334" y="2069"/>
                    <a:pt x="6361" y="2167"/>
                    <a:pt x="6421" y="2248"/>
                  </a:cubicBezTo>
                  <a:cubicBezTo>
                    <a:pt x="6453" y="2297"/>
                    <a:pt x="6486" y="2346"/>
                    <a:pt x="6513" y="2395"/>
                  </a:cubicBezTo>
                  <a:cubicBezTo>
                    <a:pt x="6551" y="2471"/>
                    <a:pt x="6600" y="2542"/>
                    <a:pt x="6665" y="2596"/>
                  </a:cubicBezTo>
                  <a:cubicBezTo>
                    <a:pt x="6633" y="2645"/>
                    <a:pt x="6595" y="2694"/>
                    <a:pt x="6535" y="2694"/>
                  </a:cubicBezTo>
                  <a:cubicBezTo>
                    <a:pt x="6502" y="2694"/>
                    <a:pt x="6470" y="2688"/>
                    <a:pt x="6442" y="2678"/>
                  </a:cubicBezTo>
                  <a:cubicBezTo>
                    <a:pt x="6421" y="2542"/>
                    <a:pt x="6268" y="2428"/>
                    <a:pt x="6165" y="2346"/>
                  </a:cubicBezTo>
                  <a:cubicBezTo>
                    <a:pt x="6095" y="2286"/>
                    <a:pt x="6029" y="2216"/>
                    <a:pt x="5969" y="2145"/>
                  </a:cubicBezTo>
                  <a:cubicBezTo>
                    <a:pt x="5883" y="2074"/>
                    <a:pt x="5812" y="1993"/>
                    <a:pt x="5752" y="1900"/>
                  </a:cubicBezTo>
                  <a:cubicBezTo>
                    <a:pt x="5709" y="1830"/>
                    <a:pt x="5660" y="1770"/>
                    <a:pt x="5594" y="1726"/>
                  </a:cubicBezTo>
                  <a:cubicBezTo>
                    <a:pt x="5507" y="1661"/>
                    <a:pt x="5426" y="1585"/>
                    <a:pt x="5339" y="1514"/>
                  </a:cubicBezTo>
                  <a:cubicBezTo>
                    <a:pt x="5257" y="1438"/>
                    <a:pt x="5176" y="1373"/>
                    <a:pt x="5083" y="1313"/>
                  </a:cubicBezTo>
                  <a:cubicBezTo>
                    <a:pt x="5083" y="1264"/>
                    <a:pt x="5105" y="1215"/>
                    <a:pt x="5138" y="1177"/>
                  </a:cubicBezTo>
                  <a:cubicBezTo>
                    <a:pt x="5160" y="1161"/>
                    <a:pt x="5187" y="1145"/>
                    <a:pt x="5214" y="1134"/>
                  </a:cubicBezTo>
                  <a:cubicBezTo>
                    <a:pt x="5263" y="1204"/>
                    <a:pt x="5328" y="1270"/>
                    <a:pt x="5404" y="1319"/>
                  </a:cubicBezTo>
                  <a:cubicBezTo>
                    <a:pt x="5459" y="1340"/>
                    <a:pt x="5507" y="1373"/>
                    <a:pt x="5551" y="1411"/>
                  </a:cubicBezTo>
                  <a:cubicBezTo>
                    <a:pt x="5578" y="1444"/>
                    <a:pt x="5616" y="1476"/>
                    <a:pt x="5654" y="1503"/>
                  </a:cubicBezTo>
                  <a:cubicBezTo>
                    <a:pt x="5741" y="1558"/>
                    <a:pt x="5839" y="1596"/>
                    <a:pt x="5910" y="1677"/>
                  </a:cubicBezTo>
                  <a:cubicBezTo>
                    <a:pt x="5964" y="1732"/>
                    <a:pt x="6002" y="1786"/>
                    <a:pt x="6084" y="1802"/>
                  </a:cubicBezTo>
                  <a:cubicBezTo>
                    <a:pt x="6089" y="1802"/>
                    <a:pt x="6100" y="1792"/>
                    <a:pt x="6089" y="1786"/>
                  </a:cubicBezTo>
                  <a:cubicBezTo>
                    <a:pt x="6013" y="1743"/>
                    <a:pt x="5980" y="1650"/>
                    <a:pt x="5926" y="1590"/>
                  </a:cubicBezTo>
                  <a:cubicBezTo>
                    <a:pt x="5855" y="1514"/>
                    <a:pt x="5768" y="1455"/>
                    <a:pt x="5698" y="1384"/>
                  </a:cubicBezTo>
                  <a:cubicBezTo>
                    <a:pt x="5649" y="1324"/>
                    <a:pt x="5589" y="1270"/>
                    <a:pt x="5518" y="1226"/>
                  </a:cubicBezTo>
                  <a:cubicBezTo>
                    <a:pt x="5431" y="1188"/>
                    <a:pt x="5355" y="1139"/>
                    <a:pt x="5279" y="1085"/>
                  </a:cubicBezTo>
                  <a:cubicBezTo>
                    <a:pt x="5290" y="1063"/>
                    <a:pt x="5301" y="1041"/>
                    <a:pt x="5306" y="1014"/>
                  </a:cubicBezTo>
                  <a:cubicBezTo>
                    <a:pt x="5323" y="960"/>
                    <a:pt x="5323" y="916"/>
                    <a:pt x="5388" y="900"/>
                  </a:cubicBezTo>
                  <a:cubicBezTo>
                    <a:pt x="5409" y="896"/>
                    <a:pt x="5429" y="894"/>
                    <a:pt x="5450" y="894"/>
                  </a:cubicBezTo>
                  <a:close/>
                  <a:moveTo>
                    <a:pt x="5013" y="1524"/>
                  </a:moveTo>
                  <a:cubicBezTo>
                    <a:pt x="5144" y="1524"/>
                    <a:pt x="5323" y="1763"/>
                    <a:pt x="5399" y="1830"/>
                  </a:cubicBezTo>
                  <a:cubicBezTo>
                    <a:pt x="5464" y="1879"/>
                    <a:pt x="5524" y="1938"/>
                    <a:pt x="5567" y="2004"/>
                  </a:cubicBezTo>
                  <a:cubicBezTo>
                    <a:pt x="5529" y="2031"/>
                    <a:pt x="5491" y="2069"/>
                    <a:pt x="5453" y="2101"/>
                  </a:cubicBezTo>
                  <a:cubicBezTo>
                    <a:pt x="5399" y="2150"/>
                    <a:pt x="5350" y="2216"/>
                    <a:pt x="5285" y="2259"/>
                  </a:cubicBezTo>
                  <a:cubicBezTo>
                    <a:pt x="5252" y="2281"/>
                    <a:pt x="5208" y="2292"/>
                    <a:pt x="5176" y="2319"/>
                  </a:cubicBezTo>
                  <a:cubicBezTo>
                    <a:pt x="5143" y="2335"/>
                    <a:pt x="5116" y="2362"/>
                    <a:pt x="5089" y="2389"/>
                  </a:cubicBezTo>
                  <a:cubicBezTo>
                    <a:pt x="5024" y="2449"/>
                    <a:pt x="4969" y="2515"/>
                    <a:pt x="4904" y="2569"/>
                  </a:cubicBezTo>
                  <a:cubicBezTo>
                    <a:pt x="4774" y="2672"/>
                    <a:pt x="4659" y="2786"/>
                    <a:pt x="4545" y="2906"/>
                  </a:cubicBezTo>
                  <a:cubicBezTo>
                    <a:pt x="4426" y="3036"/>
                    <a:pt x="4290" y="3161"/>
                    <a:pt x="4149" y="3276"/>
                  </a:cubicBezTo>
                  <a:cubicBezTo>
                    <a:pt x="3877" y="3515"/>
                    <a:pt x="3621" y="3776"/>
                    <a:pt x="3360" y="4026"/>
                  </a:cubicBezTo>
                  <a:cubicBezTo>
                    <a:pt x="3306" y="4080"/>
                    <a:pt x="3241" y="4134"/>
                    <a:pt x="3181" y="4189"/>
                  </a:cubicBezTo>
                  <a:cubicBezTo>
                    <a:pt x="3116" y="4243"/>
                    <a:pt x="3040" y="4292"/>
                    <a:pt x="2964" y="4346"/>
                  </a:cubicBezTo>
                  <a:cubicBezTo>
                    <a:pt x="2909" y="4401"/>
                    <a:pt x="2849" y="4450"/>
                    <a:pt x="2790" y="4499"/>
                  </a:cubicBezTo>
                  <a:cubicBezTo>
                    <a:pt x="2724" y="4542"/>
                    <a:pt x="2659" y="4591"/>
                    <a:pt x="2599" y="4645"/>
                  </a:cubicBezTo>
                  <a:cubicBezTo>
                    <a:pt x="2431" y="4776"/>
                    <a:pt x="2257" y="4901"/>
                    <a:pt x="2099" y="5037"/>
                  </a:cubicBezTo>
                  <a:cubicBezTo>
                    <a:pt x="2024" y="5101"/>
                    <a:pt x="1944" y="5171"/>
                    <a:pt x="1868" y="5246"/>
                  </a:cubicBezTo>
                  <a:lnTo>
                    <a:pt x="1868" y="5246"/>
                  </a:lnTo>
                  <a:cubicBezTo>
                    <a:pt x="1878" y="5216"/>
                    <a:pt x="1887" y="5186"/>
                    <a:pt x="1887" y="5151"/>
                  </a:cubicBezTo>
                  <a:cubicBezTo>
                    <a:pt x="1914" y="4999"/>
                    <a:pt x="1855" y="4846"/>
                    <a:pt x="1730" y="4754"/>
                  </a:cubicBezTo>
                  <a:cubicBezTo>
                    <a:pt x="1643" y="4678"/>
                    <a:pt x="1539" y="4629"/>
                    <a:pt x="1431" y="4618"/>
                  </a:cubicBezTo>
                  <a:cubicBezTo>
                    <a:pt x="1458" y="4602"/>
                    <a:pt x="1485" y="4580"/>
                    <a:pt x="1512" y="4564"/>
                  </a:cubicBezTo>
                  <a:lnTo>
                    <a:pt x="1512" y="4558"/>
                  </a:lnTo>
                  <a:cubicBezTo>
                    <a:pt x="1588" y="4499"/>
                    <a:pt x="1659" y="4433"/>
                    <a:pt x="1724" y="4363"/>
                  </a:cubicBezTo>
                  <a:cubicBezTo>
                    <a:pt x="2034" y="4053"/>
                    <a:pt x="2376" y="3786"/>
                    <a:pt x="2703" y="3498"/>
                  </a:cubicBezTo>
                  <a:cubicBezTo>
                    <a:pt x="2866" y="3363"/>
                    <a:pt x="3012" y="3205"/>
                    <a:pt x="3175" y="3069"/>
                  </a:cubicBezTo>
                  <a:cubicBezTo>
                    <a:pt x="3252" y="3004"/>
                    <a:pt x="3328" y="2944"/>
                    <a:pt x="3404" y="2879"/>
                  </a:cubicBezTo>
                  <a:cubicBezTo>
                    <a:pt x="3485" y="2813"/>
                    <a:pt x="3540" y="2743"/>
                    <a:pt x="3621" y="2688"/>
                  </a:cubicBezTo>
                  <a:cubicBezTo>
                    <a:pt x="3697" y="2634"/>
                    <a:pt x="3768" y="2601"/>
                    <a:pt x="3839" y="2547"/>
                  </a:cubicBezTo>
                  <a:cubicBezTo>
                    <a:pt x="3909" y="2487"/>
                    <a:pt x="3985" y="2411"/>
                    <a:pt x="4062" y="2341"/>
                  </a:cubicBezTo>
                  <a:cubicBezTo>
                    <a:pt x="4230" y="2194"/>
                    <a:pt x="4409" y="2069"/>
                    <a:pt x="4567" y="1917"/>
                  </a:cubicBezTo>
                  <a:cubicBezTo>
                    <a:pt x="4692" y="1797"/>
                    <a:pt x="4812" y="1645"/>
                    <a:pt x="4958" y="1542"/>
                  </a:cubicBezTo>
                  <a:cubicBezTo>
                    <a:pt x="4975" y="1530"/>
                    <a:pt x="4994" y="1524"/>
                    <a:pt x="5013" y="1524"/>
                  </a:cubicBezTo>
                  <a:close/>
                  <a:moveTo>
                    <a:pt x="5676" y="2167"/>
                  </a:moveTo>
                  <a:cubicBezTo>
                    <a:pt x="5698" y="2188"/>
                    <a:pt x="5719" y="2210"/>
                    <a:pt x="5741" y="2232"/>
                  </a:cubicBezTo>
                  <a:cubicBezTo>
                    <a:pt x="5806" y="2297"/>
                    <a:pt x="5861" y="2357"/>
                    <a:pt x="5915" y="2428"/>
                  </a:cubicBezTo>
                  <a:cubicBezTo>
                    <a:pt x="5986" y="2493"/>
                    <a:pt x="6056" y="2553"/>
                    <a:pt x="6133" y="2612"/>
                  </a:cubicBezTo>
                  <a:cubicBezTo>
                    <a:pt x="6149" y="2629"/>
                    <a:pt x="6220" y="2683"/>
                    <a:pt x="6214" y="2716"/>
                  </a:cubicBezTo>
                  <a:cubicBezTo>
                    <a:pt x="6214" y="2741"/>
                    <a:pt x="6156" y="2782"/>
                    <a:pt x="6136" y="2800"/>
                  </a:cubicBezTo>
                  <a:lnTo>
                    <a:pt x="6136" y="2800"/>
                  </a:lnTo>
                  <a:cubicBezTo>
                    <a:pt x="6136" y="2799"/>
                    <a:pt x="6137" y="2798"/>
                    <a:pt x="6138" y="2797"/>
                  </a:cubicBezTo>
                  <a:lnTo>
                    <a:pt x="6138" y="2797"/>
                  </a:lnTo>
                  <a:lnTo>
                    <a:pt x="6133" y="2803"/>
                  </a:lnTo>
                  <a:cubicBezTo>
                    <a:pt x="6133" y="2802"/>
                    <a:pt x="6135" y="2801"/>
                    <a:pt x="6136" y="2800"/>
                  </a:cubicBezTo>
                  <a:lnTo>
                    <a:pt x="6136" y="2800"/>
                  </a:lnTo>
                  <a:cubicBezTo>
                    <a:pt x="6066" y="2875"/>
                    <a:pt x="6018" y="2961"/>
                    <a:pt x="5959" y="3036"/>
                  </a:cubicBezTo>
                  <a:cubicBezTo>
                    <a:pt x="5823" y="3194"/>
                    <a:pt x="5676" y="3346"/>
                    <a:pt x="5518" y="3482"/>
                  </a:cubicBezTo>
                  <a:cubicBezTo>
                    <a:pt x="5366" y="3634"/>
                    <a:pt x="5192" y="3765"/>
                    <a:pt x="5024" y="3901"/>
                  </a:cubicBezTo>
                  <a:cubicBezTo>
                    <a:pt x="4871" y="4026"/>
                    <a:pt x="4708" y="4118"/>
                    <a:pt x="4562" y="4249"/>
                  </a:cubicBezTo>
                  <a:cubicBezTo>
                    <a:pt x="4377" y="4417"/>
                    <a:pt x="4176" y="4569"/>
                    <a:pt x="3996" y="4738"/>
                  </a:cubicBezTo>
                  <a:cubicBezTo>
                    <a:pt x="3811" y="4912"/>
                    <a:pt x="3638" y="5053"/>
                    <a:pt x="3464" y="5216"/>
                  </a:cubicBezTo>
                  <a:cubicBezTo>
                    <a:pt x="3295" y="5379"/>
                    <a:pt x="3132" y="5531"/>
                    <a:pt x="2958" y="5689"/>
                  </a:cubicBezTo>
                  <a:cubicBezTo>
                    <a:pt x="2806" y="5830"/>
                    <a:pt x="2637" y="5972"/>
                    <a:pt x="2529" y="6146"/>
                  </a:cubicBezTo>
                  <a:cubicBezTo>
                    <a:pt x="2509" y="6142"/>
                    <a:pt x="2490" y="6138"/>
                    <a:pt x="2471" y="6138"/>
                  </a:cubicBezTo>
                  <a:cubicBezTo>
                    <a:pt x="2463" y="6138"/>
                    <a:pt x="2455" y="6139"/>
                    <a:pt x="2447" y="6140"/>
                  </a:cubicBezTo>
                  <a:cubicBezTo>
                    <a:pt x="2469" y="6053"/>
                    <a:pt x="2512" y="5966"/>
                    <a:pt x="2540" y="5890"/>
                  </a:cubicBezTo>
                  <a:cubicBezTo>
                    <a:pt x="2583" y="5754"/>
                    <a:pt x="2594" y="5618"/>
                    <a:pt x="2507" y="5504"/>
                  </a:cubicBezTo>
                  <a:cubicBezTo>
                    <a:pt x="2413" y="5378"/>
                    <a:pt x="2263" y="5308"/>
                    <a:pt x="2106" y="5308"/>
                  </a:cubicBezTo>
                  <a:cubicBezTo>
                    <a:pt x="2100" y="5308"/>
                    <a:pt x="2094" y="5308"/>
                    <a:pt x="2088" y="5309"/>
                  </a:cubicBezTo>
                  <a:cubicBezTo>
                    <a:pt x="2023" y="5314"/>
                    <a:pt x="1958" y="5325"/>
                    <a:pt x="1893" y="5336"/>
                  </a:cubicBezTo>
                  <a:cubicBezTo>
                    <a:pt x="1920" y="5314"/>
                    <a:pt x="1947" y="5287"/>
                    <a:pt x="1969" y="5265"/>
                  </a:cubicBezTo>
                  <a:cubicBezTo>
                    <a:pt x="2121" y="5135"/>
                    <a:pt x="2273" y="5010"/>
                    <a:pt x="2436" y="4890"/>
                  </a:cubicBezTo>
                  <a:cubicBezTo>
                    <a:pt x="2583" y="4776"/>
                    <a:pt x="2730" y="4656"/>
                    <a:pt x="2882" y="4558"/>
                  </a:cubicBezTo>
                  <a:cubicBezTo>
                    <a:pt x="2947" y="4515"/>
                    <a:pt x="2985" y="4455"/>
                    <a:pt x="3050" y="4412"/>
                  </a:cubicBezTo>
                  <a:cubicBezTo>
                    <a:pt x="3121" y="4368"/>
                    <a:pt x="3186" y="4319"/>
                    <a:pt x="3252" y="4265"/>
                  </a:cubicBezTo>
                  <a:cubicBezTo>
                    <a:pt x="3387" y="4145"/>
                    <a:pt x="3513" y="4020"/>
                    <a:pt x="3638" y="3895"/>
                  </a:cubicBezTo>
                  <a:cubicBezTo>
                    <a:pt x="3768" y="3765"/>
                    <a:pt x="3915" y="3651"/>
                    <a:pt x="4051" y="3520"/>
                  </a:cubicBezTo>
                  <a:cubicBezTo>
                    <a:pt x="4187" y="3395"/>
                    <a:pt x="4361" y="3270"/>
                    <a:pt x="4502" y="3134"/>
                  </a:cubicBezTo>
                  <a:cubicBezTo>
                    <a:pt x="4562" y="3080"/>
                    <a:pt x="4611" y="3009"/>
                    <a:pt x="4665" y="2955"/>
                  </a:cubicBezTo>
                  <a:cubicBezTo>
                    <a:pt x="4746" y="2890"/>
                    <a:pt x="4828" y="2830"/>
                    <a:pt x="4910" y="2781"/>
                  </a:cubicBezTo>
                  <a:cubicBezTo>
                    <a:pt x="4986" y="2732"/>
                    <a:pt x="5051" y="2678"/>
                    <a:pt x="5116" y="2618"/>
                  </a:cubicBezTo>
                  <a:cubicBezTo>
                    <a:pt x="5181" y="2547"/>
                    <a:pt x="5263" y="2487"/>
                    <a:pt x="5344" y="2444"/>
                  </a:cubicBezTo>
                  <a:cubicBezTo>
                    <a:pt x="5415" y="2400"/>
                    <a:pt x="5475" y="2346"/>
                    <a:pt x="5529" y="2286"/>
                  </a:cubicBezTo>
                  <a:cubicBezTo>
                    <a:pt x="5578" y="2248"/>
                    <a:pt x="5632" y="2210"/>
                    <a:pt x="5676" y="2167"/>
                  </a:cubicBezTo>
                  <a:close/>
                  <a:moveTo>
                    <a:pt x="517" y="6472"/>
                  </a:moveTo>
                  <a:cubicBezTo>
                    <a:pt x="496" y="6499"/>
                    <a:pt x="474" y="6526"/>
                    <a:pt x="458" y="6559"/>
                  </a:cubicBezTo>
                  <a:lnTo>
                    <a:pt x="458" y="6564"/>
                  </a:lnTo>
                  <a:lnTo>
                    <a:pt x="452" y="6570"/>
                  </a:lnTo>
                  <a:cubicBezTo>
                    <a:pt x="463" y="6537"/>
                    <a:pt x="479" y="6504"/>
                    <a:pt x="501" y="6477"/>
                  </a:cubicBezTo>
                  <a:cubicBezTo>
                    <a:pt x="501" y="6477"/>
                    <a:pt x="507" y="6472"/>
                    <a:pt x="507" y="6472"/>
                  </a:cubicBezTo>
                  <a:close/>
                  <a:moveTo>
                    <a:pt x="664" y="6635"/>
                  </a:moveTo>
                  <a:cubicBezTo>
                    <a:pt x="670" y="6651"/>
                    <a:pt x="675" y="6673"/>
                    <a:pt x="680" y="6695"/>
                  </a:cubicBezTo>
                  <a:cubicBezTo>
                    <a:pt x="664" y="6684"/>
                    <a:pt x="653" y="6673"/>
                    <a:pt x="642" y="6667"/>
                  </a:cubicBezTo>
                  <a:cubicBezTo>
                    <a:pt x="648" y="6657"/>
                    <a:pt x="659" y="6646"/>
                    <a:pt x="664" y="6635"/>
                  </a:cubicBezTo>
                  <a:close/>
                  <a:moveTo>
                    <a:pt x="1404" y="4771"/>
                  </a:moveTo>
                  <a:cubicBezTo>
                    <a:pt x="1438" y="4771"/>
                    <a:pt x="1471" y="4778"/>
                    <a:pt x="1501" y="4792"/>
                  </a:cubicBezTo>
                  <a:cubicBezTo>
                    <a:pt x="1567" y="4825"/>
                    <a:pt x="1621" y="4868"/>
                    <a:pt x="1670" y="4923"/>
                  </a:cubicBezTo>
                  <a:cubicBezTo>
                    <a:pt x="1860" y="5173"/>
                    <a:pt x="1458" y="5363"/>
                    <a:pt x="1523" y="5602"/>
                  </a:cubicBezTo>
                  <a:cubicBezTo>
                    <a:pt x="1535" y="5642"/>
                    <a:pt x="1570" y="5667"/>
                    <a:pt x="1610" y="5667"/>
                  </a:cubicBezTo>
                  <a:cubicBezTo>
                    <a:pt x="1624" y="5667"/>
                    <a:pt x="1639" y="5664"/>
                    <a:pt x="1653" y="5656"/>
                  </a:cubicBezTo>
                  <a:cubicBezTo>
                    <a:pt x="1708" y="5602"/>
                    <a:pt x="1778" y="5553"/>
                    <a:pt x="1849" y="5521"/>
                  </a:cubicBezTo>
                  <a:cubicBezTo>
                    <a:pt x="1925" y="5499"/>
                    <a:pt x="2007" y="5482"/>
                    <a:pt x="2088" y="5477"/>
                  </a:cubicBezTo>
                  <a:cubicBezTo>
                    <a:pt x="2096" y="5476"/>
                    <a:pt x="2104" y="5476"/>
                    <a:pt x="2112" y="5476"/>
                  </a:cubicBezTo>
                  <a:cubicBezTo>
                    <a:pt x="2235" y="5476"/>
                    <a:pt x="2387" y="5551"/>
                    <a:pt x="2387" y="5689"/>
                  </a:cubicBezTo>
                  <a:cubicBezTo>
                    <a:pt x="2387" y="5830"/>
                    <a:pt x="2311" y="5945"/>
                    <a:pt x="2268" y="6075"/>
                  </a:cubicBezTo>
                  <a:lnTo>
                    <a:pt x="2273" y="6075"/>
                  </a:lnTo>
                  <a:cubicBezTo>
                    <a:pt x="2263" y="6080"/>
                    <a:pt x="2253" y="6085"/>
                    <a:pt x="2247" y="6094"/>
                  </a:cubicBezTo>
                  <a:lnTo>
                    <a:pt x="2247" y="6094"/>
                  </a:lnTo>
                  <a:cubicBezTo>
                    <a:pt x="2247" y="6094"/>
                    <a:pt x="2246" y="6094"/>
                    <a:pt x="2245" y="6094"/>
                  </a:cubicBezTo>
                  <a:cubicBezTo>
                    <a:pt x="2234" y="6094"/>
                    <a:pt x="2193" y="6108"/>
                    <a:pt x="2175" y="6108"/>
                  </a:cubicBezTo>
                  <a:cubicBezTo>
                    <a:pt x="2148" y="6118"/>
                    <a:pt x="2116" y="6124"/>
                    <a:pt x="2088" y="6135"/>
                  </a:cubicBezTo>
                  <a:cubicBezTo>
                    <a:pt x="1996" y="6173"/>
                    <a:pt x="1909" y="6222"/>
                    <a:pt x="1833" y="6282"/>
                  </a:cubicBezTo>
                  <a:cubicBezTo>
                    <a:pt x="1632" y="6401"/>
                    <a:pt x="1425" y="6477"/>
                    <a:pt x="1219" y="6580"/>
                  </a:cubicBezTo>
                  <a:cubicBezTo>
                    <a:pt x="1110" y="6635"/>
                    <a:pt x="1007" y="6678"/>
                    <a:pt x="903" y="6727"/>
                  </a:cubicBezTo>
                  <a:cubicBezTo>
                    <a:pt x="914" y="6602"/>
                    <a:pt x="865" y="6483"/>
                    <a:pt x="778" y="6396"/>
                  </a:cubicBezTo>
                  <a:cubicBezTo>
                    <a:pt x="718" y="6349"/>
                    <a:pt x="642" y="6323"/>
                    <a:pt x="563" y="6323"/>
                  </a:cubicBezTo>
                  <a:cubicBezTo>
                    <a:pt x="550" y="6323"/>
                    <a:pt x="536" y="6323"/>
                    <a:pt x="523" y="6325"/>
                  </a:cubicBezTo>
                  <a:cubicBezTo>
                    <a:pt x="555" y="6227"/>
                    <a:pt x="593" y="6135"/>
                    <a:pt x="632" y="6037"/>
                  </a:cubicBezTo>
                  <a:cubicBezTo>
                    <a:pt x="729" y="5819"/>
                    <a:pt x="784" y="5591"/>
                    <a:pt x="860" y="5368"/>
                  </a:cubicBezTo>
                  <a:cubicBezTo>
                    <a:pt x="882" y="5319"/>
                    <a:pt x="903" y="5270"/>
                    <a:pt x="925" y="5222"/>
                  </a:cubicBezTo>
                  <a:cubicBezTo>
                    <a:pt x="947" y="5173"/>
                    <a:pt x="952" y="5113"/>
                    <a:pt x="974" y="5058"/>
                  </a:cubicBezTo>
                  <a:cubicBezTo>
                    <a:pt x="1001" y="5004"/>
                    <a:pt x="1023" y="4966"/>
                    <a:pt x="1045" y="4923"/>
                  </a:cubicBezTo>
                  <a:cubicBezTo>
                    <a:pt x="1061" y="4917"/>
                    <a:pt x="1077" y="4912"/>
                    <a:pt x="1094" y="4901"/>
                  </a:cubicBezTo>
                  <a:cubicBezTo>
                    <a:pt x="1153" y="4868"/>
                    <a:pt x="1213" y="4836"/>
                    <a:pt x="1278" y="4808"/>
                  </a:cubicBezTo>
                  <a:cubicBezTo>
                    <a:pt x="1316" y="4784"/>
                    <a:pt x="1360" y="4771"/>
                    <a:pt x="1404" y="4771"/>
                  </a:cubicBezTo>
                  <a:close/>
                  <a:moveTo>
                    <a:pt x="6761" y="0"/>
                  </a:moveTo>
                  <a:cubicBezTo>
                    <a:pt x="6553" y="0"/>
                    <a:pt x="6343" y="64"/>
                    <a:pt x="6160" y="161"/>
                  </a:cubicBezTo>
                  <a:cubicBezTo>
                    <a:pt x="6078" y="210"/>
                    <a:pt x="5997" y="264"/>
                    <a:pt x="5921" y="324"/>
                  </a:cubicBezTo>
                  <a:cubicBezTo>
                    <a:pt x="5844" y="378"/>
                    <a:pt x="5768" y="400"/>
                    <a:pt x="5703" y="476"/>
                  </a:cubicBezTo>
                  <a:cubicBezTo>
                    <a:pt x="5654" y="541"/>
                    <a:pt x="5594" y="596"/>
                    <a:pt x="5546" y="661"/>
                  </a:cubicBezTo>
                  <a:cubicBezTo>
                    <a:pt x="5524" y="683"/>
                    <a:pt x="5507" y="715"/>
                    <a:pt x="5497" y="742"/>
                  </a:cubicBezTo>
                  <a:cubicBezTo>
                    <a:pt x="5473" y="740"/>
                    <a:pt x="5450" y="738"/>
                    <a:pt x="5428" y="738"/>
                  </a:cubicBezTo>
                  <a:cubicBezTo>
                    <a:pt x="5320" y="738"/>
                    <a:pt x="5225" y="774"/>
                    <a:pt x="5170" y="873"/>
                  </a:cubicBezTo>
                  <a:cubicBezTo>
                    <a:pt x="5154" y="900"/>
                    <a:pt x="5154" y="933"/>
                    <a:pt x="5143" y="960"/>
                  </a:cubicBezTo>
                  <a:cubicBezTo>
                    <a:pt x="5127" y="998"/>
                    <a:pt x="5132" y="992"/>
                    <a:pt x="5094" y="1014"/>
                  </a:cubicBezTo>
                  <a:cubicBezTo>
                    <a:pt x="5051" y="1041"/>
                    <a:pt x="5018" y="1074"/>
                    <a:pt x="4986" y="1112"/>
                  </a:cubicBezTo>
                  <a:cubicBezTo>
                    <a:pt x="4953" y="1166"/>
                    <a:pt x="4942" y="1232"/>
                    <a:pt x="4953" y="1297"/>
                  </a:cubicBezTo>
                  <a:cubicBezTo>
                    <a:pt x="4937" y="1297"/>
                    <a:pt x="4920" y="1302"/>
                    <a:pt x="4904" y="1308"/>
                  </a:cubicBezTo>
                  <a:cubicBezTo>
                    <a:pt x="4730" y="1362"/>
                    <a:pt x="4605" y="1547"/>
                    <a:pt x="4486" y="1672"/>
                  </a:cubicBezTo>
                  <a:cubicBezTo>
                    <a:pt x="4322" y="1830"/>
                    <a:pt x="4149" y="1971"/>
                    <a:pt x="3975" y="2112"/>
                  </a:cubicBezTo>
                  <a:cubicBezTo>
                    <a:pt x="3893" y="2183"/>
                    <a:pt x="3822" y="2259"/>
                    <a:pt x="3741" y="2330"/>
                  </a:cubicBezTo>
                  <a:cubicBezTo>
                    <a:pt x="3665" y="2395"/>
                    <a:pt x="3578" y="2449"/>
                    <a:pt x="3491" y="2504"/>
                  </a:cubicBezTo>
                  <a:cubicBezTo>
                    <a:pt x="3426" y="2553"/>
                    <a:pt x="3371" y="2618"/>
                    <a:pt x="3306" y="2672"/>
                  </a:cubicBezTo>
                  <a:cubicBezTo>
                    <a:pt x="3224" y="2748"/>
                    <a:pt x="3132" y="2813"/>
                    <a:pt x="3045" y="2890"/>
                  </a:cubicBezTo>
                  <a:cubicBezTo>
                    <a:pt x="2849" y="3053"/>
                    <a:pt x="2670" y="3243"/>
                    <a:pt x="2474" y="3411"/>
                  </a:cubicBezTo>
                  <a:cubicBezTo>
                    <a:pt x="2284" y="3580"/>
                    <a:pt x="2094" y="3738"/>
                    <a:pt x="1904" y="3912"/>
                  </a:cubicBezTo>
                  <a:cubicBezTo>
                    <a:pt x="1811" y="3993"/>
                    <a:pt x="1724" y="4080"/>
                    <a:pt x="1637" y="4167"/>
                  </a:cubicBezTo>
                  <a:cubicBezTo>
                    <a:pt x="1556" y="4265"/>
                    <a:pt x="1463" y="4357"/>
                    <a:pt x="1365" y="4439"/>
                  </a:cubicBezTo>
                  <a:cubicBezTo>
                    <a:pt x="1284" y="4499"/>
                    <a:pt x="1202" y="4569"/>
                    <a:pt x="1132" y="4640"/>
                  </a:cubicBezTo>
                  <a:cubicBezTo>
                    <a:pt x="1104" y="4667"/>
                    <a:pt x="1077" y="4694"/>
                    <a:pt x="1056" y="4721"/>
                  </a:cubicBezTo>
                  <a:cubicBezTo>
                    <a:pt x="1050" y="4738"/>
                    <a:pt x="1039" y="4754"/>
                    <a:pt x="1028" y="4770"/>
                  </a:cubicBezTo>
                  <a:cubicBezTo>
                    <a:pt x="1007" y="4776"/>
                    <a:pt x="990" y="4787"/>
                    <a:pt x="985" y="4803"/>
                  </a:cubicBezTo>
                  <a:cubicBezTo>
                    <a:pt x="979" y="4814"/>
                    <a:pt x="979" y="4819"/>
                    <a:pt x="974" y="4825"/>
                  </a:cubicBezTo>
                  <a:cubicBezTo>
                    <a:pt x="936" y="4852"/>
                    <a:pt x="903" y="4885"/>
                    <a:pt x="871" y="4917"/>
                  </a:cubicBezTo>
                  <a:cubicBezTo>
                    <a:pt x="854" y="4933"/>
                    <a:pt x="854" y="4961"/>
                    <a:pt x="871" y="4977"/>
                  </a:cubicBezTo>
                  <a:cubicBezTo>
                    <a:pt x="854" y="5004"/>
                    <a:pt x="838" y="5031"/>
                    <a:pt x="822" y="5064"/>
                  </a:cubicBezTo>
                  <a:cubicBezTo>
                    <a:pt x="784" y="5173"/>
                    <a:pt x="729" y="5270"/>
                    <a:pt x="686" y="5374"/>
                  </a:cubicBezTo>
                  <a:cubicBezTo>
                    <a:pt x="604" y="5618"/>
                    <a:pt x="512" y="5847"/>
                    <a:pt x="414" y="6091"/>
                  </a:cubicBezTo>
                  <a:cubicBezTo>
                    <a:pt x="365" y="6205"/>
                    <a:pt x="333" y="6330"/>
                    <a:pt x="278" y="6450"/>
                  </a:cubicBezTo>
                  <a:cubicBezTo>
                    <a:pt x="229" y="6548"/>
                    <a:pt x="191" y="6657"/>
                    <a:pt x="164" y="6765"/>
                  </a:cubicBezTo>
                  <a:cubicBezTo>
                    <a:pt x="142" y="6923"/>
                    <a:pt x="1" y="7102"/>
                    <a:pt x="61" y="7276"/>
                  </a:cubicBezTo>
                  <a:cubicBezTo>
                    <a:pt x="68" y="7307"/>
                    <a:pt x="97" y="7326"/>
                    <a:pt x="127" y="7326"/>
                  </a:cubicBezTo>
                  <a:cubicBezTo>
                    <a:pt x="139" y="7326"/>
                    <a:pt x="153" y="7323"/>
                    <a:pt x="164" y="7314"/>
                  </a:cubicBezTo>
                  <a:cubicBezTo>
                    <a:pt x="256" y="7260"/>
                    <a:pt x="343" y="7189"/>
                    <a:pt x="436" y="7130"/>
                  </a:cubicBezTo>
                  <a:lnTo>
                    <a:pt x="468" y="7108"/>
                  </a:lnTo>
                  <a:cubicBezTo>
                    <a:pt x="632" y="7048"/>
                    <a:pt x="789" y="6972"/>
                    <a:pt x="822" y="6961"/>
                  </a:cubicBezTo>
                  <a:cubicBezTo>
                    <a:pt x="876" y="6939"/>
                    <a:pt x="936" y="6918"/>
                    <a:pt x="990" y="6890"/>
                  </a:cubicBezTo>
                  <a:cubicBezTo>
                    <a:pt x="1039" y="6869"/>
                    <a:pt x="1094" y="6863"/>
                    <a:pt x="1143" y="6841"/>
                  </a:cubicBezTo>
                  <a:cubicBezTo>
                    <a:pt x="1262" y="6787"/>
                    <a:pt x="1382" y="6744"/>
                    <a:pt x="1507" y="6706"/>
                  </a:cubicBezTo>
                  <a:cubicBezTo>
                    <a:pt x="1637" y="6667"/>
                    <a:pt x="1762" y="6619"/>
                    <a:pt x="1882" y="6553"/>
                  </a:cubicBezTo>
                  <a:cubicBezTo>
                    <a:pt x="1952" y="6515"/>
                    <a:pt x="2012" y="6477"/>
                    <a:pt x="2088" y="6445"/>
                  </a:cubicBezTo>
                  <a:cubicBezTo>
                    <a:pt x="2159" y="6412"/>
                    <a:pt x="2208" y="6396"/>
                    <a:pt x="2268" y="6363"/>
                  </a:cubicBezTo>
                  <a:cubicBezTo>
                    <a:pt x="2287" y="6397"/>
                    <a:pt x="2322" y="6418"/>
                    <a:pt x="2358" y="6418"/>
                  </a:cubicBezTo>
                  <a:cubicBezTo>
                    <a:pt x="2374" y="6418"/>
                    <a:pt x="2389" y="6415"/>
                    <a:pt x="2404" y="6407"/>
                  </a:cubicBezTo>
                  <a:cubicBezTo>
                    <a:pt x="2447" y="6374"/>
                    <a:pt x="2480" y="6330"/>
                    <a:pt x="2534" y="6320"/>
                  </a:cubicBezTo>
                  <a:cubicBezTo>
                    <a:pt x="2540" y="6314"/>
                    <a:pt x="2545" y="6314"/>
                    <a:pt x="2556" y="6309"/>
                  </a:cubicBezTo>
                  <a:cubicBezTo>
                    <a:pt x="2565" y="6312"/>
                    <a:pt x="2574" y="6314"/>
                    <a:pt x="2583" y="6314"/>
                  </a:cubicBezTo>
                  <a:cubicBezTo>
                    <a:pt x="2601" y="6314"/>
                    <a:pt x="2617" y="6307"/>
                    <a:pt x="2632" y="6292"/>
                  </a:cubicBezTo>
                  <a:cubicBezTo>
                    <a:pt x="2790" y="6146"/>
                    <a:pt x="2936" y="5988"/>
                    <a:pt x="3094" y="5847"/>
                  </a:cubicBezTo>
                  <a:cubicBezTo>
                    <a:pt x="3257" y="5705"/>
                    <a:pt x="3420" y="5559"/>
                    <a:pt x="3578" y="5401"/>
                  </a:cubicBezTo>
                  <a:cubicBezTo>
                    <a:pt x="3730" y="5249"/>
                    <a:pt x="3909" y="5107"/>
                    <a:pt x="4072" y="4955"/>
                  </a:cubicBezTo>
                  <a:cubicBezTo>
                    <a:pt x="4235" y="4803"/>
                    <a:pt x="4420" y="4645"/>
                    <a:pt x="4600" y="4493"/>
                  </a:cubicBezTo>
                  <a:cubicBezTo>
                    <a:pt x="4676" y="4417"/>
                    <a:pt x="4757" y="4346"/>
                    <a:pt x="4844" y="4281"/>
                  </a:cubicBezTo>
                  <a:cubicBezTo>
                    <a:pt x="4937" y="4232"/>
                    <a:pt x="5024" y="4172"/>
                    <a:pt x="5105" y="4113"/>
                  </a:cubicBezTo>
                  <a:cubicBezTo>
                    <a:pt x="5274" y="3971"/>
                    <a:pt x="5459" y="3841"/>
                    <a:pt x="5627" y="3689"/>
                  </a:cubicBezTo>
                  <a:cubicBezTo>
                    <a:pt x="5785" y="3553"/>
                    <a:pt x="5942" y="3401"/>
                    <a:pt x="6084" y="3243"/>
                  </a:cubicBezTo>
                  <a:cubicBezTo>
                    <a:pt x="6149" y="3161"/>
                    <a:pt x="6209" y="3064"/>
                    <a:pt x="6274" y="2982"/>
                  </a:cubicBezTo>
                  <a:cubicBezTo>
                    <a:pt x="6328" y="2933"/>
                    <a:pt x="6377" y="2873"/>
                    <a:pt x="6421" y="2813"/>
                  </a:cubicBezTo>
                  <a:cubicBezTo>
                    <a:pt x="6460" y="2857"/>
                    <a:pt x="6517" y="2883"/>
                    <a:pt x="6578" y="2883"/>
                  </a:cubicBezTo>
                  <a:cubicBezTo>
                    <a:pt x="6592" y="2883"/>
                    <a:pt x="6607" y="2882"/>
                    <a:pt x="6622" y="2879"/>
                  </a:cubicBezTo>
                  <a:cubicBezTo>
                    <a:pt x="6703" y="2857"/>
                    <a:pt x="6769" y="2808"/>
                    <a:pt x="6817" y="2737"/>
                  </a:cubicBezTo>
                  <a:cubicBezTo>
                    <a:pt x="6824" y="2738"/>
                    <a:pt x="6830" y="2738"/>
                    <a:pt x="6836" y="2738"/>
                  </a:cubicBezTo>
                  <a:cubicBezTo>
                    <a:pt x="7004" y="2738"/>
                    <a:pt x="7101" y="2595"/>
                    <a:pt x="7116" y="2411"/>
                  </a:cubicBezTo>
                  <a:cubicBezTo>
                    <a:pt x="7116" y="2341"/>
                    <a:pt x="7111" y="2270"/>
                    <a:pt x="7100" y="2199"/>
                  </a:cubicBezTo>
                  <a:cubicBezTo>
                    <a:pt x="7176" y="2161"/>
                    <a:pt x="7236" y="2069"/>
                    <a:pt x="7290" y="2004"/>
                  </a:cubicBezTo>
                  <a:cubicBezTo>
                    <a:pt x="7350" y="1938"/>
                    <a:pt x="7415" y="1879"/>
                    <a:pt x="7481" y="1819"/>
                  </a:cubicBezTo>
                  <a:cubicBezTo>
                    <a:pt x="7540" y="1754"/>
                    <a:pt x="7600" y="1667"/>
                    <a:pt x="7665" y="1596"/>
                  </a:cubicBezTo>
                  <a:cubicBezTo>
                    <a:pt x="7790" y="1460"/>
                    <a:pt x="7877" y="1346"/>
                    <a:pt x="7883" y="1161"/>
                  </a:cubicBezTo>
                  <a:cubicBezTo>
                    <a:pt x="7883" y="982"/>
                    <a:pt x="7845" y="808"/>
                    <a:pt x="7774" y="645"/>
                  </a:cubicBezTo>
                  <a:lnTo>
                    <a:pt x="7774" y="650"/>
                  </a:lnTo>
                  <a:cubicBezTo>
                    <a:pt x="7720" y="509"/>
                    <a:pt x="7622" y="389"/>
                    <a:pt x="7497" y="308"/>
                  </a:cubicBezTo>
                  <a:cubicBezTo>
                    <a:pt x="7377" y="215"/>
                    <a:pt x="7247" y="134"/>
                    <a:pt x="7111" y="68"/>
                  </a:cubicBezTo>
                  <a:cubicBezTo>
                    <a:pt x="6998" y="21"/>
                    <a:pt x="6880" y="0"/>
                    <a:pt x="6761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4317675" y="4381500"/>
              <a:ext cx="150325" cy="91900"/>
            </a:xfrm>
            <a:custGeom>
              <a:rect b="b" l="l" r="r" t="t"/>
              <a:pathLst>
                <a:path extrusionOk="0" h="3676" w="6013">
                  <a:moveTo>
                    <a:pt x="3371" y="254"/>
                  </a:moveTo>
                  <a:cubicBezTo>
                    <a:pt x="3398" y="254"/>
                    <a:pt x="3425" y="258"/>
                    <a:pt x="3452" y="261"/>
                  </a:cubicBezTo>
                  <a:lnTo>
                    <a:pt x="3594" y="261"/>
                  </a:lnTo>
                  <a:cubicBezTo>
                    <a:pt x="3697" y="267"/>
                    <a:pt x="3800" y="278"/>
                    <a:pt x="3903" y="294"/>
                  </a:cubicBezTo>
                  <a:cubicBezTo>
                    <a:pt x="4083" y="305"/>
                    <a:pt x="4262" y="332"/>
                    <a:pt x="4442" y="370"/>
                  </a:cubicBezTo>
                  <a:cubicBezTo>
                    <a:pt x="4659" y="419"/>
                    <a:pt x="4887" y="452"/>
                    <a:pt x="5110" y="506"/>
                  </a:cubicBezTo>
                  <a:cubicBezTo>
                    <a:pt x="5197" y="522"/>
                    <a:pt x="5289" y="539"/>
                    <a:pt x="5382" y="544"/>
                  </a:cubicBezTo>
                  <a:cubicBezTo>
                    <a:pt x="5268" y="588"/>
                    <a:pt x="5170" y="658"/>
                    <a:pt x="5061" y="707"/>
                  </a:cubicBezTo>
                  <a:cubicBezTo>
                    <a:pt x="4914" y="772"/>
                    <a:pt x="4762" y="843"/>
                    <a:pt x="4621" y="919"/>
                  </a:cubicBezTo>
                  <a:cubicBezTo>
                    <a:pt x="4480" y="1001"/>
                    <a:pt x="4333" y="1104"/>
                    <a:pt x="4181" y="1186"/>
                  </a:cubicBezTo>
                  <a:cubicBezTo>
                    <a:pt x="4121" y="1213"/>
                    <a:pt x="4066" y="1245"/>
                    <a:pt x="4012" y="1278"/>
                  </a:cubicBezTo>
                  <a:cubicBezTo>
                    <a:pt x="3920" y="1256"/>
                    <a:pt x="3833" y="1229"/>
                    <a:pt x="3751" y="1202"/>
                  </a:cubicBezTo>
                  <a:cubicBezTo>
                    <a:pt x="3680" y="1164"/>
                    <a:pt x="3604" y="1137"/>
                    <a:pt x="3528" y="1115"/>
                  </a:cubicBezTo>
                  <a:cubicBezTo>
                    <a:pt x="3360" y="1088"/>
                    <a:pt x="3208" y="1023"/>
                    <a:pt x="3039" y="995"/>
                  </a:cubicBezTo>
                  <a:cubicBezTo>
                    <a:pt x="2876" y="963"/>
                    <a:pt x="2702" y="936"/>
                    <a:pt x="2534" y="919"/>
                  </a:cubicBezTo>
                  <a:cubicBezTo>
                    <a:pt x="2436" y="908"/>
                    <a:pt x="2338" y="887"/>
                    <a:pt x="2240" y="876"/>
                  </a:cubicBezTo>
                  <a:lnTo>
                    <a:pt x="2414" y="783"/>
                  </a:lnTo>
                  <a:cubicBezTo>
                    <a:pt x="2582" y="696"/>
                    <a:pt x="2762" y="615"/>
                    <a:pt x="2925" y="517"/>
                  </a:cubicBezTo>
                  <a:cubicBezTo>
                    <a:pt x="2990" y="473"/>
                    <a:pt x="3061" y="441"/>
                    <a:pt x="3137" y="403"/>
                  </a:cubicBezTo>
                  <a:cubicBezTo>
                    <a:pt x="3175" y="381"/>
                    <a:pt x="3213" y="354"/>
                    <a:pt x="3251" y="327"/>
                  </a:cubicBezTo>
                  <a:cubicBezTo>
                    <a:pt x="3278" y="305"/>
                    <a:pt x="3305" y="267"/>
                    <a:pt x="3338" y="256"/>
                  </a:cubicBezTo>
                  <a:cubicBezTo>
                    <a:pt x="3349" y="254"/>
                    <a:pt x="3360" y="254"/>
                    <a:pt x="3371" y="254"/>
                  </a:cubicBezTo>
                  <a:close/>
                  <a:moveTo>
                    <a:pt x="2093" y="946"/>
                  </a:moveTo>
                  <a:cubicBezTo>
                    <a:pt x="2131" y="974"/>
                    <a:pt x="2180" y="1001"/>
                    <a:pt x="2224" y="1012"/>
                  </a:cubicBezTo>
                  <a:cubicBezTo>
                    <a:pt x="2305" y="1033"/>
                    <a:pt x="2387" y="1050"/>
                    <a:pt x="2468" y="1066"/>
                  </a:cubicBezTo>
                  <a:cubicBezTo>
                    <a:pt x="2561" y="1077"/>
                    <a:pt x="2648" y="1077"/>
                    <a:pt x="2735" y="1093"/>
                  </a:cubicBezTo>
                  <a:cubicBezTo>
                    <a:pt x="2827" y="1109"/>
                    <a:pt x="2919" y="1131"/>
                    <a:pt x="3012" y="1148"/>
                  </a:cubicBezTo>
                  <a:cubicBezTo>
                    <a:pt x="3175" y="1175"/>
                    <a:pt x="3327" y="1234"/>
                    <a:pt x="3490" y="1256"/>
                  </a:cubicBezTo>
                  <a:cubicBezTo>
                    <a:pt x="3577" y="1267"/>
                    <a:pt x="3648" y="1316"/>
                    <a:pt x="3735" y="1343"/>
                  </a:cubicBezTo>
                  <a:cubicBezTo>
                    <a:pt x="3773" y="1354"/>
                    <a:pt x="3811" y="1360"/>
                    <a:pt x="3849" y="1365"/>
                  </a:cubicBezTo>
                  <a:cubicBezTo>
                    <a:pt x="3659" y="1485"/>
                    <a:pt x="3468" y="1604"/>
                    <a:pt x="3267" y="1707"/>
                  </a:cubicBezTo>
                  <a:cubicBezTo>
                    <a:pt x="3208" y="1740"/>
                    <a:pt x="3153" y="1778"/>
                    <a:pt x="3099" y="1822"/>
                  </a:cubicBezTo>
                  <a:cubicBezTo>
                    <a:pt x="3028" y="1870"/>
                    <a:pt x="2952" y="1919"/>
                    <a:pt x="2876" y="1957"/>
                  </a:cubicBezTo>
                  <a:cubicBezTo>
                    <a:pt x="2805" y="2001"/>
                    <a:pt x="2740" y="2044"/>
                    <a:pt x="2669" y="2082"/>
                  </a:cubicBezTo>
                  <a:cubicBezTo>
                    <a:pt x="2653" y="2088"/>
                    <a:pt x="2631" y="2099"/>
                    <a:pt x="2615" y="2110"/>
                  </a:cubicBezTo>
                  <a:cubicBezTo>
                    <a:pt x="2550" y="2050"/>
                    <a:pt x="2430" y="2061"/>
                    <a:pt x="2354" y="2044"/>
                  </a:cubicBezTo>
                  <a:cubicBezTo>
                    <a:pt x="2202" y="2012"/>
                    <a:pt x="2061" y="1963"/>
                    <a:pt x="1919" y="1898"/>
                  </a:cubicBezTo>
                  <a:cubicBezTo>
                    <a:pt x="1843" y="1876"/>
                    <a:pt x="1767" y="1860"/>
                    <a:pt x="1686" y="1854"/>
                  </a:cubicBezTo>
                  <a:cubicBezTo>
                    <a:pt x="1593" y="1838"/>
                    <a:pt x="1495" y="1822"/>
                    <a:pt x="1403" y="1800"/>
                  </a:cubicBezTo>
                  <a:cubicBezTo>
                    <a:pt x="1218" y="1751"/>
                    <a:pt x="1033" y="1729"/>
                    <a:pt x="848" y="1691"/>
                  </a:cubicBezTo>
                  <a:lnTo>
                    <a:pt x="832" y="1686"/>
                  </a:lnTo>
                  <a:cubicBezTo>
                    <a:pt x="876" y="1648"/>
                    <a:pt x="919" y="1620"/>
                    <a:pt x="968" y="1593"/>
                  </a:cubicBezTo>
                  <a:lnTo>
                    <a:pt x="968" y="1599"/>
                  </a:lnTo>
                  <a:cubicBezTo>
                    <a:pt x="1126" y="1517"/>
                    <a:pt x="1278" y="1419"/>
                    <a:pt x="1419" y="1311"/>
                  </a:cubicBezTo>
                  <a:cubicBezTo>
                    <a:pt x="1495" y="1256"/>
                    <a:pt x="1577" y="1218"/>
                    <a:pt x="1658" y="1186"/>
                  </a:cubicBezTo>
                  <a:cubicBezTo>
                    <a:pt x="1745" y="1148"/>
                    <a:pt x="1811" y="1088"/>
                    <a:pt x="1898" y="1044"/>
                  </a:cubicBezTo>
                  <a:lnTo>
                    <a:pt x="2093" y="946"/>
                  </a:lnTo>
                  <a:close/>
                  <a:moveTo>
                    <a:pt x="5675" y="675"/>
                  </a:moveTo>
                  <a:cubicBezTo>
                    <a:pt x="5659" y="713"/>
                    <a:pt x="5643" y="756"/>
                    <a:pt x="5632" y="789"/>
                  </a:cubicBezTo>
                  <a:lnTo>
                    <a:pt x="5627" y="789"/>
                  </a:lnTo>
                  <a:cubicBezTo>
                    <a:pt x="5583" y="914"/>
                    <a:pt x="5518" y="1023"/>
                    <a:pt x="5463" y="1142"/>
                  </a:cubicBezTo>
                  <a:cubicBezTo>
                    <a:pt x="5376" y="1343"/>
                    <a:pt x="5262" y="1523"/>
                    <a:pt x="5197" y="1735"/>
                  </a:cubicBezTo>
                  <a:cubicBezTo>
                    <a:pt x="5175" y="1735"/>
                    <a:pt x="5159" y="1740"/>
                    <a:pt x="5143" y="1756"/>
                  </a:cubicBezTo>
                  <a:cubicBezTo>
                    <a:pt x="5077" y="1805"/>
                    <a:pt x="5001" y="1832"/>
                    <a:pt x="4936" y="1881"/>
                  </a:cubicBezTo>
                  <a:cubicBezTo>
                    <a:pt x="4876" y="1930"/>
                    <a:pt x="4779" y="1979"/>
                    <a:pt x="4702" y="2034"/>
                  </a:cubicBezTo>
                  <a:cubicBezTo>
                    <a:pt x="4539" y="2142"/>
                    <a:pt x="4376" y="2256"/>
                    <a:pt x="4208" y="2360"/>
                  </a:cubicBezTo>
                  <a:cubicBezTo>
                    <a:pt x="3996" y="2490"/>
                    <a:pt x="3789" y="2631"/>
                    <a:pt x="3577" y="2757"/>
                  </a:cubicBezTo>
                  <a:cubicBezTo>
                    <a:pt x="3599" y="2702"/>
                    <a:pt x="3610" y="2642"/>
                    <a:pt x="3626" y="2583"/>
                  </a:cubicBezTo>
                  <a:cubicBezTo>
                    <a:pt x="3664" y="2425"/>
                    <a:pt x="3719" y="2267"/>
                    <a:pt x="3784" y="2115"/>
                  </a:cubicBezTo>
                  <a:cubicBezTo>
                    <a:pt x="3822" y="2055"/>
                    <a:pt x="3854" y="1990"/>
                    <a:pt x="3882" y="1925"/>
                  </a:cubicBezTo>
                  <a:cubicBezTo>
                    <a:pt x="3892" y="1870"/>
                    <a:pt x="3903" y="1811"/>
                    <a:pt x="3909" y="1751"/>
                  </a:cubicBezTo>
                  <a:cubicBezTo>
                    <a:pt x="3931" y="1675"/>
                    <a:pt x="3958" y="1604"/>
                    <a:pt x="3996" y="1539"/>
                  </a:cubicBezTo>
                  <a:cubicBezTo>
                    <a:pt x="4001" y="1528"/>
                    <a:pt x="4007" y="1517"/>
                    <a:pt x="4012" y="1506"/>
                  </a:cubicBezTo>
                  <a:cubicBezTo>
                    <a:pt x="4072" y="1474"/>
                    <a:pt x="4137" y="1441"/>
                    <a:pt x="4202" y="1403"/>
                  </a:cubicBezTo>
                  <a:cubicBezTo>
                    <a:pt x="4344" y="1332"/>
                    <a:pt x="4485" y="1256"/>
                    <a:pt x="4621" y="1169"/>
                  </a:cubicBezTo>
                  <a:cubicBezTo>
                    <a:pt x="4762" y="1088"/>
                    <a:pt x="4904" y="1017"/>
                    <a:pt x="5050" y="952"/>
                  </a:cubicBezTo>
                  <a:cubicBezTo>
                    <a:pt x="5116" y="919"/>
                    <a:pt x="5181" y="897"/>
                    <a:pt x="5246" y="865"/>
                  </a:cubicBezTo>
                  <a:cubicBezTo>
                    <a:pt x="5306" y="838"/>
                    <a:pt x="5376" y="789"/>
                    <a:pt x="5447" y="762"/>
                  </a:cubicBezTo>
                  <a:cubicBezTo>
                    <a:pt x="5507" y="734"/>
                    <a:pt x="5572" y="734"/>
                    <a:pt x="5627" y="702"/>
                  </a:cubicBezTo>
                  <a:cubicBezTo>
                    <a:pt x="5643" y="696"/>
                    <a:pt x="5659" y="685"/>
                    <a:pt x="5675" y="675"/>
                  </a:cubicBezTo>
                  <a:close/>
                  <a:moveTo>
                    <a:pt x="3854" y="1593"/>
                  </a:moveTo>
                  <a:cubicBezTo>
                    <a:pt x="3827" y="1637"/>
                    <a:pt x="3806" y="1680"/>
                    <a:pt x="3795" y="1729"/>
                  </a:cubicBezTo>
                  <a:cubicBezTo>
                    <a:pt x="3784" y="1794"/>
                    <a:pt x="3762" y="1860"/>
                    <a:pt x="3735" y="1925"/>
                  </a:cubicBezTo>
                  <a:cubicBezTo>
                    <a:pt x="3697" y="1990"/>
                    <a:pt x="3653" y="2055"/>
                    <a:pt x="3621" y="2126"/>
                  </a:cubicBezTo>
                  <a:cubicBezTo>
                    <a:pt x="3550" y="2262"/>
                    <a:pt x="3496" y="2398"/>
                    <a:pt x="3447" y="2534"/>
                  </a:cubicBezTo>
                  <a:cubicBezTo>
                    <a:pt x="3430" y="2599"/>
                    <a:pt x="3409" y="2664"/>
                    <a:pt x="3387" y="2729"/>
                  </a:cubicBezTo>
                  <a:cubicBezTo>
                    <a:pt x="3354" y="2784"/>
                    <a:pt x="3327" y="2843"/>
                    <a:pt x="3316" y="2909"/>
                  </a:cubicBezTo>
                  <a:cubicBezTo>
                    <a:pt x="3273" y="2936"/>
                    <a:pt x="3224" y="2958"/>
                    <a:pt x="3180" y="2979"/>
                  </a:cubicBezTo>
                  <a:cubicBezTo>
                    <a:pt x="2996" y="3066"/>
                    <a:pt x="2805" y="3137"/>
                    <a:pt x="2615" y="3202"/>
                  </a:cubicBezTo>
                  <a:cubicBezTo>
                    <a:pt x="2534" y="3235"/>
                    <a:pt x="2447" y="3257"/>
                    <a:pt x="2370" y="3289"/>
                  </a:cubicBezTo>
                  <a:cubicBezTo>
                    <a:pt x="2354" y="3295"/>
                    <a:pt x="2338" y="3300"/>
                    <a:pt x="2322" y="3311"/>
                  </a:cubicBezTo>
                  <a:cubicBezTo>
                    <a:pt x="2343" y="3257"/>
                    <a:pt x="2354" y="3202"/>
                    <a:pt x="2370" y="3148"/>
                  </a:cubicBezTo>
                  <a:cubicBezTo>
                    <a:pt x="2398" y="3066"/>
                    <a:pt x="2430" y="2990"/>
                    <a:pt x="2457" y="2909"/>
                  </a:cubicBezTo>
                  <a:cubicBezTo>
                    <a:pt x="2479" y="2827"/>
                    <a:pt x="2495" y="2735"/>
                    <a:pt x="2523" y="2648"/>
                  </a:cubicBezTo>
                  <a:cubicBezTo>
                    <a:pt x="2555" y="2550"/>
                    <a:pt x="2599" y="2447"/>
                    <a:pt x="2631" y="2349"/>
                  </a:cubicBezTo>
                  <a:cubicBezTo>
                    <a:pt x="2648" y="2311"/>
                    <a:pt x="2653" y="2278"/>
                    <a:pt x="2664" y="2240"/>
                  </a:cubicBezTo>
                  <a:cubicBezTo>
                    <a:pt x="2691" y="2224"/>
                    <a:pt x="2724" y="2213"/>
                    <a:pt x="2762" y="2197"/>
                  </a:cubicBezTo>
                  <a:cubicBezTo>
                    <a:pt x="2816" y="2175"/>
                    <a:pt x="2876" y="2148"/>
                    <a:pt x="2930" y="2121"/>
                  </a:cubicBezTo>
                  <a:cubicBezTo>
                    <a:pt x="3001" y="2082"/>
                    <a:pt x="3077" y="2055"/>
                    <a:pt x="3148" y="2017"/>
                  </a:cubicBezTo>
                  <a:cubicBezTo>
                    <a:pt x="3213" y="1979"/>
                    <a:pt x="3273" y="1925"/>
                    <a:pt x="3338" y="1892"/>
                  </a:cubicBezTo>
                  <a:cubicBezTo>
                    <a:pt x="3512" y="1794"/>
                    <a:pt x="3680" y="1697"/>
                    <a:pt x="3854" y="1593"/>
                  </a:cubicBezTo>
                  <a:close/>
                  <a:moveTo>
                    <a:pt x="604" y="1822"/>
                  </a:moveTo>
                  <a:cubicBezTo>
                    <a:pt x="669" y="1832"/>
                    <a:pt x="740" y="1860"/>
                    <a:pt x="805" y="1876"/>
                  </a:cubicBezTo>
                  <a:cubicBezTo>
                    <a:pt x="968" y="1914"/>
                    <a:pt x="1137" y="1936"/>
                    <a:pt x="1300" y="1979"/>
                  </a:cubicBezTo>
                  <a:cubicBezTo>
                    <a:pt x="1457" y="2023"/>
                    <a:pt x="1615" y="2055"/>
                    <a:pt x="1778" y="2077"/>
                  </a:cubicBezTo>
                  <a:cubicBezTo>
                    <a:pt x="1903" y="2104"/>
                    <a:pt x="2033" y="2148"/>
                    <a:pt x="2153" y="2208"/>
                  </a:cubicBezTo>
                  <a:cubicBezTo>
                    <a:pt x="2218" y="2229"/>
                    <a:pt x="2283" y="2246"/>
                    <a:pt x="2354" y="2256"/>
                  </a:cubicBezTo>
                  <a:cubicBezTo>
                    <a:pt x="2365" y="2256"/>
                    <a:pt x="2409" y="2267"/>
                    <a:pt x="2447" y="2273"/>
                  </a:cubicBezTo>
                  <a:cubicBezTo>
                    <a:pt x="2447" y="2278"/>
                    <a:pt x="2441" y="2289"/>
                    <a:pt x="2436" y="2294"/>
                  </a:cubicBezTo>
                  <a:cubicBezTo>
                    <a:pt x="2425" y="2343"/>
                    <a:pt x="2403" y="2387"/>
                    <a:pt x="2387" y="2430"/>
                  </a:cubicBezTo>
                  <a:cubicBezTo>
                    <a:pt x="2360" y="2512"/>
                    <a:pt x="2327" y="2593"/>
                    <a:pt x="2305" y="2675"/>
                  </a:cubicBezTo>
                  <a:cubicBezTo>
                    <a:pt x="2262" y="2827"/>
                    <a:pt x="2207" y="2979"/>
                    <a:pt x="2164" y="3132"/>
                  </a:cubicBezTo>
                  <a:cubicBezTo>
                    <a:pt x="2142" y="3197"/>
                    <a:pt x="2115" y="3262"/>
                    <a:pt x="2088" y="3322"/>
                  </a:cubicBezTo>
                  <a:cubicBezTo>
                    <a:pt x="2071" y="3349"/>
                    <a:pt x="2061" y="3382"/>
                    <a:pt x="2055" y="3414"/>
                  </a:cubicBezTo>
                  <a:cubicBezTo>
                    <a:pt x="2028" y="3403"/>
                    <a:pt x="2006" y="3398"/>
                    <a:pt x="1985" y="3393"/>
                  </a:cubicBezTo>
                  <a:cubicBezTo>
                    <a:pt x="1941" y="3382"/>
                    <a:pt x="1898" y="3376"/>
                    <a:pt x="1854" y="3365"/>
                  </a:cubicBezTo>
                  <a:cubicBezTo>
                    <a:pt x="1751" y="3338"/>
                    <a:pt x="1648" y="3306"/>
                    <a:pt x="1544" y="3267"/>
                  </a:cubicBezTo>
                  <a:cubicBezTo>
                    <a:pt x="1468" y="3240"/>
                    <a:pt x="1392" y="3224"/>
                    <a:pt x="1310" y="3213"/>
                  </a:cubicBezTo>
                  <a:cubicBezTo>
                    <a:pt x="1267" y="3208"/>
                    <a:pt x="1224" y="3197"/>
                    <a:pt x="1180" y="3181"/>
                  </a:cubicBezTo>
                  <a:cubicBezTo>
                    <a:pt x="1153" y="3159"/>
                    <a:pt x="1126" y="3142"/>
                    <a:pt x="1093" y="3126"/>
                  </a:cubicBezTo>
                  <a:cubicBezTo>
                    <a:pt x="1055" y="3110"/>
                    <a:pt x="1028" y="3115"/>
                    <a:pt x="995" y="3099"/>
                  </a:cubicBezTo>
                  <a:cubicBezTo>
                    <a:pt x="963" y="3077"/>
                    <a:pt x="925" y="3061"/>
                    <a:pt x="886" y="3055"/>
                  </a:cubicBezTo>
                  <a:cubicBezTo>
                    <a:pt x="789" y="3034"/>
                    <a:pt x="702" y="2996"/>
                    <a:pt x="604" y="2969"/>
                  </a:cubicBezTo>
                  <a:cubicBezTo>
                    <a:pt x="555" y="2958"/>
                    <a:pt x="501" y="2963"/>
                    <a:pt x="452" y="2947"/>
                  </a:cubicBezTo>
                  <a:cubicBezTo>
                    <a:pt x="414" y="2930"/>
                    <a:pt x="376" y="2909"/>
                    <a:pt x="337" y="2887"/>
                  </a:cubicBezTo>
                  <a:cubicBezTo>
                    <a:pt x="289" y="2871"/>
                    <a:pt x="234" y="2860"/>
                    <a:pt x="180" y="2854"/>
                  </a:cubicBezTo>
                  <a:cubicBezTo>
                    <a:pt x="207" y="2811"/>
                    <a:pt x="223" y="2762"/>
                    <a:pt x="251" y="2718"/>
                  </a:cubicBezTo>
                  <a:cubicBezTo>
                    <a:pt x="299" y="2626"/>
                    <a:pt x="348" y="2539"/>
                    <a:pt x="386" y="2441"/>
                  </a:cubicBezTo>
                  <a:cubicBezTo>
                    <a:pt x="468" y="2235"/>
                    <a:pt x="539" y="2034"/>
                    <a:pt x="604" y="1822"/>
                  </a:cubicBezTo>
                  <a:close/>
                  <a:moveTo>
                    <a:pt x="3413" y="0"/>
                  </a:moveTo>
                  <a:cubicBezTo>
                    <a:pt x="3359" y="0"/>
                    <a:pt x="3307" y="5"/>
                    <a:pt x="3256" y="11"/>
                  </a:cubicBezTo>
                  <a:cubicBezTo>
                    <a:pt x="3175" y="39"/>
                    <a:pt x="3126" y="115"/>
                    <a:pt x="3050" y="153"/>
                  </a:cubicBezTo>
                  <a:cubicBezTo>
                    <a:pt x="2892" y="245"/>
                    <a:pt x="2724" y="321"/>
                    <a:pt x="2566" y="403"/>
                  </a:cubicBezTo>
                  <a:cubicBezTo>
                    <a:pt x="2387" y="495"/>
                    <a:pt x="2207" y="593"/>
                    <a:pt x="2028" y="675"/>
                  </a:cubicBezTo>
                  <a:cubicBezTo>
                    <a:pt x="1946" y="718"/>
                    <a:pt x="1859" y="762"/>
                    <a:pt x="1778" y="800"/>
                  </a:cubicBezTo>
                  <a:cubicBezTo>
                    <a:pt x="1691" y="843"/>
                    <a:pt x="1631" y="897"/>
                    <a:pt x="1550" y="936"/>
                  </a:cubicBezTo>
                  <a:cubicBezTo>
                    <a:pt x="1446" y="979"/>
                    <a:pt x="1349" y="1033"/>
                    <a:pt x="1256" y="1099"/>
                  </a:cubicBezTo>
                  <a:cubicBezTo>
                    <a:pt x="1169" y="1158"/>
                    <a:pt x="1088" y="1218"/>
                    <a:pt x="1001" y="1278"/>
                  </a:cubicBezTo>
                  <a:cubicBezTo>
                    <a:pt x="914" y="1332"/>
                    <a:pt x="816" y="1365"/>
                    <a:pt x="734" y="1425"/>
                  </a:cubicBezTo>
                  <a:cubicBezTo>
                    <a:pt x="707" y="1452"/>
                    <a:pt x="669" y="1479"/>
                    <a:pt x="636" y="1506"/>
                  </a:cubicBezTo>
                  <a:cubicBezTo>
                    <a:pt x="588" y="1533"/>
                    <a:pt x="533" y="1555"/>
                    <a:pt x="473" y="1566"/>
                  </a:cubicBezTo>
                  <a:cubicBezTo>
                    <a:pt x="424" y="1582"/>
                    <a:pt x="386" y="1626"/>
                    <a:pt x="386" y="1686"/>
                  </a:cubicBezTo>
                  <a:cubicBezTo>
                    <a:pt x="386" y="1789"/>
                    <a:pt x="337" y="1898"/>
                    <a:pt x="310" y="2001"/>
                  </a:cubicBezTo>
                  <a:cubicBezTo>
                    <a:pt x="278" y="2110"/>
                    <a:pt x="240" y="2224"/>
                    <a:pt x="212" y="2333"/>
                  </a:cubicBezTo>
                  <a:cubicBezTo>
                    <a:pt x="180" y="2425"/>
                    <a:pt x="153" y="2517"/>
                    <a:pt x="120" y="2604"/>
                  </a:cubicBezTo>
                  <a:cubicBezTo>
                    <a:pt x="93" y="2675"/>
                    <a:pt x="93" y="2767"/>
                    <a:pt x="44" y="2827"/>
                  </a:cubicBezTo>
                  <a:cubicBezTo>
                    <a:pt x="33" y="2833"/>
                    <a:pt x="28" y="2843"/>
                    <a:pt x="28" y="2854"/>
                  </a:cubicBezTo>
                  <a:cubicBezTo>
                    <a:pt x="6" y="2871"/>
                    <a:pt x="0" y="2903"/>
                    <a:pt x="17" y="2925"/>
                  </a:cubicBezTo>
                  <a:cubicBezTo>
                    <a:pt x="60" y="2979"/>
                    <a:pt x="120" y="3023"/>
                    <a:pt x="191" y="3045"/>
                  </a:cubicBezTo>
                  <a:cubicBezTo>
                    <a:pt x="272" y="3072"/>
                    <a:pt x="337" y="3137"/>
                    <a:pt x="424" y="3153"/>
                  </a:cubicBezTo>
                  <a:cubicBezTo>
                    <a:pt x="511" y="3170"/>
                    <a:pt x="598" y="3191"/>
                    <a:pt x="685" y="3224"/>
                  </a:cubicBezTo>
                  <a:cubicBezTo>
                    <a:pt x="723" y="3240"/>
                    <a:pt x="767" y="3251"/>
                    <a:pt x="810" y="3262"/>
                  </a:cubicBezTo>
                  <a:cubicBezTo>
                    <a:pt x="854" y="3267"/>
                    <a:pt x="876" y="3306"/>
                    <a:pt x="925" y="3322"/>
                  </a:cubicBezTo>
                  <a:cubicBezTo>
                    <a:pt x="946" y="3327"/>
                    <a:pt x="995" y="3333"/>
                    <a:pt x="1012" y="3338"/>
                  </a:cubicBezTo>
                  <a:cubicBezTo>
                    <a:pt x="1044" y="3360"/>
                    <a:pt x="1077" y="3382"/>
                    <a:pt x="1115" y="3398"/>
                  </a:cubicBezTo>
                  <a:cubicBezTo>
                    <a:pt x="1202" y="3431"/>
                    <a:pt x="1300" y="3441"/>
                    <a:pt x="1387" y="3469"/>
                  </a:cubicBezTo>
                  <a:cubicBezTo>
                    <a:pt x="1474" y="3496"/>
                    <a:pt x="1577" y="3534"/>
                    <a:pt x="1669" y="3572"/>
                  </a:cubicBezTo>
                  <a:cubicBezTo>
                    <a:pt x="1767" y="3610"/>
                    <a:pt x="1876" y="3626"/>
                    <a:pt x="1979" y="3659"/>
                  </a:cubicBezTo>
                  <a:cubicBezTo>
                    <a:pt x="2016" y="3670"/>
                    <a:pt x="2051" y="3675"/>
                    <a:pt x="2084" y="3675"/>
                  </a:cubicBezTo>
                  <a:cubicBezTo>
                    <a:pt x="2240" y="3675"/>
                    <a:pt x="2359" y="3566"/>
                    <a:pt x="2512" y="3512"/>
                  </a:cubicBezTo>
                  <a:cubicBezTo>
                    <a:pt x="2713" y="3447"/>
                    <a:pt x="2909" y="3376"/>
                    <a:pt x="3104" y="3295"/>
                  </a:cubicBezTo>
                  <a:cubicBezTo>
                    <a:pt x="3490" y="3132"/>
                    <a:pt x="3827" y="2898"/>
                    <a:pt x="4186" y="2686"/>
                  </a:cubicBezTo>
                  <a:cubicBezTo>
                    <a:pt x="4387" y="2566"/>
                    <a:pt x="4577" y="2441"/>
                    <a:pt x="4768" y="2305"/>
                  </a:cubicBezTo>
                  <a:cubicBezTo>
                    <a:pt x="4855" y="2246"/>
                    <a:pt x="4947" y="2197"/>
                    <a:pt x="5034" y="2137"/>
                  </a:cubicBezTo>
                  <a:cubicBezTo>
                    <a:pt x="5077" y="2110"/>
                    <a:pt x="5121" y="2077"/>
                    <a:pt x="5164" y="2050"/>
                  </a:cubicBezTo>
                  <a:cubicBezTo>
                    <a:pt x="5203" y="2028"/>
                    <a:pt x="5246" y="2006"/>
                    <a:pt x="5279" y="1979"/>
                  </a:cubicBezTo>
                  <a:cubicBezTo>
                    <a:pt x="5306" y="1974"/>
                    <a:pt x="5328" y="1963"/>
                    <a:pt x="5338" y="1941"/>
                  </a:cubicBezTo>
                  <a:cubicBezTo>
                    <a:pt x="5431" y="1832"/>
                    <a:pt x="5463" y="1697"/>
                    <a:pt x="5529" y="1572"/>
                  </a:cubicBezTo>
                  <a:cubicBezTo>
                    <a:pt x="5594" y="1446"/>
                    <a:pt x="5665" y="1305"/>
                    <a:pt x="5730" y="1169"/>
                  </a:cubicBezTo>
                  <a:cubicBezTo>
                    <a:pt x="5839" y="957"/>
                    <a:pt x="6012" y="669"/>
                    <a:pt x="5942" y="419"/>
                  </a:cubicBezTo>
                  <a:lnTo>
                    <a:pt x="5942" y="419"/>
                  </a:lnTo>
                  <a:lnTo>
                    <a:pt x="5947" y="425"/>
                  </a:lnTo>
                  <a:cubicBezTo>
                    <a:pt x="5931" y="376"/>
                    <a:pt x="5898" y="343"/>
                    <a:pt x="5849" y="327"/>
                  </a:cubicBezTo>
                  <a:cubicBezTo>
                    <a:pt x="5648" y="283"/>
                    <a:pt x="5442" y="305"/>
                    <a:pt x="5241" y="256"/>
                  </a:cubicBezTo>
                  <a:cubicBezTo>
                    <a:pt x="5034" y="207"/>
                    <a:pt x="4844" y="169"/>
                    <a:pt x="4643" y="136"/>
                  </a:cubicBezTo>
                  <a:cubicBezTo>
                    <a:pt x="4282" y="69"/>
                    <a:pt x="3922" y="6"/>
                    <a:pt x="3557" y="6"/>
                  </a:cubicBezTo>
                  <a:cubicBezTo>
                    <a:pt x="3542" y="6"/>
                    <a:pt x="3527" y="6"/>
                    <a:pt x="3512" y="6"/>
                  </a:cubicBezTo>
                  <a:cubicBezTo>
                    <a:pt x="3479" y="2"/>
                    <a:pt x="3446" y="0"/>
                    <a:pt x="3413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9"/>
            <p:cNvSpPr/>
            <p:nvPr/>
          </p:nvSpPr>
          <p:spPr>
            <a:xfrm>
              <a:off x="4420150" y="4424525"/>
              <a:ext cx="6400" cy="9250"/>
            </a:xfrm>
            <a:custGeom>
              <a:rect b="b" l="l" r="r" t="t"/>
              <a:pathLst>
                <a:path extrusionOk="0" h="370" w="256">
                  <a:moveTo>
                    <a:pt x="185" y="0"/>
                  </a:moveTo>
                  <a:cubicBezTo>
                    <a:pt x="172" y="0"/>
                    <a:pt x="159" y="6"/>
                    <a:pt x="147" y="19"/>
                  </a:cubicBezTo>
                  <a:cubicBezTo>
                    <a:pt x="109" y="73"/>
                    <a:pt x="82" y="133"/>
                    <a:pt x="60" y="193"/>
                  </a:cubicBezTo>
                  <a:cubicBezTo>
                    <a:pt x="38" y="247"/>
                    <a:pt x="0" y="313"/>
                    <a:pt x="54" y="361"/>
                  </a:cubicBezTo>
                  <a:cubicBezTo>
                    <a:pt x="60" y="367"/>
                    <a:pt x="69" y="370"/>
                    <a:pt x="79" y="370"/>
                  </a:cubicBezTo>
                  <a:cubicBezTo>
                    <a:pt x="88" y="370"/>
                    <a:pt x="98" y="367"/>
                    <a:pt x="103" y="361"/>
                  </a:cubicBezTo>
                  <a:cubicBezTo>
                    <a:pt x="169" y="285"/>
                    <a:pt x="163" y="166"/>
                    <a:pt x="223" y="90"/>
                  </a:cubicBezTo>
                  <a:cubicBezTo>
                    <a:pt x="256" y="53"/>
                    <a:pt x="223" y="0"/>
                    <a:pt x="185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9"/>
            <p:cNvSpPr/>
            <p:nvPr/>
          </p:nvSpPr>
          <p:spPr>
            <a:xfrm>
              <a:off x="4427875" y="4421025"/>
              <a:ext cx="3850" cy="9175"/>
            </a:xfrm>
            <a:custGeom>
              <a:rect b="b" l="l" r="r" t="t"/>
              <a:pathLst>
                <a:path extrusionOk="0" h="367" w="154">
                  <a:moveTo>
                    <a:pt x="72" y="0"/>
                  </a:moveTo>
                  <a:cubicBezTo>
                    <a:pt x="30" y="0"/>
                    <a:pt x="9" y="58"/>
                    <a:pt x="39" y="83"/>
                  </a:cubicBezTo>
                  <a:cubicBezTo>
                    <a:pt x="34" y="154"/>
                    <a:pt x="1" y="224"/>
                    <a:pt x="6" y="300"/>
                  </a:cubicBezTo>
                  <a:cubicBezTo>
                    <a:pt x="10" y="339"/>
                    <a:pt x="49" y="366"/>
                    <a:pt x="83" y="366"/>
                  </a:cubicBezTo>
                  <a:cubicBezTo>
                    <a:pt x="106" y="366"/>
                    <a:pt x="127" y="353"/>
                    <a:pt x="131" y="322"/>
                  </a:cubicBezTo>
                  <a:cubicBezTo>
                    <a:pt x="142" y="257"/>
                    <a:pt x="148" y="192"/>
                    <a:pt x="153" y="126"/>
                  </a:cubicBezTo>
                  <a:cubicBezTo>
                    <a:pt x="153" y="72"/>
                    <a:pt x="142" y="7"/>
                    <a:pt x="82" y="1"/>
                  </a:cubicBezTo>
                  <a:cubicBezTo>
                    <a:pt x="79" y="1"/>
                    <a:pt x="75" y="0"/>
                    <a:pt x="7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9"/>
            <p:cNvSpPr/>
            <p:nvPr/>
          </p:nvSpPr>
          <p:spPr>
            <a:xfrm>
              <a:off x="4431550" y="4420975"/>
              <a:ext cx="4375" cy="7175"/>
            </a:xfrm>
            <a:custGeom>
              <a:rect b="b" l="l" r="r" t="t"/>
              <a:pathLst>
                <a:path extrusionOk="0" h="287" w="175">
                  <a:moveTo>
                    <a:pt x="117" y="0"/>
                  </a:moveTo>
                  <a:cubicBezTo>
                    <a:pt x="93" y="0"/>
                    <a:pt x="69" y="17"/>
                    <a:pt x="66" y="47"/>
                  </a:cubicBezTo>
                  <a:cubicBezTo>
                    <a:pt x="55" y="96"/>
                    <a:pt x="39" y="139"/>
                    <a:pt x="17" y="188"/>
                  </a:cubicBezTo>
                  <a:cubicBezTo>
                    <a:pt x="1" y="210"/>
                    <a:pt x="6" y="237"/>
                    <a:pt x="22" y="264"/>
                  </a:cubicBezTo>
                  <a:cubicBezTo>
                    <a:pt x="28" y="275"/>
                    <a:pt x="39" y="286"/>
                    <a:pt x="60" y="286"/>
                  </a:cubicBezTo>
                  <a:cubicBezTo>
                    <a:pt x="77" y="281"/>
                    <a:pt x="88" y="264"/>
                    <a:pt x="93" y="253"/>
                  </a:cubicBezTo>
                  <a:cubicBezTo>
                    <a:pt x="98" y="243"/>
                    <a:pt x="109" y="205"/>
                    <a:pt x="126" y="183"/>
                  </a:cubicBezTo>
                  <a:cubicBezTo>
                    <a:pt x="158" y="145"/>
                    <a:pt x="175" y="85"/>
                    <a:pt x="164" y="36"/>
                  </a:cubicBezTo>
                  <a:cubicBezTo>
                    <a:pt x="156" y="12"/>
                    <a:pt x="137" y="0"/>
                    <a:pt x="11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9"/>
            <p:cNvSpPr/>
            <p:nvPr/>
          </p:nvSpPr>
          <p:spPr>
            <a:xfrm>
              <a:off x="4349475" y="4352200"/>
              <a:ext cx="7775" cy="11325"/>
            </a:xfrm>
            <a:custGeom>
              <a:rect b="b" l="l" r="r" t="t"/>
              <a:pathLst>
                <a:path extrusionOk="0" h="453" w="311">
                  <a:moveTo>
                    <a:pt x="74" y="0"/>
                  </a:moveTo>
                  <a:cubicBezTo>
                    <a:pt x="34" y="0"/>
                    <a:pt x="1" y="48"/>
                    <a:pt x="38" y="85"/>
                  </a:cubicBezTo>
                  <a:cubicBezTo>
                    <a:pt x="98" y="151"/>
                    <a:pt x="87" y="265"/>
                    <a:pt x="120" y="346"/>
                  </a:cubicBezTo>
                  <a:cubicBezTo>
                    <a:pt x="138" y="381"/>
                    <a:pt x="169" y="452"/>
                    <a:pt x="215" y="452"/>
                  </a:cubicBezTo>
                  <a:cubicBezTo>
                    <a:pt x="226" y="452"/>
                    <a:pt x="238" y="448"/>
                    <a:pt x="250" y="439"/>
                  </a:cubicBezTo>
                  <a:cubicBezTo>
                    <a:pt x="310" y="390"/>
                    <a:pt x="229" y="276"/>
                    <a:pt x="212" y="221"/>
                  </a:cubicBezTo>
                  <a:cubicBezTo>
                    <a:pt x="202" y="145"/>
                    <a:pt x="164" y="69"/>
                    <a:pt x="109" y="15"/>
                  </a:cubicBezTo>
                  <a:cubicBezTo>
                    <a:pt x="98" y="5"/>
                    <a:pt x="85" y="0"/>
                    <a:pt x="74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9"/>
            <p:cNvSpPr/>
            <p:nvPr/>
          </p:nvSpPr>
          <p:spPr>
            <a:xfrm>
              <a:off x="4355100" y="4349475"/>
              <a:ext cx="6400" cy="8850"/>
            </a:xfrm>
            <a:custGeom>
              <a:rect b="b" l="l" r="r" t="t"/>
              <a:pathLst>
                <a:path extrusionOk="0" h="354" w="256">
                  <a:moveTo>
                    <a:pt x="65" y="1"/>
                  </a:moveTo>
                  <a:cubicBezTo>
                    <a:pt x="30" y="1"/>
                    <a:pt x="0" y="48"/>
                    <a:pt x="25" y="86"/>
                  </a:cubicBezTo>
                  <a:cubicBezTo>
                    <a:pt x="58" y="129"/>
                    <a:pt x="80" y="173"/>
                    <a:pt x="85" y="227"/>
                  </a:cubicBezTo>
                  <a:cubicBezTo>
                    <a:pt x="91" y="265"/>
                    <a:pt x="112" y="309"/>
                    <a:pt x="140" y="341"/>
                  </a:cubicBezTo>
                  <a:cubicBezTo>
                    <a:pt x="150" y="350"/>
                    <a:pt x="162" y="354"/>
                    <a:pt x="174" y="354"/>
                  </a:cubicBezTo>
                  <a:cubicBezTo>
                    <a:pt x="215" y="354"/>
                    <a:pt x="256" y="312"/>
                    <a:pt x="227" y="271"/>
                  </a:cubicBezTo>
                  <a:cubicBezTo>
                    <a:pt x="205" y="232"/>
                    <a:pt x="189" y="189"/>
                    <a:pt x="178" y="145"/>
                  </a:cubicBezTo>
                  <a:cubicBezTo>
                    <a:pt x="156" y="102"/>
                    <a:pt x="129" y="59"/>
                    <a:pt x="96" y="15"/>
                  </a:cubicBezTo>
                  <a:cubicBezTo>
                    <a:pt x="86" y="5"/>
                    <a:pt x="75" y="1"/>
                    <a:pt x="65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9"/>
            <p:cNvSpPr/>
            <p:nvPr/>
          </p:nvSpPr>
          <p:spPr>
            <a:xfrm>
              <a:off x="4358625" y="4345150"/>
              <a:ext cx="5000" cy="7950"/>
            </a:xfrm>
            <a:custGeom>
              <a:rect b="b" l="l" r="r" t="t"/>
              <a:pathLst>
                <a:path extrusionOk="0" h="318" w="200">
                  <a:moveTo>
                    <a:pt x="74" y="1"/>
                  </a:moveTo>
                  <a:cubicBezTo>
                    <a:pt x="36" y="1"/>
                    <a:pt x="1" y="59"/>
                    <a:pt x="37" y="90"/>
                  </a:cubicBezTo>
                  <a:cubicBezTo>
                    <a:pt x="58" y="112"/>
                    <a:pt x="75" y="145"/>
                    <a:pt x="80" y="177"/>
                  </a:cubicBezTo>
                  <a:cubicBezTo>
                    <a:pt x="91" y="215"/>
                    <a:pt x="107" y="248"/>
                    <a:pt x="118" y="286"/>
                  </a:cubicBezTo>
                  <a:cubicBezTo>
                    <a:pt x="123" y="308"/>
                    <a:pt x="140" y="318"/>
                    <a:pt x="157" y="318"/>
                  </a:cubicBezTo>
                  <a:cubicBezTo>
                    <a:pt x="178" y="318"/>
                    <a:pt x="200" y="302"/>
                    <a:pt x="200" y="275"/>
                  </a:cubicBezTo>
                  <a:cubicBezTo>
                    <a:pt x="200" y="226"/>
                    <a:pt x="194" y="172"/>
                    <a:pt x="178" y="123"/>
                  </a:cubicBezTo>
                  <a:cubicBezTo>
                    <a:pt x="162" y="79"/>
                    <a:pt x="135" y="36"/>
                    <a:pt x="96" y="9"/>
                  </a:cubicBezTo>
                  <a:cubicBezTo>
                    <a:pt x="89" y="3"/>
                    <a:pt x="81" y="1"/>
                    <a:pt x="74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9"/>
            <p:cNvSpPr/>
            <p:nvPr/>
          </p:nvSpPr>
          <p:spPr>
            <a:xfrm>
              <a:off x="4364575" y="4342075"/>
              <a:ext cx="3000" cy="4650"/>
            </a:xfrm>
            <a:custGeom>
              <a:rect b="b" l="l" r="r" t="t"/>
              <a:pathLst>
                <a:path extrusionOk="0" h="186" w="120">
                  <a:moveTo>
                    <a:pt x="26" y="0"/>
                  </a:moveTo>
                  <a:cubicBezTo>
                    <a:pt x="12" y="0"/>
                    <a:pt x="1" y="15"/>
                    <a:pt x="5" y="34"/>
                  </a:cubicBezTo>
                  <a:cubicBezTo>
                    <a:pt x="11" y="56"/>
                    <a:pt x="16" y="83"/>
                    <a:pt x="22" y="110"/>
                  </a:cubicBezTo>
                  <a:cubicBezTo>
                    <a:pt x="27" y="137"/>
                    <a:pt x="27" y="175"/>
                    <a:pt x="60" y="186"/>
                  </a:cubicBezTo>
                  <a:cubicBezTo>
                    <a:pt x="70" y="186"/>
                    <a:pt x="81" y="186"/>
                    <a:pt x="92" y="175"/>
                  </a:cubicBezTo>
                  <a:cubicBezTo>
                    <a:pt x="119" y="153"/>
                    <a:pt x="103" y="104"/>
                    <a:pt x="92" y="77"/>
                  </a:cubicBezTo>
                  <a:cubicBezTo>
                    <a:pt x="87" y="45"/>
                    <a:pt x="65" y="7"/>
                    <a:pt x="32" y="1"/>
                  </a:cubicBezTo>
                  <a:cubicBezTo>
                    <a:pt x="30" y="0"/>
                    <a:pt x="28" y="0"/>
                    <a:pt x="2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9"/>
            <p:cNvSpPr/>
            <p:nvPr/>
          </p:nvSpPr>
          <p:spPr>
            <a:xfrm>
              <a:off x="4376550" y="4330575"/>
              <a:ext cx="4750" cy="6850"/>
            </a:xfrm>
            <a:custGeom>
              <a:rect b="b" l="l" r="r" t="t"/>
              <a:pathLst>
                <a:path extrusionOk="0" h="274" w="190">
                  <a:moveTo>
                    <a:pt x="87" y="0"/>
                  </a:moveTo>
                  <a:cubicBezTo>
                    <a:pt x="41" y="0"/>
                    <a:pt x="0" y="59"/>
                    <a:pt x="43" y="97"/>
                  </a:cubicBezTo>
                  <a:cubicBezTo>
                    <a:pt x="43" y="97"/>
                    <a:pt x="48" y="108"/>
                    <a:pt x="48" y="108"/>
                  </a:cubicBezTo>
                  <a:cubicBezTo>
                    <a:pt x="54" y="130"/>
                    <a:pt x="59" y="146"/>
                    <a:pt x="59" y="162"/>
                  </a:cubicBezTo>
                  <a:cubicBezTo>
                    <a:pt x="64" y="195"/>
                    <a:pt x="64" y="238"/>
                    <a:pt x="86" y="260"/>
                  </a:cubicBezTo>
                  <a:cubicBezTo>
                    <a:pt x="97" y="269"/>
                    <a:pt x="112" y="273"/>
                    <a:pt x="126" y="273"/>
                  </a:cubicBezTo>
                  <a:cubicBezTo>
                    <a:pt x="145" y="273"/>
                    <a:pt x="164" y="265"/>
                    <a:pt x="173" y="249"/>
                  </a:cubicBezTo>
                  <a:cubicBezTo>
                    <a:pt x="189" y="206"/>
                    <a:pt x="184" y="162"/>
                    <a:pt x="168" y="119"/>
                  </a:cubicBezTo>
                  <a:lnTo>
                    <a:pt x="168" y="119"/>
                  </a:lnTo>
                  <a:lnTo>
                    <a:pt x="173" y="124"/>
                  </a:lnTo>
                  <a:cubicBezTo>
                    <a:pt x="168" y="81"/>
                    <a:pt x="151" y="48"/>
                    <a:pt x="124" y="15"/>
                  </a:cubicBezTo>
                  <a:cubicBezTo>
                    <a:pt x="112" y="5"/>
                    <a:pt x="99" y="0"/>
                    <a:pt x="8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9"/>
            <p:cNvSpPr/>
            <p:nvPr/>
          </p:nvSpPr>
          <p:spPr>
            <a:xfrm>
              <a:off x="4382225" y="4326275"/>
              <a:ext cx="4225" cy="6000"/>
            </a:xfrm>
            <a:custGeom>
              <a:rect b="b" l="l" r="r" t="t"/>
              <a:pathLst>
                <a:path extrusionOk="0" h="240" w="169">
                  <a:moveTo>
                    <a:pt x="74" y="0"/>
                  </a:moveTo>
                  <a:cubicBezTo>
                    <a:pt x="36" y="0"/>
                    <a:pt x="0" y="54"/>
                    <a:pt x="33" y="95"/>
                  </a:cubicBezTo>
                  <a:cubicBezTo>
                    <a:pt x="66" y="133"/>
                    <a:pt x="55" y="198"/>
                    <a:pt x="93" y="231"/>
                  </a:cubicBezTo>
                  <a:cubicBezTo>
                    <a:pt x="98" y="236"/>
                    <a:pt x="106" y="239"/>
                    <a:pt x="115" y="239"/>
                  </a:cubicBezTo>
                  <a:cubicBezTo>
                    <a:pt x="123" y="239"/>
                    <a:pt x="131" y="236"/>
                    <a:pt x="136" y="231"/>
                  </a:cubicBezTo>
                  <a:cubicBezTo>
                    <a:pt x="164" y="204"/>
                    <a:pt x="169" y="160"/>
                    <a:pt x="164" y="128"/>
                  </a:cubicBezTo>
                  <a:lnTo>
                    <a:pt x="164" y="122"/>
                  </a:lnTo>
                  <a:cubicBezTo>
                    <a:pt x="158" y="84"/>
                    <a:pt x="136" y="46"/>
                    <a:pt x="109" y="19"/>
                  </a:cubicBezTo>
                  <a:cubicBezTo>
                    <a:pt x="99" y="6"/>
                    <a:pt x="86" y="0"/>
                    <a:pt x="74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9"/>
            <p:cNvSpPr/>
            <p:nvPr/>
          </p:nvSpPr>
          <p:spPr>
            <a:xfrm>
              <a:off x="4326100" y="4375700"/>
              <a:ext cx="4975" cy="6125"/>
            </a:xfrm>
            <a:custGeom>
              <a:rect b="b" l="l" r="r" t="t"/>
              <a:pathLst>
                <a:path extrusionOk="0" h="245" w="199">
                  <a:moveTo>
                    <a:pt x="70" y="1"/>
                  </a:moveTo>
                  <a:cubicBezTo>
                    <a:pt x="60" y="1"/>
                    <a:pt x="49" y="4"/>
                    <a:pt x="39" y="10"/>
                  </a:cubicBezTo>
                  <a:cubicBezTo>
                    <a:pt x="11" y="21"/>
                    <a:pt x="0" y="59"/>
                    <a:pt x="17" y="86"/>
                  </a:cubicBezTo>
                  <a:cubicBezTo>
                    <a:pt x="55" y="135"/>
                    <a:pt x="49" y="227"/>
                    <a:pt x="131" y="243"/>
                  </a:cubicBezTo>
                  <a:cubicBezTo>
                    <a:pt x="135" y="245"/>
                    <a:pt x="138" y="245"/>
                    <a:pt x="142" y="245"/>
                  </a:cubicBezTo>
                  <a:cubicBezTo>
                    <a:pt x="175" y="245"/>
                    <a:pt x="199" y="203"/>
                    <a:pt x="174" y="178"/>
                  </a:cubicBezTo>
                  <a:lnTo>
                    <a:pt x="169" y="173"/>
                  </a:lnTo>
                  <a:cubicBezTo>
                    <a:pt x="169" y="173"/>
                    <a:pt x="169" y="167"/>
                    <a:pt x="169" y="167"/>
                  </a:cubicBezTo>
                  <a:cubicBezTo>
                    <a:pt x="164" y="146"/>
                    <a:pt x="158" y="129"/>
                    <a:pt x="147" y="102"/>
                  </a:cubicBezTo>
                  <a:cubicBezTo>
                    <a:pt x="142" y="75"/>
                    <a:pt x="131" y="53"/>
                    <a:pt x="115" y="26"/>
                  </a:cubicBezTo>
                  <a:cubicBezTo>
                    <a:pt x="104" y="9"/>
                    <a:pt x="88" y="1"/>
                    <a:pt x="7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9"/>
            <p:cNvSpPr/>
            <p:nvPr/>
          </p:nvSpPr>
          <p:spPr>
            <a:xfrm>
              <a:off x="4331525" y="4370825"/>
              <a:ext cx="4375" cy="4325"/>
            </a:xfrm>
            <a:custGeom>
              <a:rect b="b" l="l" r="r" t="t"/>
              <a:pathLst>
                <a:path extrusionOk="0" h="173" w="175">
                  <a:moveTo>
                    <a:pt x="69" y="0"/>
                  </a:moveTo>
                  <a:cubicBezTo>
                    <a:pt x="61" y="0"/>
                    <a:pt x="52" y="1"/>
                    <a:pt x="44" y="4"/>
                  </a:cubicBezTo>
                  <a:cubicBezTo>
                    <a:pt x="17" y="14"/>
                    <a:pt x="1" y="47"/>
                    <a:pt x="6" y="74"/>
                  </a:cubicBezTo>
                  <a:cubicBezTo>
                    <a:pt x="17" y="96"/>
                    <a:pt x="34" y="112"/>
                    <a:pt x="61" y="112"/>
                  </a:cubicBezTo>
                  <a:cubicBezTo>
                    <a:pt x="61" y="118"/>
                    <a:pt x="61" y="123"/>
                    <a:pt x="66" y="134"/>
                  </a:cubicBezTo>
                  <a:cubicBezTo>
                    <a:pt x="72" y="150"/>
                    <a:pt x="93" y="167"/>
                    <a:pt x="115" y="172"/>
                  </a:cubicBezTo>
                  <a:cubicBezTo>
                    <a:pt x="126" y="172"/>
                    <a:pt x="142" y="172"/>
                    <a:pt x="153" y="161"/>
                  </a:cubicBezTo>
                  <a:cubicBezTo>
                    <a:pt x="164" y="150"/>
                    <a:pt x="175" y="139"/>
                    <a:pt x="175" y="123"/>
                  </a:cubicBezTo>
                  <a:cubicBezTo>
                    <a:pt x="175" y="114"/>
                    <a:pt x="175" y="105"/>
                    <a:pt x="175" y="96"/>
                  </a:cubicBezTo>
                  <a:cubicBezTo>
                    <a:pt x="175" y="85"/>
                    <a:pt x="164" y="80"/>
                    <a:pt x="164" y="69"/>
                  </a:cubicBezTo>
                  <a:cubicBezTo>
                    <a:pt x="159" y="63"/>
                    <a:pt x="153" y="53"/>
                    <a:pt x="148" y="42"/>
                  </a:cubicBezTo>
                  <a:cubicBezTo>
                    <a:pt x="130" y="16"/>
                    <a:pt x="100" y="0"/>
                    <a:pt x="6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9"/>
            <p:cNvSpPr/>
            <p:nvPr/>
          </p:nvSpPr>
          <p:spPr>
            <a:xfrm>
              <a:off x="4405725" y="4264975"/>
              <a:ext cx="16075" cy="9775"/>
            </a:xfrm>
            <a:custGeom>
              <a:rect b="b" l="l" r="r" t="t"/>
              <a:pathLst>
                <a:path extrusionOk="0" h="391" w="643">
                  <a:moveTo>
                    <a:pt x="547" y="0"/>
                  </a:moveTo>
                  <a:cubicBezTo>
                    <a:pt x="534" y="0"/>
                    <a:pt x="520" y="9"/>
                    <a:pt x="512" y="25"/>
                  </a:cubicBezTo>
                  <a:cubicBezTo>
                    <a:pt x="490" y="90"/>
                    <a:pt x="452" y="150"/>
                    <a:pt x="403" y="199"/>
                  </a:cubicBezTo>
                  <a:cubicBezTo>
                    <a:pt x="363" y="234"/>
                    <a:pt x="287" y="303"/>
                    <a:pt x="222" y="303"/>
                  </a:cubicBezTo>
                  <a:cubicBezTo>
                    <a:pt x="207" y="303"/>
                    <a:pt x="193" y="299"/>
                    <a:pt x="180" y="291"/>
                  </a:cubicBezTo>
                  <a:cubicBezTo>
                    <a:pt x="99" y="237"/>
                    <a:pt x="213" y="79"/>
                    <a:pt x="289" y="74"/>
                  </a:cubicBezTo>
                  <a:cubicBezTo>
                    <a:pt x="326" y="74"/>
                    <a:pt x="327" y="8"/>
                    <a:pt x="293" y="8"/>
                  </a:cubicBezTo>
                  <a:cubicBezTo>
                    <a:pt x="292" y="8"/>
                    <a:pt x="290" y="8"/>
                    <a:pt x="289" y="9"/>
                  </a:cubicBezTo>
                  <a:cubicBezTo>
                    <a:pt x="153" y="19"/>
                    <a:pt x="1" y="237"/>
                    <a:pt x="120" y="351"/>
                  </a:cubicBezTo>
                  <a:cubicBezTo>
                    <a:pt x="153" y="379"/>
                    <a:pt x="190" y="391"/>
                    <a:pt x="228" y="391"/>
                  </a:cubicBezTo>
                  <a:cubicBezTo>
                    <a:pt x="298" y="391"/>
                    <a:pt x="372" y="352"/>
                    <a:pt x="425" y="313"/>
                  </a:cubicBezTo>
                  <a:cubicBezTo>
                    <a:pt x="512" y="248"/>
                    <a:pt x="642" y="134"/>
                    <a:pt x="577" y="19"/>
                  </a:cubicBezTo>
                  <a:lnTo>
                    <a:pt x="577" y="19"/>
                  </a:lnTo>
                  <a:lnTo>
                    <a:pt x="582" y="25"/>
                  </a:lnTo>
                  <a:cubicBezTo>
                    <a:pt x="574" y="9"/>
                    <a:pt x="561" y="0"/>
                    <a:pt x="54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9"/>
            <p:cNvSpPr/>
            <p:nvPr/>
          </p:nvSpPr>
          <p:spPr>
            <a:xfrm>
              <a:off x="4338325" y="4311600"/>
              <a:ext cx="24125" cy="25650"/>
            </a:xfrm>
            <a:custGeom>
              <a:rect b="b" l="l" r="r" t="t"/>
              <a:pathLst>
                <a:path extrusionOk="0" h="1026" w="965">
                  <a:moveTo>
                    <a:pt x="924" y="1"/>
                  </a:moveTo>
                  <a:cubicBezTo>
                    <a:pt x="921" y="1"/>
                    <a:pt x="917" y="1"/>
                    <a:pt x="914" y="3"/>
                  </a:cubicBezTo>
                  <a:cubicBezTo>
                    <a:pt x="696" y="95"/>
                    <a:pt x="533" y="302"/>
                    <a:pt x="376" y="470"/>
                  </a:cubicBezTo>
                  <a:cubicBezTo>
                    <a:pt x="294" y="562"/>
                    <a:pt x="213" y="655"/>
                    <a:pt x="142" y="758"/>
                  </a:cubicBezTo>
                  <a:cubicBezTo>
                    <a:pt x="104" y="813"/>
                    <a:pt x="1" y="899"/>
                    <a:pt x="22" y="976"/>
                  </a:cubicBezTo>
                  <a:cubicBezTo>
                    <a:pt x="33" y="1012"/>
                    <a:pt x="59" y="1026"/>
                    <a:pt x="92" y="1026"/>
                  </a:cubicBezTo>
                  <a:cubicBezTo>
                    <a:pt x="192" y="1026"/>
                    <a:pt x="361" y="897"/>
                    <a:pt x="398" y="872"/>
                  </a:cubicBezTo>
                  <a:cubicBezTo>
                    <a:pt x="501" y="791"/>
                    <a:pt x="604" y="704"/>
                    <a:pt x="696" y="611"/>
                  </a:cubicBezTo>
                  <a:cubicBezTo>
                    <a:pt x="794" y="524"/>
                    <a:pt x="870" y="427"/>
                    <a:pt x="930" y="318"/>
                  </a:cubicBezTo>
                  <a:cubicBezTo>
                    <a:pt x="942" y="294"/>
                    <a:pt x="925" y="267"/>
                    <a:pt x="904" y="267"/>
                  </a:cubicBezTo>
                  <a:cubicBezTo>
                    <a:pt x="897" y="267"/>
                    <a:pt x="889" y="271"/>
                    <a:pt x="881" y="280"/>
                  </a:cubicBezTo>
                  <a:cubicBezTo>
                    <a:pt x="756" y="437"/>
                    <a:pt x="615" y="579"/>
                    <a:pt x="457" y="704"/>
                  </a:cubicBezTo>
                  <a:cubicBezTo>
                    <a:pt x="387" y="769"/>
                    <a:pt x="311" y="829"/>
                    <a:pt x="229" y="878"/>
                  </a:cubicBezTo>
                  <a:cubicBezTo>
                    <a:pt x="196" y="905"/>
                    <a:pt x="164" y="921"/>
                    <a:pt x="126" y="932"/>
                  </a:cubicBezTo>
                  <a:cubicBezTo>
                    <a:pt x="123" y="932"/>
                    <a:pt x="120" y="933"/>
                    <a:pt x="118" y="933"/>
                  </a:cubicBezTo>
                  <a:cubicBezTo>
                    <a:pt x="77" y="933"/>
                    <a:pt x="127" y="887"/>
                    <a:pt x="142" y="867"/>
                  </a:cubicBezTo>
                  <a:cubicBezTo>
                    <a:pt x="251" y="698"/>
                    <a:pt x="376" y="546"/>
                    <a:pt x="517" y="405"/>
                  </a:cubicBezTo>
                  <a:cubicBezTo>
                    <a:pt x="642" y="269"/>
                    <a:pt x="767" y="122"/>
                    <a:pt x="936" y="41"/>
                  </a:cubicBezTo>
                  <a:cubicBezTo>
                    <a:pt x="964" y="31"/>
                    <a:pt x="947" y="1"/>
                    <a:pt x="924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9"/>
            <p:cNvSpPr/>
            <p:nvPr/>
          </p:nvSpPr>
          <p:spPr>
            <a:xfrm>
              <a:off x="4309925" y="4350350"/>
              <a:ext cx="9400" cy="8000"/>
            </a:xfrm>
            <a:custGeom>
              <a:rect b="b" l="l" r="r" t="t"/>
              <a:pathLst>
                <a:path extrusionOk="0" h="320" w="376">
                  <a:moveTo>
                    <a:pt x="111" y="0"/>
                  </a:moveTo>
                  <a:cubicBezTo>
                    <a:pt x="105" y="0"/>
                    <a:pt x="99" y="2"/>
                    <a:pt x="93" y="7"/>
                  </a:cubicBezTo>
                  <a:cubicBezTo>
                    <a:pt x="1" y="89"/>
                    <a:pt x="11" y="230"/>
                    <a:pt x="109" y="301"/>
                  </a:cubicBezTo>
                  <a:cubicBezTo>
                    <a:pt x="134" y="313"/>
                    <a:pt x="161" y="319"/>
                    <a:pt x="187" y="319"/>
                  </a:cubicBezTo>
                  <a:cubicBezTo>
                    <a:pt x="232" y="319"/>
                    <a:pt x="276" y="302"/>
                    <a:pt x="310" y="268"/>
                  </a:cubicBezTo>
                  <a:cubicBezTo>
                    <a:pt x="376" y="219"/>
                    <a:pt x="370" y="121"/>
                    <a:pt x="300" y="78"/>
                  </a:cubicBezTo>
                  <a:cubicBezTo>
                    <a:pt x="294" y="75"/>
                    <a:pt x="287" y="73"/>
                    <a:pt x="282" y="73"/>
                  </a:cubicBezTo>
                  <a:cubicBezTo>
                    <a:pt x="267" y="73"/>
                    <a:pt x="255" y="82"/>
                    <a:pt x="251" y="94"/>
                  </a:cubicBezTo>
                  <a:cubicBezTo>
                    <a:pt x="245" y="127"/>
                    <a:pt x="262" y="165"/>
                    <a:pt x="240" y="192"/>
                  </a:cubicBezTo>
                  <a:cubicBezTo>
                    <a:pt x="228" y="211"/>
                    <a:pt x="200" y="228"/>
                    <a:pt x="173" y="228"/>
                  </a:cubicBezTo>
                  <a:cubicBezTo>
                    <a:pt x="162" y="228"/>
                    <a:pt x="151" y="225"/>
                    <a:pt x="142" y="219"/>
                  </a:cubicBezTo>
                  <a:cubicBezTo>
                    <a:pt x="98" y="192"/>
                    <a:pt x="82" y="105"/>
                    <a:pt x="126" y="67"/>
                  </a:cubicBezTo>
                  <a:cubicBezTo>
                    <a:pt x="157" y="45"/>
                    <a:pt x="137" y="0"/>
                    <a:pt x="111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68" name="Google Shape;268;p20"/>
          <p:cNvSpPr/>
          <p:nvPr/>
        </p:nvSpPr>
        <p:spPr>
          <a:xfrm>
            <a:off x="1036208" y="158744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0"/>
          <p:cNvSpPr txBox="1"/>
          <p:nvPr>
            <p:ph type="title"/>
          </p:nvPr>
        </p:nvSpPr>
        <p:spPr>
          <a:xfrm>
            <a:off x="202058" y="27331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70" name="Google Shape;270;p20"/>
          <p:cNvSpPr txBox="1"/>
          <p:nvPr>
            <p:ph idx="1" type="body"/>
          </p:nvPr>
        </p:nvSpPr>
        <p:spPr>
          <a:xfrm>
            <a:off x="202058" y="33019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71" name="Google Shape;271;p20"/>
          <p:cNvSpPr/>
          <p:nvPr/>
        </p:nvSpPr>
        <p:spPr>
          <a:xfrm>
            <a:off x="3943755" y="158744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0"/>
          <p:cNvSpPr txBox="1"/>
          <p:nvPr>
            <p:ph type="title"/>
          </p:nvPr>
        </p:nvSpPr>
        <p:spPr>
          <a:xfrm>
            <a:off x="3109605" y="27331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73" name="Google Shape;273;p20"/>
          <p:cNvSpPr txBox="1"/>
          <p:nvPr>
            <p:ph idx="1" type="body"/>
          </p:nvPr>
        </p:nvSpPr>
        <p:spPr>
          <a:xfrm>
            <a:off x="3109605" y="33019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74" name="Google Shape;274;p20"/>
          <p:cNvSpPr/>
          <p:nvPr/>
        </p:nvSpPr>
        <p:spPr>
          <a:xfrm>
            <a:off x="6781077" y="158744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0"/>
          <p:cNvSpPr txBox="1"/>
          <p:nvPr>
            <p:ph type="title"/>
          </p:nvPr>
        </p:nvSpPr>
        <p:spPr>
          <a:xfrm>
            <a:off x="5946927" y="27331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76" name="Google Shape;276;p20"/>
          <p:cNvSpPr txBox="1"/>
          <p:nvPr>
            <p:ph idx="1" type="body"/>
          </p:nvPr>
        </p:nvSpPr>
        <p:spPr>
          <a:xfrm>
            <a:off x="5946927" y="33019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77" name="Google Shape;27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278" name="Google Shape;278;p20"/>
          <p:cNvGrpSpPr/>
          <p:nvPr/>
        </p:nvGrpSpPr>
        <p:grpSpPr>
          <a:xfrm>
            <a:off x="1106862" y="1739691"/>
            <a:ext cx="774674" cy="704282"/>
            <a:chOff x="3311100" y="2266975"/>
            <a:chExt cx="200050" cy="184025"/>
          </a:xfrm>
        </p:grpSpPr>
        <p:sp>
          <p:nvSpPr>
            <p:cNvPr id="279" name="Google Shape;279;p20"/>
            <p:cNvSpPr/>
            <p:nvPr/>
          </p:nvSpPr>
          <p:spPr>
            <a:xfrm>
              <a:off x="3311100" y="2266975"/>
              <a:ext cx="200050" cy="184025"/>
            </a:xfrm>
            <a:custGeom>
              <a:rect b="b" l="l" r="r" t="t"/>
              <a:pathLst>
                <a:path extrusionOk="0" h="7361" w="8002">
                  <a:moveTo>
                    <a:pt x="2316" y="702"/>
                  </a:moveTo>
                  <a:cubicBezTo>
                    <a:pt x="2430" y="702"/>
                    <a:pt x="2539" y="713"/>
                    <a:pt x="2648" y="713"/>
                  </a:cubicBezTo>
                  <a:lnTo>
                    <a:pt x="2811" y="713"/>
                  </a:lnTo>
                  <a:cubicBezTo>
                    <a:pt x="2881" y="718"/>
                    <a:pt x="2941" y="740"/>
                    <a:pt x="3007" y="745"/>
                  </a:cubicBezTo>
                  <a:cubicBezTo>
                    <a:pt x="3090" y="753"/>
                    <a:pt x="3174" y="758"/>
                    <a:pt x="3257" y="758"/>
                  </a:cubicBezTo>
                  <a:cubicBezTo>
                    <a:pt x="3288" y="758"/>
                    <a:pt x="3318" y="758"/>
                    <a:pt x="3349" y="756"/>
                  </a:cubicBezTo>
                  <a:cubicBezTo>
                    <a:pt x="3469" y="756"/>
                    <a:pt x="3583" y="724"/>
                    <a:pt x="3702" y="724"/>
                  </a:cubicBezTo>
                  <a:cubicBezTo>
                    <a:pt x="4240" y="729"/>
                    <a:pt x="4784" y="729"/>
                    <a:pt x="5322" y="729"/>
                  </a:cubicBezTo>
                  <a:lnTo>
                    <a:pt x="6105" y="729"/>
                  </a:lnTo>
                  <a:cubicBezTo>
                    <a:pt x="6126" y="728"/>
                    <a:pt x="6148" y="728"/>
                    <a:pt x="6169" y="728"/>
                  </a:cubicBezTo>
                  <a:cubicBezTo>
                    <a:pt x="6273" y="728"/>
                    <a:pt x="6376" y="738"/>
                    <a:pt x="6480" y="756"/>
                  </a:cubicBezTo>
                  <a:cubicBezTo>
                    <a:pt x="6523" y="762"/>
                    <a:pt x="6567" y="767"/>
                    <a:pt x="6605" y="783"/>
                  </a:cubicBezTo>
                  <a:cubicBezTo>
                    <a:pt x="6654" y="816"/>
                    <a:pt x="6659" y="887"/>
                    <a:pt x="6676" y="936"/>
                  </a:cubicBezTo>
                  <a:cubicBezTo>
                    <a:pt x="6708" y="1093"/>
                    <a:pt x="6719" y="1251"/>
                    <a:pt x="6708" y="1414"/>
                  </a:cubicBezTo>
                  <a:cubicBezTo>
                    <a:pt x="6610" y="1403"/>
                    <a:pt x="6513" y="1381"/>
                    <a:pt x="6415" y="1376"/>
                  </a:cubicBezTo>
                  <a:cubicBezTo>
                    <a:pt x="6344" y="1376"/>
                    <a:pt x="6268" y="1370"/>
                    <a:pt x="6203" y="1360"/>
                  </a:cubicBezTo>
                  <a:cubicBezTo>
                    <a:pt x="6138" y="1343"/>
                    <a:pt x="6078" y="1338"/>
                    <a:pt x="6018" y="1338"/>
                  </a:cubicBezTo>
                  <a:cubicBezTo>
                    <a:pt x="5996" y="1339"/>
                    <a:pt x="5974" y="1339"/>
                    <a:pt x="5953" y="1339"/>
                  </a:cubicBezTo>
                  <a:cubicBezTo>
                    <a:pt x="5860" y="1339"/>
                    <a:pt x="5768" y="1331"/>
                    <a:pt x="5675" y="1327"/>
                  </a:cubicBezTo>
                  <a:cubicBezTo>
                    <a:pt x="5627" y="1327"/>
                    <a:pt x="5578" y="1332"/>
                    <a:pt x="5534" y="1338"/>
                  </a:cubicBezTo>
                  <a:cubicBezTo>
                    <a:pt x="5523" y="1340"/>
                    <a:pt x="5514" y="1342"/>
                    <a:pt x="5505" y="1342"/>
                  </a:cubicBezTo>
                  <a:cubicBezTo>
                    <a:pt x="5496" y="1342"/>
                    <a:pt x="5488" y="1340"/>
                    <a:pt x="5480" y="1338"/>
                  </a:cubicBezTo>
                  <a:cubicBezTo>
                    <a:pt x="5474" y="1327"/>
                    <a:pt x="5469" y="1316"/>
                    <a:pt x="5463" y="1305"/>
                  </a:cubicBezTo>
                  <a:cubicBezTo>
                    <a:pt x="5415" y="1180"/>
                    <a:pt x="5311" y="1082"/>
                    <a:pt x="5186" y="1033"/>
                  </a:cubicBezTo>
                  <a:cubicBezTo>
                    <a:pt x="5160" y="1024"/>
                    <a:pt x="5128" y="1019"/>
                    <a:pt x="5096" y="1019"/>
                  </a:cubicBezTo>
                  <a:cubicBezTo>
                    <a:pt x="5030" y="1019"/>
                    <a:pt x="4964" y="1042"/>
                    <a:pt x="4942" y="1104"/>
                  </a:cubicBezTo>
                  <a:cubicBezTo>
                    <a:pt x="4849" y="1126"/>
                    <a:pt x="4768" y="1186"/>
                    <a:pt x="4719" y="1267"/>
                  </a:cubicBezTo>
                  <a:cubicBezTo>
                    <a:pt x="4708" y="1283"/>
                    <a:pt x="4697" y="1300"/>
                    <a:pt x="4692" y="1311"/>
                  </a:cubicBezTo>
                  <a:cubicBezTo>
                    <a:pt x="4692" y="1311"/>
                    <a:pt x="4686" y="1305"/>
                    <a:pt x="4686" y="1305"/>
                  </a:cubicBezTo>
                  <a:cubicBezTo>
                    <a:pt x="4632" y="1180"/>
                    <a:pt x="4534" y="1077"/>
                    <a:pt x="4409" y="1033"/>
                  </a:cubicBezTo>
                  <a:cubicBezTo>
                    <a:pt x="4382" y="1024"/>
                    <a:pt x="4350" y="1019"/>
                    <a:pt x="4318" y="1019"/>
                  </a:cubicBezTo>
                  <a:cubicBezTo>
                    <a:pt x="4252" y="1019"/>
                    <a:pt x="4186" y="1042"/>
                    <a:pt x="4164" y="1104"/>
                  </a:cubicBezTo>
                  <a:cubicBezTo>
                    <a:pt x="4072" y="1126"/>
                    <a:pt x="3990" y="1186"/>
                    <a:pt x="3941" y="1267"/>
                  </a:cubicBezTo>
                  <a:cubicBezTo>
                    <a:pt x="3920" y="1300"/>
                    <a:pt x="3903" y="1332"/>
                    <a:pt x="3893" y="1365"/>
                  </a:cubicBezTo>
                  <a:cubicBezTo>
                    <a:pt x="3882" y="1343"/>
                    <a:pt x="3876" y="1321"/>
                    <a:pt x="3865" y="1305"/>
                  </a:cubicBezTo>
                  <a:cubicBezTo>
                    <a:pt x="3811" y="1180"/>
                    <a:pt x="3713" y="1077"/>
                    <a:pt x="3583" y="1033"/>
                  </a:cubicBezTo>
                  <a:cubicBezTo>
                    <a:pt x="3558" y="1024"/>
                    <a:pt x="3526" y="1019"/>
                    <a:pt x="3495" y="1019"/>
                  </a:cubicBezTo>
                  <a:cubicBezTo>
                    <a:pt x="3429" y="1019"/>
                    <a:pt x="3362" y="1042"/>
                    <a:pt x="3344" y="1104"/>
                  </a:cubicBezTo>
                  <a:cubicBezTo>
                    <a:pt x="3251" y="1126"/>
                    <a:pt x="3170" y="1186"/>
                    <a:pt x="3121" y="1267"/>
                  </a:cubicBezTo>
                  <a:cubicBezTo>
                    <a:pt x="3110" y="1283"/>
                    <a:pt x="3099" y="1300"/>
                    <a:pt x="3093" y="1311"/>
                  </a:cubicBezTo>
                  <a:cubicBezTo>
                    <a:pt x="3088" y="1311"/>
                    <a:pt x="3088" y="1305"/>
                    <a:pt x="3088" y="1305"/>
                  </a:cubicBezTo>
                  <a:cubicBezTo>
                    <a:pt x="3034" y="1180"/>
                    <a:pt x="2936" y="1082"/>
                    <a:pt x="2805" y="1033"/>
                  </a:cubicBezTo>
                  <a:cubicBezTo>
                    <a:pt x="2780" y="1024"/>
                    <a:pt x="2749" y="1019"/>
                    <a:pt x="2717" y="1019"/>
                  </a:cubicBezTo>
                  <a:cubicBezTo>
                    <a:pt x="2651" y="1019"/>
                    <a:pt x="2583" y="1042"/>
                    <a:pt x="2561" y="1104"/>
                  </a:cubicBezTo>
                  <a:cubicBezTo>
                    <a:pt x="2468" y="1126"/>
                    <a:pt x="2392" y="1186"/>
                    <a:pt x="2338" y="1267"/>
                  </a:cubicBezTo>
                  <a:cubicBezTo>
                    <a:pt x="2316" y="1300"/>
                    <a:pt x="2300" y="1332"/>
                    <a:pt x="2289" y="1370"/>
                  </a:cubicBezTo>
                  <a:cubicBezTo>
                    <a:pt x="2255" y="1363"/>
                    <a:pt x="2220" y="1361"/>
                    <a:pt x="2186" y="1361"/>
                  </a:cubicBezTo>
                  <a:cubicBezTo>
                    <a:pt x="2117" y="1361"/>
                    <a:pt x="2048" y="1370"/>
                    <a:pt x="1979" y="1370"/>
                  </a:cubicBezTo>
                  <a:cubicBezTo>
                    <a:pt x="1941" y="1370"/>
                    <a:pt x="1898" y="1354"/>
                    <a:pt x="1854" y="1354"/>
                  </a:cubicBezTo>
                  <a:cubicBezTo>
                    <a:pt x="1860" y="1327"/>
                    <a:pt x="1860" y="1300"/>
                    <a:pt x="1860" y="1273"/>
                  </a:cubicBezTo>
                  <a:cubicBezTo>
                    <a:pt x="1865" y="1143"/>
                    <a:pt x="1854" y="1014"/>
                    <a:pt x="1859" y="890"/>
                  </a:cubicBezTo>
                  <a:lnTo>
                    <a:pt x="1859" y="890"/>
                  </a:lnTo>
                  <a:cubicBezTo>
                    <a:pt x="1859" y="891"/>
                    <a:pt x="1859" y="891"/>
                    <a:pt x="1860" y="892"/>
                  </a:cubicBezTo>
                  <a:lnTo>
                    <a:pt x="1860" y="887"/>
                  </a:lnTo>
                  <a:lnTo>
                    <a:pt x="1860" y="887"/>
                  </a:lnTo>
                  <a:cubicBezTo>
                    <a:pt x="1859" y="888"/>
                    <a:pt x="1859" y="889"/>
                    <a:pt x="1859" y="890"/>
                  </a:cubicBezTo>
                  <a:lnTo>
                    <a:pt x="1859" y="890"/>
                  </a:lnTo>
                  <a:cubicBezTo>
                    <a:pt x="1854" y="837"/>
                    <a:pt x="1865" y="788"/>
                    <a:pt x="1898" y="745"/>
                  </a:cubicBezTo>
                  <a:cubicBezTo>
                    <a:pt x="1917" y="721"/>
                    <a:pt x="1945" y="714"/>
                    <a:pt x="1976" y="714"/>
                  </a:cubicBezTo>
                  <a:cubicBezTo>
                    <a:pt x="2006" y="714"/>
                    <a:pt x="2039" y="721"/>
                    <a:pt x="2066" y="724"/>
                  </a:cubicBezTo>
                  <a:cubicBezTo>
                    <a:pt x="2089" y="727"/>
                    <a:pt x="2115" y="731"/>
                    <a:pt x="2142" y="731"/>
                  </a:cubicBezTo>
                  <a:cubicBezTo>
                    <a:pt x="2153" y="731"/>
                    <a:pt x="2164" y="731"/>
                    <a:pt x="2175" y="729"/>
                  </a:cubicBezTo>
                  <a:cubicBezTo>
                    <a:pt x="2218" y="718"/>
                    <a:pt x="2267" y="707"/>
                    <a:pt x="2316" y="702"/>
                  </a:cubicBezTo>
                  <a:close/>
                  <a:moveTo>
                    <a:pt x="5610" y="1408"/>
                  </a:moveTo>
                  <a:cubicBezTo>
                    <a:pt x="5637" y="1408"/>
                    <a:pt x="5659" y="1414"/>
                    <a:pt x="5686" y="1414"/>
                  </a:cubicBezTo>
                  <a:cubicBezTo>
                    <a:pt x="5789" y="1414"/>
                    <a:pt x="5883" y="1426"/>
                    <a:pt x="5980" y="1426"/>
                  </a:cubicBezTo>
                  <a:cubicBezTo>
                    <a:pt x="5996" y="1426"/>
                    <a:pt x="6013" y="1426"/>
                    <a:pt x="6029" y="1425"/>
                  </a:cubicBezTo>
                  <a:cubicBezTo>
                    <a:pt x="6099" y="1430"/>
                    <a:pt x="6170" y="1441"/>
                    <a:pt x="6241" y="1463"/>
                  </a:cubicBezTo>
                  <a:cubicBezTo>
                    <a:pt x="6295" y="1468"/>
                    <a:pt x="6350" y="1468"/>
                    <a:pt x="6409" y="1468"/>
                  </a:cubicBezTo>
                  <a:cubicBezTo>
                    <a:pt x="6507" y="1474"/>
                    <a:pt x="6600" y="1495"/>
                    <a:pt x="6697" y="1501"/>
                  </a:cubicBezTo>
                  <a:cubicBezTo>
                    <a:pt x="6697" y="1528"/>
                    <a:pt x="6697" y="1555"/>
                    <a:pt x="6692" y="1588"/>
                  </a:cubicBezTo>
                  <a:cubicBezTo>
                    <a:pt x="6687" y="1588"/>
                    <a:pt x="6682" y="1588"/>
                    <a:pt x="6677" y="1592"/>
                  </a:cubicBezTo>
                  <a:lnTo>
                    <a:pt x="6677" y="1592"/>
                  </a:lnTo>
                  <a:cubicBezTo>
                    <a:pt x="6684" y="1582"/>
                    <a:pt x="6594" y="1577"/>
                    <a:pt x="6583" y="1577"/>
                  </a:cubicBezTo>
                  <a:lnTo>
                    <a:pt x="6583" y="1582"/>
                  </a:lnTo>
                  <a:cubicBezTo>
                    <a:pt x="6529" y="1582"/>
                    <a:pt x="6475" y="1577"/>
                    <a:pt x="6420" y="1572"/>
                  </a:cubicBezTo>
                  <a:cubicBezTo>
                    <a:pt x="6301" y="1566"/>
                    <a:pt x="6176" y="1566"/>
                    <a:pt x="6056" y="1561"/>
                  </a:cubicBezTo>
                  <a:cubicBezTo>
                    <a:pt x="5953" y="1550"/>
                    <a:pt x="5844" y="1550"/>
                    <a:pt x="5741" y="1550"/>
                  </a:cubicBezTo>
                  <a:cubicBezTo>
                    <a:pt x="5686" y="1555"/>
                    <a:pt x="5632" y="1566"/>
                    <a:pt x="5572" y="1572"/>
                  </a:cubicBezTo>
                  <a:lnTo>
                    <a:pt x="5518" y="1572"/>
                  </a:lnTo>
                  <a:cubicBezTo>
                    <a:pt x="5523" y="1517"/>
                    <a:pt x="5518" y="1468"/>
                    <a:pt x="5507" y="1419"/>
                  </a:cubicBezTo>
                  <a:lnTo>
                    <a:pt x="5529" y="1419"/>
                  </a:lnTo>
                  <a:cubicBezTo>
                    <a:pt x="5550" y="1419"/>
                    <a:pt x="5583" y="1408"/>
                    <a:pt x="5610" y="1408"/>
                  </a:cubicBezTo>
                  <a:close/>
                  <a:moveTo>
                    <a:pt x="2642" y="1148"/>
                  </a:moveTo>
                  <a:cubicBezTo>
                    <a:pt x="2686" y="1148"/>
                    <a:pt x="2724" y="1153"/>
                    <a:pt x="2767" y="1164"/>
                  </a:cubicBezTo>
                  <a:cubicBezTo>
                    <a:pt x="2854" y="1202"/>
                    <a:pt x="2925" y="1273"/>
                    <a:pt x="2968" y="1354"/>
                  </a:cubicBezTo>
                  <a:cubicBezTo>
                    <a:pt x="3017" y="1430"/>
                    <a:pt x="3028" y="1523"/>
                    <a:pt x="3012" y="1610"/>
                  </a:cubicBezTo>
                  <a:cubicBezTo>
                    <a:pt x="2979" y="1702"/>
                    <a:pt x="2903" y="1773"/>
                    <a:pt x="2811" y="1805"/>
                  </a:cubicBezTo>
                  <a:cubicBezTo>
                    <a:pt x="2775" y="1819"/>
                    <a:pt x="2737" y="1825"/>
                    <a:pt x="2700" y="1825"/>
                  </a:cubicBezTo>
                  <a:cubicBezTo>
                    <a:pt x="2587" y="1825"/>
                    <a:pt x="2478" y="1765"/>
                    <a:pt x="2425" y="1658"/>
                  </a:cubicBezTo>
                  <a:cubicBezTo>
                    <a:pt x="2332" y="1452"/>
                    <a:pt x="2463" y="1251"/>
                    <a:pt x="2642" y="1148"/>
                  </a:cubicBezTo>
                  <a:close/>
                  <a:moveTo>
                    <a:pt x="3420" y="1148"/>
                  </a:moveTo>
                  <a:cubicBezTo>
                    <a:pt x="3463" y="1148"/>
                    <a:pt x="3501" y="1153"/>
                    <a:pt x="3545" y="1164"/>
                  </a:cubicBezTo>
                  <a:cubicBezTo>
                    <a:pt x="3632" y="1202"/>
                    <a:pt x="3702" y="1273"/>
                    <a:pt x="3746" y="1354"/>
                  </a:cubicBezTo>
                  <a:cubicBezTo>
                    <a:pt x="3795" y="1430"/>
                    <a:pt x="3806" y="1523"/>
                    <a:pt x="3789" y="1610"/>
                  </a:cubicBezTo>
                  <a:cubicBezTo>
                    <a:pt x="3757" y="1702"/>
                    <a:pt x="3681" y="1773"/>
                    <a:pt x="3588" y="1805"/>
                  </a:cubicBezTo>
                  <a:cubicBezTo>
                    <a:pt x="3552" y="1819"/>
                    <a:pt x="3514" y="1825"/>
                    <a:pt x="3477" y="1825"/>
                  </a:cubicBezTo>
                  <a:cubicBezTo>
                    <a:pt x="3364" y="1825"/>
                    <a:pt x="3257" y="1765"/>
                    <a:pt x="3208" y="1658"/>
                  </a:cubicBezTo>
                  <a:cubicBezTo>
                    <a:pt x="3110" y="1452"/>
                    <a:pt x="3240" y="1251"/>
                    <a:pt x="3420" y="1148"/>
                  </a:cubicBezTo>
                  <a:close/>
                  <a:moveTo>
                    <a:pt x="4240" y="1148"/>
                  </a:moveTo>
                  <a:cubicBezTo>
                    <a:pt x="4284" y="1148"/>
                    <a:pt x="4327" y="1153"/>
                    <a:pt x="4365" y="1164"/>
                  </a:cubicBezTo>
                  <a:cubicBezTo>
                    <a:pt x="4452" y="1202"/>
                    <a:pt x="4523" y="1273"/>
                    <a:pt x="4567" y="1354"/>
                  </a:cubicBezTo>
                  <a:cubicBezTo>
                    <a:pt x="4616" y="1430"/>
                    <a:pt x="4626" y="1523"/>
                    <a:pt x="4610" y="1610"/>
                  </a:cubicBezTo>
                  <a:lnTo>
                    <a:pt x="4616" y="1610"/>
                  </a:lnTo>
                  <a:cubicBezTo>
                    <a:pt x="4583" y="1702"/>
                    <a:pt x="4507" y="1773"/>
                    <a:pt x="4409" y="1805"/>
                  </a:cubicBezTo>
                  <a:cubicBezTo>
                    <a:pt x="4373" y="1819"/>
                    <a:pt x="4335" y="1825"/>
                    <a:pt x="4298" y="1825"/>
                  </a:cubicBezTo>
                  <a:cubicBezTo>
                    <a:pt x="4185" y="1825"/>
                    <a:pt x="4078" y="1765"/>
                    <a:pt x="4028" y="1658"/>
                  </a:cubicBezTo>
                  <a:cubicBezTo>
                    <a:pt x="3931" y="1452"/>
                    <a:pt x="4066" y="1251"/>
                    <a:pt x="4240" y="1148"/>
                  </a:cubicBezTo>
                  <a:close/>
                  <a:moveTo>
                    <a:pt x="5023" y="1148"/>
                  </a:moveTo>
                  <a:cubicBezTo>
                    <a:pt x="5061" y="1148"/>
                    <a:pt x="5105" y="1153"/>
                    <a:pt x="5143" y="1164"/>
                  </a:cubicBezTo>
                  <a:cubicBezTo>
                    <a:pt x="5230" y="1202"/>
                    <a:pt x="5306" y="1273"/>
                    <a:pt x="5349" y="1354"/>
                  </a:cubicBezTo>
                  <a:cubicBezTo>
                    <a:pt x="5393" y="1430"/>
                    <a:pt x="5409" y="1523"/>
                    <a:pt x="5393" y="1610"/>
                  </a:cubicBezTo>
                  <a:cubicBezTo>
                    <a:pt x="5360" y="1702"/>
                    <a:pt x="5284" y="1773"/>
                    <a:pt x="5186" y="1805"/>
                  </a:cubicBezTo>
                  <a:cubicBezTo>
                    <a:pt x="5150" y="1819"/>
                    <a:pt x="5113" y="1825"/>
                    <a:pt x="5076" y="1825"/>
                  </a:cubicBezTo>
                  <a:cubicBezTo>
                    <a:pt x="4965" y="1825"/>
                    <a:pt x="4859" y="1765"/>
                    <a:pt x="4806" y="1658"/>
                  </a:cubicBezTo>
                  <a:cubicBezTo>
                    <a:pt x="4713" y="1452"/>
                    <a:pt x="4844" y="1251"/>
                    <a:pt x="5023" y="1148"/>
                  </a:cubicBezTo>
                  <a:close/>
                  <a:moveTo>
                    <a:pt x="2267" y="1430"/>
                  </a:moveTo>
                  <a:lnTo>
                    <a:pt x="2267" y="1430"/>
                  </a:lnTo>
                  <a:cubicBezTo>
                    <a:pt x="2251" y="1512"/>
                    <a:pt x="2262" y="1599"/>
                    <a:pt x="2289" y="1680"/>
                  </a:cubicBezTo>
                  <a:cubicBezTo>
                    <a:pt x="2350" y="1858"/>
                    <a:pt x="2516" y="1964"/>
                    <a:pt x="2690" y="1964"/>
                  </a:cubicBezTo>
                  <a:cubicBezTo>
                    <a:pt x="2751" y="1964"/>
                    <a:pt x="2812" y="1951"/>
                    <a:pt x="2871" y="1925"/>
                  </a:cubicBezTo>
                  <a:cubicBezTo>
                    <a:pt x="2963" y="1887"/>
                    <a:pt x="3039" y="1822"/>
                    <a:pt x="3093" y="1740"/>
                  </a:cubicBezTo>
                  <a:cubicBezTo>
                    <a:pt x="3172" y="1881"/>
                    <a:pt x="3318" y="1963"/>
                    <a:pt x="3471" y="1963"/>
                  </a:cubicBezTo>
                  <a:cubicBezTo>
                    <a:pt x="3530" y="1963"/>
                    <a:pt x="3590" y="1951"/>
                    <a:pt x="3648" y="1925"/>
                  </a:cubicBezTo>
                  <a:cubicBezTo>
                    <a:pt x="3757" y="1887"/>
                    <a:pt x="3849" y="1800"/>
                    <a:pt x="3898" y="1697"/>
                  </a:cubicBezTo>
                  <a:cubicBezTo>
                    <a:pt x="3962" y="1862"/>
                    <a:pt x="4125" y="1964"/>
                    <a:pt x="4294" y="1964"/>
                  </a:cubicBezTo>
                  <a:cubicBezTo>
                    <a:pt x="4353" y="1964"/>
                    <a:pt x="4412" y="1952"/>
                    <a:pt x="4469" y="1925"/>
                  </a:cubicBezTo>
                  <a:cubicBezTo>
                    <a:pt x="4561" y="1887"/>
                    <a:pt x="4643" y="1822"/>
                    <a:pt x="4697" y="1740"/>
                  </a:cubicBezTo>
                  <a:cubicBezTo>
                    <a:pt x="4775" y="1881"/>
                    <a:pt x="4922" y="1963"/>
                    <a:pt x="5075" y="1963"/>
                  </a:cubicBezTo>
                  <a:cubicBezTo>
                    <a:pt x="5134" y="1963"/>
                    <a:pt x="5194" y="1951"/>
                    <a:pt x="5251" y="1925"/>
                  </a:cubicBezTo>
                  <a:cubicBezTo>
                    <a:pt x="5360" y="1881"/>
                    <a:pt x="5485" y="1778"/>
                    <a:pt x="5507" y="1658"/>
                  </a:cubicBezTo>
                  <a:lnTo>
                    <a:pt x="5512" y="1637"/>
                  </a:lnTo>
                  <a:cubicBezTo>
                    <a:pt x="5589" y="1637"/>
                    <a:pt x="5665" y="1637"/>
                    <a:pt x="5741" y="1626"/>
                  </a:cubicBezTo>
                  <a:cubicBezTo>
                    <a:pt x="5855" y="1626"/>
                    <a:pt x="5974" y="1631"/>
                    <a:pt x="6089" y="1642"/>
                  </a:cubicBezTo>
                  <a:cubicBezTo>
                    <a:pt x="6219" y="1653"/>
                    <a:pt x="6350" y="1653"/>
                    <a:pt x="6475" y="1664"/>
                  </a:cubicBezTo>
                  <a:cubicBezTo>
                    <a:pt x="6514" y="1671"/>
                    <a:pt x="6564" y="1681"/>
                    <a:pt x="6610" y="1681"/>
                  </a:cubicBezTo>
                  <a:cubicBezTo>
                    <a:pt x="6640" y="1681"/>
                    <a:pt x="6669" y="1677"/>
                    <a:pt x="6692" y="1664"/>
                  </a:cubicBezTo>
                  <a:lnTo>
                    <a:pt x="6692" y="1697"/>
                  </a:lnTo>
                  <a:cubicBezTo>
                    <a:pt x="6681" y="1816"/>
                    <a:pt x="6670" y="1936"/>
                    <a:pt x="6654" y="2061"/>
                  </a:cubicBezTo>
                  <a:cubicBezTo>
                    <a:pt x="6643" y="2197"/>
                    <a:pt x="6648" y="2322"/>
                    <a:pt x="6632" y="2452"/>
                  </a:cubicBezTo>
                  <a:cubicBezTo>
                    <a:pt x="6616" y="2588"/>
                    <a:pt x="6616" y="2713"/>
                    <a:pt x="6600" y="2838"/>
                  </a:cubicBezTo>
                  <a:cubicBezTo>
                    <a:pt x="6594" y="2871"/>
                    <a:pt x="6594" y="2909"/>
                    <a:pt x="6594" y="2941"/>
                  </a:cubicBezTo>
                  <a:cubicBezTo>
                    <a:pt x="6555" y="2926"/>
                    <a:pt x="6512" y="2922"/>
                    <a:pt x="6467" y="2922"/>
                  </a:cubicBezTo>
                  <a:cubicBezTo>
                    <a:pt x="6416" y="2922"/>
                    <a:pt x="6364" y="2927"/>
                    <a:pt x="6316" y="2927"/>
                  </a:cubicBezTo>
                  <a:cubicBezTo>
                    <a:pt x="6300" y="2927"/>
                    <a:pt x="6283" y="2927"/>
                    <a:pt x="6268" y="2925"/>
                  </a:cubicBezTo>
                  <a:cubicBezTo>
                    <a:pt x="6241" y="2921"/>
                    <a:pt x="6214" y="2919"/>
                    <a:pt x="6187" y="2919"/>
                  </a:cubicBezTo>
                  <a:cubicBezTo>
                    <a:pt x="6143" y="2919"/>
                    <a:pt x="6100" y="2924"/>
                    <a:pt x="6056" y="2930"/>
                  </a:cubicBezTo>
                  <a:cubicBezTo>
                    <a:pt x="6051" y="2920"/>
                    <a:pt x="6045" y="2909"/>
                    <a:pt x="6040" y="2892"/>
                  </a:cubicBezTo>
                  <a:cubicBezTo>
                    <a:pt x="5991" y="2767"/>
                    <a:pt x="5887" y="2670"/>
                    <a:pt x="5762" y="2621"/>
                  </a:cubicBezTo>
                  <a:cubicBezTo>
                    <a:pt x="5738" y="2614"/>
                    <a:pt x="5709" y="2610"/>
                    <a:pt x="5680" y="2610"/>
                  </a:cubicBezTo>
                  <a:cubicBezTo>
                    <a:pt x="5611" y="2610"/>
                    <a:pt x="5541" y="2632"/>
                    <a:pt x="5518" y="2697"/>
                  </a:cubicBezTo>
                  <a:cubicBezTo>
                    <a:pt x="5425" y="2718"/>
                    <a:pt x="5344" y="2778"/>
                    <a:pt x="5295" y="2860"/>
                  </a:cubicBezTo>
                  <a:cubicBezTo>
                    <a:pt x="5284" y="2876"/>
                    <a:pt x="5273" y="2887"/>
                    <a:pt x="5268" y="2903"/>
                  </a:cubicBezTo>
                  <a:lnTo>
                    <a:pt x="5262" y="2892"/>
                  </a:lnTo>
                  <a:cubicBezTo>
                    <a:pt x="5213" y="2767"/>
                    <a:pt x="5110" y="2670"/>
                    <a:pt x="4985" y="2621"/>
                  </a:cubicBezTo>
                  <a:cubicBezTo>
                    <a:pt x="4961" y="2614"/>
                    <a:pt x="4931" y="2610"/>
                    <a:pt x="4901" y="2610"/>
                  </a:cubicBezTo>
                  <a:cubicBezTo>
                    <a:pt x="4832" y="2610"/>
                    <a:pt x="4760" y="2632"/>
                    <a:pt x="4741" y="2697"/>
                  </a:cubicBezTo>
                  <a:cubicBezTo>
                    <a:pt x="4648" y="2718"/>
                    <a:pt x="4567" y="2778"/>
                    <a:pt x="4518" y="2860"/>
                  </a:cubicBezTo>
                  <a:cubicBezTo>
                    <a:pt x="4507" y="2876"/>
                    <a:pt x="4496" y="2898"/>
                    <a:pt x="4485" y="2914"/>
                  </a:cubicBezTo>
                  <a:lnTo>
                    <a:pt x="4463" y="2914"/>
                  </a:lnTo>
                  <a:cubicBezTo>
                    <a:pt x="4369" y="2911"/>
                    <a:pt x="4274" y="2909"/>
                    <a:pt x="4179" y="2909"/>
                  </a:cubicBezTo>
                  <a:cubicBezTo>
                    <a:pt x="3989" y="2909"/>
                    <a:pt x="3797" y="2914"/>
                    <a:pt x="3604" y="2914"/>
                  </a:cubicBezTo>
                  <a:cubicBezTo>
                    <a:pt x="3534" y="2914"/>
                    <a:pt x="3463" y="2913"/>
                    <a:pt x="3392" y="2913"/>
                  </a:cubicBezTo>
                  <a:cubicBezTo>
                    <a:pt x="3322" y="2913"/>
                    <a:pt x="3251" y="2914"/>
                    <a:pt x="3180" y="2920"/>
                  </a:cubicBezTo>
                  <a:cubicBezTo>
                    <a:pt x="3121" y="2925"/>
                    <a:pt x="3061" y="2936"/>
                    <a:pt x="3001" y="2936"/>
                  </a:cubicBezTo>
                  <a:lnTo>
                    <a:pt x="2979" y="2936"/>
                  </a:lnTo>
                  <a:cubicBezTo>
                    <a:pt x="2974" y="2925"/>
                    <a:pt x="2968" y="2914"/>
                    <a:pt x="2963" y="2903"/>
                  </a:cubicBezTo>
                  <a:cubicBezTo>
                    <a:pt x="2914" y="2778"/>
                    <a:pt x="2811" y="2680"/>
                    <a:pt x="2686" y="2631"/>
                  </a:cubicBezTo>
                  <a:cubicBezTo>
                    <a:pt x="2661" y="2625"/>
                    <a:pt x="2632" y="2621"/>
                    <a:pt x="2603" y="2621"/>
                  </a:cubicBezTo>
                  <a:cubicBezTo>
                    <a:pt x="2535" y="2621"/>
                    <a:pt x="2464" y="2643"/>
                    <a:pt x="2441" y="2708"/>
                  </a:cubicBezTo>
                  <a:cubicBezTo>
                    <a:pt x="2349" y="2729"/>
                    <a:pt x="2273" y="2789"/>
                    <a:pt x="2218" y="2871"/>
                  </a:cubicBezTo>
                  <a:cubicBezTo>
                    <a:pt x="2191" y="2909"/>
                    <a:pt x="2175" y="2947"/>
                    <a:pt x="2164" y="2990"/>
                  </a:cubicBezTo>
                  <a:lnTo>
                    <a:pt x="2159" y="2990"/>
                  </a:lnTo>
                  <a:cubicBezTo>
                    <a:pt x="2126" y="2990"/>
                    <a:pt x="2099" y="2979"/>
                    <a:pt x="2066" y="2974"/>
                  </a:cubicBezTo>
                  <a:cubicBezTo>
                    <a:pt x="2057" y="2972"/>
                    <a:pt x="2049" y="2972"/>
                    <a:pt x="2040" y="2972"/>
                  </a:cubicBezTo>
                  <a:cubicBezTo>
                    <a:pt x="2016" y="2972"/>
                    <a:pt x="1992" y="2977"/>
                    <a:pt x="1968" y="2985"/>
                  </a:cubicBezTo>
                  <a:cubicBezTo>
                    <a:pt x="1925" y="2990"/>
                    <a:pt x="1876" y="3001"/>
                    <a:pt x="1832" y="3001"/>
                  </a:cubicBezTo>
                  <a:lnTo>
                    <a:pt x="1811" y="3001"/>
                  </a:lnTo>
                  <a:cubicBezTo>
                    <a:pt x="1822" y="2936"/>
                    <a:pt x="1832" y="2865"/>
                    <a:pt x="1832" y="2800"/>
                  </a:cubicBezTo>
                  <a:cubicBezTo>
                    <a:pt x="1838" y="2670"/>
                    <a:pt x="1832" y="2539"/>
                    <a:pt x="1827" y="2409"/>
                  </a:cubicBezTo>
                  <a:lnTo>
                    <a:pt x="1827" y="2403"/>
                  </a:lnTo>
                  <a:cubicBezTo>
                    <a:pt x="1822" y="2142"/>
                    <a:pt x="1822" y="1876"/>
                    <a:pt x="1827" y="1615"/>
                  </a:cubicBezTo>
                  <a:lnTo>
                    <a:pt x="1827" y="1577"/>
                  </a:lnTo>
                  <a:cubicBezTo>
                    <a:pt x="1849" y="1580"/>
                    <a:pt x="1872" y="1581"/>
                    <a:pt x="1895" y="1581"/>
                  </a:cubicBezTo>
                  <a:cubicBezTo>
                    <a:pt x="1918" y="1581"/>
                    <a:pt x="1941" y="1580"/>
                    <a:pt x="1963" y="1577"/>
                  </a:cubicBezTo>
                  <a:cubicBezTo>
                    <a:pt x="1997" y="1572"/>
                    <a:pt x="2030" y="1570"/>
                    <a:pt x="2064" y="1570"/>
                  </a:cubicBezTo>
                  <a:cubicBezTo>
                    <a:pt x="2112" y="1570"/>
                    <a:pt x="2160" y="1575"/>
                    <a:pt x="2207" y="1588"/>
                  </a:cubicBezTo>
                  <a:cubicBezTo>
                    <a:pt x="2211" y="1589"/>
                    <a:pt x="2214" y="1589"/>
                    <a:pt x="2217" y="1589"/>
                  </a:cubicBezTo>
                  <a:cubicBezTo>
                    <a:pt x="2259" y="1589"/>
                    <a:pt x="2275" y="1522"/>
                    <a:pt x="2229" y="1506"/>
                  </a:cubicBezTo>
                  <a:cubicBezTo>
                    <a:pt x="2185" y="1494"/>
                    <a:pt x="2138" y="1488"/>
                    <a:pt x="2091" y="1488"/>
                  </a:cubicBezTo>
                  <a:cubicBezTo>
                    <a:pt x="2058" y="1488"/>
                    <a:pt x="2024" y="1491"/>
                    <a:pt x="1990" y="1495"/>
                  </a:cubicBezTo>
                  <a:cubicBezTo>
                    <a:pt x="1936" y="1501"/>
                    <a:pt x="1881" y="1506"/>
                    <a:pt x="1832" y="1512"/>
                  </a:cubicBezTo>
                  <a:lnTo>
                    <a:pt x="1838" y="1436"/>
                  </a:lnTo>
                  <a:cubicBezTo>
                    <a:pt x="1860" y="1436"/>
                    <a:pt x="1881" y="1446"/>
                    <a:pt x="1898" y="1452"/>
                  </a:cubicBezTo>
                  <a:cubicBezTo>
                    <a:pt x="1922" y="1455"/>
                    <a:pt x="1945" y="1456"/>
                    <a:pt x="1968" y="1456"/>
                  </a:cubicBezTo>
                  <a:cubicBezTo>
                    <a:pt x="1990" y="1456"/>
                    <a:pt x="2012" y="1455"/>
                    <a:pt x="2033" y="1452"/>
                  </a:cubicBezTo>
                  <a:cubicBezTo>
                    <a:pt x="2115" y="1452"/>
                    <a:pt x="2191" y="1446"/>
                    <a:pt x="2267" y="1430"/>
                  </a:cubicBezTo>
                  <a:close/>
                  <a:moveTo>
                    <a:pt x="3318" y="2991"/>
                  </a:moveTo>
                  <a:cubicBezTo>
                    <a:pt x="3413" y="2991"/>
                    <a:pt x="3508" y="2996"/>
                    <a:pt x="3599" y="2996"/>
                  </a:cubicBezTo>
                  <a:cubicBezTo>
                    <a:pt x="3787" y="2996"/>
                    <a:pt x="3978" y="3001"/>
                    <a:pt x="4168" y="3001"/>
                  </a:cubicBezTo>
                  <a:cubicBezTo>
                    <a:pt x="4263" y="3001"/>
                    <a:pt x="4357" y="2999"/>
                    <a:pt x="4451" y="2996"/>
                  </a:cubicBezTo>
                  <a:lnTo>
                    <a:pt x="4451" y="2996"/>
                  </a:lnTo>
                  <a:cubicBezTo>
                    <a:pt x="4441" y="3027"/>
                    <a:pt x="4436" y="3063"/>
                    <a:pt x="4436" y="3094"/>
                  </a:cubicBezTo>
                  <a:cubicBezTo>
                    <a:pt x="4391" y="3091"/>
                    <a:pt x="4346" y="3090"/>
                    <a:pt x="4301" y="3090"/>
                  </a:cubicBezTo>
                  <a:cubicBezTo>
                    <a:pt x="4238" y="3090"/>
                    <a:pt x="4176" y="3093"/>
                    <a:pt x="4115" y="3099"/>
                  </a:cubicBezTo>
                  <a:cubicBezTo>
                    <a:pt x="4034" y="3109"/>
                    <a:pt x="3954" y="3111"/>
                    <a:pt x="3874" y="3111"/>
                  </a:cubicBezTo>
                  <a:cubicBezTo>
                    <a:pt x="3821" y="3111"/>
                    <a:pt x="3768" y="3110"/>
                    <a:pt x="3713" y="3110"/>
                  </a:cubicBezTo>
                  <a:cubicBezTo>
                    <a:pt x="3642" y="3113"/>
                    <a:pt x="3573" y="3114"/>
                    <a:pt x="3504" y="3114"/>
                  </a:cubicBezTo>
                  <a:cubicBezTo>
                    <a:pt x="3435" y="3114"/>
                    <a:pt x="3365" y="3113"/>
                    <a:pt x="3295" y="3110"/>
                  </a:cubicBezTo>
                  <a:cubicBezTo>
                    <a:pt x="3265" y="3107"/>
                    <a:pt x="3233" y="3106"/>
                    <a:pt x="3202" y="3106"/>
                  </a:cubicBezTo>
                  <a:cubicBezTo>
                    <a:pt x="3171" y="3106"/>
                    <a:pt x="3140" y="3107"/>
                    <a:pt x="3110" y="3110"/>
                  </a:cubicBezTo>
                  <a:cubicBezTo>
                    <a:pt x="3104" y="3110"/>
                    <a:pt x="3050" y="3121"/>
                    <a:pt x="3017" y="3126"/>
                  </a:cubicBezTo>
                  <a:cubicBezTo>
                    <a:pt x="3017" y="3083"/>
                    <a:pt x="3012" y="3039"/>
                    <a:pt x="3001" y="3001"/>
                  </a:cubicBezTo>
                  <a:cubicBezTo>
                    <a:pt x="3061" y="3001"/>
                    <a:pt x="3115" y="3001"/>
                    <a:pt x="3175" y="2996"/>
                  </a:cubicBezTo>
                  <a:cubicBezTo>
                    <a:pt x="3222" y="2992"/>
                    <a:pt x="3270" y="2991"/>
                    <a:pt x="3318" y="2991"/>
                  </a:cubicBezTo>
                  <a:close/>
                  <a:moveTo>
                    <a:pt x="6072" y="2985"/>
                  </a:moveTo>
                  <a:cubicBezTo>
                    <a:pt x="6132" y="2996"/>
                    <a:pt x="6203" y="2990"/>
                    <a:pt x="6263" y="3001"/>
                  </a:cubicBezTo>
                  <a:cubicBezTo>
                    <a:pt x="6371" y="3017"/>
                    <a:pt x="6480" y="3001"/>
                    <a:pt x="6589" y="3023"/>
                  </a:cubicBezTo>
                  <a:lnTo>
                    <a:pt x="6589" y="3186"/>
                  </a:lnTo>
                  <a:cubicBezTo>
                    <a:pt x="6540" y="3180"/>
                    <a:pt x="6496" y="3175"/>
                    <a:pt x="6453" y="3170"/>
                  </a:cubicBezTo>
                  <a:cubicBezTo>
                    <a:pt x="6404" y="3153"/>
                    <a:pt x="6350" y="3137"/>
                    <a:pt x="6301" y="3132"/>
                  </a:cubicBezTo>
                  <a:cubicBezTo>
                    <a:pt x="6230" y="3132"/>
                    <a:pt x="6159" y="3137"/>
                    <a:pt x="6094" y="3159"/>
                  </a:cubicBezTo>
                  <a:cubicBezTo>
                    <a:pt x="6094" y="3099"/>
                    <a:pt x="6089" y="3039"/>
                    <a:pt x="6072" y="2985"/>
                  </a:cubicBezTo>
                  <a:close/>
                  <a:moveTo>
                    <a:pt x="2148" y="3045"/>
                  </a:moveTo>
                  <a:cubicBezTo>
                    <a:pt x="2137" y="3094"/>
                    <a:pt x="2137" y="3142"/>
                    <a:pt x="2148" y="3186"/>
                  </a:cubicBezTo>
                  <a:cubicBezTo>
                    <a:pt x="2115" y="3186"/>
                    <a:pt x="2082" y="3186"/>
                    <a:pt x="2055" y="3197"/>
                  </a:cubicBezTo>
                  <a:cubicBezTo>
                    <a:pt x="1995" y="3202"/>
                    <a:pt x="1936" y="3208"/>
                    <a:pt x="1881" y="3213"/>
                  </a:cubicBezTo>
                  <a:lnTo>
                    <a:pt x="1783" y="3213"/>
                  </a:lnTo>
                  <a:cubicBezTo>
                    <a:pt x="1783" y="3186"/>
                    <a:pt x="1783" y="3159"/>
                    <a:pt x="1789" y="3132"/>
                  </a:cubicBezTo>
                  <a:cubicBezTo>
                    <a:pt x="1789" y="3104"/>
                    <a:pt x="1794" y="3083"/>
                    <a:pt x="1800" y="3055"/>
                  </a:cubicBezTo>
                  <a:lnTo>
                    <a:pt x="1827" y="3055"/>
                  </a:lnTo>
                  <a:lnTo>
                    <a:pt x="1827" y="3061"/>
                  </a:lnTo>
                  <a:cubicBezTo>
                    <a:pt x="1842" y="3062"/>
                    <a:pt x="1856" y="3063"/>
                    <a:pt x="1871" y="3063"/>
                  </a:cubicBezTo>
                  <a:cubicBezTo>
                    <a:pt x="1910" y="3063"/>
                    <a:pt x="1950" y="3058"/>
                    <a:pt x="1990" y="3050"/>
                  </a:cubicBezTo>
                  <a:cubicBezTo>
                    <a:pt x="1995" y="3049"/>
                    <a:pt x="2000" y="3049"/>
                    <a:pt x="2005" y="3049"/>
                  </a:cubicBezTo>
                  <a:cubicBezTo>
                    <a:pt x="2030" y="3049"/>
                    <a:pt x="2063" y="3054"/>
                    <a:pt x="2093" y="3054"/>
                  </a:cubicBezTo>
                  <a:cubicBezTo>
                    <a:pt x="2113" y="3054"/>
                    <a:pt x="2132" y="3052"/>
                    <a:pt x="2148" y="3045"/>
                  </a:cubicBezTo>
                  <a:close/>
                  <a:moveTo>
                    <a:pt x="4817" y="2735"/>
                  </a:moveTo>
                  <a:cubicBezTo>
                    <a:pt x="4860" y="2735"/>
                    <a:pt x="4898" y="2740"/>
                    <a:pt x="4942" y="2751"/>
                  </a:cubicBezTo>
                  <a:cubicBezTo>
                    <a:pt x="5029" y="2789"/>
                    <a:pt x="5099" y="2860"/>
                    <a:pt x="5143" y="2941"/>
                  </a:cubicBezTo>
                  <a:cubicBezTo>
                    <a:pt x="5192" y="3017"/>
                    <a:pt x="5203" y="3110"/>
                    <a:pt x="5186" y="3197"/>
                  </a:cubicBezTo>
                  <a:cubicBezTo>
                    <a:pt x="5154" y="3289"/>
                    <a:pt x="5078" y="3360"/>
                    <a:pt x="4985" y="3392"/>
                  </a:cubicBezTo>
                  <a:cubicBezTo>
                    <a:pt x="4949" y="3406"/>
                    <a:pt x="4911" y="3412"/>
                    <a:pt x="4874" y="3412"/>
                  </a:cubicBezTo>
                  <a:cubicBezTo>
                    <a:pt x="4761" y="3412"/>
                    <a:pt x="4654" y="3352"/>
                    <a:pt x="4605" y="3246"/>
                  </a:cubicBezTo>
                  <a:cubicBezTo>
                    <a:pt x="4507" y="3039"/>
                    <a:pt x="4637" y="2838"/>
                    <a:pt x="4817" y="2735"/>
                  </a:cubicBezTo>
                  <a:close/>
                  <a:moveTo>
                    <a:pt x="5594" y="2735"/>
                  </a:moveTo>
                  <a:cubicBezTo>
                    <a:pt x="5637" y="2735"/>
                    <a:pt x="5675" y="2740"/>
                    <a:pt x="5719" y="2751"/>
                  </a:cubicBezTo>
                  <a:cubicBezTo>
                    <a:pt x="5806" y="2789"/>
                    <a:pt x="5877" y="2860"/>
                    <a:pt x="5920" y="2941"/>
                  </a:cubicBezTo>
                  <a:cubicBezTo>
                    <a:pt x="5969" y="3023"/>
                    <a:pt x="5980" y="3110"/>
                    <a:pt x="5964" y="3197"/>
                  </a:cubicBezTo>
                  <a:lnTo>
                    <a:pt x="5969" y="3197"/>
                  </a:lnTo>
                  <a:cubicBezTo>
                    <a:pt x="5936" y="3289"/>
                    <a:pt x="5860" y="3360"/>
                    <a:pt x="5762" y="3392"/>
                  </a:cubicBezTo>
                  <a:cubicBezTo>
                    <a:pt x="5726" y="3406"/>
                    <a:pt x="5689" y="3412"/>
                    <a:pt x="5652" y="3412"/>
                  </a:cubicBezTo>
                  <a:cubicBezTo>
                    <a:pt x="5539" y="3412"/>
                    <a:pt x="5431" y="3352"/>
                    <a:pt x="5382" y="3246"/>
                  </a:cubicBezTo>
                  <a:cubicBezTo>
                    <a:pt x="5284" y="3039"/>
                    <a:pt x="5420" y="2838"/>
                    <a:pt x="5594" y="2735"/>
                  </a:cubicBezTo>
                  <a:close/>
                  <a:moveTo>
                    <a:pt x="2554" y="2738"/>
                  </a:moveTo>
                  <a:cubicBezTo>
                    <a:pt x="2584" y="2738"/>
                    <a:pt x="2614" y="2743"/>
                    <a:pt x="2642" y="2751"/>
                  </a:cubicBezTo>
                  <a:cubicBezTo>
                    <a:pt x="2729" y="2789"/>
                    <a:pt x="2795" y="2854"/>
                    <a:pt x="2838" y="2936"/>
                  </a:cubicBezTo>
                  <a:cubicBezTo>
                    <a:pt x="2833" y="2947"/>
                    <a:pt x="2838" y="2963"/>
                    <a:pt x="2849" y="2969"/>
                  </a:cubicBezTo>
                  <a:lnTo>
                    <a:pt x="2865" y="2969"/>
                  </a:lnTo>
                  <a:cubicBezTo>
                    <a:pt x="2898" y="3039"/>
                    <a:pt x="2909" y="3121"/>
                    <a:pt x="2892" y="3197"/>
                  </a:cubicBezTo>
                  <a:cubicBezTo>
                    <a:pt x="2871" y="3289"/>
                    <a:pt x="2773" y="3360"/>
                    <a:pt x="2686" y="3392"/>
                  </a:cubicBezTo>
                  <a:cubicBezTo>
                    <a:pt x="2649" y="3408"/>
                    <a:pt x="2611" y="3415"/>
                    <a:pt x="2574" y="3415"/>
                  </a:cubicBezTo>
                  <a:cubicBezTo>
                    <a:pt x="2463" y="3415"/>
                    <a:pt x="2358" y="3352"/>
                    <a:pt x="2305" y="3246"/>
                  </a:cubicBezTo>
                  <a:cubicBezTo>
                    <a:pt x="2213" y="3039"/>
                    <a:pt x="2343" y="2843"/>
                    <a:pt x="2523" y="2740"/>
                  </a:cubicBezTo>
                  <a:cubicBezTo>
                    <a:pt x="2533" y="2739"/>
                    <a:pt x="2544" y="2738"/>
                    <a:pt x="2554" y="2738"/>
                  </a:cubicBezTo>
                  <a:close/>
                  <a:moveTo>
                    <a:pt x="3055" y="3170"/>
                  </a:moveTo>
                  <a:cubicBezTo>
                    <a:pt x="3121" y="3170"/>
                    <a:pt x="3186" y="3175"/>
                    <a:pt x="3251" y="3180"/>
                  </a:cubicBezTo>
                  <a:cubicBezTo>
                    <a:pt x="3355" y="3188"/>
                    <a:pt x="3458" y="3194"/>
                    <a:pt x="3562" y="3194"/>
                  </a:cubicBezTo>
                  <a:cubicBezTo>
                    <a:pt x="3599" y="3194"/>
                    <a:pt x="3637" y="3193"/>
                    <a:pt x="3675" y="3191"/>
                  </a:cubicBezTo>
                  <a:cubicBezTo>
                    <a:pt x="3766" y="3191"/>
                    <a:pt x="3854" y="3199"/>
                    <a:pt x="3943" y="3199"/>
                  </a:cubicBezTo>
                  <a:cubicBezTo>
                    <a:pt x="3987" y="3199"/>
                    <a:pt x="4032" y="3197"/>
                    <a:pt x="4077" y="3191"/>
                  </a:cubicBezTo>
                  <a:cubicBezTo>
                    <a:pt x="4122" y="3187"/>
                    <a:pt x="4166" y="3186"/>
                    <a:pt x="4212" y="3186"/>
                  </a:cubicBezTo>
                  <a:cubicBezTo>
                    <a:pt x="4261" y="3186"/>
                    <a:pt x="4312" y="3188"/>
                    <a:pt x="4362" y="3188"/>
                  </a:cubicBezTo>
                  <a:cubicBezTo>
                    <a:pt x="4390" y="3188"/>
                    <a:pt x="4419" y="3187"/>
                    <a:pt x="4447" y="3186"/>
                  </a:cubicBezTo>
                  <a:cubicBezTo>
                    <a:pt x="4452" y="3213"/>
                    <a:pt x="4458" y="3240"/>
                    <a:pt x="4469" y="3267"/>
                  </a:cubicBezTo>
                  <a:cubicBezTo>
                    <a:pt x="4530" y="3442"/>
                    <a:pt x="4694" y="3550"/>
                    <a:pt x="4869" y="3550"/>
                  </a:cubicBezTo>
                  <a:cubicBezTo>
                    <a:pt x="4928" y="3550"/>
                    <a:pt x="4987" y="3538"/>
                    <a:pt x="5045" y="3512"/>
                  </a:cubicBezTo>
                  <a:cubicBezTo>
                    <a:pt x="5137" y="3474"/>
                    <a:pt x="5219" y="3409"/>
                    <a:pt x="5273" y="3322"/>
                  </a:cubicBezTo>
                  <a:cubicBezTo>
                    <a:pt x="5348" y="3467"/>
                    <a:pt x="5496" y="3550"/>
                    <a:pt x="5649" y="3550"/>
                  </a:cubicBezTo>
                  <a:cubicBezTo>
                    <a:pt x="5707" y="3550"/>
                    <a:pt x="5766" y="3538"/>
                    <a:pt x="5822" y="3512"/>
                  </a:cubicBezTo>
                  <a:cubicBezTo>
                    <a:pt x="5936" y="3463"/>
                    <a:pt x="6056" y="3365"/>
                    <a:pt x="6083" y="3246"/>
                  </a:cubicBezTo>
                  <a:cubicBezTo>
                    <a:pt x="6083" y="3240"/>
                    <a:pt x="6083" y="3235"/>
                    <a:pt x="6083" y="3224"/>
                  </a:cubicBezTo>
                  <a:cubicBezTo>
                    <a:pt x="6099" y="3228"/>
                    <a:pt x="6114" y="3232"/>
                    <a:pt x="6131" y="3232"/>
                  </a:cubicBezTo>
                  <a:cubicBezTo>
                    <a:pt x="6138" y="3232"/>
                    <a:pt x="6146" y="3231"/>
                    <a:pt x="6154" y="3229"/>
                  </a:cubicBezTo>
                  <a:cubicBezTo>
                    <a:pt x="6177" y="3226"/>
                    <a:pt x="6201" y="3224"/>
                    <a:pt x="6225" y="3224"/>
                  </a:cubicBezTo>
                  <a:cubicBezTo>
                    <a:pt x="6268" y="3224"/>
                    <a:pt x="6313" y="3230"/>
                    <a:pt x="6355" y="3240"/>
                  </a:cubicBezTo>
                  <a:cubicBezTo>
                    <a:pt x="6407" y="3252"/>
                    <a:pt x="6471" y="3279"/>
                    <a:pt x="6528" y="3279"/>
                  </a:cubicBezTo>
                  <a:cubicBezTo>
                    <a:pt x="6547" y="3279"/>
                    <a:pt x="6566" y="3276"/>
                    <a:pt x="6583" y="3267"/>
                  </a:cubicBezTo>
                  <a:lnTo>
                    <a:pt x="6583" y="3267"/>
                  </a:lnTo>
                  <a:cubicBezTo>
                    <a:pt x="6578" y="3534"/>
                    <a:pt x="6534" y="3795"/>
                    <a:pt x="6502" y="4056"/>
                  </a:cubicBezTo>
                  <a:cubicBezTo>
                    <a:pt x="6496" y="4126"/>
                    <a:pt x="6502" y="4192"/>
                    <a:pt x="6502" y="4262"/>
                  </a:cubicBezTo>
                  <a:lnTo>
                    <a:pt x="6502" y="4268"/>
                  </a:lnTo>
                  <a:cubicBezTo>
                    <a:pt x="6502" y="4333"/>
                    <a:pt x="6485" y="4404"/>
                    <a:pt x="6480" y="4463"/>
                  </a:cubicBezTo>
                  <a:cubicBezTo>
                    <a:pt x="6475" y="4512"/>
                    <a:pt x="6475" y="4561"/>
                    <a:pt x="6480" y="4610"/>
                  </a:cubicBezTo>
                  <a:cubicBezTo>
                    <a:pt x="6409" y="4599"/>
                    <a:pt x="6344" y="4594"/>
                    <a:pt x="6273" y="4588"/>
                  </a:cubicBezTo>
                  <a:cubicBezTo>
                    <a:pt x="6225" y="4578"/>
                    <a:pt x="6177" y="4574"/>
                    <a:pt x="6129" y="4574"/>
                  </a:cubicBezTo>
                  <a:cubicBezTo>
                    <a:pt x="6101" y="4574"/>
                    <a:pt x="6073" y="4576"/>
                    <a:pt x="6045" y="4577"/>
                  </a:cubicBezTo>
                  <a:cubicBezTo>
                    <a:pt x="6034" y="4561"/>
                    <a:pt x="6029" y="4539"/>
                    <a:pt x="6018" y="4523"/>
                  </a:cubicBezTo>
                  <a:cubicBezTo>
                    <a:pt x="5969" y="4398"/>
                    <a:pt x="5866" y="4300"/>
                    <a:pt x="5741" y="4251"/>
                  </a:cubicBezTo>
                  <a:cubicBezTo>
                    <a:pt x="5714" y="4243"/>
                    <a:pt x="5683" y="4237"/>
                    <a:pt x="5652" y="4237"/>
                  </a:cubicBezTo>
                  <a:cubicBezTo>
                    <a:pt x="5585" y="4237"/>
                    <a:pt x="5518" y="4261"/>
                    <a:pt x="5496" y="4327"/>
                  </a:cubicBezTo>
                  <a:cubicBezTo>
                    <a:pt x="5404" y="4349"/>
                    <a:pt x="5322" y="4404"/>
                    <a:pt x="5273" y="4485"/>
                  </a:cubicBezTo>
                  <a:cubicBezTo>
                    <a:pt x="5251" y="4518"/>
                    <a:pt x="5235" y="4550"/>
                    <a:pt x="5224" y="4583"/>
                  </a:cubicBezTo>
                  <a:cubicBezTo>
                    <a:pt x="5197" y="4583"/>
                    <a:pt x="5175" y="4572"/>
                    <a:pt x="5148" y="4572"/>
                  </a:cubicBezTo>
                  <a:cubicBezTo>
                    <a:pt x="5135" y="4571"/>
                    <a:pt x="5122" y="4570"/>
                    <a:pt x="5109" y="4570"/>
                  </a:cubicBezTo>
                  <a:cubicBezTo>
                    <a:pt x="5073" y="4570"/>
                    <a:pt x="5037" y="4575"/>
                    <a:pt x="5001" y="4583"/>
                  </a:cubicBezTo>
                  <a:cubicBezTo>
                    <a:pt x="4957" y="4589"/>
                    <a:pt x="4911" y="4590"/>
                    <a:pt x="4865" y="4590"/>
                  </a:cubicBezTo>
                  <a:cubicBezTo>
                    <a:pt x="4819" y="4590"/>
                    <a:pt x="4774" y="4589"/>
                    <a:pt x="4729" y="4589"/>
                  </a:cubicBezTo>
                  <a:cubicBezTo>
                    <a:pt x="4651" y="4589"/>
                    <a:pt x="4574" y="4593"/>
                    <a:pt x="4501" y="4616"/>
                  </a:cubicBezTo>
                  <a:cubicBezTo>
                    <a:pt x="4496" y="4616"/>
                    <a:pt x="4490" y="4621"/>
                    <a:pt x="4485" y="4626"/>
                  </a:cubicBezTo>
                  <a:cubicBezTo>
                    <a:pt x="4480" y="4605"/>
                    <a:pt x="4469" y="4583"/>
                    <a:pt x="4463" y="4561"/>
                  </a:cubicBezTo>
                  <a:cubicBezTo>
                    <a:pt x="4409" y="4436"/>
                    <a:pt x="4306" y="4338"/>
                    <a:pt x="4181" y="4289"/>
                  </a:cubicBezTo>
                  <a:cubicBezTo>
                    <a:pt x="4158" y="4283"/>
                    <a:pt x="4129" y="4279"/>
                    <a:pt x="4100" y="4279"/>
                  </a:cubicBezTo>
                  <a:cubicBezTo>
                    <a:pt x="4032" y="4279"/>
                    <a:pt x="3959" y="4301"/>
                    <a:pt x="3936" y="4366"/>
                  </a:cubicBezTo>
                  <a:cubicBezTo>
                    <a:pt x="3844" y="4387"/>
                    <a:pt x="3768" y="4447"/>
                    <a:pt x="3713" y="4523"/>
                  </a:cubicBezTo>
                  <a:cubicBezTo>
                    <a:pt x="3708" y="4534"/>
                    <a:pt x="3702" y="4545"/>
                    <a:pt x="3697" y="4556"/>
                  </a:cubicBezTo>
                  <a:cubicBezTo>
                    <a:pt x="3697" y="4550"/>
                    <a:pt x="3691" y="4545"/>
                    <a:pt x="3691" y="4539"/>
                  </a:cubicBezTo>
                  <a:cubicBezTo>
                    <a:pt x="3637" y="4414"/>
                    <a:pt x="3539" y="4311"/>
                    <a:pt x="3409" y="4268"/>
                  </a:cubicBezTo>
                  <a:cubicBezTo>
                    <a:pt x="3384" y="4259"/>
                    <a:pt x="3353" y="4253"/>
                    <a:pt x="3321" y="4253"/>
                  </a:cubicBezTo>
                  <a:cubicBezTo>
                    <a:pt x="3255" y="4253"/>
                    <a:pt x="3186" y="4276"/>
                    <a:pt x="3164" y="4338"/>
                  </a:cubicBezTo>
                  <a:cubicBezTo>
                    <a:pt x="3072" y="4360"/>
                    <a:pt x="2996" y="4420"/>
                    <a:pt x="2947" y="4501"/>
                  </a:cubicBezTo>
                  <a:cubicBezTo>
                    <a:pt x="2930" y="4518"/>
                    <a:pt x="2920" y="4539"/>
                    <a:pt x="2914" y="4556"/>
                  </a:cubicBezTo>
                  <a:cubicBezTo>
                    <a:pt x="2903" y="4539"/>
                    <a:pt x="2898" y="4523"/>
                    <a:pt x="2887" y="4501"/>
                  </a:cubicBezTo>
                  <a:cubicBezTo>
                    <a:pt x="2838" y="4376"/>
                    <a:pt x="2735" y="4279"/>
                    <a:pt x="2610" y="4230"/>
                  </a:cubicBezTo>
                  <a:cubicBezTo>
                    <a:pt x="2585" y="4223"/>
                    <a:pt x="2556" y="4219"/>
                    <a:pt x="2527" y="4219"/>
                  </a:cubicBezTo>
                  <a:cubicBezTo>
                    <a:pt x="2459" y="4219"/>
                    <a:pt x="2388" y="4241"/>
                    <a:pt x="2365" y="4306"/>
                  </a:cubicBezTo>
                  <a:cubicBezTo>
                    <a:pt x="2273" y="4327"/>
                    <a:pt x="2191" y="4387"/>
                    <a:pt x="2142" y="4469"/>
                  </a:cubicBezTo>
                  <a:cubicBezTo>
                    <a:pt x="2120" y="4496"/>
                    <a:pt x="2104" y="4529"/>
                    <a:pt x="2093" y="4561"/>
                  </a:cubicBezTo>
                  <a:cubicBezTo>
                    <a:pt x="2088" y="4563"/>
                    <a:pt x="2082" y="4564"/>
                    <a:pt x="2077" y="4564"/>
                  </a:cubicBezTo>
                  <a:cubicBezTo>
                    <a:pt x="2066" y="4564"/>
                    <a:pt x="2055" y="4561"/>
                    <a:pt x="2044" y="4561"/>
                  </a:cubicBezTo>
                  <a:cubicBezTo>
                    <a:pt x="2012" y="4556"/>
                    <a:pt x="1979" y="4550"/>
                    <a:pt x="1952" y="4550"/>
                  </a:cubicBezTo>
                  <a:cubicBezTo>
                    <a:pt x="1933" y="4548"/>
                    <a:pt x="1914" y="4546"/>
                    <a:pt x="1896" y="4546"/>
                  </a:cubicBezTo>
                  <a:cubicBezTo>
                    <a:pt x="1877" y="4546"/>
                    <a:pt x="1860" y="4548"/>
                    <a:pt x="1843" y="4550"/>
                  </a:cubicBezTo>
                  <a:lnTo>
                    <a:pt x="1843" y="4534"/>
                  </a:lnTo>
                  <a:cubicBezTo>
                    <a:pt x="1832" y="4425"/>
                    <a:pt x="1805" y="4322"/>
                    <a:pt x="1805" y="4213"/>
                  </a:cubicBezTo>
                  <a:cubicBezTo>
                    <a:pt x="1805" y="4088"/>
                    <a:pt x="1811" y="3963"/>
                    <a:pt x="1816" y="3838"/>
                  </a:cubicBezTo>
                  <a:cubicBezTo>
                    <a:pt x="1816" y="3730"/>
                    <a:pt x="1805" y="3626"/>
                    <a:pt x="1789" y="3518"/>
                  </a:cubicBezTo>
                  <a:cubicBezTo>
                    <a:pt x="1783" y="3458"/>
                    <a:pt x="1783" y="3392"/>
                    <a:pt x="1789" y="3327"/>
                  </a:cubicBezTo>
                  <a:lnTo>
                    <a:pt x="1789" y="3278"/>
                  </a:lnTo>
                  <a:cubicBezTo>
                    <a:pt x="1832" y="3289"/>
                    <a:pt x="1876" y="3295"/>
                    <a:pt x="1919" y="3300"/>
                  </a:cubicBezTo>
                  <a:cubicBezTo>
                    <a:pt x="2001" y="3300"/>
                    <a:pt x="2088" y="3289"/>
                    <a:pt x="2169" y="3267"/>
                  </a:cubicBezTo>
                  <a:lnTo>
                    <a:pt x="2169" y="3273"/>
                  </a:lnTo>
                  <a:cubicBezTo>
                    <a:pt x="2230" y="3448"/>
                    <a:pt x="2398" y="3556"/>
                    <a:pt x="2574" y="3556"/>
                  </a:cubicBezTo>
                  <a:cubicBezTo>
                    <a:pt x="2633" y="3556"/>
                    <a:pt x="2694" y="3544"/>
                    <a:pt x="2751" y="3518"/>
                  </a:cubicBezTo>
                  <a:cubicBezTo>
                    <a:pt x="2860" y="3474"/>
                    <a:pt x="2985" y="3371"/>
                    <a:pt x="3007" y="3251"/>
                  </a:cubicBezTo>
                  <a:cubicBezTo>
                    <a:pt x="3012" y="3224"/>
                    <a:pt x="3017" y="3197"/>
                    <a:pt x="3017" y="3170"/>
                  </a:cubicBezTo>
                  <a:close/>
                  <a:moveTo>
                    <a:pt x="2077" y="4626"/>
                  </a:moveTo>
                  <a:lnTo>
                    <a:pt x="2077" y="4626"/>
                  </a:lnTo>
                  <a:cubicBezTo>
                    <a:pt x="2066" y="4679"/>
                    <a:pt x="2061" y="4732"/>
                    <a:pt x="2071" y="4784"/>
                  </a:cubicBezTo>
                  <a:lnTo>
                    <a:pt x="2071" y="4784"/>
                  </a:lnTo>
                  <a:cubicBezTo>
                    <a:pt x="2027" y="4784"/>
                    <a:pt x="1984" y="4784"/>
                    <a:pt x="1947" y="4789"/>
                  </a:cubicBezTo>
                  <a:cubicBezTo>
                    <a:pt x="1914" y="4795"/>
                    <a:pt x="1887" y="4795"/>
                    <a:pt x="1865" y="4806"/>
                  </a:cubicBezTo>
                  <a:cubicBezTo>
                    <a:pt x="1860" y="4773"/>
                    <a:pt x="1854" y="4746"/>
                    <a:pt x="1849" y="4719"/>
                  </a:cubicBezTo>
                  <a:cubicBezTo>
                    <a:pt x="1843" y="4692"/>
                    <a:pt x="1843" y="4670"/>
                    <a:pt x="1843" y="4643"/>
                  </a:cubicBezTo>
                  <a:lnTo>
                    <a:pt x="1854" y="4643"/>
                  </a:lnTo>
                  <a:cubicBezTo>
                    <a:pt x="1887" y="4637"/>
                    <a:pt x="1919" y="4637"/>
                    <a:pt x="1952" y="4637"/>
                  </a:cubicBezTo>
                  <a:cubicBezTo>
                    <a:pt x="1979" y="4637"/>
                    <a:pt x="2012" y="4637"/>
                    <a:pt x="2039" y="4632"/>
                  </a:cubicBezTo>
                  <a:lnTo>
                    <a:pt x="2077" y="4626"/>
                  </a:lnTo>
                  <a:close/>
                  <a:moveTo>
                    <a:pt x="4501" y="4648"/>
                  </a:moveTo>
                  <a:cubicBezTo>
                    <a:pt x="4582" y="4672"/>
                    <a:pt x="4669" y="4679"/>
                    <a:pt x="4757" y="4679"/>
                  </a:cubicBezTo>
                  <a:cubicBezTo>
                    <a:pt x="4853" y="4679"/>
                    <a:pt x="4951" y="4670"/>
                    <a:pt x="5045" y="4664"/>
                  </a:cubicBezTo>
                  <a:cubicBezTo>
                    <a:pt x="5068" y="4661"/>
                    <a:pt x="5091" y="4657"/>
                    <a:pt x="5116" y="4657"/>
                  </a:cubicBezTo>
                  <a:cubicBezTo>
                    <a:pt x="5126" y="4657"/>
                    <a:pt x="5137" y="4657"/>
                    <a:pt x="5148" y="4659"/>
                  </a:cubicBezTo>
                  <a:cubicBezTo>
                    <a:pt x="5170" y="4659"/>
                    <a:pt x="5181" y="4670"/>
                    <a:pt x="5203" y="4675"/>
                  </a:cubicBezTo>
                  <a:cubicBezTo>
                    <a:pt x="5197" y="4713"/>
                    <a:pt x="5197" y="4757"/>
                    <a:pt x="5203" y="4800"/>
                  </a:cubicBezTo>
                  <a:cubicBezTo>
                    <a:pt x="5175" y="4811"/>
                    <a:pt x="5148" y="4817"/>
                    <a:pt x="5121" y="4822"/>
                  </a:cubicBezTo>
                  <a:cubicBezTo>
                    <a:pt x="5061" y="4828"/>
                    <a:pt x="4996" y="4833"/>
                    <a:pt x="4936" y="4838"/>
                  </a:cubicBezTo>
                  <a:cubicBezTo>
                    <a:pt x="4855" y="4838"/>
                    <a:pt x="4779" y="4811"/>
                    <a:pt x="4697" y="4811"/>
                  </a:cubicBezTo>
                  <a:cubicBezTo>
                    <a:pt x="4637" y="4811"/>
                    <a:pt x="4577" y="4817"/>
                    <a:pt x="4518" y="4822"/>
                  </a:cubicBezTo>
                  <a:cubicBezTo>
                    <a:pt x="4518" y="4768"/>
                    <a:pt x="4512" y="4708"/>
                    <a:pt x="4496" y="4648"/>
                  </a:cubicBezTo>
                  <a:close/>
                  <a:moveTo>
                    <a:pt x="6061" y="4643"/>
                  </a:moveTo>
                  <a:lnTo>
                    <a:pt x="6061" y="4643"/>
                  </a:lnTo>
                  <a:cubicBezTo>
                    <a:pt x="6132" y="4659"/>
                    <a:pt x="6197" y="4670"/>
                    <a:pt x="6263" y="4681"/>
                  </a:cubicBezTo>
                  <a:cubicBezTo>
                    <a:pt x="6295" y="4686"/>
                    <a:pt x="6322" y="4686"/>
                    <a:pt x="6355" y="4692"/>
                  </a:cubicBezTo>
                  <a:cubicBezTo>
                    <a:pt x="6382" y="4697"/>
                    <a:pt x="6398" y="4708"/>
                    <a:pt x="6426" y="4708"/>
                  </a:cubicBezTo>
                  <a:cubicBezTo>
                    <a:pt x="6433" y="4708"/>
                    <a:pt x="6445" y="4706"/>
                    <a:pt x="6455" y="4706"/>
                  </a:cubicBezTo>
                  <a:cubicBezTo>
                    <a:pt x="6461" y="4706"/>
                    <a:pt x="6465" y="4706"/>
                    <a:pt x="6469" y="4708"/>
                  </a:cubicBezTo>
                  <a:cubicBezTo>
                    <a:pt x="6475" y="4713"/>
                    <a:pt x="6480" y="4713"/>
                    <a:pt x="6480" y="4713"/>
                  </a:cubicBezTo>
                  <a:lnTo>
                    <a:pt x="6480" y="4860"/>
                  </a:lnTo>
                  <a:cubicBezTo>
                    <a:pt x="6429" y="4839"/>
                    <a:pt x="6372" y="4831"/>
                    <a:pt x="6316" y="4831"/>
                  </a:cubicBezTo>
                  <a:cubicBezTo>
                    <a:pt x="6300" y="4831"/>
                    <a:pt x="6284" y="4832"/>
                    <a:pt x="6268" y="4833"/>
                  </a:cubicBezTo>
                  <a:cubicBezTo>
                    <a:pt x="6203" y="4833"/>
                    <a:pt x="6138" y="4838"/>
                    <a:pt x="6072" y="4849"/>
                  </a:cubicBezTo>
                  <a:cubicBezTo>
                    <a:pt x="6083" y="4784"/>
                    <a:pt x="6078" y="4713"/>
                    <a:pt x="6061" y="4643"/>
                  </a:cubicBezTo>
                  <a:close/>
                  <a:moveTo>
                    <a:pt x="2478" y="4347"/>
                  </a:moveTo>
                  <a:cubicBezTo>
                    <a:pt x="2508" y="4347"/>
                    <a:pt x="2538" y="4352"/>
                    <a:pt x="2566" y="4360"/>
                  </a:cubicBezTo>
                  <a:cubicBezTo>
                    <a:pt x="2659" y="4398"/>
                    <a:pt x="2729" y="4469"/>
                    <a:pt x="2773" y="4556"/>
                  </a:cubicBezTo>
                  <a:cubicBezTo>
                    <a:pt x="2816" y="4632"/>
                    <a:pt x="2833" y="4719"/>
                    <a:pt x="2816" y="4806"/>
                  </a:cubicBezTo>
                  <a:cubicBezTo>
                    <a:pt x="2784" y="4904"/>
                    <a:pt x="2708" y="4974"/>
                    <a:pt x="2610" y="5001"/>
                  </a:cubicBezTo>
                  <a:cubicBezTo>
                    <a:pt x="2573" y="5017"/>
                    <a:pt x="2535" y="5024"/>
                    <a:pt x="2498" y="5024"/>
                  </a:cubicBezTo>
                  <a:cubicBezTo>
                    <a:pt x="2387" y="5024"/>
                    <a:pt x="2282" y="4961"/>
                    <a:pt x="2229" y="4855"/>
                  </a:cubicBezTo>
                  <a:cubicBezTo>
                    <a:pt x="2131" y="4654"/>
                    <a:pt x="2267" y="4452"/>
                    <a:pt x="2441" y="4349"/>
                  </a:cubicBezTo>
                  <a:lnTo>
                    <a:pt x="2447" y="4349"/>
                  </a:lnTo>
                  <a:cubicBezTo>
                    <a:pt x="2457" y="4348"/>
                    <a:pt x="2467" y="4347"/>
                    <a:pt x="2478" y="4347"/>
                  </a:cubicBezTo>
                  <a:close/>
                  <a:moveTo>
                    <a:pt x="5612" y="4369"/>
                  </a:moveTo>
                  <a:cubicBezTo>
                    <a:pt x="5642" y="4369"/>
                    <a:pt x="5671" y="4374"/>
                    <a:pt x="5703" y="4382"/>
                  </a:cubicBezTo>
                  <a:cubicBezTo>
                    <a:pt x="5790" y="4425"/>
                    <a:pt x="5860" y="4491"/>
                    <a:pt x="5904" y="4577"/>
                  </a:cubicBezTo>
                  <a:cubicBezTo>
                    <a:pt x="5953" y="4654"/>
                    <a:pt x="5964" y="4746"/>
                    <a:pt x="5947" y="4828"/>
                  </a:cubicBezTo>
                  <a:cubicBezTo>
                    <a:pt x="5915" y="4925"/>
                    <a:pt x="5839" y="4996"/>
                    <a:pt x="5746" y="5023"/>
                  </a:cubicBezTo>
                  <a:cubicBezTo>
                    <a:pt x="5709" y="5038"/>
                    <a:pt x="5671" y="5045"/>
                    <a:pt x="5633" y="5045"/>
                  </a:cubicBezTo>
                  <a:cubicBezTo>
                    <a:pt x="5521" y="5045"/>
                    <a:pt x="5413" y="4982"/>
                    <a:pt x="5360" y="4876"/>
                  </a:cubicBezTo>
                  <a:cubicBezTo>
                    <a:pt x="5355" y="4866"/>
                    <a:pt x="5349" y="4855"/>
                    <a:pt x="5349" y="4849"/>
                  </a:cubicBezTo>
                  <a:cubicBezTo>
                    <a:pt x="5360" y="4833"/>
                    <a:pt x="5355" y="4811"/>
                    <a:pt x="5338" y="4806"/>
                  </a:cubicBezTo>
                  <a:lnTo>
                    <a:pt x="5338" y="4800"/>
                  </a:lnTo>
                  <a:cubicBezTo>
                    <a:pt x="5300" y="4626"/>
                    <a:pt x="5425" y="4463"/>
                    <a:pt x="5578" y="4371"/>
                  </a:cubicBezTo>
                  <a:cubicBezTo>
                    <a:pt x="5589" y="4369"/>
                    <a:pt x="5601" y="4369"/>
                    <a:pt x="5612" y="4369"/>
                  </a:cubicBezTo>
                  <a:close/>
                  <a:moveTo>
                    <a:pt x="3283" y="4380"/>
                  </a:moveTo>
                  <a:cubicBezTo>
                    <a:pt x="3312" y="4380"/>
                    <a:pt x="3343" y="4385"/>
                    <a:pt x="3371" y="4393"/>
                  </a:cubicBezTo>
                  <a:cubicBezTo>
                    <a:pt x="3458" y="4436"/>
                    <a:pt x="3534" y="4501"/>
                    <a:pt x="3577" y="4588"/>
                  </a:cubicBezTo>
                  <a:cubicBezTo>
                    <a:pt x="3621" y="4664"/>
                    <a:pt x="3637" y="4757"/>
                    <a:pt x="3615" y="4838"/>
                  </a:cubicBezTo>
                  <a:cubicBezTo>
                    <a:pt x="3583" y="4936"/>
                    <a:pt x="3507" y="5007"/>
                    <a:pt x="3414" y="5034"/>
                  </a:cubicBezTo>
                  <a:cubicBezTo>
                    <a:pt x="3377" y="5049"/>
                    <a:pt x="3339" y="5056"/>
                    <a:pt x="3301" y="5056"/>
                  </a:cubicBezTo>
                  <a:cubicBezTo>
                    <a:pt x="3189" y="5056"/>
                    <a:pt x="3081" y="4993"/>
                    <a:pt x="3028" y="4887"/>
                  </a:cubicBezTo>
                  <a:cubicBezTo>
                    <a:pt x="2936" y="4686"/>
                    <a:pt x="3066" y="4485"/>
                    <a:pt x="3246" y="4382"/>
                  </a:cubicBezTo>
                  <a:lnTo>
                    <a:pt x="3251" y="4382"/>
                  </a:lnTo>
                  <a:cubicBezTo>
                    <a:pt x="3261" y="4380"/>
                    <a:pt x="3272" y="4380"/>
                    <a:pt x="3283" y="4380"/>
                  </a:cubicBezTo>
                  <a:close/>
                  <a:moveTo>
                    <a:pt x="4018" y="4404"/>
                  </a:moveTo>
                  <a:cubicBezTo>
                    <a:pt x="4061" y="4404"/>
                    <a:pt x="4105" y="4409"/>
                    <a:pt x="4143" y="4420"/>
                  </a:cubicBezTo>
                  <a:cubicBezTo>
                    <a:pt x="4230" y="4458"/>
                    <a:pt x="4300" y="4529"/>
                    <a:pt x="4344" y="4610"/>
                  </a:cubicBezTo>
                  <a:cubicBezTo>
                    <a:pt x="4393" y="4686"/>
                    <a:pt x="4409" y="4779"/>
                    <a:pt x="4387" y="4866"/>
                  </a:cubicBezTo>
                  <a:cubicBezTo>
                    <a:pt x="4355" y="4958"/>
                    <a:pt x="4278" y="5034"/>
                    <a:pt x="4186" y="5061"/>
                  </a:cubicBezTo>
                  <a:cubicBezTo>
                    <a:pt x="4149" y="5076"/>
                    <a:pt x="4111" y="5083"/>
                    <a:pt x="4073" y="5083"/>
                  </a:cubicBezTo>
                  <a:cubicBezTo>
                    <a:pt x="3961" y="5083"/>
                    <a:pt x="3853" y="5020"/>
                    <a:pt x="3800" y="4915"/>
                  </a:cubicBezTo>
                  <a:cubicBezTo>
                    <a:pt x="3708" y="4713"/>
                    <a:pt x="3838" y="4512"/>
                    <a:pt x="4018" y="4409"/>
                  </a:cubicBezTo>
                  <a:lnTo>
                    <a:pt x="4018" y="4404"/>
                  </a:lnTo>
                  <a:close/>
                  <a:moveTo>
                    <a:pt x="2088" y="4866"/>
                  </a:moveTo>
                  <a:lnTo>
                    <a:pt x="2093" y="4876"/>
                  </a:lnTo>
                  <a:cubicBezTo>
                    <a:pt x="2154" y="5054"/>
                    <a:pt x="2316" y="5162"/>
                    <a:pt x="2489" y="5162"/>
                  </a:cubicBezTo>
                  <a:cubicBezTo>
                    <a:pt x="2549" y="5162"/>
                    <a:pt x="2610" y="5149"/>
                    <a:pt x="2669" y="5121"/>
                  </a:cubicBezTo>
                  <a:cubicBezTo>
                    <a:pt x="2767" y="5083"/>
                    <a:pt x="2849" y="5018"/>
                    <a:pt x="2903" y="4931"/>
                  </a:cubicBezTo>
                  <a:cubicBezTo>
                    <a:pt x="2968" y="5097"/>
                    <a:pt x="3129" y="5196"/>
                    <a:pt x="3298" y="5196"/>
                  </a:cubicBezTo>
                  <a:cubicBezTo>
                    <a:pt x="3357" y="5196"/>
                    <a:pt x="3417" y="5184"/>
                    <a:pt x="3474" y="5159"/>
                  </a:cubicBezTo>
                  <a:cubicBezTo>
                    <a:pt x="3561" y="5121"/>
                    <a:pt x="3632" y="5061"/>
                    <a:pt x="3686" y="4991"/>
                  </a:cubicBezTo>
                  <a:cubicBezTo>
                    <a:pt x="3760" y="5135"/>
                    <a:pt x="3911" y="5221"/>
                    <a:pt x="4067" y="5221"/>
                  </a:cubicBezTo>
                  <a:cubicBezTo>
                    <a:pt x="4127" y="5221"/>
                    <a:pt x="4188" y="5208"/>
                    <a:pt x="4246" y="5181"/>
                  </a:cubicBezTo>
                  <a:cubicBezTo>
                    <a:pt x="4355" y="5137"/>
                    <a:pt x="4480" y="5034"/>
                    <a:pt x="4501" y="4915"/>
                  </a:cubicBezTo>
                  <a:cubicBezTo>
                    <a:pt x="4501" y="4904"/>
                    <a:pt x="4507" y="4887"/>
                    <a:pt x="4512" y="4871"/>
                  </a:cubicBezTo>
                  <a:cubicBezTo>
                    <a:pt x="4572" y="4882"/>
                    <a:pt x="4632" y="4887"/>
                    <a:pt x="4697" y="4887"/>
                  </a:cubicBezTo>
                  <a:cubicBezTo>
                    <a:pt x="4779" y="4887"/>
                    <a:pt x="4860" y="4920"/>
                    <a:pt x="4947" y="4920"/>
                  </a:cubicBezTo>
                  <a:cubicBezTo>
                    <a:pt x="5012" y="4915"/>
                    <a:pt x="5078" y="4909"/>
                    <a:pt x="5143" y="4904"/>
                  </a:cubicBezTo>
                  <a:cubicBezTo>
                    <a:pt x="5170" y="4898"/>
                    <a:pt x="5197" y="4893"/>
                    <a:pt x="5224" y="4887"/>
                  </a:cubicBezTo>
                  <a:cubicBezTo>
                    <a:pt x="5224" y="4887"/>
                    <a:pt x="5224" y="4893"/>
                    <a:pt x="5224" y="4898"/>
                  </a:cubicBezTo>
                  <a:cubicBezTo>
                    <a:pt x="5285" y="5073"/>
                    <a:pt x="5453" y="5181"/>
                    <a:pt x="5629" y="5181"/>
                  </a:cubicBezTo>
                  <a:cubicBezTo>
                    <a:pt x="5688" y="5181"/>
                    <a:pt x="5748" y="5169"/>
                    <a:pt x="5806" y="5143"/>
                  </a:cubicBezTo>
                  <a:cubicBezTo>
                    <a:pt x="5909" y="5105"/>
                    <a:pt x="5991" y="5029"/>
                    <a:pt x="6045" y="4925"/>
                  </a:cubicBezTo>
                  <a:cubicBezTo>
                    <a:pt x="6067" y="4936"/>
                    <a:pt x="6089" y="4942"/>
                    <a:pt x="6110" y="4942"/>
                  </a:cubicBezTo>
                  <a:lnTo>
                    <a:pt x="6279" y="4942"/>
                  </a:lnTo>
                  <a:cubicBezTo>
                    <a:pt x="6339" y="4958"/>
                    <a:pt x="6404" y="4963"/>
                    <a:pt x="6469" y="4963"/>
                  </a:cubicBezTo>
                  <a:cubicBezTo>
                    <a:pt x="6453" y="5078"/>
                    <a:pt x="6426" y="5192"/>
                    <a:pt x="6420" y="5306"/>
                  </a:cubicBezTo>
                  <a:cubicBezTo>
                    <a:pt x="6415" y="5382"/>
                    <a:pt x="6415" y="5453"/>
                    <a:pt x="6415" y="5523"/>
                  </a:cubicBezTo>
                  <a:cubicBezTo>
                    <a:pt x="6404" y="5512"/>
                    <a:pt x="6388" y="5496"/>
                    <a:pt x="6371" y="5491"/>
                  </a:cubicBezTo>
                  <a:cubicBezTo>
                    <a:pt x="6306" y="5480"/>
                    <a:pt x="6241" y="5474"/>
                    <a:pt x="6181" y="5469"/>
                  </a:cubicBezTo>
                  <a:cubicBezTo>
                    <a:pt x="6114" y="5456"/>
                    <a:pt x="6047" y="5446"/>
                    <a:pt x="5977" y="5446"/>
                  </a:cubicBezTo>
                  <a:cubicBezTo>
                    <a:pt x="5962" y="5446"/>
                    <a:pt x="5946" y="5446"/>
                    <a:pt x="5931" y="5447"/>
                  </a:cubicBezTo>
                  <a:cubicBezTo>
                    <a:pt x="5874" y="5447"/>
                    <a:pt x="5814" y="5454"/>
                    <a:pt x="5756" y="5454"/>
                  </a:cubicBezTo>
                  <a:cubicBezTo>
                    <a:pt x="5742" y="5454"/>
                    <a:pt x="5728" y="5454"/>
                    <a:pt x="5714" y="5453"/>
                  </a:cubicBezTo>
                  <a:cubicBezTo>
                    <a:pt x="5648" y="5448"/>
                    <a:pt x="5599" y="5423"/>
                    <a:pt x="5538" y="5423"/>
                  </a:cubicBezTo>
                  <a:cubicBezTo>
                    <a:pt x="5528" y="5423"/>
                    <a:pt x="5518" y="5424"/>
                    <a:pt x="5507" y="5425"/>
                  </a:cubicBezTo>
                  <a:cubicBezTo>
                    <a:pt x="5469" y="5436"/>
                    <a:pt x="5429" y="5440"/>
                    <a:pt x="5389" y="5440"/>
                  </a:cubicBezTo>
                  <a:cubicBezTo>
                    <a:pt x="5367" y="5440"/>
                    <a:pt x="5344" y="5438"/>
                    <a:pt x="5322" y="5436"/>
                  </a:cubicBezTo>
                  <a:cubicBezTo>
                    <a:pt x="5279" y="5431"/>
                    <a:pt x="5235" y="5428"/>
                    <a:pt x="5192" y="5428"/>
                  </a:cubicBezTo>
                  <a:cubicBezTo>
                    <a:pt x="5148" y="5428"/>
                    <a:pt x="5105" y="5431"/>
                    <a:pt x="5061" y="5436"/>
                  </a:cubicBezTo>
                  <a:cubicBezTo>
                    <a:pt x="4931" y="5449"/>
                    <a:pt x="4800" y="5455"/>
                    <a:pt x="4670" y="5455"/>
                  </a:cubicBezTo>
                  <a:cubicBezTo>
                    <a:pt x="4626" y="5455"/>
                    <a:pt x="4583" y="5454"/>
                    <a:pt x="4539" y="5453"/>
                  </a:cubicBezTo>
                  <a:cubicBezTo>
                    <a:pt x="4509" y="5454"/>
                    <a:pt x="4478" y="5454"/>
                    <a:pt x="4447" y="5454"/>
                  </a:cubicBezTo>
                  <a:cubicBezTo>
                    <a:pt x="4306" y="5454"/>
                    <a:pt x="4167" y="5444"/>
                    <a:pt x="4028" y="5431"/>
                  </a:cubicBezTo>
                  <a:cubicBezTo>
                    <a:pt x="3990" y="5425"/>
                    <a:pt x="3951" y="5423"/>
                    <a:pt x="3912" y="5423"/>
                  </a:cubicBezTo>
                  <a:cubicBezTo>
                    <a:pt x="3872" y="5423"/>
                    <a:pt x="3833" y="5425"/>
                    <a:pt x="3795" y="5431"/>
                  </a:cubicBezTo>
                  <a:cubicBezTo>
                    <a:pt x="3781" y="5433"/>
                    <a:pt x="3767" y="5434"/>
                    <a:pt x="3753" y="5434"/>
                  </a:cubicBezTo>
                  <a:cubicBezTo>
                    <a:pt x="3701" y="5434"/>
                    <a:pt x="3650" y="5423"/>
                    <a:pt x="3597" y="5423"/>
                  </a:cubicBezTo>
                  <a:cubicBezTo>
                    <a:pt x="3584" y="5423"/>
                    <a:pt x="3570" y="5424"/>
                    <a:pt x="3556" y="5425"/>
                  </a:cubicBezTo>
                  <a:cubicBezTo>
                    <a:pt x="3479" y="5436"/>
                    <a:pt x="3403" y="5447"/>
                    <a:pt x="3333" y="5453"/>
                  </a:cubicBezTo>
                  <a:cubicBezTo>
                    <a:pt x="3251" y="5453"/>
                    <a:pt x="3180" y="5431"/>
                    <a:pt x="3104" y="5425"/>
                  </a:cubicBezTo>
                  <a:cubicBezTo>
                    <a:pt x="3097" y="5425"/>
                    <a:pt x="3091" y="5425"/>
                    <a:pt x="3084" y="5425"/>
                  </a:cubicBezTo>
                  <a:cubicBezTo>
                    <a:pt x="3025" y="5425"/>
                    <a:pt x="2978" y="5443"/>
                    <a:pt x="2926" y="5443"/>
                  </a:cubicBezTo>
                  <a:cubicBezTo>
                    <a:pt x="2921" y="5443"/>
                    <a:pt x="2915" y="5442"/>
                    <a:pt x="2909" y="5442"/>
                  </a:cubicBezTo>
                  <a:cubicBezTo>
                    <a:pt x="2861" y="5434"/>
                    <a:pt x="2810" y="5429"/>
                    <a:pt x="2761" y="5429"/>
                  </a:cubicBezTo>
                  <a:cubicBezTo>
                    <a:pt x="2743" y="5429"/>
                    <a:pt x="2725" y="5429"/>
                    <a:pt x="2708" y="5431"/>
                  </a:cubicBezTo>
                  <a:cubicBezTo>
                    <a:pt x="2644" y="5441"/>
                    <a:pt x="2583" y="5447"/>
                    <a:pt x="2522" y="5447"/>
                  </a:cubicBezTo>
                  <a:cubicBezTo>
                    <a:pt x="2488" y="5447"/>
                    <a:pt x="2454" y="5446"/>
                    <a:pt x="2419" y="5442"/>
                  </a:cubicBezTo>
                  <a:cubicBezTo>
                    <a:pt x="2365" y="5435"/>
                    <a:pt x="2309" y="5433"/>
                    <a:pt x="2253" y="5433"/>
                  </a:cubicBezTo>
                  <a:cubicBezTo>
                    <a:pt x="2212" y="5433"/>
                    <a:pt x="2172" y="5434"/>
                    <a:pt x="2131" y="5436"/>
                  </a:cubicBezTo>
                  <a:cubicBezTo>
                    <a:pt x="2109" y="5433"/>
                    <a:pt x="2088" y="5432"/>
                    <a:pt x="2066" y="5432"/>
                  </a:cubicBezTo>
                  <a:cubicBezTo>
                    <a:pt x="2007" y="5432"/>
                    <a:pt x="1948" y="5442"/>
                    <a:pt x="1892" y="5458"/>
                  </a:cubicBezTo>
                  <a:cubicBezTo>
                    <a:pt x="1898" y="5425"/>
                    <a:pt x="1898" y="5393"/>
                    <a:pt x="1898" y="5360"/>
                  </a:cubicBezTo>
                  <a:cubicBezTo>
                    <a:pt x="1892" y="5290"/>
                    <a:pt x="1887" y="5230"/>
                    <a:pt x="1881" y="5165"/>
                  </a:cubicBezTo>
                  <a:cubicBezTo>
                    <a:pt x="1881" y="5067"/>
                    <a:pt x="1865" y="4974"/>
                    <a:pt x="1860" y="4876"/>
                  </a:cubicBezTo>
                  <a:cubicBezTo>
                    <a:pt x="1903" y="4876"/>
                    <a:pt x="1941" y="4882"/>
                    <a:pt x="1979" y="4882"/>
                  </a:cubicBezTo>
                  <a:cubicBezTo>
                    <a:pt x="2017" y="4882"/>
                    <a:pt x="2055" y="4876"/>
                    <a:pt x="2088" y="4866"/>
                  </a:cubicBezTo>
                  <a:close/>
                  <a:moveTo>
                    <a:pt x="3667" y="178"/>
                  </a:moveTo>
                  <a:cubicBezTo>
                    <a:pt x="3707" y="178"/>
                    <a:pt x="3747" y="182"/>
                    <a:pt x="3789" y="185"/>
                  </a:cubicBezTo>
                  <a:cubicBezTo>
                    <a:pt x="3833" y="191"/>
                    <a:pt x="3871" y="207"/>
                    <a:pt x="3914" y="207"/>
                  </a:cubicBezTo>
                  <a:cubicBezTo>
                    <a:pt x="3947" y="211"/>
                    <a:pt x="3980" y="212"/>
                    <a:pt x="4012" y="212"/>
                  </a:cubicBezTo>
                  <a:cubicBezTo>
                    <a:pt x="4078" y="212"/>
                    <a:pt x="4144" y="207"/>
                    <a:pt x="4213" y="207"/>
                  </a:cubicBezTo>
                  <a:cubicBezTo>
                    <a:pt x="4311" y="207"/>
                    <a:pt x="4414" y="240"/>
                    <a:pt x="4523" y="240"/>
                  </a:cubicBezTo>
                  <a:lnTo>
                    <a:pt x="4871" y="240"/>
                  </a:lnTo>
                  <a:cubicBezTo>
                    <a:pt x="5143" y="240"/>
                    <a:pt x="5409" y="240"/>
                    <a:pt x="5681" y="245"/>
                  </a:cubicBezTo>
                  <a:cubicBezTo>
                    <a:pt x="5815" y="245"/>
                    <a:pt x="5955" y="255"/>
                    <a:pt x="6093" y="255"/>
                  </a:cubicBezTo>
                  <a:cubicBezTo>
                    <a:pt x="6189" y="255"/>
                    <a:pt x="6285" y="250"/>
                    <a:pt x="6377" y="234"/>
                  </a:cubicBezTo>
                  <a:cubicBezTo>
                    <a:pt x="6466" y="222"/>
                    <a:pt x="6556" y="216"/>
                    <a:pt x="6646" y="216"/>
                  </a:cubicBezTo>
                  <a:cubicBezTo>
                    <a:pt x="6676" y="216"/>
                    <a:pt x="6706" y="217"/>
                    <a:pt x="6735" y="218"/>
                  </a:cubicBezTo>
                  <a:cubicBezTo>
                    <a:pt x="6744" y="218"/>
                    <a:pt x="6753" y="217"/>
                    <a:pt x="6761" y="217"/>
                  </a:cubicBezTo>
                  <a:cubicBezTo>
                    <a:pt x="6872" y="217"/>
                    <a:pt x="6982" y="249"/>
                    <a:pt x="7072" y="305"/>
                  </a:cubicBezTo>
                  <a:cubicBezTo>
                    <a:pt x="7246" y="419"/>
                    <a:pt x="7236" y="631"/>
                    <a:pt x="7236" y="810"/>
                  </a:cubicBezTo>
                  <a:cubicBezTo>
                    <a:pt x="7236" y="849"/>
                    <a:pt x="7257" y="881"/>
                    <a:pt x="7295" y="892"/>
                  </a:cubicBezTo>
                  <a:lnTo>
                    <a:pt x="7284" y="952"/>
                  </a:lnTo>
                  <a:cubicBezTo>
                    <a:pt x="7263" y="1126"/>
                    <a:pt x="7257" y="1305"/>
                    <a:pt x="7268" y="1479"/>
                  </a:cubicBezTo>
                  <a:cubicBezTo>
                    <a:pt x="7284" y="1561"/>
                    <a:pt x="7290" y="1642"/>
                    <a:pt x="7290" y="1718"/>
                  </a:cubicBezTo>
                  <a:cubicBezTo>
                    <a:pt x="7290" y="1811"/>
                    <a:pt x="7290" y="1898"/>
                    <a:pt x="7290" y="1985"/>
                  </a:cubicBezTo>
                  <a:cubicBezTo>
                    <a:pt x="7317" y="2169"/>
                    <a:pt x="7317" y="2354"/>
                    <a:pt x="7301" y="2534"/>
                  </a:cubicBezTo>
                  <a:cubicBezTo>
                    <a:pt x="7290" y="2615"/>
                    <a:pt x="7290" y="2697"/>
                    <a:pt x="7284" y="2778"/>
                  </a:cubicBezTo>
                  <a:cubicBezTo>
                    <a:pt x="7279" y="2860"/>
                    <a:pt x="7263" y="2958"/>
                    <a:pt x="7257" y="3050"/>
                  </a:cubicBezTo>
                  <a:cubicBezTo>
                    <a:pt x="7257" y="3126"/>
                    <a:pt x="7230" y="3197"/>
                    <a:pt x="7230" y="3273"/>
                  </a:cubicBezTo>
                  <a:cubicBezTo>
                    <a:pt x="7225" y="3349"/>
                    <a:pt x="7214" y="3425"/>
                    <a:pt x="7198" y="3496"/>
                  </a:cubicBezTo>
                  <a:cubicBezTo>
                    <a:pt x="7176" y="3681"/>
                    <a:pt x="7154" y="3865"/>
                    <a:pt x="7138" y="4050"/>
                  </a:cubicBezTo>
                  <a:cubicBezTo>
                    <a:pt x="7132" y="4137"/>
                    <a:pt x="7121" y="4230"/>
                    <a:pt x="7100" y="4317"/>
                  </a:cubicBezTo>
                  <a:cubicBezTo>
                    <a:pt x="7078" y="4404"/>
                    <a:pt x="7062" y="4496"/>
                    <a:pt x="7062" y="4588"/>
                  </a:cubicBezTo>
                  <a:cubicBezTo>
                    <a:pt x="7067" y="4632"/>
                    <a:pt x="7067" y="4675"/>
                    <a:pt x="7067" y="4713"/>
                  </a:cubicBezTo>
                  <a:cubicBezTo>
                    <a:pt x="7062" y="4751"/>
                    <a:pt x="7040" y="4784"/>
                    <a:pt x="7034" y="4822"/>
                  </a:cubicBezTo>
                  <a:cubicBezTo>
                    <a:pt x="7018" y="4920"/>
                    <a:pt x="7051" y="5018"/>
                    <a:pt x="7034" y="5116"/>
                  </a:cubicBezTo>
                  <a:cubicBezTo>
                    <a:pt x="7018" y="5203"/>
                    <a:pt x="7007" y="5290"/>
                    <a:pt x="7007" y="5377"/>
                  </a:cubicBezTo>
                  <a:lnTo>
                    <a:pt x="7007" y="5676"/>
                  </a:lnTo>
                  <a:cubicBezTo>
                    <a:pt x="7007" y="5703"/>
                    <a:pt x="7002" y="5730"/>
                    <a:pt x="6996" y="5757"/>
                  </a:cubicBezTo>
                  <a:cubicBezTo>
                    <a:pt x="6991" y="5795"/>
                    <a:pt x="6991" y="5882"/>
                    <a:pt x="6958" y="5888"/>
                  </a:cubicBezTo>
                  <a:cubicBezTo>
                    <a:pt x="6954" y="5888"/>
                    <a:pt x="6950" y="5888"/>
                    <a:pt x="6946" y="5888"/>
                  </a:cubicBezTo>
                  <a:cubicBezTo>
                    <a:pt x="6913" y="5888"/>
                    <a:pt x="6885" y="5871"/>
                    <a:pt x="6866" y="5866"/>
                  </a:cubicBezTo>
                  <a:cubicBezTo>
                    <a:pt x="6852" y="5863"/>
                    <a:pt x="6837" y="5863"/>
                    <a:pt x="6822" y="5863"/>
                  </a:cubicBezTo>
                  <a:cubicBezTo>
                    <a:pt x="6807" y="5863"/>
                    <a:pt x="6793" y="5863"/>
                    <a:pt x="6779" y="5860"/>
                  </a:cubicBezTo>
                  <a:cubicBezTo>
                    <a:pt x="6725" y="5855"/>
                    <a:pt x="6676" y="5844"/>
                    <a:pt x="6621" y="5828"/>
                  </a:cubicBezTo>
                  <a:cubicBezTo>
                    <a:pt x="6600" y="5822"/>
                    <a:pt x="6572" y="5811"/>
                    <a:pt x="6556" y="5801"/>
                  </a:cubicBezTo>
                  <a:cubicBezTo>
                    <a:pt x="6567" y="5784"/>
                    <a:pt x="6578" y="5763"/>
                    <a:pt x="6578" y="5741"/>
                  </a:cubicBezTo>
                  <a:cubicBezTo>
                    <a:pt x="6578" y="5610"/>
                    <a:pt x="6578" y="5480"/>
                    <a:pt x="6578" y="5349"/>
                  </a:cubicBezTo>
                  <a:cubicBezTo>
                    <a:pt x="6589" y="5203"/>
                    <a:pt x="6621" y="5061"/>
                    <a:pt x="6638" y="4909"/>
                  </a:cubicBezTo>
                  <a:cubicBezTo>
                    <a:pt x="6643" y="4800"/>
                    <a:pt x="6643" y="4686"/>
                    <a:pt x="6638" y="4572"/>
                  </a:cubicBezTo>
                  <a:cubicBezTo>
                    <a:pt x="6638" y="4436"/>
                    <a:pt x="6665" y="4306"/>
                    <a:pt x="6665" y="4170"/>
                  </a:cubicBezTo>
                  <a:cubicBezTo>
                    <a:pt x="6665" y="4050"/>
                    <a:pt x="6687" y="3925"/>
                    <a:pt x="6697" y="3811"/>
                  </a:cubicBezTo>
                  <a:cubicBezTo>
                    <a:pt x="6703" y="3691"/>
                    <a:pt x="6735" y="3556"/>
                    <a:pt x="6741" y="3431"/>
                  </a:cubicBezTo>
                  <a:cubicBezTo>
                    <a:pt x="6752" y="3306"/>
                    <a:pt x="6752" y="3180"/>
                    <a:pt x="6752" y="3050"/>
                  </a:cubicBezTo>
                  <a:cubicBezTo>
                    <a:pt x="6746" y="2920"/>
                    <a:pt x="6774" y="2795"/>
                    <a:pt x="6779" y="2664"/>
                  </a:cubicBezTo>
                  <a:cubicBezTo>
                    <a:pt x="6784" y="2545"/>
                    <a:pt x="6806" y="2430"/>
                    <a:pt x="6812" y="2316"/>
                  </a:cubicBezTo>
                  <a:cubicBezTo>
                    <a:pt x="6812" y="2251"/>
                    <a:pt x="6806" y="2186"/>
                    <a:pt x="6812" y="2121"/>
                  </a:cubicBezTo>
                  <a:cubicBezTo>
                    <a:pt x="6817" y="2039"/>
                    <a:pt x="6828" y="1963"/>
                    <a:pt x="6833" y="1887"/>
                  </a:cubicBezTo>
                  <a:cubicBezTo>
                    <a:pt x="6866" y="1620"/>
                    <a:pt x="6877" y="1360"/>
                    <a:pt x="6866" y="1099"/>
                  </a:cubicBezTo>
                  <a:cubicBezTo>
                    <a:pt x="6855" y="914"/>
                    <a:pt x="6822" y="653"/>
                    <a:pt x="6610" y="604"/>
                  </a:cubicBezTo>
                  <a:cubicBezTo>
                    <a:pt x="6507" y="577"/>
                    <a:pt x="6398" y="560"/>
                    <a:pt x="6284" y="555"/>
                  </a:cubicBezTo>
                  <a:cubicBezTo>
                    <a:pt x="6235" y="553"/>
                    <a:pt x="6186" y="553"/>
                    <a:pt x="6136" y="553"/>
                  </a:cubicBezTo>
                  <a:cubicBezTo>
                    <a:pt x="6037" y="553"/>
                    <a:pt x="5936" y="555"/>
                    <a:pt x="5839" y="555"/>
                  </a:cubicBezTo>
                  <a:lnTo>
                    <a:pt x="3594" y="555"/>
                  </a:lnTo>
                  <a:cubicBezTo>
                    <a:pt x="3528" y="560"/>
                    <a:pt x="3469" y="582"/>
                    <a:pt x="3409" y="588"/>
                  </a:cubicBezTo>
                  <a:cubicBezTo>
                    <a:pt x="3336" y="594"/>
                    <a:pt x="3262" y="597"/>
                    <a:pt x="3190" y="597"/>
                  </a:cubicBezTo>
                  <a:cubicBezTo>
                    <a:pt x="3139" y="597"/>
                    <a:pt x="3089" y="595"/>
                    <a:pt x="3039" y="593"/>
                  </a:cubicBezTo>
                  <a:cubicBezTo>
                    <a:pt x="2979" y="593"/>
                    <a:pt x="2930" y="577"/>
                    <a:pt x="2876" y="571"/>
                  </a:cubicBezTo>
                  <a:cubicBezTo>
                    <a:pt x="2838" y="569"/>
                    <a:pt x="2800" y="567"/>
                    <a:pt x="2761" y="567"/>
                  </a:cubicBezTo>
                  <a:cubicBezTo>
                    <a:pt x="2722" y="567"/>
                    <a:pt x="2683" y="569"/>
                    <a:pt x="2642" y="571"/>
                  </a:cubicBezTo>
                  <a:cubicBezTo>
                    <a:pt x="2534" y="571"/>
                    <a:pt x="2425" y="577"/>
                    <a:pt x="2316" y="577"/>
                  </a:cubicBezTo>
                  <a:cubicBezTo>
                    <a:pt x="2267" y="577"/>
                    <a:pt x="2224" y="588"/>
                    <a:pt x="2180" y="604"/>
                  </a:cubicBezTo>
                  <a:cubicBezTo>
                    <a:pt x="2153" y="609"/>
                    <a:pt x="2127" y="612"/>
                    <a:pt x="2101" y="612"/>
                  </a:cubicBezTo>
                  <a:cubicBezTo>
                    <a:pt x="2076" y="612"/>
                    <a:pt x="2050" y="609"/>
                    <a:pt x="2023" y="604"/>
                  </a:cubicBezTo>
                  <a:cubicBezTo>
                    <a:pt x="2004" y="601"/>
                    <a:pt x="1987" y="600"/>
                    <a:pt x="1970" y="600"/>
                  </a:cubicBezTo>
                  <a:cubicBezTo>
                    <a:pt x="1801" y="600"/>
                    <a:pt x="1701" y="720"/>
                    <a:pt x="1691" y="903"/>
                  </a:cubicBezTo>
                  <a:cubicBezTo>
                    <a:pt x="1680" y="1028"/>
                    <a:pt x="1691" y="1153"/>
                    <a:pt x="1691" y="1278"/>
                  </a:cubicBezTo>
                  <a:cubicBezTo>
                    <a:pt x="1691" y="1403"/>
                    <a:pt x="1664" y="1539"/>
                    <a:pt x="1658" y="1675"/>
                  </a:cubicBezTo>
                  <a:cubicBezTo>
                    <a:pt x="1658" y="1952"/>
                    <a:pt x="1658" y="2229"/>
                    <a:pt x="1669" y="2512"/>
                  </a:cubicBezTo>
                  <a:cubicBezTo>
                    <a:pt x="1680" y="2653"/>
                    <a:pt x="1686" y="2795"/>
                    <a:pt x="1675" y="2936"/>
                  </a:cubicBezTo>
                  <a:cubicBezTo>
                    <a:pt x="1669" y="3007"/>
                    <a:pt x="1658" y="3066"/>
                    <a:pt x="1648" y="3126"/>
                  </a:cubicBezTo>
                  <a:cubicBezTo>
                    <a:pt x="1642" y="3208"/>
                    <a:pt x="1648" y="3284"/>
                    <a:pt x="1648" y="3365"/>
                  </a:cubicBezTo>
                  <a:cubicBezTo>
                    <a:pt x="1648" y="3431"/>
                    <a:pt x="1648" y="3490"/>
                    <a:pt x="1648" y="3556"/>
                  </a:cubicBezTo>
                  <a:cubicBezTo>
                    <a:pt x="1664" y="3615"/>
                    <a:pt x="1675" y="3681"/>
                    <a:pt x="1680" y="3740"/>
                  </a:cubicBezTo>
                  <a:cubicBezTo>
                    <a:pt x="1680" y="3887"/>
                    <a:pt x="1664" y="4039"/>
                    <a:pt x="1664" y="4186"/>
                  </a:cubicBezTo>
                  <a:cubicBezTo>
                    <a:pt x="1669" y="4306"/>
                    <a:pt x="1686" y="4431"/>
                    <a:pt x="1707" y="4550"/>
                  </a:cubicBezTo>
                  <a:cubicBezTo>
                    <a:pt x="1707" y="4610"/>
                    <a:pt x="1713" y="4664"/>
                    <a:pt x="1718" y="4724"/>
                  </a:cubicBezTo>
                  <a:cubicBezTo>
                    <a:pt x="1724" y="4741"/>
                    <a:pt x="1724" y="4757"/>
                    <a:pt x="1729" y="4773"/>
                  </a:cubicBezTo>
                  <a:cubicBezTo>
                    <a:pt x="1718" y="4784"/>
                    <a:pt x="1713" y="4795"/>
                    <a:pt x="1718" y="4806"/>
                  </a:cubicBezTo>
                  <a:cubicBezTo>
                    <a:pt x="1751" y="4904"/>
                    <a:pt x="1724" y="5018"/>
                    <a:pt x="1724" y="5121"/>
                  </a:cubicBezTo>
                  <a:cubicBezTo>
                    <a:pt x="1724" y="5224"/>
                    <a:pt x="1756" y="5333"/>
                    <a:pt x="1751" y="5442"/>
                  </a:cubicBezTo>
                  <a:cubicBezTo>
                    <a:pt x="1745" y="5496"/>
                    <a:pt x="1745" y="5551"/>
                    <a:pt x="1751" y="5605"/>
                  </a:cubicBezTo>
                  <a:cubicBezTo>
                    <a:pt x="1756" y="5665"/>
                    <a:pt x="1773" y="5703"/>
                    <a:pt x="1696" y="5708"/>
                  </a:cubicBezTo>
                  <a:cubicBezTo>
                    <a:pt x="1684" y="5709"/>
                    <a:pt x="1672" y="5710"/>
                    <a:pt x="1660" y="5710"/>
                  </a:cubicBezTo>
                  <a:cubicBezTo>
                    <a:pt x="1571" y="5710"/>
                    <a:pt x="1485" y="5680"/>
                    <a:pt x="1400" y="5680"/>
                  </a:cubicBezTo>
                  <a:cubicBezTo>
                    <a:pt x="1393" y="5680"/>
                    <a:pt x="1387" y="5681"/>
                    <a:pt x="1381" y="5681"/>
                  </a:cubicBezTo>
                  <a:cubicBezTo>
                    <a:pt x="1355" y="5681"/>
                    <a:pt x="1309" y="5700"/>
                    <a:pt x="1277" y="5700"/>
                  </a:cubicBezTo>
                  <a:cubicBezTo>
                    <a:pt x="1263" y="5700"/>
                    <a:pt x="1252" y="5696"/>
                    <a:pt x="1245" y="5686"/>
                  </a:cubicBezTo>
                  <a:cubicBezTo>
                    <a:pt x="1229" y="5670"/>
                    <a:pt x="1245" y="5610"/>
                    <a:pt x="1245" y="5589"/>
                  </a:cubicBezTo>
                  <a:cubicBezTo>
                    <a:pt x="1245" y="5491"/>
                    <a:pt x="1234" y="5387"/>
                    <a:pt x="1213" y="5290"/>
                  </a:cubicBezTo>
                  <a:cubicBezTo>
                    <a:pt x="1202" y="5181"/>
                    <a:pt x="1202" y="5072"/>
                    <a:pt x="1213" y="4958"/>
                  </a:cubicBezTo>
                  <a:lnTo>
                    <a:pt x="1202" y="4958"/>
                  </a:lnTo>
                  <a:cubicBezTo>
                    <a:pt x="1207" y="4838"/>
                    <a:pt x="1202" y="4719"/>
                    <a:pt x="1202" y="4605"/>
                  </a:cubicBezTo>
                  <a:cubicBezTo>
                    <a:pt x="1202" y="3648"/>
                    <a:pt x="1207" y="2691"/>
                    <a:pt x="1213" y="1735"/>
                  </a:cubicBezTo>
                  <a:lnTo>
                    <a:pt x="1213" y="1017"/>
                  </a:lnTo>
                  <a:cubicBezTo>
                    <a:pt x="1213" y="843"/>
                    <a:pt x="1186" y="637"/>
                    <a:pt x="1251" y="473"/>
                  </a:cubicBezTo>
                  <a:cubicBezTo>
                    <a:pt x="1316" y="305"/>
                    <a:pt x="1555" y="234"/>
                    <a:pt x="1718" y="229"/>
                  </a:cubicBezTo>
                  <a:cubicBezTo>
                    <a:pt x="1767" y="229"/>
                    <a:pt x="1811" y="229"/>
                    <a:pt x="1860" y="223"/>
                  </a:cubicBezTo>
                  <a:cubicBezTo>
                    <a:pt x="1898" y="213"/>
                    <a:pt x="1941" y="202"/>
                    <a:pt x="1985" y="202"/>
                  </a:cubicBezTo>
                  <a:cubicBezTo>
                    <a:pt x="2023" y="202"/>
                    <a:pt x="2055" y="223"/>
                    <a:pt x="2093" y="229"/>
                  </a:cubicBezTo>
                  <a:cubicBezTo>
                    <a:pt x="2137" y="229"/>
                    <a:pt x="2180" y="223"/>
                    <a:pt x="2224" y="218"/>
                  </a:cubicBezTo>
                  <a:cubicBezTo>
                    <a:pt x="2410" y="191"/>
                    <a:pt x="2601" y="179"/>
                    <a:pt x="2792" y="179"/>
                  </a:cubicBezTo>
                  <a:cubicBezTo>
                    <a:pt x="2829" y="179"/>
                    <a:pt x="2866" y="179"/>
                    <a:pt x="2903" y="180"/>
                  </a:cubicBezTo>
                  <a:lnTo>
                    <a:pt x="3615" y="180"/>
                  </a:lnTo>
                  <a:cubicBezTo>
                    <a:pt x="3633" y="178"/>
                    <a:pt x="3650" y="178"/>
                    <a:pt x="3667" y="178"/>
                  </a:cubicBezTo>
                  <a:close/>
                  <a:moveTo>
                    <a:pt x="1898" y="5545"/>
                  </a:moveTo>
                  <a:lnTo>
                    <a:pt x="1898" y="5545"/>
                  </a:lnTo>
                  <a:cubicBezTo>
                    <a:pt x="1936" y="5551"/>
                    <a:pt x="1985" y="5567"/>
                    <a:pt x="2006" y="5572"/>
                  </a:cubicBezTo>
                  <a:cubicBezTo>
                    <a:pt x="2062" y="5580"/>
                    <a:pt x="2115" y="5585"/>
                    <a:pt x="2169" y="5585"/>
                  </a:cubicBezTo>
                  <a:cubicBezTo>
                    <a:pt x="2189" y="5585"/>
                    <a:pt x="2209" y="5585"/>
                    <a:pt x="2229" y="5583"/>
                  </a:cubicBezTo>
                  <a:cubicBezTo>
                    <a:pt x="2311" y="5589"/>
                    <a:pt x="2387" y="5599"/>
                    <a:pt x="2468" y="5610"/>
                  </a:cubicBezTo>
                  <a:cubicBezTo>
                    <a:pt x="2494" y="5612"/>
                    <a:pt x="2521" y="5614"/>
                    <a:pt x="2548" y="5614"/>
                  </a:cubicBezTo>
                  <a:cubicBezTo>
                    <a:pt x="2595" y="5614"/>
                    <a:pt x="2643" y="5610"/>
                    <a:pt x="2691" y="5599"/>
                  </a:cubicBezTo>
                  <a:cubicBezTo>
                    <a:pt x="2721" y="5597"/>
                    <a:pt x="2750" y="5596"/>
                    <a:pt x="2779" y="5596"/>
                  </a:cubicBezTo>
                  <a:cubicBezTo>
                    <a:pt x="2820" y="5596"/>
                    <a:pt x="2860" y="5598"/>
                    <a:pt x="2898" y="5605"/>
                  </a:cubicBezTo>
                  <a:cubicBezTo>
                    <a:pt x="2904" y="5605"/>
                    <a:pt x="2911" y="5606"/>
                    <a:pt x="2918" y="5606"/>
                  </a:cubicBezTo>
                  <a:cubicBezTo>
                    <a:pt x="2970" y="5606"/>
                    <a:pt x="3018" y="5589"/>
                    <a:pt x="3066" y="5589"/>
                  </a:cubicBezTo>
                  <a:cubicBezTo>
                    <a:pt x="3142" y="5589"/>
                    <a:pt x="3213" y="5616"/>
                    <a:pt x="3284" y="5621"/>
                  </a:cubicBezTo>
                  <a:cubicBezTo>
                    <a:pt x="3360" y="5621"/>
                    <a:pt x="3441" y="5616"/>
                    <a:pt x="3517" y="5599"/>
                  </a:cubicBezTo>
                  <a:cubicBezTo>
                    <a:pt x="3543" y="5593"/>
                    <a:pt x="3568" y="5590"/>
                    <a:pt x="3594" y="5590"/>
                  </a:cubicBezTo>
                  <a:cubicBezTo>
                    <a:pt x="3612" y="5590"/>
                    <a:pt x="3630" y="5592"/>
                    <a:pt x="3648" y="5594"/>
                  </a:cubicBezTo>
                  <a:cubicBezTo>
                    <a:pt x="3675" y="5605"/>
                    <a:pt x="3708" y="5610"/>
                    <a:pt x="3740" y="5616"/>
                  </a:cubicBezTo>
                  <a:cubicBezTo>
                    <a:pt x="3773" y="5616"/>
                    <a:pt x="3800" y="5610"/>
                    <a:pt x="3827" y="5599"/>
                  </a:cubicBezTo>
                  <a:cubicBezTo>
                    <a:pt x="3854" y="5596"/>
                    <a:pt x="3884" y="5592"/>
                    <a:pt x="3914" y="5592"/>
                  </a:cubicBezTo>
                  <a:cubicBezTo>
                    <a:pt x="3927" y="5592"/>
                    <a:pt x="3940" y="5592"/>
                    <a:pt x="3952" y="5594"/>
                  </a:cubicBezTo>
                  <a:cubicBezTo>
                    <a:pt x="4028" y="5594"/>
                    <a:pt x="4099" y="5616"/>
                    <a:pt x="4175" y="5621"/>
                  </a:cubicBezTo>
                  <a:cubicBezTo>
                    <a:pt x="4202" y="5623"/>
                    <a:pt x="4231" y="5624"/>
                    <a:pt x="4260" y="5624"/>
                  </a:cubicBezTo>
                  <a:cubicBezTo>
                    <a:pt x="4318" y="5624"/>
                    <a:pt x="4378" y="5621"/>
                    <a:pt x="4436" y="5621"/>
                  </a:cubicBezTo>
                  <a:cubicBezTo>
                    <a:pt x="4508" y="5623"/>
                    <a:pt x="4580" y="5625"/>
                    <a:pt x="4652" y="5625"/>
                  </a:cubicBezTo>
                  <a:cubicBezTo>
                    <a:pt x="4754" y="5625"/>
                    <a:pt x="4856" y="5622"/>
                    <a:pt x="4958" y="5616"/>
                  </a:cubicBezTo>
                  <a:cubicBezTo>
                    <a:pt x="5039" y="5605"/>
                    <a:pt x="5121" y="5594"/>
                    <a:pt x="5203" y="5594"/>
                  </a:cubicBezTo>
                  <a:cubicBezTo>
                    <a:pt x="5262" y="5594"/>
                    <a:pt x="5326" y="5616"/>
                    <a:pt x="5394" y="5616"/>
                  </a:cubicBezTo>
                  <a:cubicBezTo>
                    <a:pt x="5401" y="5616"/>
                    <a:pt x="5408" y="5616"/>
                    <a:pt x="5415" y="5616"/>
                  </a:cubicBezTo>
                  <a:cubicBezTo>
                    <a:pt x="5442" y="5616"/>
                    <a:pt x="5474" y="5605"/>
                    <a:pt x="5502" y="5599"/>
                  </a:cubicBezTo>
                  <a:cubicBezTo>
                    <a:pt x="5515" y="5596"/>
                    <a:pt x="5528" y="5594"/>
                    <a:pt x="5542" y="5594"/>
                  </a:cubicBezTo>
                  <a:cubicBezTo>
                    <a:pt x="5566" y="5594"/>
                    <a:pt x="5589" y="5600"/>
                    <a:pt x="5610" y="5610"/>
                  </a:cubicBezTo>
                  <a:cubicBezTo>
                    <a:pt x="5670" y="5618"/>
                    <a:pt x="5730" y="5623"/>
                    <a:pt x="5787" y="5623"/>
                  </a:cubicBezTo>
                  <a:cubicBezTo>
                    <a:pt x="5808" y="5623"/>
                    <a:pt x="5829" y="5623"/>
                    <a:pt x="5849" y="5621"/>
                  </a:cubicBezTo>
                  <a:cubicBezTo>
                    <a:pt x="5996" y="5621"/>
                    <a:pt x="6138" y="5627"/>
                    <a:pt x="6279" y="5648"/>
                  </a:cubicBezTo>
                  <a:cubicBezTo>
                    <a:pt x="6291" y="5663"/>
                    <a:pt x="6308" y="5672"/>
                    <a:pt x="6325" y="5672"/>
                  </a:cubicBezTo>
                  <a:cubicBezTo>
                    <a:pt x="6339" y="5672"/>
                    <a:pt x="6354" y="5666"/>
                    <a:pt x="6366" y="5654"/>
                  </a:cubicBezTo>
                  <a:lnTo>
                    <a:pt x="6388" y="5637"/>
                  </a:lnTo>
                  <a:lnTo>
                    <a:pt x="6393" y="5637"/>
                  </a:lnTo>
                  <a:cubicBezTo>
                    <a:pt x="6377" y="5708"/>
                    <a:pt x="6388" y="5790"/>
                    <a:pt x="6415" y="5860"/>
                  </a:cubicBezTo>
                  <a:cubicBezTo>
                    <a:pt x="6491" y="5980"/>
                    <a:pt x="6687" y="5996"/>
                    <a:pt x="6812" y="6013"/>
                  </a:cubicBezTo>
                  <a:cubicBezTo>
                    <a:pt x="6871" y="6020"/>
                    <a:pt x="6925" y="6049"/>
                    <a:pt x="6981" y="6049"/>
                  </a:cubicBezTo>
                  <a:cubicBezTo>
                    <a:pt x="7002" y="6049"/>
                    <a:pt x="7023" y="6045"/>
                    <a:pt x="7045" y="6034"/>
                  </a:cubicBezTo>
                  <a:cubicBezTo>
                    <a:pt x="7100" y="6002"/>
                    <a:pt x="7138" y="5942"/>
                    <a:pt x="7149" y="5877"/>
                  </a:cubicBezTo>
                  <a:cubicBezTo>
                    <a:pt x="7154" y="5833"/>
                    <a:pt x="7165" y="5784"/>
                    <a:pt x="7170" y="5735"/>
                  </a:cubicBezTo>
                  <a:cubicBezTo>
                    <a:pt x="7181" y="5724"/>
                    <a:pt x="7187" y="5714"/>
                    <a:pt x="7187" y="5703"/>
                  </a:cubicBezTo>
                  <a:cubicBezTo>
                    <a:pt x="7225" y="5730"/>
                    <a:pt x="7263" y="5757"/>
                    <a:pt x="7301" y="5784"/>
                  </a:cubicBezTo>
                  <a:cubicBezTo>
                    <a:pt x="7399" y="5839"/>
                    <a:pt x="7502" y="5888"/>
                    <a:pt x="7594" y="5947"/>
                  </a:cubicBezTo>
                  <a:cubicBezTo>
                    <a:pt x="7643" y="5980"/>
                    <a:pt x="7681" y="6013"/>
                    <a:pt x="7730" y="6040"/>
                  </a:cubicBezTo>
                  <a:cubicBezTo>
                    <a:pt x="7752" y="6056"/>
                    <a:pt x="7806" y="6078"/>
                    <a:pt x="7817" y="6105"/>
                  </a:cubicBezTo>
                  <a:cubicBezTo>
                    <a:pt x="7817" y="6105"/>
                    <a:pt x="7817" y="6110"/>
                    <a:pt x="7817" y="6116"/>
                  </a:cubicBezTo>
                  <a:cubicBezTo>
                    <a:pt x="7785" y="6132"/>
                    <a:pt x="7752" y="6143"/>
                    <a:pt x="7714" y="6148"/>
                  </a:cubicBezTo>
                  <a:lnTo>
                    <a:pt x="7719" y="6159"/>
                  </a:lnTo>
                  <a:cubicBezTo>
                    <a:pt x="7670" y="6165"/>
                    <a:pt x="7621" y="6176"/>
                    <a:pt x="7578" y="6186"/>
                  </a:cubicBezTo>
                  <a:cubicBezTo>
                    <a:pt x="7515" y="6192"/>
                    <a:pt x="7453" y="6195"/>
                    <a:pt x="7390" y="6195"/>
                  </a:cubicBezTo>
                  <a:cubicBezTo>
                    <a:pt x="7328" y="6195"/>
                    <a:pt x="7265" y="6192"/>
                    <a:pt x="7203" y="6186"/>
                  </a:cubicBezTo>
                  <a:cubicBezTo>
                    <a:pt x="7170" y="6188"/>
                    <a:pt x="7137" y="6189"/>
                    <a:pt x="7104" y="6189"/>
                  </a:cubicBezTo>
                  <a:cubicBezTo>
                    <a:pt x="7005" y="6189"/>
                    <a:pt x="6904" y="6182"/>
                    <a:pt x="6806" y="6170"/>
                  </a:cubicBezTo>
                  <a:cubicBezTo>
                    <a:pt x="6697" y="6154"/>
                    <a:pt x="6583" y="6138"/>
                    <a:pt x="6475" y="6127"/>
                  </a:cubicBezTo>
                  <a:cubicBezTo>
                    <a:pt x="6339" y="6121"/>
                    <a:pt x="6203" y="6110"/>
                    <a:pt x="6072" y="6094"/>
                  </a:cubicBezTo>
                  <a:cubicBezTo>
                    <a:pt x="5947" y="6072"/>
                    <a:pt x="5828" y="6078"/>
                    <a:pt x="5703" y="6056"/>
                  </a:cubicBezTo>
                  <a:cubicBezTo>
                    <a:pt x="5609" y="6039"/>
                    <a:pt x="5512" y="6033"/>
                    <a:pt x="5414" y="6033"/>
                  </a:cubicBezTo>
                  <a:cubicBezTo>
                    <a:pt x="5267" y="6033"/>
                    <a:pt x="5118" y="6045"/>
                    <a:pt x="4974" y="6045"/>
                  </a:cubicBezTo>
                  <a:cubicBezTo>
                    <a:pt x="4738" y="6045"/>
                    <a:pt x="4501" y="6062"/>
                    <a:pt x="4264" y="6062"/>
                  </a:cubicBezTo>
                  <a:cubicBezTo>
                    <a:pt x="4234" y="6062"/>
                    <a:pt x="4205" y="6062"/>
                    <a:pt x="4175" y="6061"/>
                  </a:cubicBezTo>
                  <a:cubicBezTo>
                    <a:pt x="4061" y="6061"/>
                    <a:pt x="3958" y="6029"/>
                    <a:pt x="3844" y="6023"/>
                  </a:cubicBezTo>
                  <a:lnTo>
                    <a:pt x="3425" y="6023"/>
                  </a:lnTo>
                  <a:cubicBezTo>
                    <a:pt x="3305" y="6023"/>
                    <a:pt x="3197" y="6045"/>
                    <a:pt x="3077" y="6056"/>
                  </a:cubicBezTo>
                  <a:cubicBezTo>
                    <a:pt x="3028" y="6060"/>
                    <a:pt x="2979" y="6061"/>
                    <a:pt x="2930" y="6061"/>
                  </a:cubicBezTo>
                  <a:cubicBezTo>
                    <a:pt x="2833" y="6061"/>
                    <a:pt x="2735" y="6056"/>
                    <a:pt x="2637" y="6056"/>
                  </a:cubicBezTo>
                  <a:lnTo>
                    <a:pt x="1849" y="6056"/>
                  </a:lnTo>
                  <a:cubicBezTo>
                    <a:pt x="1718" y="6056"/>
                    <a:pt x="1592" y="6028"/>
                    <a:pt x="1458" y="6028"/>
                  </a:cubicBezTo>
                  <a:cubicBezTo>
                    <a:pt x="1447" y="6028"/>
                    <a:pt x="1436" y="6028"/>
                    <a:pt x="1425" y="6029"/>
                  </a:cubicBezTo>
                  <a:cubicBezTo>
                    <a:pt x="1283" y="6029"/>
                    <a:pt x="1126" y="6040"/>
                    <a:pt x="979" y="6045"/>
                  </a:cubicBezTo>
                  <a:cubicBezTo>
                    <a:pt x="860" y="6050"/>
                    <a:pt x="741" y="6058"/>
                    <a:pt x="623" y="6058"/>
                  </a:cubicBezTo>
                  <a:cubicBezTo>
                    <a:pt x="595" y="6058"/>
                    <a:pt x="567" y="6057"/>
                    <a:pt x="539" y="6056"/>
                  </a:cubicBezTo>
                  <a:cubicBezTo>
                    <a:pt x="479" y="6056"/>
                    <a:pt x="419" y="6051"/>
                    <a:pt x="359" y="6051"/>
                  </a:cubicBezTo>
                  <a:cubicBezTo>
                    <a:pt x="490" y="5991"/>
                    <a:pt x="609" y="5909"/>
                    <a:pt x="718" y="5822"/>
                  </a:cubicBezTo>
                  <a:cubicBezTo>
                    <a:pt x="783" y="5773"/>
                    <a:pt x="854" y="5730"/>
                    <a:pt x="919" y="5686"/>
                  </a:cubicBezTo>
                  <a:cubicBezTo>
                    <a:pt x="979" y="5637"/>
                    <a:pt x="1039" y="5589"/>
                    <a:pt x="1104" y="5551"/>
                  </a:cubicBezTo>
                  <a:lnTo>
                    <a:pt x="1104" y="5551"/>
                  </a:lnTo>
                  <a:lnTo>
                    <a:pt x="1099" y="5610"/>
                  </a:lnTo>
                  <a:cubicBezTo>
                    <a:pt x="1099" y="5692"/>
                    <a:pt x="1109" y="5779"/>
                    <a:pt x="1191" y="5817"/>
                  </a:cubicBezTo>
                  <a:cubicBezTo>
                    <a:pt x="1213" y="5826"/>
                    <a:pt x="1239" y="5832"/>
                    <a:pt x="1265" y="5832"/>
                  </a:cubicBezTo>
                  <a:cubicBezTo>
                    <a:pt x="1284" y="5832"/>
                    <a:pt x="1303" y="5829"/>
                    <a:pt x="1321" y="5822"/>
                  </a:cubicBezTo>
                  <a:cubicBezTo>
                    <a:pt x="1344" y="5818"/>
                    <a:pt x="1368" y="5816"/>
                    <a:pt x="1392" y="5816"/>
                  </a:cubicBezTo>
                  <a:cubicBezTo>
                    <a:pt x="1430" y="5816"/>
                    <a:pt x="1469" y="5821"/>
                    <a:pt x="1506" y="5828"/>
                  </a:cubicBezTo>
                  <a:cubicBezTo>
                    <a:pt x="1542" y="5830"/>
                    <a:pt x="1586" y="5834"/>
                    <a:pt x="1630" y="5834"/>
                  </a:cubicBezTo>
                  <a:cubicBezTo>
                    <a:pt x="1701" y="5834"/>
                    <a:pt x="1773" y="5824"/>
                    <a:pt x="1816" y="5784"/>
                  </a:cubicBezTo>
                  <a:cubicBezTo>
                    <a:pt x="1849" y="5757"/>
                    <a:pt x="1870" y="5719"/>
                    <a:pt x="1870" y="5676"/>
                  </a:cubicBezTo>
                  <a:cubicBezTo>
                    <a:pt x="1870" y="5676"/>
                    <a:pt x="1876" y="5670"/>
                    <a:pt x="1881" y="5670"/>
                  </a:cubicBezTo>
                  <a:cubicBezTo>
                    <a:pt x="1936" y="5616"/>
                    <a:pt x="1914" y="5594"/>
                    <a:pt x="1898" y="5545"/>
                  </a:cubicBezTo>
                  <a:close/>
                  <a:moveTo>
                    <a:pt x="1387" y="6125"/>
                  </a:moveTo>
                  <a:cubicBezTo>
                    <a:pt x="1473" y="6125"/>
                    <a:pt x="1558" y="6130"/>
                    <a:pt x="1642" y="6143"/>
                  </a:cubicBezTo>
                  <a:cubicBezTo>
                    <a:pt x="1761" y="6162"/>
                    <a:pt x="1882" y="6168"/>
                    <a:pt x="2004" y="6168"/>
                  </a:cubicBezTo>
                  <a:cubicBezTo>
                    <a:pt x="2157" y="6168"/>
                    <a:pt x="2310" y="6159"/>
                    <a:pt x="2457" y="6159"/>
                  </a:cubicBezTo>
                  <a:lnTo>
                    <a:pt x="3039" y="6159"/>
                  </a:lnTo>
                  <a:cubicBezTo>
                    <a:pt x="3121" y="6159"/>
                    <a:pt x="3202" y="6132"/>
                    <a:pt x="3284" y="6132"/>
                  </a:cubicBezTo>
                  <a:cubicBezTo>
                    <a:pt x="3327" y="6129"/>
                    <a:pt x="3371" y="6127"/>
                    <a:pt x="3414" y="6127"/>
                  </a:cubicBezTo>
                  <a:cubicBezTo>
                    <a:pt x="3502" y="6127"/>
                    <a:pt x="3590" y="6132"/>
                    <a:pt x="3681" y="6132"/>
                  </a:cubicBezTo>
                  <a:lnTo>
                    <a:pt x="3844" y="6132"/>
                  </a:lnTo>
                  <a:cubicBezTo>
                    <a:pt x="3920" y="6132"/>
                    <a:pt x="3990" y="6154"/>
                    <a:pt x="4061" y="6159"/>
                  </a:cubicBezTo>
                  <a:cubicBezTo>
                    <a:pt x="4174" y="6170"/>
                    <a:pt x="4287" y="6173"/>
                    <a:pt x="4401" y="6173"/>
                  </a:cubicBezTo>
                  <a:cubicBezTo>
                    <a:pt x="4534" y="6173"/>
                    <a:pt x="4668" y="6169"/>
                    <a:pt x="4802" y="6169"/>
                  </a:cubicBezTo>
                  <a:cubicBezTo>
                    <a:pt x="4836" y="6169"/>
                    <a:pt x="4870" y="6170"/>
                    <a:pt x="4904" y="6170"/>
                  </a:cubicBezTo>
                  <a:cubicBezTo>
                    <a:pt x="4987" y="6170"/>
                    <a:pt x="5073" y="6173"/>
                    <a:pt x="5158" y="6173"/>
                  </a:cubicBezTo>
                  <a:cubicBezTo>
                    <a:pt x="5200" y="6173"/>
                    <a:pt x="5242" y="6172"/>
                    <a:pt x="5284" y="6170"/>
                  </a:cubicBezTo>
                  <a:cubicBezTo>
                    <a:pt x="5330" y="6166"/>
                    <a:pt x="5376" y="6165"/>
                    <a:pt x="5421" y="6165"/>
                  </a:cubicBezTo>
                  <a:cubicBezTo>
                    <a:pt x="5503" y="6165"/>
                    <a:pt x="5584" y="6171"/>
                    <a:pt x="5665" y="6181"/>
                  </a:cubicBezTo>
                  <a:cubicBezTo>
                    <a:pt x="5790" y="6208"/>
                    <a:pt x="5909" y="6197"/>
                    <a:pt x="6034" y="6219"/>
                  </a:cubicBezTo>
                  <a:cubicBezTo>
                    <a:pt x="6170" y="6241"/>
                    <a:pt x="6306" y="6257"/>
                    <a:pt x="6442" y="6257"/>
                  </a:cubicBezTo>
                  <a:cubicBezTo>
                    <a:pt x="6578" y="6257"/>
                    <a:pt x="6719" y="6295"/>
                    <a:pt x="6855" y="6312"/>
                  </a:cubicBezTo>
                  <a:cubicBezTo>
                    <a:pt x="6912" y="6318"/>
                    <a:pt x="6970" y="6319"/>
                    <a:pt x="7028" y="6319"/>
                  </a:cubicBezTo>
                  <a:cubicBezTo>
                    <a:pt x="7075" y="6319"/>
                    <a:pt x="7122" y="6318"/>
                    <a:pt x="7169" y="6318"/>
                  </a:cubicBezTo>
                  <a:cubicBezTo>
                    <a:pt x="7213" y="6318"/>
                    <a:pt x="7257" y="6319"/>
                    <a:pt x="7301" y="6322"/>
                  </a:cubicBezTo>
                  <a:cubicBezTo>
                    <a:pt x="7333" y="6325"/>
                    <a:pt x="7366" y="6326"/>
                    <a:pt x="7399" y="6326"/>
                  </a:cubicBezTo>
                  <a:cubicBezTo>
                    <a:pt x="7433" y="6326"/>
                    <a:pt x="7467" y="6325"/>
                    <a:pt x="7502" y="6322"/>
                  </a:cubicBezTo>
                  <a:cubicBezTo>
                    <a:pt x="7578" y="6322"/>
                    <a:pt x="7649" y="6301"/>
                    <a:pt x="7719" y="6290"/>
                  </a:cubicBezTo>
                  <a:cubicBezTo>
                    <a:pt x="7741" y="6284"/>
                    <a:pt x="7768" y="6284"/>
                    <a:pt x="7790" y="6273"/>
                  </a:cubicBezTo>
                  <a:lnTo>
                    <a:pt x="7790" y="6273"/>
                  </a:lnTo>
                  <a:cubicBezTo>
                    <a:pt x="7790" y="6328"/>
                    <a:pt x="7785" y="6377"/>
                    <a:pt x="7779" y="6426"/>
                  </a:cubicBezTo>
                  <a:lnTo>
                    <a:pt x="7779" y="6431"/>
                  </a:lnTo>
                  <a:cubicBezTo>
                    <a:pt x="7763" y="6529"/>
                    <a:pt x="7752" y="6632"/>
                    <a:pt x="7752" y="6736"/>
                  </a:cubicBezTo>
                  <a:cubicBezTo>
                    <a:pt x="7752" y="6779"/>
                    <a:pt x="7736" y="6817"/>
                    <a:pt x="7708" y="6850"/>
                  </a:cubicBezTo>
                  <a:cubicBezTo>
                    <a:pt x="7714" y="6861"/>
                    <a:pt x="7719" y="6866"/>
                    <a:pt x="7725" y="6877"/>
                  </a:cubicBezTo>
                  <a:cubicBezTo>
                    <a:pt x="7730" y="6882"/>
                    <a:pt x="7725" y="6899"/>
                    <a:pt x="7719" y="6909"/>
                  </a:cubicBezTo>
                  <a:cubicBezTo>
                    <a:pt x="7714" y="7002"/>
                    <a:pt x="7719" y="7062"/>
                    <a:pt x="7627" y="7100"/>
                  </a:cubicBezTo>
                  <a:cubicBezTo>
                    <a:pt x="7569" y="7117"/>
                    <a:pt x="7509" y="7125"/>
                    <a:pt x="7450" y="7125"/>
                  </a:cubicBezTo>
                  <a:cubicBezTo>
                    <a:pt x="7414" y="7125"/>
                    <a:pt x="7379" y="7122"/>
                    <a:pt x="7344" y="7116"/>
                  </a:cubicBezTo>
                  <a:cubicBezTo>
                    <a:pt x="7338" y="7116"/>
                    <a:pt x="7331" y="7116"/>
                    <a:pt x="7325" y="7116"/>
                  </a:cubicBezTo>
                  <a:cubicBezTo>
                    <a:pt x="7240" y="7116"/>
                    <a:pt x="7155" y="7141"/>
                    <a:pt x="7073" y="7141"/>
                  </a:cubicBezTo>
                  <a:cubicBezTo>
                    <a:pt x="7057" y="7141"/>
                    <a:pt x="7040" y="7140"/>
                    <a:pt x="7024" y="7138"/>
                  </a:cubicBezTo>
                  <a:cubicBezTo>
                    <a:pt x="6856" y="7122"/>
                    <a:pt x="6689" y="7112"/>
                    <a:pt x="6522" y="7112"/>
                  </a:cubicBezTo>
                  <a:cubicBezTo>
                    <a:pt x="6461" y="7112"/>
                    <a:pt x="6400" y="7113"/>
                    <a:pt x="6339" y="7116"/>
                  </a:cubicBezTo>
                  <a:cubicBezTo>
                    <a:pt x="6118" y="7116"/>
                    <a:pt x="5897" y="7088"/>
                    <a:pt x="5681" y="7088"/>
                  </a:cubicBezTo>
                  <a:cubicBezTo>
                    <a:pt x="5663" y="7088"/>
                    <a:pt x="5645" y="7088"/>
                    <a:pt x="5627" y="7089"/>
                  </a:cubicBezTo>
                  <a:cubicBezTo>
                    <a:pt x="5604" y="7090"/>
                    <a:pt x="5582" y="7090"/>
                    <a:pt x="5560" y="7090"/>
                  </a:cubicBezTo>
                  <a:cubicBezTo>
                    <a:pt x="5359" y="7090"/>
                    <a:pt x="5159" y="7051"/>
                    <a:pt x="4958" y="7051"/>
                  </a:cubicBezTo>
                  <a:cubicBezTo>
                    <a:pt x="4730" y="7051"/>
                    <a:pt x="4490" y="7056"/>
                    <a:pt x="4251" y="7056"/>
                  </a:cubicBezTo>
                  <a:lnTo>
                    <a:pt x="3523" y="7056"/>
                  </a:lnTo>
                  <a:cubicBezTo>
                    <a:pt x="3469" y="7056"/>
                    <a:pt x="3409" y="7062"/>
                    <a:pt x="3354" y="7062"/>
                  </a:cubicBezTo>
                  <a:cubicBezTo>
                    <a:pt x="3305" y="7056"/>
                    <a:pt x="3257" y="7051"/>
                    <a:pt x="3213" y="7034"/>
                  </a:cubicBezTo>
                  <a:cubicBezTo>
                    <a:pt x="3126" y="7027"/>
                    <a:pt x="3041" y="7021"/>
                    <a:pt x="2955" y="7021"/>
                  </a:cubicBezTo>
                  <a:cubicBezTo>
                    <a:pt x="2923" y="7021"/>
                    <a:pt x="2892" y="7022"/>
                    <a:pt x="2860" y="7024"/>
                  </a:cubicBezTo>
                  <a:cubicBezTo>
                    <a:pt x="2751" y="7024"/>
                    <a:pt x="2639" y="7031"/>
                    <a:pt x="2529" y="7031"/>
                  </a:cubicBezTo>
                  <a:cubicBezTo>
                    <a:pt x="2501" y="7031"/>
                    <a:pt x="2474" y="7030"/>
                    <a:pt x="2447" y="7029"/>
                  </a:cubicBezTo>
                  <a:cubicBezTo>
                    <a:pt x="2322" y="7029"/>
                    <a:pt x="2197" y="7007"/>
                    <a:pt x="2072" y="7007"/>
                  </a:cubicBezTo>
                  <a:cubicBezTo>
                    <a:pt x="1952" y="7007"/>
                    <a:pt x="1838" y="7018"/>
                    <a:pt x="1724" y="7045"/>
                  </a:cubicBezTo>
                  <a:lnTo>
                    <a:pt x="1664" y="7045"/>
                  </a:lnTo>
                  <a:cubicBezTo>
                    <a:pt x="1615" y="7045"/>
                    <a:pt x="1571" y="7034"/>
                    <a:pt x="1528" y="7034"/>
                  </a:cubicBezTo>
                  <a:cubicBezTo>
                    <a:pt x="1479" y="7034"/>
                    <a:pt x="1430" y="7040"/>
                    <a:pt x="1387" y="7045"/>
                  </a:cubicBezTo>
                  <a:cubicBezTo>
                    <a:pt x="1300" y="7045"/>
                    <a:pt x="1213" y="7050"/>
                    <a:pt x="1126" y="7050"/>
                  </a:cubicBezTo>
                  <a:cubicBezTo>
                    <a:pt x="1082" y="7050"/>
                    <a:pt x="1039" y="7049"/>
                    <a:pt x="995" y="7045"/>
                  </a:cubicBezTo>
                  <a:cubicBezTo>
                    <a:pt x="832" y="7034"/>
                    <a:pt x="675" y="7007"/>
                    <a:pt x="517" y="6975"/>
                  </a:cubicBezTo>
                  <a:cubicBezTo>
                    <a:pt x="463" y="6964"/>
                    <a:pt x="408" y="6964"/>
                    <a:pt x="359" y="6964"/>
                  </a:cubicBezTo>
                  <a:cubicBezTo>
                    <a:pt x="278" y="6964"/>
                    <a:pt x="283" y="6942"/>
                    <a:pt x="278" y="6871"/>
                  </a:cubicBezTo>
                  <a:cubicBezTo>
                    <a:pt x="251" y="6703"/>
                    <a:pt x="207" y="6534"/>
                    <a:pt x="185" y="6366"/>
                  </a:cubicBezTo>
                  <a:cubicBezTo>
                    <a:pt x="174" y="6301"/>
                    <a:pt x="158" y="6186"/>
                    <a:pt x="207" y="6132"/>
                  </a:cubicBezTo>
                  <a:cubicBezTo>
                    <a:pt x="256" y="6138"/>
                    <a:pt x="305" y="6138"/>
                    <a:pt x="359" y="6138"/>
                  </a:cubicBezTo>
                  <a:cubicBezTo>
                    <a:pt x="506" y="6148"/>
                    <a:pt x="647" y="6154"/>
                    <a:pt x="794" y="6154"/>
                  </a:cubicBezTo>
                  <a:cubicBezTo>
                    <a:pt x="987" y="6150"/>
                    <a:pt x="1189" y="6125"/>
                    <a:pt x="1387" y="6125"/>
                  </a:cubicBezTo>
                  <a:close/>
                  <a:moveTo>
                    <a:pt x="3600" y="0"/>
                  </a:moveTo>
                  <a:cubicBezTo>
                    <a:pt x="3556" y="0"/>
                    <a:pt x="3513" y="2"/>
                    <a:pt x="3469" y="6"/>
                  </a:cubicBezTo>
                  <a:lnTo>
                    <a:pt x="3055" y="6"/>
                  </a:lnTo>
                  <a:cubicBezTo>
                    <a:pt x="2795" y="6"/>
                    <a:pt x="2544" y="17"/>
                    <a:pt x="2289" y="39"/>
                  </a:cubicBezTo>
                  <a:cubicBezTo>
                    <a:pt x="2240" y="44"/>
                    <a:pt x="2186" y="60"/>
                    <a:pt x="2137" y="66"/>
                  </a:cubicBezTo>
                  <a:cubicBezTo>
                    <a:pt x="2088" y="60"/>
                    <a:pt x="2044" y="49"/>
                    <a:pt x="1995" y="39"/>
                  </a:cubicBezTo>
                  <a:cubicBezTo>
                    <a:pt x="1957" y="39"/>
                    <a:pt x="1914" y="44"/>
                    <a:pt x="1876" y="55"/>
                  </a:cubicBezTo>
                  <a:cubicBezTo>
                    <a:pt x="1816" y="66"/>
                    <a:pt x="1756" y="71"/>
                    <a:pt x="1691" y="77"/>
                  </a:cubicBezTo>
                  <a:cubicBezTo>
                    <a:pt x="1599" y="77"/>
                    <a:pt x="1501" y="104"/>
                    <a:pt x="1419" y="142"/>
                  </a:cubicBezTo>
                  <a:cubicBezTo>
                    <a:pt x="1332" y="175"/>
                    <a:pt x="1256" y="229"/>
                    <a:pt x="1191" y="289"/>
                  </a:cubicBezTo>
                  <a:cubicBezTo>
                    <a:pt x="1077" y="425"/>
                    <a:pt x="1071" y="615"/>
                    <a:pt x="1071" y="778"/>
                  </a:cubicBezTo>
                  <a:lnTo>
                    <a:pt x="1071" y="1572"/>
                  </a:lnTo>
                  <a:cubicBezTo>
                    <a:pt x="1077" y="2653"/>
                    <a:pt x="1077" y="3740"/>
                    <a:pt x="1077" y="4822"/>
                  </a:cubicBezTo>
                  <a:cubicBezTo>
                    <a:pt x="1077" y="4958"/>
                    <a:pt x="1066" y="5094"/>
                    <a:pt x="1077" y="5230"/>
                  </a:cubicBezTo>
                  <a:cubicBezTo>
                    <a:pt x="1082" y="5290"/>
                    <a:pt x="1104" y="5349"/>
                    <a:pt x="1109" y="5409"/>
                  </a:cubicBezTo>
                  <a:lnTo>
                    <a:pt x="1109" y="5464"/>
                  </a:lnTo>
                  <a:cubicBezTo>
                    <a:pt x="1060" y="5469"/>
                    <a:pt x="1012" y="5491"/>
                    <a:pt x="968" y="5518"/>
                  </a:cubicBezTo>
                  <a:cubicBezTo>
                    <a:pt x="897" y="5551"/>
                    <a:pt x="827" y="5578"/>
                    <a:pt x="756" y="5621"/>
                  </a:cubicBezTo>
                  <a:cubicBezTo>
                    <a:pt x="620" y="5703"/>
                    <a:pt x="501" y="5817"/>
                    <a:pt x="359" y="5893"/>
                  </a:cubicBezTo>
                  <a:cubicBezTo>
                    <a:pt x="272" y="5936"/>
                    <a:pt x="164" y="5953"/>
                    <a:pt x="93" y="6029"/>
                  </a:cubicBezTo>
                  <a:cubicBezTo>
                    <a:pt x="1" y="6127"/>
                    <a:pt x="28" y="6284"/>
                    <a:pt x="39" y="6409"/>
                  </a:cubicBezTo>
                  <a:cubicBezTo>
                    <a:pt x="60" y="6572"/>
                    <a:pt x="98" y="6736"/>
                    <a:pt x="109" y="6899"/>
                  </a:cubicBezTo>
                  <a:cubicBezTo>
                    <a:pt x="115" y="7013"/>
                    <a:pt x="153" y="7105"/>
                    <a:pt x="272" y="7132"/>
                  </a:cubicBezTo>
                  <a:cubicBezTo>
                    <a:pt x="327" y="7138"/>
                    <a:pt x="381" y="7143"/>
                    <a:pt x="435" y="7143"/>
                  </a:cubicBezTo>
                  <a:cubicBezTo>
                    <a:pt x="517" y="7154"/>
                    <a:pt x="598" y="7170"/>
                    <a:pt x="680" y="7187"/>
                  </a:cubicBezTo>
                  <a:cubicBezTo>
                    <a:pt x="848" y="7219"/>
                    <a:pt x="1017" y="7230"/>
                    <a:pt x="1186" y="7230"/>
                  </a:cubicBezTo>
                  <a:cubicBezTo>
                    <a:pt x="1354" y="7230"/>
                    <a:pt x="1523" y="7225"/>
                    <a:pt x="1696" y="7225"/>
                  </a:cubicBezTo>
                  <a:cubicBezTo>
                    <a:pt x="1767" y="7225"/>
                    <a:pt x="1843" y="7219"/>
                    <a:pt x="1914" y="7214"/>
                  </a:cubicBezTo>
                  <a:lnTo>
                    <a:pt x="1914" y="7203"/>
                  </a:lnTo>
                  <a:cubicBezTo>
                    <a:pt x="1927" y="7203"/>
                    <a:pt x="1940" y="7203"/>
                    <a:pt x="1953" y="7203"/>
                  </a:cubicBezTo>
                  <a:cubicBezTo>
                    <a:pt x="2184" y="7203"/>
                    <a:pt x="2416" y="7246"/>
                    <a:pt x="2648" y="7246"/>
                  </a:cubicBezTo>
                  <a:lnTo>
                    <a:pt x="3045" y="7246"/>
                  </a:lnTo>
                  <a:cubicBezTo>
                    <a:pt x="3151" y="7246"/>
                    <a:pt x="3253" y="7280"/>
                    <a:pt x="3359" y="7280"/>
                  </a:cubicBezTo>
                  <a:cubicBezTo>
                    <a:pt x="3366" y="7280"/>
                    <a:pt x="3374" y="7279"/>
                    <a:pt x="3382" y="7279"/>
                  </a:cubicBezTo>
                  <a:cubicBezTo>
                    <a:pt x="3467" y="7275"/>
                    <a:pt x="3551" y="7274"/>
                    <a:pt x="3636" y="7274"/>
                  </a:cubicBezTo>
                  <a:cubicBezTo>
                    <a:pt x="3804" y="7274"/>
                    <a:pt x="3972" y="7279"/>
                    <a:pt x="4143" y="7279"/>
                  </a:cubicBezTo>
                  <a:cubicBezTo>
                    <a:pt x="4393" y="7279"/>
                    <a:pt x="4648" y="7279"/>
                    <a:pt x="4898" y="7274"/>
                  </a:cubicBezTo>
                  <a:cubicBezTo>
                    <a:pt x="4921" y="7273"/>
                    <a:pt x="4945" y="7272"/>
                    <a:pt x="4968" y="7272"/>
                  </a:cubicBezTo>
                  <a:cubicBezTo>
                    <a:pt x="5183" y="7272"/>
                    <a:pt x="5382" y="7312"/>
                    <a:pt x="5592" y="7312"/>
                  </a:cubicBezTo>
                  <a:cubicBezTo>
                    <a:pt x="5603" y="7312"/>
                    <a:pt x="5615" y="7312"/>
                    <a:pt x="5627" y="7312"/>
                  </a:cubicBezTo>
                  <a:cubicBezTo>
                    <a:pt x="5661" y="7310"/>
                    <a:pt x="5695" y="7309"/>
                    <a:pt x="5730" y="7309"/>
                  </a:cubicBezTo>
                  <a:cubicBezTo>
                    <a:pt x="5939" y="7309"/>
                    <a:pt x="6157" y="7333"/>
                    <a:pt x="6371" y="7333"/>
                  </a:cubicBezTo>
                  <a:lnTo>
                    <a:pt x="6735" y="7333"/>
                  </a:lnTo>
                  <a:cubicBezTo>
                    <a:pt x="6790" y="7333"/>
                    <a:pt x="6850" y="7333"/>
                    <a:pt x="6904" y="7339"/>
                  </a:cubicBezTo>
                  <a:cubicBezTo>
                    <a:pt x="6964" y="7350"/>
                    <a:pt x="7029" y="7361"/>
                    <a:pt x="7089" y="7361"/>
                  </a:cubicBezTo>
                  <a:cubicBezTo>
                    <a:pt x="7154" y="7355"/>
                    <a:pt x="7214" y="7333"/>
                    <a:pt x="7279" y="7328"/>
                  </a:cubicBezTo>
                  <a:cubicBezTo>
                    <a:pt x="7339" y="7328"/>
                    <a:pt x="7404" y="7339"/>
                    <a:pt x="7464" y="7339"/>
                  </a:cubicBezTo>
                  <a:cubicBezTo>
                    <a:pt x="7473" y="7339"/>
                    <a:pt x="7482" y="7340"/>
                    <a:pt x="7491" y="7340"/>
                  </a:cubicBezTo>
                  <a:cubicBezTo>
                    <a:pt x="7590" y="7340"/>
                    <a:pt x="7684" y="7313"/>
                    <a:pt x="7768" y="7263"/>
                  </a:cubicBezTo>
                  <a:cubicBezTo>
                    <a:pt x="7855" y="7208"/>
                    <a:pt x="7910" y="7121"/>
                    <a:pt x="7920" y="7018"/>
                  </a:cubicBezTo>
                  <a:cubicBezTo>
                    <a:pt x="7926" y="6969"/>
                    <a:pt x="7920" y="6920"/>
                    <a:pt x="7910" y="6871"/>
                  </a:cubicBezTo>
                  <a:cubicBezTo>
                    <a:pt x="7953" y="6741"/>
                    <a:pt x="7931" y="6578"/>
                    <a:pt x="7959" y="6464"/>
                  </a:cubicBezTo>
                  <a:cubicBezTo>
                    <a:pt x="7969" y="6398"/>
                    <a:pt x="7959" y="6339"/>
                    <a:pt x="7969" y="6273"/>
                  </a:cubicBezTo>
                  <a:cubicBezTo>
                    <a:pt x="7985" y="6215"/>
                    <a:pt x="7996" y="6156"/>
                    <a:pt x="8002" y="6097"/>
                  </a:cubicBezTo>
                  <a:lnTo>
                    <a:pt x="8002" y="6097"/>
                  </a:lnTo>
                  <a:cubicBezTo>
                    <a:pt x="8002" y="6098"/>
                    <a:pt x="8002" y="6099"/>
                    <a:pt x="8002" y="6100"/>
                  </a:cubicBezTo>
                  <a:lnTo>
                    <a:pt x="8002" y="6094"/>
                  </a:lnTo>
                  <a:cubicBezTo>
                    <a:pt x="8002" y="6095"/>
                    <a:pt x="8002" y="6096"/>
                    <a:pt x="8002" y="6097"/>
                  </a:cubicBezTo>
                  <a:lnTo>
                    <a:pt x="8002" y="6097"/>
                  </a:lnTo>
                  <a:cubicBezTo>
                    <a:pt x="7990" y="5990"/>
                    <a:pt x="7904" y="5942"/>
                    <a:pt x="7823" y="5893"/>
                  </a:cubicBezTo>
                  <a:cubicBezTo>
                    <a:pt x="7703" y="5811"/>
                    <a:pt x="7583" y="5746"/>
                    <a:pt x="7458" y="5686"/>
                  </a:cubicBezTo>
                  <a:cubicBezTo>
                    <a:pt x="7371" y="5648"/>
                    <a:pt x="7284" y="5621"/>
                    <a:pt x="7198" y="5594"/>
                  </a:cubicBezTo>
                  <a:lnTo>
                    <a:pt x="7198" y="5420"/>
                  </a:lnTo>
                  <a:cubicBezTo>
                    <a:pt x="7192" y="5333"/>
                    <a:pt x="7203" y="5246"/>
                    <a:pt x="7219" y="5159"/>
                  </a:cubicBezTo>
                  <a:cubicBezTo>
                    <a:pt x="7230" y="5083"/>
                    <a:pt x="7230" y="5001"/>
                    <a:pt x="7225" y="4925"/>
                  </a:cubicBezTo>
                  <a:cubicBezTo>
                    <a:pt x="7225" y="4844"/>
                    <a:pt x="7257" y="4773"/>
                    <a:pt x="7257" y="4692"/>
                  </a:cubicBezTo>
                  <a:cubicBezTo>
                    <a:pt x="7257" y="4610"/>
                    <a:pt x="7257" y="4529"/>
                    <a:pt x="7268" y="4452"/>
                  </a:cubicBezTo>
                  <a:cubicBezTo>
                    <a:pt x="7290" y="4360"/>
                    <a:pt x="7312" y="4273"/>
                    <a:pt x="7323" y="4181"/>
                  </a:cubicBezTo>
                  <a:cubicBezTo>
                    <a:pt x="7339" y="3996"/>
                    <a:pt x="7366" y="3806"/>
                    <a:pt x="7382" y="3615"/>
                  </a:cubicBezTo>
                  <a:cubicBezTo>
                    <a:pt x="7388" y="3539"/>
                    <a:pt x="7404" y="3469"/>
                    <a:pt x="7420" y="3392"/>
                  </a:cubicBezTo>
                  <a:cubicBezTo>
                    <a:pt x="7437" y="3311"/>
                    <a:pt x="7431" y="3229"/>
                    <a:pt x="7448" y="3148"/>
                  </a:cubicBezTo>
                  <a:cubicBezTo>
                    <a:pt x="7464" y="3066"/>
                    <a:pt x="7453" y="2985"/>
                    <a:pt x="7464" y="2898"/>
                  </a:cubicBezTo>
                  <a:cubicBezTo>
                    <a:pt x="7475" y="2816"/>
                    <a:pt x="7480" y="2724"/>
                    <a:pt x="7486" y="2637"/>
                  </a:cubicBezTo>
                  <a:cubicBezTo>
                    <a:pt x="7491" y="2550"/>
                    <a:pt x="7513" y="2474"/>
                    <a:pt x="7513" y="2392"/>
                  </a:cubicBezTo>
                  <a:cubicBezTo>
                    <a:pt x="7513" y="2289"/>
                    <a:pt x="7507" y="2191"/>
                    <a:pt x="7502" y="2088"/>
                  </a:cubicBezTo>
                  <a:cubicBezTo>
                    <a:pt x="7491" y="2006"/>
                    <a:pt x="7486" y="1919"/>
                    <a:pt x="7486" y="1838"/>
                  </a:cubicBezTo>
                  <a:cubicBezTo>
                    <a:pt x="7491" y="1751"/>
                    <a:pt x="7491" y="1669"/>
                    <a:pt x="7486" y="1582"/>
                  </a:cubicBezTo>
                  <a:cubicBezTo>
                    <a:pt x="7469" y="1495"/>
                    <a:pt x="7458" y="1408"/>
                    <a:pt x="7453" y="1321"/>
                  </a:cubicBezTo>
                  <a:cubicBezTo>
                    <a:pt x="7453" y="1218"/>
                    <a:pt x="7464" y="1109"/>
                    <a:pt x="7469" y="1001"/>
                  </a:cubicBezTo>
                  <a:cubicBezTo>
                    <a:pt x="7475" y="892"/>
                    <a:pt x="7480" y="810"/>
                    <a:pt x="7486" y="713"/>
                  </a:cubicBezTo>
                  <a:cubicBezTo>
                    <a:pt x="7496" y="615"/>
                    <a:pt x="7453" y="544"/>
                    <a:pt x="7431" y="452"/>
                  </a:cubicBezTo>
                  <a:cubicBezTo>
                    <a:pt x="7426" y="435"/>
                    <a:pt x="7410" y="425"/>
                    <a:pt x="7393" y="425"/>
                  </a:cubicBezTo>
                  <a:cubicBezTo>
                    <a:pt x="7377" y="376"/>
                    <a:pt x="7355" y="321"/>
                    <a:pt x="7323" y="278"/>
                  </a:cubicBezTo>
                  <a:cubicBezTo>
                    <a:pt x="7203" y="109"/>
                    <a:pt x="6991" y="33"/>
                    <a:pt x="6790" y="28"/>
                  </a:cubicBezTo>
                  <a:cubicBezTo>
                    <a:pt x="6736" y="23"/>
                    <a:pt x="6682" y="20"/>
                    <a:pt x="6629" y="20"/>
                  </a:cubicBezTo>
                  <a:cubicBezTo>
                    <a:pt x="6563" y="20"/>
                    <a:pt x="6497" y="24"/>
                    <a:pt x="6431" y="33"/>
                  </a:cubicBezTo>
                  <a:cubicBezTo>
                    <a:pt x="6306" y="49"/>
                    <a:pt x="6181" y="60"/>
                    <a:pt x="6061" y="60"/>
                  </a:cubicBezTo>
                  <a:cubicBezTo>
                    <a:pt x="5978" y="59"/>
                    <a:pt x="5895" y="58"/>
                    <a:pt x="5813" y="58"/>
                  </a:cubicBezTo>
                  <a:cubicBezTo>
                    <a:pt x="5648" y="58"/>
                    <a:pt x="5483" y="60"/>
                    <a:pt x="5317" y="60"/>
                  </a:cubicBezTo>
                  <a:cubicBezTo>
                    <a:pt x="5136" y="60"/>
                    <a:pt x="4957" y="63"/>
                    <a:pt x="4777" y="63"/>
                  </a:cubicBezTo>
                  <a:cubicBezTo>
                    <a:pt x="4687" y="63"/>
                    <a:pt x="4597" y="62"/>
                    <a:pt x="4507" y="60"/>
                  </a:cubicBezTo>
                  <a:cubicBezTo>
                    <a:pt x="4398" y="60"/>
                    <a:pt x="4295" y="28"/>
                    <a:pt x="4186" y="28"/>
                  </a:cubicBezTo>
                  <a:cubicBezTo>
                    <a:pt x="4144" y="32"/>
                    <a:pt x="4102" y="33"/>
                    <a:pt x="4061" y="33"/>
                  </a:cubicBezTo>
                  <a:cubicBezTo>
                    <a:pt x="3986" y="33"/>
                    <a:pt x="3912" y="27"/>
                    <a:pt x="3838" y="17"/>
                  </a:cubicBezTo>
                  <a:cubicBezTo>
                    <a:pt x="3757" y="6"/>
                    <a:pt x="3679" y="0"/>
                    <a:pt x="3600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0"/>
            <p:cNvSpPr/>
            <p:nvPr/>
          </p:nvSpPr>
          <p:spPr>
            <a:xfrm>
              <a:off x="3330925" y="2431575"/>
              <a:ext cx="4250" cy="7350"/>
            </a:xfrm>
            <a:custGeom>
              <a:rect b="b" l="l" r="r" t="t"/>
              <a:pathLst>
                <a:path extrusionOk="0" h="294" w="170">
                  <a:moveTo>
                    <a:pt x="51" y="0"/>
                  </a:moveTo>
                  <a:cubicBezTo>
                    <a:pt x="26" y="0"/>
                    <a:pt x="0" y="21"/>
                    <a:pt x="7" y="54"/>
                  </a:cubicBezTo>
                  <a:cubicBezTo>
                    <a:pt x="7" y="70"/>
                    <a:pt x="23" y="86"/>
                    <a:pt x="23" y="103"/>
                  </a:cubicBezTo>
                  <a:cubicBezTo>
                    <a:pt x="28" y="119"/>
                    <a:pt x="28" y="135"/>
                    <a:pt x="28" y="152"/>
                  </a:cubicBezTo>
                  <a:cubicBezTo>
                    <a:pt x="34" y="179"/>
                    <a:pt x="39" y="206"/>
                    <a:pt x="50" y="233"/>
                  </a:cubicBezTo>
                  <a:cubicBezTo>
                    <a:pt x="65" y="262"/>
                    <a:pt x="96" y="293"/>
                    <a:pt x="125" y="293"/>
                  </a:cubicBezTo>
                  <a:cubicBezTo>
                    <a:pt x="139" y="293"/>
                    <a:pt x="153" y="286"/>
                    <a:pt x="164" y="266"/>
                  </a:cubicBezTo>
                  <a:cubicBezTo>
                    <a:pt x="170" y="255"/>
                    <a:pt x="170" y="244"/>
                    <a:pt x="164" y="233"/>
                  </a:cubicBezTo>
                  <a:cubicBezTo>
                    <a:pt x="142" y="211"/>
                    <a:pt x="132" y="184"/>
                    <a:pt x="121" y="157"/>
                  </a:cubicBezTo>
                  <a:cubicBezTo>
                    <a:pt x="121" y="141"/>
                    <a:pt x="115" y="119"/>
                    <a:pt x="115" y="103"/>
                  </a:cubicBezTo>
                  <a:cubicBezTo>
                    <a:pt x="104" y="75"/>
                    <a:pt x="99" y="54"/>
                    <a:pt x="88" y="32"/>
                  </a:cubicBezTo>
                  <a:cubicBezTo>
                    <a:pt x="84" y="10"/>
                    <a:pt x="68" y="0"/>
                    <a:pt x="51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0"/>
            <p:cNvSpPr/>
            <p:nvPr/>
          </p:nvSpPr>
          <p:spPr>
            <a:xfrm>
              <a:off x="3335550" y="2430650"/>
              <a:ext cx="4250" cy="7225"/>
            </a:xfrm>
            <a:custGeom>
              <a:rect b="b" l="l" r="r" t="t"/>
              <a:pathLst>
                <a:path extrusionOk="0" h="289" w="170">
                  <a:moveTo>
                    <a:pt x="39" y="1"/>
                  </a:moveTo>
                  <a:cubicBezTo>
                    <a:pt x="20" y="1"/>
                    <a:pt x="1" y="15"/>
                    <a:pt x="1" y="42"/>
                  </a:cubicBezTo>
                  <a:cubicBezTo>
                    <a:pt x="1" y="74"/>
                    <a:pt x="6" y="107"/>
                    <a:pt x="12" y="140"/>
                  </a:cubicBezTo>
                  <a:cubicBezTo>
                    <a:pt x="12" y="167"/>
                    <a:pt x="17" y="189"/>
                    <a:pt x="23" y="216"/>
                  </a:cubicBezTo>
                  <a:cubicBezTo>
                    <a:pt x="32" y="258"/>
                    <a:pt x="70" y="288"/>
                    <a:pt x="116" y="288"/>
                  </a:cubicBezTo>
                  <a:cubicBezTo>
                    <a:pt x="123" y="288"/>
                    <a:pt x="130" y="288"/>
                    <a:pt x="137" y="286"/>
                  </a:cubicBezTo>
                  <a:cubicBezTo>
                    <a:pt x="169" y="275"/>
                    <a:pt x="169" y="227"/>
                    <a:pt x="137" y="216"/>
                  </a:cubicBezTo>
                  <a:cubicBezTo>
                    <a:pt x="142" y="216"/>
                    <a:pt x="131" y="216"/>
                    <a:pt x="126" y="210"/>
                  </a:cubicBezTo>
                  <a:cubicBezTo>
                    <a:pt x="121" y="205"/>
                    <a:pt x="115" y="205"/>
                    <a:pt x="115" y="199"/>
                  </a:cubicBezTo>
                  <a:cubicBezTo>
                    <a:pt x="110" y="189"/>
                    <a:pt x="104" y="178"/>
                    <a:pt x="104" y="161"/>
                  </a:cubicBezTo>
                  <a:cubicBezTo>
                    <a:pt x="93" y="123"/>
                    <a:pt x="82" y="80"/>
                    <a:pt x="77" y="42"/>
                  </a:cubicBezTo>
                  <a:cubicBezTo>
                    <a:pt x="77" y="15"/>
                    <a:pt x="58" y="1"/>
                    <a:pt x="39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0"/>
            <p:cNvSpPr/>
            <p:nvPr/>
          </p:nvSpPr>
          <p:spPr>
            <a:xfrm>
              <a:off x="3340150" y="2430725"/>
              <a:ext cx="4400" cy="6550"/>
            </a:xfrm>
            <a:custGeom>
              <a:rect b="b" l="l" r="r" t="t"/>
              <a:pathLst>
                <a:path extrusionOk="0" h="262" w="176">
                  <a:moveTo>
                    <a:pt x="40" y="1"/>
                  </a:moveTo>
                  <a:cubicBezTo>
                    <a:pt x="16" y="1"/>
                    <a:pt x="0" y="38"/>
                    <a:pt x="18" y="60"/>
                  </a:cubicBezTo>
                  <a:cubicBezTo>
                    <a:pt x="24" y="77"/>
                    <a:pt x="29" y="93"/>
                    <a:pt x="29" y="109"/>
                  </a:cubicBezTo>
                  <a:cubicBezTo>
                    <a:pt x="29" y="131"/>
                    <a:pt x="29" y="153"/>
                    <a:pt x="34" y="180"/>
                  </a:cubicBezTo>
                  <a:cubicBezTo>
                    <a:pt x="40" y="224"/>
                    <a:pt x="78" y="262"/>
                    <a:pt x="127" y="262"/>
                  </a:cubicBezTo>
                  <a:cubicBezTo>
                    <a:pt x="159" y="262"/>
                    <a:pt x="176" y="224"/>
                    <a:pt x="154" y="196"/>
                  </a:cubicBezTo>
                  <a:lnTo>
                    <a:pt x="154" y="196"/>
                  </a:lnTo>
                  <a:lnTo>
                    <a:pt x="154" y="202"/>
                  </a:lnTo>
                  <a:cubicBezTo>
                    <a:pt x="138" y="169"/>
                    <a:pt x="121" y="137"/>
                    <a:pt x="116" y="104"/>
                  </a:cubicBezTo>
                  <a:cubicBezTo>
                    <a:pt x="110" y="66"/>
                    <a:pt x="89" y="33"/>
                    <a:pt x="56" y="6"/>
                  </a:cubicBezTo>
                  <a:cubicBezTo>
                    <a:pt x="50" y="2"/>
                    <a:pt x="45" y="1"/>
                    <a:pt x="40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0"/>
            <p:cNvSpPr/>
            <p:nvPr/>
          </p:nvSpPr>
          <p:spPr>
            <a:xfrm>
              <a:off x="3345750" y="2431675"/>
              <a:ext cx="3550" cy="5925"/>
            </a:xfrm>
            <a:custGeom>
              <a:rect b="b" l="l" r="r" t="t"/>
              <a:pathLst>
                <a:path extrusionOk="0" h="237" w="142">
                  <a:moveTo>
                    <a:pt x="44" y="1"/>
                  </a:moveTo>
                  <a:cubicBezTo>
                    <a:pt x="17" y="1"/>
                    <a:pt x="1" y="50"/>
                    <a:pt x="28" y="66"/>
                  </a:cubicBezTo>
                  <a:cubicBezTo>
                    <a:pt x="50" y="77"/>
                    <a:pt x="39" y="109"/>
                    <a:pt x="44" y="131"/>
                  </a:cubicBezTo>
                  <a:cubicBezTo>
                    <a:pt x="44" y="169"/>
                    <a:pt x="60" y="202"/>
                    <a:pt x="82" y="229"/>
                  </a:cubicBezTo>
                  <a:cubicBezTo>
                    <a:pt x="90" y="234"/>
                    <a:pt x="97" y="237"/>
                    <a:pt x="104" y="237"/>
                  </a:cubicBezTo>
                  <a:cubicBezTo>
                    <a:pt x="112" y="237"/>
                    <a:pt x="120" y="233"/>
                    <a:pt x="126" y="224"/>
                  </a:cubicBezTo>
                  <a:cubicBezTo>
                    <a:pt x="137" y="202"/>
                    <a:pt x="142" y="175"/>
                    <a:pt x="131" y="148"/>
                  </a:cubicBezTo>
                  <a:lnTo>
                    <a:pt x="137" y="142"/>
                  </a:lnTo>
                  <a:cubicBezTo>
                    <a:pt x="131" y="126"/>
                    <a:pt x="131" y="104"/>
                    <a:pt x="126" y="82"/>
                  </a:cubicBezTo>
                  <a:cubicBezTo>
                    <a:pt x="115" y="44"/>
                    <a:pt x="93" y="1"/>
                    <a:pt x="44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3353375" y="2432100"/>
              <a:ext cx="3675" cy="4900"/>
            </a:xfrm>
            <a:custGeom>
              <a:rect b="b" l="l" r="r" t="t"/>
              <a:pathLst>
                <a:path extrusionOk="0" h="196" w="147">
                  <a:moveTo>
                    <a:pt x="49" y="0"/>
                  </a:moveTo>
                  <a:cubicBezTo>
                    <a:pt x="16" y="0"/>
                    <a:pt x="0" y="44"/>
                    <a:pt x="22" y="71"/>
                  </a:cubicBezTo>
                  <a:cubicBezTo>
                    <a:pt x="27" y="103"/>
                    <a:pt x="38" y="131"/>
                    <a:pt x="49" y="163"/>
                  </a:cubicBezTo>
                  <a:cubicBezTo>
                    <a:pt x="54" y="179"/>
                    <a:pt x="71" y="190"/>
                    <a:pt x="92" y="196"/>
                  </a:cubicBezTo>
                  <a:cubicBezTo>
                    <a:pt x="103" y="196"/>
                    <a:pt x="114" y="190"/>
                    <a:pt x="125" y="185"/>
                  </a:cubicBezTo>
                  <a:cubicBezTo>
                    <a:pt x="141" y="174"/>
                    <a:pt x="147" y="152"/>
                    <a:pt x="136" y="136"/>
                  </a:cubicBezTo>
                  <a:lnTo>
                    <a:pt x="131" y="125"/>
                  </a:lnTo>
                  <a:cubicBezTo>
                    <a:pt x="125" y="92"/>
                    <a:pt x="114" y="60"/>
                    <a:pt x="103" y="33"/>
                  </a:cubicBezTo>
                  <a:cubicBezTo>
                    <a:pt x="98" y="11"/>
                    <a:pt x="82" y="0"/>
                    <a:pt x="65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3384900" y="2432075"/>
              <a:ext cx="3550" cy="5750"/>
            </a:xfrm>
            <a:custGeom>
              <a:rect b="b" l="l" r="r" t="t"/>
              <a:pathLst>
                <a:path extrusionOk="0" h="230" w="142">
                  <a:moveTo>
                    <a:pt x="48" y="1"/>
                  </a:moveTo>
                  <a:cubicBezTo>
                    <a:pt x="32" y="1"/>
                    <a:pt x="16" y="9"/>
                    <a:pt x="11" y="28"/>
                  </a:cubicBezTo>
                  <a:cubicBezTo>
                    <a:pt x="0" y="93"/>
                    <a:pt x="27" y="218"/>
                    <a:pt x="103" y="229"/>
                  </a:cubicBezTo>
                  <a:cubicBezTo>
                    <a:pt x="125" y="229"/>
                    <a:pt x="141" y="208"/>
                    <a:pt x="141" y="186"/>
                  </a:cubicBezTo>
                  <a:cubicBezTo>
                    <a:pt x="136" y="153"/>
                    <a:pt x="131" y="121"/>
                    <a:pt x="109" y="93"/>
                  </a:cubicBezTo>
                  <a:cubicBezTo>
                    <a:pt x="98" y="77"/>
                    <a:pt x="93" y="61"/>
                    <a:pt x="87" y="39"/>
                  </a:cubicBezTo>
                  <a:cubicBezTo>
                    <a:pt x="90" y="15"/>
                    <a:pt x="69" y="1"/>
                    <a:pt x="48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3390200" y="2431075"/>
              <a:ext cx="3150" cy="5775"/>
            </a:xfrm>
            <a:custGeom>
              <a:rect b="b" l="l" r="r" t="t"/>
              <a:pathLst>
                <a:path extrusionOk="0" h="231" w="126">
                  <a:moveTo>
                    <a:pt x="66" y="0"/>
                  </a:moveTo>
                  <a:cubicBezTo>
                    <a:pt x="45" y="0"/>
                    <a:pt x="25" y="14"/>
                    <a:pt x="22" y="41"/>
                  </a:cubicBezTo>
                  <a:cubicBezTo>
                    <a:pt x="16" y="106"/>
                    <a:pt x="0" y="166"/>
                    <a:pt x="49" y="215"/>
                  </a:cubicBezTo>
                  <a:cubicBezTo>
                    <a:pt x="58" y="226"/>
                    <a:pt x="70" y="231"/>
                    <a:pt x="81" y="231"/>
                  </a:cubicBezTo>
                  <a:cubicBezTo>
                    <a:pt x="103" y="231"/>
                    <a:pt x="125" y="211"/>
                    <a:pt x="125" y="182"/>
                  </a:cubicBezTo>
                  <a:cubicBezTo>
                    <a:pt x="125" y="139"/>
                    <a:pt x="114" y="90"/>
                    <a:pt x="114" y="41"/>
                  </a:cubicBezTo>
                  <a:cubicBezTo>
                    <a:pt x="109" y="14"/>
                    <a:pt x="87" y="0"/>
                    <a:pt x="66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0"/>
            <p:cNvSpPr/>
            <p:nvPr/>
          </p:nvSpPr>
          <p:spPr>
            <a:xfrm>
              <a:off x="3395650" y="2431000"/>
              <a:ext cx="3800" cy="5875"/>
            </a:xfrm>
            <a:custGeom>
              <a:rect b="b" l="l" r="r" t="t"/>
              <a:pathLst>
                <a:path extrusionOk="0" h="235" w="152">
                  <a:moveTo>
                    <a:pt x="53" y="0"/>
                  </a:moveTo>
                  <a:cubicBezTo>
                    <a:pt x="10" y="0"/>
                    <a:pt x="1" y="51"/>
                    <a:pt x="27" y="77"/>
                  </a:cubicBezTo>
                  <a:cubicBezTo>
                    <a:pt x="27" y="147"/>
                    <a:pt x="32" y="229"/>
                    <a:pt x="114" y="234"/>
                  </a:cubicBezTo>
                  <a:cubicBezTo>
                    <a:pt x="135" y="229"/>
                    <a:pt x="146" y="218"/>
                    <a:pt x="146" y="196"/>
                  </a:cubicBezTo>
                  <a:cubicBezTo>
                    <a:pt x="152" y="185"/>
                    <a:pt x="146" y="169"/>
                    <a:pt x="146" y="153"/>
                  </a:cubicBezTo>
                  <a:cubicBezTo>
                    <a:pt x="146" y="136"/>
                    <a:pt x="141" y="120"/>
                    <a:pt x="141" y="104"/>
                  </a:cubicBezTo>
                  <a:cubicBezTo>
                    <a:pt x="135" y="77"/>
                    <a:pt x="130" y="49"/>
                    <a:pt x="119" y="22"/>
                  </a:cubicBezTo>
                  <a:cubicBezTo>
                    <a:pt x="108" y="6"/>
                    <a:pt x="92" y="1"/>
                    <a:pt x="76" y="1"/>
                  </a:cubicBezTo>
                  <a:lnTo>
                    <a:pt x="59" y="1"/>
                  </a:lnTo>
                  <a:cubicBezTo>
                    <a:pt x="57" y="0"/>
                    <a:pt x="55" y="0"/>
                    <a:pt x="53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0"/>
            <p:cNvSpPr/>
            <p:nvPr/>
          </p:nvSpPr>
          <p:spPr>
            <a:xfrm>
              <a:off x="3403775" y="2430975"/>
              <a:ext cx="2875" cy="4725"/>
            </a:xfrm>
            <a:custGeom>
              <a:rect b="b" l="l" r="r" t="t"/>
              <a:pathLst>
                <a:path extrusionOk="0" h="189" w="115">
                  <a:moveTo>
                    <a:pt x="58" y="0"/>
                  </a:moveTo>
                  <a:cubicBezTo>
                    <a:pt x="35" y="0"/>
                    <a:pt x="12" y="15"/>
                    <a:pt x="12" y="45"/>
                  </a:cubicBezTo>
                  <a:lnTo>
                    <a:pt x="12" y="83"/>
                  </a:lnTo>
                  <a:cubicBezTo>
                    <a:pt x="12" y="89"/>
                    <a:pt x="12" y="94"/>
                    <a:pt x="12" y="94"/>
                  </a:cubicBezTo>
                  <a:lnTo>
                    <a:pt x="12" y="99"/>
                  </a:lnTo>
                  <a:cubicBezTo>
                    <a:pt x="6" y="110"/>
                    <a:pt x="6" y="116"/>
                    <a:pt x="1" y="127"/>
                  </a:cubicBezTo>
                  <a:lnTo>
                    <a:pt x="1" y="137"/>
                  </a:lnTo>
                  <a:cubicBezTo>
                    <a:pt x="1" y="143"/>
                    <a:pt x="1" y="154"/>
                    <a:pt x="1" y="159"/>
                  </a:cubicBezTo>
                  <a:cubicBezTo>
                    <a:pt x="6" y="170"/>
                    <a:pt x="17" y="181"/>
                    <a:pt x="33" y="186"/>
                  </a:cubicBezTo>
                  <a:cubicBezTo>
                    <a:pt x="37" y="188"/>
                    <a:pt x="40" y="189"/>
                    <a:pt x="43" y="189"/>
                  </a:cubicBezTo>
                  <a:cubicBezTo>
                    <a:pt x="51" y="189"/>
                    <a:pt x="58" y="185"/>
                    <a:pt x="66" y="181"/>
                  </a:cubicBezTo>
                  <a:cubicBezTo>
                    <a:pt x="71" y="181"/>
                    <a:pt x="77" y="176"/>
                    <a:pt x="77" y="170"/>
                  </a:cubicBezTo>
                  <a:cubicBezTo>
                    <a:pt x="115" y="143"/>
                    <a:pt x="109" y="89"/>
                    <a:pt x="109" y="45"/>
                  </a:cubicBezTo>
                  <a:lnTo>
                    <a:pt x="104" y="45"/>
                  </a:lnTo>
                  <a:cubicBezTo>
                    <a:pt x="104" y="15"/>
                    <a:pt x="81" y="0"/>
                    <a:pt x="58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0"/>
            <p:cNvSpPr/>
            <p:nvPr/>
          </p:nvSpPr>
          <p:spPr>
            <a:xfrm>
              <a:off x="3445700" y="2431975"/>
              <a:ext cx="3625" cy="6450"/>
            </a:xfrm>
            <a:custGeom>
              <a:rect b="b" l="l" r="r" t="t"/>
              <a:pathLst>
                <a:path extrusionOk="0" h="258" w="145">
                  <a:moveTo>
                    <a:pt x="67" y="1"/>
                  </a:moveTo>
                  <a:cubicBezTo>
                    <a:pt x="31" y="1"/>
                    <a:pt x="1" y="41"/>
                    <a:pt x="31" y="76"/>
                  </a:cubicBezTo>
                  <a:cubicBezTo>
                    <a:pt x="47" y="92"/>
                    <a:pt x="31" y="130"/>
                    <a:pt x="31" y="152"/>
                  </a:cubicBezTo>
                  <a:cubicBezTo>
                    <a:pt x="25" y="184"/>
                    <a:pt x="31" y="217"/>
                    <a:pt x="52" y="244"/>
                  </a:cubicBezTo>
                  <a:cubicBezTo>
                    <a:pt x="60" y="252"/>
                    <a:pt x="71" y="257"/>
                    <a:pt x="83" y="257"/>
                  </a:cubicBezTo>
                  <a:cubicBezTo>
                    <a:pt x="87" y="257"/>
                    <a:pt x="91" y="257"/>
                    <a:pt x="96" y="255"/>
                  </a:cubicBezTo>
                  <a:cubicBezTo>
                    <a:pt x="123" y="244"/>
                    <a:pt x="139" y="222"/>
                    <a:pt x="128" y="206"/>
                  </a:cubicBezTo>
                  <a:cubicBezTo>
                    <a:pt x="139" y="136"/>
                    <a:pt x="145" y="54"/>
                    <a:pt x="96" y="10"/>
                  </a:cubicBezTo>
                  <a:cubicBezTo>
                    <a:pt x="87" y="4"/>
                    <a:pt x="77" y="1"/>
                    <a:pt x="67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0"/>
            <p:cNvSpPr/>
            <p:nvPr/>
          </p:nvSpPr>
          <p:spPr>
            <a:xfrm>
              <a:off x="3451625" y="2432400"/>
              <a:ext cx="3275" cy="3925"/>
            </a:xfrm>
            <a:custGeom>
              <a:rect b="b" l="l" r="r" t="t"/>
              <a:pathLst>
                <a:path extrusionOk="0" h="157" w="131">
                  <a:moveTo>
                    <a:pt x="73" y="1"/>
                  </a:moveTo>
                  <a:cubicBezTo>
                    <a:pt x="48" y="1"/>
                    <a:pt x="24" y="23"/>
                    <a:pt x="27" y="53"/>
                  </a:cubicBezTo>
                  <a:cubicBezTo>
                    <a:pt x="22" y="59"/>
                    <a:pt x="16" y="70"/>
                    <a:pt x="11" y="80"/>
                  </a:cubicBezTo>
                  <a:cubicBezTo>
                    <a:pt x="0" y="108"/>
                    <a:pt x="16" y="140"/>
                    <a:pt x="44" y="157"/>
                  </a:cubicBezTo>
                  <a:cubicBezTo>
                    <a:pt x="60" y="157"/>
                    <a:pt x="76" y="151"/>
                    <a:pt x="82" y="140"/>
                  </a:cubicBezTo>
                  <a:cubicBezTo>
                    <a:pt x="82" y="140"/>
                    <a:pt x="87" y="129"/>
                    <a:pt x="93" y="124"/>
                  </a:cubicBezTo>
                  <a:cubicBezTo>
                    <a:pt x="93" y="124"/>
                    <a:pt x="93" y="124"/>
                    <a:pt x="93" y="119"/>
                  </a:cubicBezTo>
                  <a:lnTo>
                    <a:pt x="103" y="113"/>
                  </a:lnTo>
                  <a:cubicBezTo>
                    <a:pt x="109" y="102"/>
                    <a:pt x="114" y="97"/>
                    <a:pt x="125" y="86"/>
                  </a:cubicBezTo>
                  <a:cubicBezTo>
                    <a:pt x="131" y="70"/>
                    <a:pt x="131" y="42"/>
                    <a:pt x="114" y="32"/>
                  </a:cubicBezTo>
                  <a:lnTo>
                    <a:pt x="120" y="26"/>
                  </a:lnTo>
                  <a:lnTo>
                    <a:pt x="103" y="15"/>
                  </a:lnTo>
                  <a:cubicBezTo>
                    <a:pt x="95" y="5"/>
                    <a:pt x="84" y="1"/>
                    <a:pt x="73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0"/>
            <p:cNvSpPr/>
            <p:nvPr/>
          </p:nvSpPr>
          <p:spPr>
            <a:xfrm>
              <a:off x="3457600" y="2433350"/>
              <a:ext cx="3000" cy="3575"/>
            </a:xfrm>
            <a:custGeom>
              <a:rect b="b" l="l" r="r" t="t"/>
              <a:pathLst>
                <a:path extrusionOk="0" h="143" w="120">
                  <a:moveTo>
                    <a:pt x="49" y="0"/>
                  </a:moveTo>
                  <a:cubicBezTo>
                    <a:pt x="44" y="0"/>
                    <a:pt x="38" y="2"/>
                    <a:pt x="33" y="4"/>
                  </a:cubicBezTo>
                  <a:cubicBezTo>
                    <a:pt x="11" y="10"/>
                    <a:pt x="0" y="26"/>
                    <a:pt x="0" y="48"/>
                  </a:cubicBezTo>
                  <a:cubicBezTo>
                    <a:pt x="0" y="59"/>
                    <a:pt x="6" y="70"/>
                    <a:pt x="11" y="81"/>
                  </a:cubicBezTo>
                  <a:lnTo>
                    <a:pt x="11" y="86"/>
                  </a:lnTo>
                  <a:cubicBezTo>
                    <a:pt x="0" y="102"/>
                    <a:pt x="11" y="124"/>
                    <a:pt x="27" y="135"/>
                  </a:cubicBezTo>
                  <a:cubicBezTo>
                    <a:pt x="35" y="139"/>
                    <a:pt x="46" y="143"/>
                    <a:pt x="55" y="143"/>
                  </a:cubicBezTo>
                  <a:cubicBezTo>
                    <a:pt x="59" y="143"/>
                    <a:pt x="62" y="142"/>
                    <a:pt x="66" y="140"/>
                  </a:cubicBezTo>
                  <a:lnTo>
                    <a:pt x="71" y="140"/>
                  </a:lnTo>
                  <a:cubicBezTo>
                    <a:pt x="76" y="140"/>
                    <a:pt x="82" y="140"/>
                    <a:pt x="87" y="135"/>
                  </a:cubicBezTo>
                  <a:cubicBezTo>
                    <a:pt x="93" y="129"/>
                    <a:pt x="98" y="124"/>
                    <a:pt x="104" y="113"/>
                  </a:cubicBezTo>
                  <a:lnTo>
                    <a:pt x="104" y="119"/>
                  </a:lnTo>
                  <a:cubicBezTo>
                    <a:pt x="114" y="108"/>
                    <a:pt x="120" y="91"/>
                    <a:pt x="120" y="75"/>
                  </a:cubicBezTo>
                  <a:cubicBezTo>
                    <a:pt x="120" y="53"/>
                    <a:pt x="114" y="32"/>
                    <a:pt x="98" y="21"/>
                  </a:cubicBezTo>
                  <a:lnTo>
                    <a:pt x="98" y="15"/>
                  </a:lnTo>
                  <a:cubicBezTo>
                    <a:pt x="93" y="10"/>
                    <a:pt x="82" y="4"/>
                    <a:pt x="71" y="4"/>
                  </a:cubicBezTo>
                  <a:lnTo>
                    <a:pt x="66" y="4"/>
                  </a:lnTo>
                  <a:cubicBezTo>
                    <a:pt x="60" y="2"/>
                    <a:pt x="55" y="0"/>
                    <a:pt x="49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0"/>
            <p:cNvSpPr/>
            <p:nvPr/>
          </p:nvSpPr>
          <p:spPr>
            <a:xfrm>
              <a:off x="3460325" y="2436025"/>
              <a:ext cx="150" cy="175"/>
            </a:xfrm>
            <a:custGeom>
              <a:rect b="b" l="l" r="r" t="t"/>
              <a:pathLst>
                <a:path extrusionOk="0" h="7" w="6">
                  <a:moveTo>
                    <a:pt x="0" y="6"/>
                  </a:moveTo>
                  <a:cubicBezTo>
                    <a:pt x="5" y="1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" name="Google Shape;293;p20"/>
          <p:cNvGrpSpPr/>
          <p:nvPr/>
        </p:nvGrpSpPr>
        <p:grpSpPr>
          <a:xfrm>
            <a:off x="4058170" y="1711621"/>
            <a:ext cx="774681" cy="755763"/>
            <a:chOff x="5528350" y="3888575"/>
            <a:chExt cx="371425" cy="363575"/>
          </a:xfrm>
        </p:grpSpPr>
        <p:sp>
          <p:nvSpPr>
            <p:cNvPr id="294" name="Google Shape;294;p20"/>
            <p:cNvSpPr/>
            <p:nvPr/>
          </p:nvSpPr>
          <p:spPr>
            <a:xfrm>
              <a:off x="5528350" y="3888575"/>
              <a:ext cx="371425" cy="363575"/>
            </a:xfrm>
            <a:custGeom>
              <a:rect b="b" l="l" r="r" t="t"/>
              <a:pathLst>
                <a:path extrusionOk="0" h="14543" w="14857">
                  <a:moveTo>
                    <a:pt x="13036" y="4552"/>
                  </a:moveTo>
                  <a:cubicBezTo>
                    <a:pt x="12944" y="4611"/>
                    <a:pt x="12851" y="4660"/>
                    <a:pt x="12764" y="4709"/>
                  </a:cubicBezTo>
                  <a:cubicBezTo>
                    <a:pt x="12694" y="4742"/>
                    <a:pt x="12634" y="4780"/>
                    <a:pt x="12563" y="4802"/>
                  </a:cubicBezTo>
                  <a:cubicBezTo>
                    <a:pt x="12601" y="4780"/>
                    <a:pt x="12645" y="4753"/>
                    <a:pt x="12688" y="4731"/>
                  </a:cubicBezTo>
                  <a:cubicBezTo>
                    <a:pt x="12775" y="4693"/>
                    <a:pt x="12857" y="4644"/>
                    <a:pt x="12933" y="4584"/>
                  </a:cubicBezTo>
                  <a:cubicBezTo>
                    <a:pt x="12949" y="4579"/>
                    <a:pt x="12960" y="4579"/>
                    <a:pt x="12971" y="4579"/>
                  </a:cubicBezTo>
                  <a:cubicBezTo>
                    <a:pt x="12993" y="4568"/>
                    <a:pt x="13014" y="4563"/>
                    <a:pt x="13036" y="4552"/>
                  </a:cubicBezTo>
                  <a:close/>
                  <a:moveTo>
                    <a:pt x="10263" y="442"/>
                  </a:moveTo>
                  <a:cubicBezTo>
                    <a:pt x="10455" y="442"/>
                    <a:pt x="10648" y="448"/>
                    <a:pt x="10840" y="459"/>
                  </a:cubicBezTo>
                  <a:cubicBezTo>
                    <a:pt x="11106" y="475"/>
                    <a:pt x="11373" y="513"/>
                    <a:pt x="11634" y="546"/>
                  </a:cubicBezTo>
                  <a:cubicBezTo>
                    <a:pt x="11938" y="584"/>
                    <a:pt x="12193" y="698"/>
                    <a:pt x="12471" y="817"/>
                  </a:cubicBezTo>
                  <a:cubicBezTo>
                    <a:pt x="12976" y="1029"/>
                    <a:pt x="13417" y="1372"/>
                    <a:pt x="13737" y="1812"/>
                  </a:cubicBezTo>
                  <a:cubicBezTo>
                    <a:pt x="13906" y="2046"/>
                    <a:pt x="14047" y="2290"/>
                    <a:pt x="14161" y="2551"/>
                  </a:cubicBezTo>
                  <a:cubicBezTo>
                    <a:pt x="14270" y="2807"/>
                    <a:pt x="14406" y="3111"/>
                    <a:pt x="14400" y="3394"/>
                  </a:cubicBezTo>
                  <a:cubicBezTo>
                    <a:pt x="14400" y="3628"/>
                    <a:pt x="14346" y="3937"/>
                    <a:pt x="14205" y="4133"/>
                  </a:cubicBezTo>
                  <a:lnTo>
                    <a:pt x="14199" y="4133"/>
                  </a:lnTo>
                  <a:cubicBezTo>
                    <a:pt x="14036" y="4351"/>
                    <a:pt x="13841" y="4535"/>
                    <a:pt x="13623" y="4698"/>
                  </a:cubicBezTo>
                  <a:cubicBezTo>
                    <a:pt x="13400" y="4872"/>
                    <a:pt x="13166" y="5041"/>
                    <a:pt x="12922" y="5193"/>
                  </a:cubicBezTo>
                  <a:cubicBezTo>
                    <a:pt x="12808" y="5258"/>
                    <a:pt x="12688" y="5313"/>
                    <a:pt x="12585" y="5389"/>
                  </a:cubicBezTo>
                  <a:cubicBezTo>
                    <a:pt x="12482" y="5476"/>
                    <a:pt x="12367" y="5546"/>
                    <a:pt x="12242" y="5606"/>
                  </a:cubicBezTo>
                  <a:cubicBezTo>
                    <a:pt x="11737" y="5818"/>
                    <a:pt x="11302" y="6166"/>
                    <a:pt x="10981" y="6612"/>
                  </a:cubicBezTo>
                  <a:cubicBezTo>
                    <a:pt x="10726" y="6971"/>
                    <a:pt x="10487" y="7427"/>
                    <a:pt x="10438" y="7884"/>
                  </a:cubicBezTo>
                  <a:cubicBezTo>
                    <a:pt x="10394" y="7732"/>
                    <a:pt x="10372" y="7569"/>
                    <a:pt x="10378" y="7405"/>
                  </a:cubicBezTo>
                  <a:cubicBezTo>
                    <a:pt x="10383" y="7270"/>
                    <a:pt x="10389" y="7134"/>
                    <a:pt x="10405" y="7003"/>
                  </a:cubicBezTo>
                  <a:cubicBezTo>
                    <a:pt x="10421" y="6933"/>
                    <a:pt x="10438" y="6867"/>
                    <a:pt x="10459" y="6797"/>
                  </a:cubicBezTo>
                  <a:cubicBezTo>
                    <a:pt x="10514" y="6628"/>
                    <a:pt x="10557" y="6454"/>
                    <a:pt x="10623" y="6286"/>
                  </a:cubicBezTo>
                  <a:cubicBezTo>
                    <a:pt x="10693" y="6128"/>
                    <a:pt x="10791" y="5976"/>
                    <a:pt x="10900" y="5840"/>
                  </a:cubicBezTo>
                  <a:cubicBezTo>
                    <a:pt x="11231" y="5519"/>
                    <a:pt x="11672" y="5275"/>
                    <a:pt x="12079" y="5063"/>
                  </a:cubicBezTo>
                  <a:cubicBezTo>
                    <a:pt x="12150" y="5035"/>
                    <a:pt x="12221" y="5008"/>
                    <a:pt x="12286" y="4970"/>
                  </a:cubicBezTo>
                  <a:cubicBezTo>
                    <a:pt x="12302" y="4965"/>
                    <a:pt x="12324" y="4954"/>
                    <a:pt x="12340" y="4943"/>
                  </a:cubicBezTo>
                  <a:cubicBezTo>
                    <a:pt x="12416" y="4916"/>
                    <a:pt x="12487" y="4883"/>
                    <a:pt x="12558" y="4851"/>
                  </a:cubicBezTo>
                  <a:cubicBezTo>
                    <a:pt x="12666" y="4796"/>
                    <a:pt x="12775" y="4731"/>
                    <a:pt x="12884" y="4671"/>
                  </a:cubicBezTo>
                  <a:cubicBezTo>
                    <a:pt x="13123" y="4535"/>
                    <a:pt x="13346" y="4438"/>
                    <a:pt x="13536" y="4231"/>
                  </a:cubicBezTo>
                  <a:cubicBezTo>
                    <a:pt x="13544" y="4223"/>
                    <a:pt x="13537" y="4211"/>
                    <a:pt x="13528" y="4211"/>
                  </a:cubicBezTo>
                  <a:cubicBezTo>
                    <a:pt x="13525" y="4211"/>
                    <a:pt x="13522" y="4212"/>
                    <a:pt x="13520" y="4215"/>
                  </a:cubicBezTo>
                  <a:cubicBezTo>
                    <a:pt x="13438" y="4280"/>
                    <a:pt x="13346" y="4334"/>
                    <a:pt x="13259" y="4394"/>
                  </a:cubicBezTo>
                  <a:cubicBezTo>
                    <a:pt x="13264" y="4389"/>
                    <a:pt x="13264" y="4383"/>
                    <a:pt x="13259" y="4378"/>
                  </a:cubicBezTo>
                  <a:cubicBezTo>
                    <a:pt x="13259" y="4372"/>
                    <a:pt x="13259" y="4361"/>
                    <a:pt x="13259" y="4351"/>
                  </a:cubicBezTo>
                  <a:cubicBezTo>
                    <a:pt x="13253" y="4324"/>
                    <a:pt x="13233" y="4314"/>
                    <a:pt x="13212" y="4314"/>
                  </a:cubicBezTo>
                  <a:cubicBezTo>
                    <a:pt x="13193" y="4314"/>
                    <a:pt x="13174" y="4322"/>
                    <a:pt x="13161" y="4334"/>
                  </a:cubicBezTo>
                  <a:cubicBezTo>
                    <a:pt x="13085" y="4361"/>
                    <a:pt x="13014" y="4399"/>
                    <a:pt x="12954" y="4448"/>
                  </a:cubicBezTo>
                  <a:cubicBezTo>
                    <a:pt x="12933" y="4465"/>
                    <a:pt x="12911" y="4481"/>
                    <a:pt x="12889" y="4497"/>
                  </a:cubicBezTo>
                  <a:cubicBezTo>
                    <a:pt x="12879" y="4501"/>
                    <a:pt x="12869" y="4502"/>
                    <a:pt x="12859" y="4502"/>
                  </a:cubicBezTo>
                  <a:cubicBezTo>
                    <a:pt x="12817" y="4502"/>
                    <a:pt x="12771" y="4481"/>
                    <a:pt x="12732" y="4481"/>
                  </a:cubicBezTo>
                  <a:cubicBezTo>
                    <a:pt x="12694" y="4481"/>
                    <a:pt x="12694" y="4541"/>
                    <a:pt x="12732" y="4541"/>
                  </a:cubicBezTo>
                  <a:cubicBezTo>
                    <a:pt x="12759" y="4541"/>
                    <a:pt x="12786" y="4546"/>
                    <a:pt x="12808" y="4557"/>
                  </a:cubicBezTo>
                  <a:lnTo>
                    <a:pt x="12770" y="4579"/>
                  </a:lnTo>
                  <a:cubicBezTo>
                    <a:pt x="12677" y="4617"/>
                    <a:pt x="12579" y="4655"/>
                    <a:pt x="12482" y="4682"/>
                  </a:cubicBezTo>
                  <a:cubicBezTo>
                    <a:pt x="12318" y="4747"/>
                    <a:pt x="12166" y="4834"/>
                    <a:pt x="12003" y="4894"/>
                  </a:cubicBezTo>
                  <a:cubicBezTo>
                    <a:pt x="11644" y="5025"/>
                    <a:pt x="11307" y="5209"/>
                    <a:pt x="11008" y="5454"/>
                  </a:cubicBezTo>
                  <a:cubicBezTo>
                    <a:pt x="10883" y="5552"/>
                    <a:pt x="10775" y="5671"/>
                    <a:pt x="10688" y="5807"/>
                  </a:cubicBezTo>
                  <a:cubicBezTo>
                    <a:pt x="10590" y="5943"/>
                    <a:pt x="10487" y="6090"/>
                    <a:pt x="10427" y="6253"/>
                  </a:cubicBezTo>
                  <a:cubicBezTo>
                    <a:pt x="10367" y="6432"/>
                    <a:pt x="10318" y="6623"/>
                    <a:pt x="10269" y="6808"/>
                  </a:cubicBezTo>
                  <a:cubicBezTo>
                    <a:pt x="10258" y="6851"/>
                    <a:pt x="10247" y="6895"/>
                    <a:pt x="10242" y="6943"/>
                  </a:cubicBezTo>
                  <a:cubicBezTo>
                    <a:pt x="10220" y="7030"/>
                    <a:pt x="10204" y="7123"/>
                    <a:pt x="10182" y="7210"/>
                  </a:cubicBezTo>
                  <a:cubicBezTo>
                    <a:pt x="10122" y="7460"/>
                    <a:pt x="10068" y="7677"/>
                    <a:pt x="10155" y="7938"/>
                  </a:cubicBezTo>
                  <a:cubicBezTo>
                    <a:pt x="10209" y="8112"/>
                    <a:pt x="10275" y="8330"/>
                    <a:pt x="10411" y="8455"/>
                  </a:cubicBezTo>
                  <a:cubicBezTo>
                    <a:pt x="10459" y="8531"/>
                    <a:pt x="10525" y="8596"/>
                    <a:pt x="10606" y="8634"/>
                  </a:cubicBezTo>
                  <a:cubicBezTo>
                    <a:pt x="10623" y="8672"/>
                    <a:pt x="10644" y="8705"/>
                    <a:pt x="10661" y="8743"/>
                  </a:cubicBezTo>
                  <a:cubicBezTo>
                    <a:pt x="10769" y="8949"/>
                    <a:pt x="11003" y="9014"/>
                    <a:pt x="11199" y="9096"/>
                  </a:cubicBezTo>
                  <a:cubicBezTo>
                    <a:pt x="11329" y="9156"/>
                    <a:pt x="11449" y="9232"/>
                    <a:pt x="11579" y="9286"/>
                  </a:cubicBezTo>
                  <a:cubicBezTo>
                    <a:pt x="11715" y="9341"/>
                    <a:pt x="11846" y="9406"/>
                    <a:pt x="11971" y="9477"/>
                  </a:cubicBezTo>
                  <a:cubicBezTo>
                    <a:pt x="12090" y="9558"/>
                    <a:pt x="12193" y="9650"/>
                    <a:pt x="12291" y="9748"/>
                  </a:cubicBezTo>
                  <a:cubicBezTo>
                    <a:pt x="12297" y="9803"/>
                    <a:pt x="12302" y="9852"/>
                    <a:pt x="12308" y="9901"/>
                  </a:cubicBezTo>
                  <a:cubicBezTo>
                    <a:pt x="12324" y="10047"/>
                    <a:pt x="12351" y="10194"/>
                    <a:pt x="12362" y="10341"/>
                  </a:cubicBezTo>
                  <a:cubicBezTo>
                    <a:pt x="12373" y="10498"/>
                    <a:pt x="12335" y="10640"/>
                    <a:pt x="12318" y="10792"/>
                  </a:cubicBezTo>
                  <a:cubicBezTo>
                    <a:pt x="12318" y="10939"/>
                    <a:pt x="12291" y="11075"/>
                    <a:pt x="12242" y="11211"/>
                  </a:cubicBezTo>
                  <a:cubicBezTo>
                    <a:pt x="12193" y="11346"/>
                    <a:pt x="12117" y="11477"/>
                    <a:pt x="12025" y="11591"/>
                  </a:cubicBezTo>
                  <a:cubicBezTo>
                    <a:pt x="11824" y="11808"/>
                    <a:pt x="11585" y="11993"/>
                    <a:pt x="11324" y="12135"/>
                  </a:cubicBezTo>
                  <a:cubicBezTo>
                    <a:pt x="11204" y="12189"/>
                    <a:pt x="11079" y="12232"/>
                    <a:pt x="10949" y="12276"/>
                  </a:cubicBezTo>
                  <a:cubicBezTo>
                    <a:pt x="10786" y="12341"/>
                    <a:pt x="10628" y="12423"/>
                    <a:pt x="10459" y="12488"/>
                  </a:cubicBezTo>
                  <a:cubicBezTo>
                    <a:pt x="10166" y="12608"/>
                    <a:pt x="9856" y="12695"/>
                    <a:pt x="9552" y="12798"/>
                  </a:cubicBezTo>
                  <a:cubicBezTo>
                    <a:pt x="9296" y="12885"/>
                    <a:pt x="9003" y="12907"/>
                    <a:pt x="8758" y="13021"/>
                  </a:cubicBezTo>
                  <a:cubicBezTo>
                    <a:pt x="8513" y="13135"/>
                    <a:pt x="8231" y="13157"/>
                    <a:pt x="7964" y="13216"/>
                  </a:cubicBezTo>
                  <a:cubicBezTo>
                    <a:pt x="7812" y="13254"/>
                    <a:pt x="7660" y="13282"/>
                    <a:pt x="7508" y="13303"/>
                  </a:cubicBezTo>
                  <a:cubicBezTo>
                    <a:pt x="7459" y="13309"/>
                    <a:pt x="7411" y="13311"/>
                    <a:pt x="7364" y="13311"/>
                  </a:cubicBezTo>
                  <a:cubicBezTo>
                    <a:pt x="7257" y="13311"/>
                    <a:pt x="7151" y="13301"/>
                    <a:pt x="7045" y="13301"/>
                  </a:cubicBezTo>
                  <a:cubicBezTo>
                    <a:pt x="7018" y="13301"/>
                    <a:pt x="6991" y="13302"/>
                    <a:pt x="6964" y="13303"/>
                  </a:cubicBezTo>
                  <a:cubicBezTo>
                    <a:pt x="6877" y="13309"/>
                    <a:pt x="6796" y="13331"/>
                    <a:pt x="6709" y="13331"/>
                  </a:cubicBezTo>
                  <a:cubicBezTo>
                    <a:pt x="6633" y="13325"/>
                    <a:pt x="6557" y="13314"/>
                    <a:pt x="6486" y="13298"/>
                  </a:cubicBezTo>
                  <a:cubicBezTo>
                    <a:pt x="6458" y="13296"/>
                    <a:pt x="6430" y="13295"/>
                    <a:pt x="6402" y="13295"/>
                  </a:cubicBezTo>
                  <a:cubicBezTo>
                    <a:pt x="6269" y="13295"/>
                    <a:pt x="6138" y="13316"/>
                    <a:pt x="6008" y="13352"/>
                  </a:cubicBezTo>
                  <a:cubicBezTo>
                    <a:pt x="5969" y="13363"/>
                    <a:pt x="5969" y="13423"/>
                    <a:pt x="6008" y="13434"/>
                  </a:cubicBezTo>
                  <a:cubicBezTo>
                    <a:pt x="6171" y="13466"/>
                    <a:pt x="6328" y="13483"/>
                    <a:pt x="6491" y="13504"/>
                  </a:cubicBezTo>
                  <a:cubicBezTo>
                    <a:pt x="6551" y="13511"/>
                    <a:pt x="6611" y="13514"/>
                    <a:pt x="6671" y="13514"/>
                  </a:cubicBezTo>
                  <a:cubicBezTo>
                    <a:pt x="6763" y="13514"/>
                    <a:pt x="6854" y="13507"/>
                    <a:pt x="6942" y="13494"/>
                  </a:cubicBezTo>
                  <a:cubicBezTo>
                    <a:pt x="7263" y="13450"/>
                    <a:pt x="7584" y="13504"/>
                    <a:pt x="7899" y="13412"/>
                  </a:cubicBezTo>
                  <a:cubicBezTo>
                    <a:pt x="8041" y="13369"/>
                    <a:pt x="8187" y="13347"/>
                    <a:pt x="8329" y="13309"/>
                  </a:cubicBezTo>
                  <a:cubicBezTo>
                    <a:pt x="8470" y="13271"/>
                    <a:pt x="8622" y="13265"/>
                    <a:pt x="8758" y="13205"/>
                  </a:cubicBezTo>
                  <a:cubicBezTo>
                    <a:pt x="9062" y="13070"/>
                    <a:pt x="9399" y="13010"/>
                    <a:pt x="9715" y="12896"/>
                  </a:cubicBezTo>
                  <a:cubicBezTo>
                    <a:pt x="10046" y="12776"/>
                    <a:pt x="10378" y="12684"/>
                    <a:pt x="10699" y="12537"/>
                  </a:cubicBezTo>
                  <a:cubicBezTo>
                    <a:pt x="10998" y="12401"/>
                    <a:pt x="11313" y="12314"/>
                    <a:pt x="11585" y="12129"/>
                  </a:cubicBezTo>
                  <a:cubicBezTo>
                    <a:pt x="11721" y="12037"/>
                    <a:pt x="11851" y="11928"/>
                    <a:pt x="11998" y="11847"/>
                  </a:cubicBezTo>
                  <a:cubicBezTo>
                    <a:pt x="12117" y="11781"/>
                    <a:pt x="12226" y="11700"/>
                    <a:pt x="12318" y="11596"/>
                  </a:cubicBezTo>
                  <a:cubicBezTo>
                    <a:pt x="12395" y="11493"/>
                    <a:pt x="12449" y="11384"/>
                    <a:pt x="12492" y="11265"/>
                  </a:cubicBezTo>
                  <a:cubicBezTo>
                    <a:pt x="12547" y="11124"/>
                    <a:pt x="12574" y="10971"/>
                    <a:pt x="12574" y="10819"/>
                  </a:cubicBezTo>
                  <a:cubicBezTo>
                    <a:pt x="12585" y="10629"/>
                    <a:pt x="12623" y="10466"/>
                    <a:pt x="12601" y="10270"/>
                  </a:cubicBezTo>
                  <a:cubicBezTo>
                    <a:pt x="12601" y="10238"/>
                    <a:pt x="12596" y="10205"/>
                    <a:pt x="12590" y="10172"/>
                  </a:cubicBezTo>
                  <a:lnTo>
                    <a:pt x="12590" y="10172"/>
                  </a:lnTo>
                  <a:cubicBezTo>
                    <a:pt x="12650" y="10265"/>
                    <a:pt x="12688" y="10373"/>
                    <a:pt x="12694" y="10477"/>
                  </a:cubicBezTo>
                  <a:cubicBezTo>
                    <a:pt x="12704" y="10629"/>
                    <a:pt x="12704" y="10781"/>
                    <a:pt x="12694" y="10928"/>
                  </a:cubicBezTo>
                  <a:cubicBezTo>
                    <a:pt x="12661" y="11205"/>
                    <a:pt x="12563" y="11471"/>
                    <a:pt x="12411" y="11705"/>
                  </a:cubicBezTo>
                  <a:cubicBezTo>
                    <a:pt x="12351" y="11803"/>
                    <a:pt x="12297" y="11895"/>
                    <a:pt x="12237" y="11993"/>
                  </a:cubicBezTo>
                  <a:cubicBezTo>
                    <a:pt x="12193" y="12037"/>
                    <a:pt x="12155" y="12086"/>
                    <a:pt x="12128" y="12129"/>
                  </a:cubicBezTo>
                  <a:cubicBezTo>
                    <a:pt x="11981" y="12309"/>
                    <a:pt x="11748" y="12444"/>
                    <a:pt x="11563" y="12580"/>
                  </a:cubicBezTo>
                  <a:cubicBezTo>
                    <a:pt x="11471" y="12651"/>
                    <a:pt x="11378" y="12722"/>
                    <a:pt x="11291" y="12798"/>
                  </a:cubicBezTo>
                  <a:cubicBezTo>
                    <a:pt x="11204" y="12874"/>
                    <a:pt x="11112" y="12917"/>
                    <a:pt x="11019" y="12983"/>
                  </a:cubicBezTo>
                  <a:cubicBezTo>
                    <a:pt x="10949" y="13048"/>
                    <a:pt x="10873" y="13108"/>
                    <a:pt x="10796" y="13162"/>
                  </a:cubicBezTo>
                  <a:cubicBezTo>
                    <a:pt x="10693" y="13227"/>
                    <a:pt x="10584" y="13271"/>
                    <a:pt x="10481" y="13331"/>
                  </a:cubicBezTo>
                  <a:cubicBezTo>
                    <a:pt x="10280" y="13461"/>
                    <a:pt x="10068" y="13559"/>
                    <a:pt x="9840" y="13635"/>
                  </a:cubicBezTo>
                  <a:cubicBezTo>
                    <a:pt x="9595" y="13706"/>
                    <a:pt x="9361" y="13809"/>
                    <a:pt x="9128" y="13896"/>
                  </a:cubicBezTo>
                  <a:cubicBezTo>
                    <a:pt x="8927" y="13961"/>
                    <a:pt x="8725" y="14010"/>
                    <a:pt x="8519" y="14037"/>
                  </a:cubicBezTo>
                  <a:cubicBezTo>
                    <a:pt x="8269" y="14081"/>
                    <a:pt x="8013" y="14108"/>
                    <a:pt x="7758" y="14119"/>
                  </a:cubicBezTo>
                  <a:cubicBezTo>
                    <a:pt x="7566" y="14129"/>
                    <a:pt x="7374" y="14134"/>
                    <a:pt x="7182" y="14134"/>
                  </a:cubicBezTo>
                  <a:cubicBezTo>
                    <a:pt x="6849" y="14134"/>
                    <a:pt x="6515" y="14119"/>
                    <a:pt x="6181" y="14092"/>
                  </a:cubicBezTo>
                  <a:cubicBezTo>
                    <a:pt x="6089" y="14092"/>
                    <a:pt x="5991" y="14081"/>
                    <a:pt x="5899" y="14070"/>
                  </a:cubicBezTo>
                  <a:cubicBezTo>
                    <a:pt x="5847" y="14062"/>
                    <a:pt x="5797" y="14062"/>
                    <a:pt x="5746" y="14062"/>
                  </a:cubicBezTo>
                  <a:cubicBezTo>
                    <a:pt x="5695" y="14062"/>
                    <a:pt x="5643" y="14062"/>
                    <a:pt x="5589" y="14053"/>
                  </a:cubicBezTo>
                  <a:cubicBezTo>
                    <a:pt x="5339" y="14021"/>
                    <a:pt x="5078" y="13966"/>
                    <a:pt x="4833" y="13907"/>
                  </a:cubicBezTo>
                  <a:cubicBezTo>
                    <a:pt x="4393" y="13803"/>
                    <a:pt x="3909" y="13673"/>
                    <a:pt x="3523" y="13434"/>
                  </a:cubicBezTo>
                  <a:cubicBezTo>
                    <a:pt x="3137" y="13195"/>
                    <a:pt x="2735" y="12934"/>
                    <a:pt x="2393" y="12618"/>
                  </a:cubicBezTo>
                  <a:cubicBezTo>
                    <a:pt x="2208" y="12450"/>
                    <a:pt x="2001" y="12298"/>
                    <a:pt x="1855" y="12102"/>
                  </a:cubicBezTo>
                  <a:cubicBezTo>
                    <a:pt x="1702" y="11901"/>
                    <a:pt x="1556" y="11716"/>
                    <a:pt x="1409" y="11526"/>
                  </a:cubicBezTo>
                  <a:cubicBezTo>
                    <a:pt x="1246" y="11298"/>
                    <a:pt x="1110" y="11053"/>
                    <a:pt x="1001" y="10792"/>
                  </a:cubicBezTo>
                  <a:cubicBezTo>
                    <a:pt x="898" y="10553"/>
                    <a:pt x="838" y="10292"/>
                    <a:pt x="713" y="10064"/>
                  </a:cubicBezTo>
                  <a:cubicBezTo>
                    <a:pt x="691" y="9987"/>
                    <a:pt x="670" y="9906"/>
                    <a:pt x="648" y="9830"/>
                  </a:cubicBezTo>
                  <a:cubicBezTo>
                    <a:pt x="468" y="9259"/>
                    <a:pt x="327" y="8672"/>
                    <a:pt x="327" y="8069"/>
                  </a:cubicBezTo>
                  <a:cubicBezTo>
                    <a:pt x="327" y="7808"/>
                    <a:pt x="338" y="7552"/>
                    <a:pt x="365" y="7297"/>
                  </a:cubicBezTo>
                  <a:lnTo>
                    <a:pt x="365" y="7297"/>
                  </a:lnTo>
                  <a:cubicBezTo>
                    <a:pt x="365" y="7335"/>
                    <a:pt x="365" y="7378"/>
                    <a:pt x="360" y="7422"/>
                  </a:cubicBezTo>
                  <a:cubicBezTo>
                    <a:pt x="349" y="7781"/>
                    <a:pt x="322" y="8134"/>
                    <a:pt x="381" y="8487"/>
                  </a:cubicBezTo>
                  <a:cubicBezTo>
                    <a:pt x="447" y="8841"/>
                    <a:pt x="545" y="9183"/>
                    <a:pt x="675" y="9520"/>
                  </a:cubicBezTo>
                  <a:cubicBezTo>
                    <a:pt x="702" y="9585"/>
                    <a:pt x="729" y="9650"/>
                    <a:pt x="762" y="9710"/>
                  </a:cubicBezTo>
                  <a:cubicBezTo>
                    <a:pt x="805" y="9792"/>
                    <a:pt x="816" y="9879"/>
                    <a:pt x="849" y="9960"/>
                  </a:cubicBezTo>
                  <a:cubicBezTo>
                    <a:pt x="876" y="10026"/>
                    <a:pt x="925" y="10069"/>
                    <a:pt x="952" y="10129"/>
                  </a:cubicBezTo>
                  <a:cubicBezTo>
                    <a:pt x="990" y="10205"/>
                    <a:pt x="1001" y="10292"/>
                    <a:pt x="1039" y="10368"/>
                  </a:cubicBezTo>
                  <a:cubicBezTo>
                    <a:pt x="1110" y="10520"/>
                    <a:pt x="1197" y="10672"/>
                    <a:pt x="1284" y="10819"/>
                  </a:cubicBezTo>
                  <a:cubicBezTo>
                    <a:pt x="1376" y="10977"/>
                    <a:pt x="1512" y="11091"/>
                    <a:pt x="1610" y="11238"/>
                  </a:cubicBezTo>
                  <a:cubicBezTo>
                    <a:pt x="1757" y="11455"/>
                    <a:pt x="1942" y="11651"/>
                    <a:pt x="2154" y="11814"/>
                  </a:cubicBezTo>
                  <a:cubicBezTo>
                    <a:pt x="2404" y="12004"/>
                    <a:pt x="2675" y="12162"/>
                    <a:pt x="2915" y="12363"/>
                  </a:cubicBezTo>
                  <a:cubicBezTo>
                    <a:pt x="3045" y="12472"/>
                    <a:pt x="3186" y="12553"/>
                    <a:pt x="3339" y="12618"/>
                  </a:cubicBezTo>
                  <a:cubicBezTo>
                    <a:pt x="3420" y="12662"/>
                    <a:pt x="3491" y="12711"/>
                    <a:pt x="3556" y="12765"/>
                  </a:cubicBezTo>
                  <a:cubicBezTo>
                    <a:pt x="3627" y="12809"/>
                    <a:pt x="3703" y="12841"/>
                    <a:pt x="3779" y="12868"/>
                  </a:cubicBezTo>
                  <a:cubicBezTo>
                    <a:pt x="3953" y="12934"/>
                    <a:pt x="4116" y="13026"/>
                    <a:pt x="4284" y="13108"/>
                  </a:cubicBezTo>
                  <a:cubicBezTo>
                    <a:pt x="4409" y="13167"/>
                    <a:pt x="4545" y="13260"/>
                    <a:pt x="4681" y="13276"/>
                  </a:cubicBezTo>
                  <a:cubicBezTo>
                    <a:pt x="4683" y="13276"/>
                    <a:pt x="4685" y="13277"/>
                    <a:pt x="4687" y="13277"/>
                  </a:cubicBezTo>
                  <a:cubicBezTo>
                    <a:pt x="4719" y="13277"/>
                    <a:pt x="4718" y="13232"/>
                    <a:pt x="4692" y="13222"/>
                  </a:cubicBezTo>
                  <a:cubicBezTo>
                    <a:pt x="4562" y="13167"/>
                    <a:pt x="4431" y="13080"/>
                    <a:pt x="4306" y="13015"/>
                  </a:cubicBezTo>
                  <a:cubicBezTo>
                    <a:pt x="4165" y="12945"/>
                    <a:pt x="4034" y="12858"/>
                    <a:pt x="3915" y="12760"/>
                  </a:cubicBezTo>
                  <a:cubicBezTo>
                    <a:pt x="3681" y="12586"/>
                    <a:pt x="3447" y="12423"/>
                    <a:pt x="3203" y="12265"/>
                  </a:cubicBezTo>
                  <a:cubicBezTo>
                    <a:pt x="3083" y="12184"/>
                    <a:pt x="2985" y="12080"/>
                    <a:pt x="2866" y="11999"/>
                  </a:cubicBezTo>
                  <a:cubicBezTo>
                    <a:pt x="2730" y="11912"/>
                    <a:pt x="2594" y="11836"/>
                    <a:pt x="2469" y="11732"/>
                  </a:cubicBezTo>
                  <a:cubicBezTo>
                    <a:pt x="2360" y="11656"/>
                    <a:pt x="2257" y="11575"/>
                    <a:pt x="2159" y="11482"/>
                  </a:cubicBezTo>
                  <a:cubicBezTo>
                    <a:pt x="2056" y="11390"/>
                    <a:pt x="1958" y="11287"/>
                    <a:pt x="1876" y="11172"/>
                  </a:cubicBezTo>
                  <a:cubicBezTo>
                    <a:pt x="1800" y="11064"/>
                    <a:pt x="1719" y="10955"/>
                    <a:pt x="1626" y="10852"/>
                  </a:cubicBezTo>
                  <a:cubicBezTo>
                    <a:pt x="1518" y="10710"/>
                    <a:pt x="1420" y="10553"/>
                    <a:pt x="1344" y="10390"/>
                  </a:cubicBezTo>
                  <a:cubicBezTo>
                    <a:pt x="1268" y="10259"/>
                    <a:pt x="1235" y="10107"/>
                    <a:pt x="1159" y="9982"/>
                  </a:cubicBezTo>
                  <a:cubicBezTo>
                    <a:pt x="1083" y="9852"/>
                    <a:pt x="1039" y="9699"/>
                    <a:pt x="969" y="9558"/>
                  </a:cubicBezTo>
                  <a:cubicBezTo>
                    <a:pt x="898" y="9406"/>
                    <a:pt x="844" y="9243"/>
                    <a:pt x="800" y="9080"/>
                  </a:cubicBezTo>
                  <a:cubicBezTo>
                    <a:pt x="746" y="8922"/>
                    <a:pt x="691" y="8764"/>
                    <a:pt x="648" y="8601"/>
                  </a:cubicBezTo>
                  <a:cubicBezTo>
                    <a:pt x="561" y="8259"/>
                    <a:pt x="555" y="7911"/>
                    <a:pt x="555" y="7558"/>
                  </a:cubicBezTo>
                  <a:cubicBezTo>
                    <a:pt x="555" y="7199"/>
                    <a:pt x="545" y="6818"/>
                    <a:pt x="621" y="6460"/>
                  </a:cubicBezTo>
                  <a:cubicBezTo>
                    <a:pt x="632" y="6389"/>
                    <a:pt x="648" y="6318"/>
                    <a:pt x="664" y="6253"/>
                  </a:cubicBezTo>
                  <a:cubicBezTo>
                    <a:pt x="909" y="5758"/>
                    <a:pt x="1104" y="5264"/>
                    <a:pt x="1425" y="4813"/>
                  </a:cubicBezTo>
                  <a:cubicBezTo>
                    <a:pt x="1768" y="4318"/>
                    <a:pt x="2148" y="3856"/>
                    <a:pt x="2572" y="3432"/>
                  </a:cubicBezTo>
                  <a:cubicBezTo>
                    <a:pt x="2779" y="3231"/>
                    <a:pt x="2980" y="3046"/>
                    <a:pt x="3197" y="2861"/>
                  </a:cubicBezTo>
                  <a:cubicBezTo>
                    <a:pt x="3415" y="2676"/>
                    <a:pt x="3654" y="2540"/>
                    <a:pt x="3882" y="2377"/>
                  </a:cubicBezTo>
                  <a:cubicBezTo>
                    <a:pt x="4871" y="1682"/>
                    <a:pt x="6029" y="1285"/>
                    <a:pt x="7171" y="926"/>
                  </a:cubicBezTo>
                  <a:cubicBezTo>
                    <a:pt x="8172" y="605"/>
                    <a:pt x="9216" y="442"/>
                    <a:pt x="10263" y="442"/>
                  </a:cubicBezTo>
                  <a:close/>
                  <a:moveTo>
                    <a:pt x="10011" y="0"/>
                  </a:moveTo>
                  <a:cubicBezTo>
                    <a:pt x="9943" y="0"/>
                    <a:pt x="9875" y="1"/>
                    <a:pt x="9807" y="2"/>
                  </a:cubicBezTo>
                  <a:cubicBezTo>
                    <a:pt x="9155" y="18"/>
                    <a:pt x="8503" y="170"/>
                    <a:pt x="7861" y="295"/>
                  </a:cubicBezTo>
                  <a:cubicBezTo>
                    <a:pt x="7231" y="420"/>
                    <a:pt x="6622" y="616"/>
                    <a:pt x="6035" y="866"/>
                  </a:cubicBezTo>
                  <a:cubicBezTo>
                    <a:pt x="5736" y="991"/>
                    <a:pt x="5426" y="1089"/>
                    <a:pt x="5127" y="1214"/>
                  </a:cubicBezTo>
                  <a:cubicBezTo>
                    <a:pt x="4833" y="1339"/>
                    <a:pt x="4551" y="1491"/>
                    <a:pt x="4263" y="1644"/>
                  </a:cubicBezTo>
                  <a:cubicBezTo>
                    <a:pt x="3741" y="1937"/>
                    <a:pt x="3252" y="2285"/>
                    <a:pt x="2795" y="2676"/>
                  </a:cubicBezTo>
                  <a:cubicBezTo>
                    <a:pt x="2327" y="3073"/>
                    <a:pt x="1909" y="3519"/>
                    <a:pt x="1539" y="4008"/>
                  </a:cubicBezTo>
                  <a:cubicBezTo>
                    <a:pt x="1349" y="4264"/>
                    <a:pt x="1170" y="4530"/>
                    <a:pt x="990" y="4791"/>
                  </a:cubicBezTo>
                  <a:cubicBezTo>
                    <a:pt x="816" y="5046"/>
                    <a:pt x="702" y="5329"/>
                    <a:pt x="572" y="5601"/>
                  </a:cubicBezTo>
                  <a:cubicBezTo>
                    <a:pt x="436" y="5867"/>
                    <a:pt x="316" y="6139"/>
                    <a:pt x="213" y="6416"/>
                  </a:cubicBezTo>
                  <a:cubicBezTo>
                    <a:pt x="169" y="6552"/>
                    <a:pt x="153" y="6688"/>
                    <a:pt x="121" y="6824"/>
                  </a:cubicBezTo>
                  <a:cubicBezTo>
                    <a:pt x="77" y="6965"/>
                    <a:pt x="50" y="7112"/>
                    <a:pt x="34" y="7259"/>
                  </a:cubicBezTo>
                  <a:cubicBezTo>
                    <a:pt x="12" y="7585"/>
                    <a:pt x="1" y="7906"/>
                    <a:pt x="12" y="8232"/>
                  </a:cubicBezTo>
                  <a:cubicBezTo>
                    <a:pt x="28" y="8547"/>
                    <a:pt x="77" y="8857"/>
                    <a:pt x="159" y="9161"/>
                  </a:cubicBezTo>
                  <a:cubicBezTo>
                    <a:pt x="235" y="9466"/>
                    <a:pt x="322" y="9765"/>
                    <a:pt x="430" y="10053"/>
                  </a:cubicBezTo>
                  <a:cubicBezTo>
                    <a:pt x="468" y="10178"/>
                    <a:pt x="506" y="10292"/>
                    <a:pt x="555" y="10411"/>
                  </a:cubicBezTo>
                  <a:cubicBezTo>
                    <a:pt x="583" y="10460"/>
                    <a:pt x="615" y="10509"/>
                    <a:pt x="653" y="10558"/>
                  </a:cubicBezTo>
                  <a:cubicBezTo>
                    <a:pt x="691" y="10623"/>
                    <a:pt x="718" y="10689"/>
                    <a:pt x="735" y="10759"/>
                  </a:cubicBezTo>
                  <a:cubicBezTo>
                    <a:pt x="778" y="10857"/>
                    <a:pt x="827" y="10955"/>
                    <a:pt x="887" y="11047"/>
                  </a:cubicBezTo>
                  <a:cubicBezTo>
                    <a:pt x="909" y="11107"/>
                    <a:pt x="947" y="11172"/>
                    <a:pt x="985" y="11227"/>
                  </a:cubicBezTo>
                  <a:cubicBezTo>
                    <a:pt x="1028" y="11330"/>
                    <a:pt x="1077" y="11428"/>
                    <a:pt x="1126" y="11526"/>
                  </a:cubicBezTo>
                  <a:cubicBezTo>
                    <a:pt x="1219" y="11711"/>
                    <a:pt x="1365" y="11879"/>
                    <a:pt x="1480" y="12048"/>
                  </a:cubicBezTo>
                  <a:cubicBezTo>
                    <a:pt x="1615" y="12249"/>
                    <a:pt x="1768" y="12434"/>
                    <a:pt x="1936" y="12602"/>
                  </a:cubicBezTo>
                  <a:cubicBezTo>
                    <a:pt x="2110" y="12771"/>
                    <a:pt x="2273" y="12945"/>
                    <a:pt x="2463" y="13097"/>
                  </a:cubicBezTo>
                  <a:cubicBezTo>
                    <a:pt x="2654" y="13249"/>
                    <a:pt x="2833" y="13428"/>
                    <a:pt x="3034" y="13548"/>
                  </a:cubicBezTo>
                  <a:cubicBezTo>
                    <a:pt x="3235" y="13668"/>
                    <a:pt x="3409" y="13798"/>
                    <a:pt x="3621" y="13896"/>
                  </a:cubicBezTo>
                  <a:cubicBezTo>
                    <a:pt x="3828" y="13988"/>
                    <a:pt x="4013" y="14059"/>
                    <a:pt x="4219" y="14135"/>
                  </a:cubicBezTo>
                  <a:cubicBezTo>
                    <a:pt x="5203" y="14477"/>
                    <a:pt x="6236" y="14543"/>
                    <a:pt x="7269" y="14543"/>
                  </a:cubicBezTo>
                  <a:cubicBezTo>
                    <a:pt x="7519" y="14543"/>
                    <a:pt x="7763" y="14537"/>
                    <a:pt x="8019" y="14516"/>
                  </a:cubicBezTo>
                  <a:cubicBezTo>
                    <a:pt x="8144" y="14505"/>
                    <a:pt x="8274" y="14494"/>
                    <a:pt x="8399" y="14483"/>
                  </a:cubicBezTo>
                  <a:cubicBezTo>
                    <a:pt x="8535" y="14467"/>
                    <a:pt x="8666" y="14429"/>
                    <a:pt x="8807" y="14407"/>
                  </a:cubicBezTo>
                  <a:cubicBezTo>
                    <a:pt x="8916" y="14407"/>
                    <a:pt x="9030" y="14385"/>
                    <a:pt x="9139" y="14358"/>
                  </a:cubicBezTo>
                  <a:cubicBezTo>
                    <a:pt x="9253" y="14320"/>
                    <a:pt x="9372" y="14271"/>
                    <a:pt x="9486" y="14227"/>
                  </a:cubicBezTo>
                  <a:cubicBezTo>
                    <a:pt x="9731" y="14130"/>
                    <a:pt x="9976" y="14064"/>
                    <a:pt x="10220" y="13977"/>
                  </a:cubicBezTo>
                  <a:cubicBezTo>
                    <a:pt x="10470" y="13880"/>
                    <a:pt x="10688" y="13716"/>
                    <a:pt x="10927" y="13586"/>
                  </a:cubicBezTo>
                  <a:cubicBezTo>
                    <a:pt x="11036" y="13526"/>
                    <a:pt x="11139" y="13445"/>
                    <a:pt x="11231" y="13352"/>
                  </a:cubicBezTo>
                  <a:cubicBezTo>
                    <a:pt x="11302" y="13276"/>
                    <a:pt x="11389" y="13233"/>
                    <a:pt x="11471" y="13162"/>
                  </a:cubicBezTo>
                  <a:cubicBezTo>
                    <a:pt x="11666" y="12988"/>
                    <a:pt x="11867" y="12809"/>
                    <a:pt x="12058" y="12629"/>
                  </a:cubicBezTo>
                  <a:cubicBezTo>
                    <a:pt x="12068" y="12633"/>
                    <a:pt x="12080" y="12635"/>
                    <a:pt x="12092" y="12635"/>
                  </a:cubicBezTo>
                  <a:cubicBezTo>
                    <a:pt x="12115" y="12635"/>
                    <a:pt x="12139" y="12627"/>
                    <a:pt x="12161" y="12613"/>
                  </a:cubicBezTo>
                  <a:cubicBezTo>
                    <a:pt x="12634" y="12260"/>
                    <a:pt x="12965" y="11749"/>
                    <a:pt x="13101" y="11172"/>
                  </a:cubicBezTo>
                  <a:cubicBezTo>
                    <a:pt x="13134" y="11031"/>
                    <a:pt x="13150" y="10884"/>
                    <a:pt x="13145" y="10732"/>
                  </a:cubicBezTo>
                  <a:cubicBezTo>
                    <a:pt x="13156" y="10591"/>
                    <a:pt x="13150" y="10444"/>
                    <a:pt x="13134" y="10297"/>
                  </a:cubicBezTo>
                  <a:cubicBezTo>
                    <a:pt x="13085" y="10020"/>
                    <a:pt x="12878" y="9748"/>
                    <a:pt x="12694" y="9536"/>
                  </a:cubicBezTo>
                  <a:cubicBezTo>
                    <a:pt x="12498" y="9308"/>
                    <a:pt x="12253" y="9118"/>
                    <a:pt x="11976" y="8987"/>
                  </a:cubicBezTo>
                  <a:cubicBezTo>
                    <a:pt x="11699" y="8862"/>
                    <a:pt x="11416" y="8770"/>
                    <a:pt x="11128" y="8667"/>
                  </a:cubicBezTo>
                  <a:cubicBezTo>
                    <a:pt x="10998" y="8618"/>
                    <a:pt x="10981" y="8585"/>
                    <a:pt x="10916" y="8471"/>
                  </a:cubicBezTo>
                  <a:cubicBezTo>
                    <a:pt x="10840" y="8335"/>
                    <a:pt x="10780" y="8226"/>
                    <a:pt x="10780" y="8063"/>
                  </a:cubicBezTo>
                  <a:cubicBezTo>
                    <a:pt x="10780" y="7791"/>
                    <a:pt x="10889" y="7487"/>
                    <a:pt x="10998" y="7248"/>
                  </a:cubicBezTo>
                  <a:cubicBezTo>
                    <a:pt x="11248" y="6699"/>
                    <a:pt x="11759" y="6220"/>
                    <a:pt x="12302" y="5970"/>
                  </a:cubicBezTo>
                  <a:cubicBezTo>
                    <a:pt x="12427" y="5911"/>
                    <a:pt x="12552" y="5878"/>
                    <a:pt x="12666" y="5786"/>
                  </a:cubicBezTo>
                  <a:cubicBezTo>
                    <a:pt x="12781" y="5699"/>
                    <a:pt x="12900" y="5617"/>
                    <a:pt x="13031" y="5546"/>
                  </a:cubicBezTo>
                  <a:cubicBezTo>
                    <a:pt x="13297" y="5405"/>
                    <a:pt x="13547" y="5237"/>
                    <a:pt x="13781" y="5046"/>
                  </a:cubicBezTo>
                  <a:cubicBezTo>
                    <a:pt x="14210" y="4715"/>
                    <a:pt x="14683" y="4372"/>
                    <a:pt x="14786" y="3807"/>
                  </a:cubicBezTo>
                  <a:cubicBezTo>
                    <a:pt x="14846" y="3497"/>
                    <a:pt x="14857" y="3231"/>
                    <a:pt x="14765" y="2926"/>
                  </a:cubicBezTo>
                  <a:lnTo>
                    <a:pt x="14759" y="2921"/>
                  </a:lnTo>
                  <a:cubicBezTo>
                    <a:pt x="14672" y="2627"/>
                    <a:pt x="14553" y="2345"/>
                    <a:pt x="14411" y="2073"/>
                  </a:cubicBezTo>
                  <a:cubicBezTo>
                    <a:pt x="14145" y="1584"/>
                    <a:pt x="13775" y="1062"/>
                    <a:pt x="13286" y="774"/>
                  </a:cubicBezTo>
                  <a:cubicBezTo>
                    <a:pt x="12764" y="464"/>
                    <a:pt x="12242" y="181"/>
                    <a:pt x="11634" y="111"/>
                  </a:cubicBezTo>
                  <a:cubicBezTo>
                    <a:pt x="11093" y="38"/>
                    <a:pt x="10552" y="0"/>
                    <a:pt x="10011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0"/>
            <p:cNvSpPr/>
            <p:nvPr/>
          </p:nvSpPr>
          <p:spPr>
            <a:xfrm>
              <a:off x="5678800" y="4081525"/>
              <a:ext cx="68375" cy="68050"/>
            </a:xfrm>
            <a:custGeom>
              <a:rect b="b" l="l" r="r" t="t"/>
              <a:pathLst>
                <a:path extrusionOk="0" h="2722" w="2735">
                  <a:moveTo>
                    <a:pt x="1851" y="762"/>
                  </a:moveTo>
                  <a:cubicBezTo>
                    <a:pt x="1940" y="762"/>
                    <a:pt x="2030" y="781"/>
                    <a:pt x="2115" y="818"/>
                  </a:cubicBezTo>
                  <a:cubicBezTo>
                    <a:pt x="2235" y="845"/>
                    <a:pt x="2338" y="932"/>
                    <a:pt x="2387" y="1052"/>
                  </a:cubicBezTo>
                  <a:cubicBezTo>
                    <a:pt x="2387" y="1090"/>
                    <a:pt x="2392" y="1133"/>
                    <a:pt x="2403" y="1177"/>
                  </a:cubicBezTo>
                  <a:cubicBezTo>
                    <a:pt x="2408" y="1182"/>
                    <a:pt x="2408" y="1188"/>
                    <a:pt x="2414" y="1193"/>
                  </a:cubicBezTo>
                  <a:cubicBezTo>
                    <a:pt x="2414" y="1269"/>
                    <a:pt x="2408" y="1345"/>
                    <a:pt x="2387" y="1416"/>
                  </a:cubicBezTo>
                  <a:cubicBezTo>
                    <a:pt x="2327" y="1639"/>
                    <a:pt x="2169" y="1862"/>
                    <a:pt x="2039" y="2052"/>
                  </a:cubicBezTo>
                  <a:cubicBezTo>
                    <a:pt x="1979" y="2139"/>
                    <a:pt x="1903" y="2210"/>
                    <a:pt x="1843" y="2291"/>
                  </a:cubicBezTo>
                  <a:cubicBezTo>
                    <a:pt x="1805" y="2346"/>
                    <a:pt x="1762" y="2389"/>
                    <a:pt x="1718" y="2433"/>
                  </a:cubicBezTo>
                  <a:cubicBezTo>
                    <a:pt x="1675" y="2438"/>
                    <a:pt x="1626" y="2449"/>
                    <a:pt x="1582" y="2460"/>
                  </a:cubicBezTo>
                  <a:cubicBezTo>
                    <a:pt x="1520" y="2480"/>
                    <a:pt x="1465" y="2489"/>
                    <a:pt x="1412" y="2489"/>
                  </a:cubicBezTo>
                  <a:cubicBezTo>
                    <a:pt x="1323" y="2489"/>
                    <a:pt x="1239" y="2463"/>
                    <a:pt x="1136" y="2422"/>
                  </a:cubicBezTo>
                  <a:cubicBezTo>
                    <a:pt x="979" y="2356"/>
                    <a:pt x="718" y="2237"/>
                    <a:pt x="680" y="2057"/>
                  </a:cubicBezTo>
                  <a:cubicBezTo>
                    <a:pt x="664" y="1932"/>
                    <a:pt x="680" y="1802"/>
                    <a:pt x="729" y="1688"/>
                  </a:cubicBezTo>
                  <a:cubicBezTo>
                    <a:pt x="772" y="1568"/>
                    <a:pt x="761" y="1476"/>
                    <a:pt x="832" y="1367"/>
                  </a:cubicBezTo>
                  <a:cubicBezTo>
                    <a:pt x="897" y="1264"/>
                    <a:pt x="935" y="1166"/>
                    <a:pt x="1022" y="1084"/>
                  </a:cubicBezTo>
                  <a:cubicBezTo>
                    <a:pt x="1120" y="998"/>
                    <a:pt x="1234" y="927"/>
                    <a:pt x="1359" y="878"/>
                  </a:cubicBezTo>
                  <a:cubicBezTo>
                    <a:pt x="1479" y="834"/>
                    <a:pt x="1599" y="802"/>
                    <a:pt x="1729" y="775"/>
                  </a:cubicBezTo>
                  <a:cubicBezTo>
                    <a:pt x="1769" y="766"/>
                    <a:pt x="1810" y="762"/>
                    <a:pt x="1851" y="762"/>
                  </a:cubicBezTo>
                  <a:close/>
                  <a:moveTo>
                    <a:pt x="1670" y="1"/>
                  </a:moveTo>
                  <a:cubicBezTo>
                    <a:pt x="1501" y="1"/>
                    <a:pt x="1358" y="62"/>
                    <a:pt x="1180" y="122"/>
                  </a:cubicBezTo>
                  <a:cubicBezTo>
                    <a:pt x="1153" y="133"/>
                    <a:pt x="1153" y="171"/>
                    <a:pt x="1180" y="182"/>
                  </a:cubicBezTo>
                  <a:cubicBezTo>
                    <a:pt x="1217" y="191"/>
                    <a:pt x="1255" y="194"/>
                    <a:pt x="1293" y="194"/>
                  </a:cubicBezTo>
                  <a:cubicBezTo>
                    <a:pt x="1397" y="194"/>
                    <a:pt x="1501" y="170"/>
                    <a:pt x="1605" y="170"/>
                  </a:cubicBezTo>
                  <a:cubicBezTo>
                    <a:pt x="1634" y="170"/>
                    <a:pt x="1662" y="172"/>
                    <a:pt x="1691" y="177"/>
                  </a:cubicBezTo>
                  <a:cubicBezTo>
                    <a:pt x="1876" y="204"/>
                    <a:pt x="2050" y="269"/>
                    <a:pt x="2207" y="372"/>
                  </a:cubicBezTo>
                  <a:cubicBezTo>
                    <a:pt x="2283" y="432"/>
                    <a:pt x="2338" y="514"/>
                    <a:pt x="2360" y="612"/>
                  </a:cubicBezTo>
                  <a:cubicBezTo>
                    <a:pt x="2273" y="568"/>
                    <a:pt x="2186" y="530"/>
                    <a:pt x="2093" y="503"/>
                  </a:cubicBezTo>
                  <a:cubicBezTo>
                    <a:pt x="2007" y="475"/>
                    <a:pt x="1920" y="464"/>
                    <a:pt x="1833" y="464"/>
                  </a:cubicBezTo>
                  <a:cubicBezTo>
                    <a:pt x="1646" y="464"/>
                    <a:pt x="1460" y="518"/>
                    <a:pt x="1278" y="584"/>
                  </a:cubicBezTo>
                  <a:cubicBezTo>
                    <a:pt x="1033" y="660"/>
                    <a:pt x="816" y="818"/>
                    <a:pt x="664" y="1025"/>
                  </a:cubicBezTo>
                  <a:cubicBezTo>
                    <a:pt x="587" y="1133"/>
                    <a:pt x="468" y="1220"/>
                    <a:pt x="424" y="1345"/>
                  </a:cubicBezTo>
                  <a:cubicBezTo>
                    <a:pt x="408" y="1400"/>
                    <a:pt x="408" y="1454"/>
                    <a:pt x="397" y="1508"/>
                  </a:cubicBezTo>
                  <a:cubicBezTo>
                    <a:pt x="365" y="1585"/>
                    <a:pt x="337" y="1666"/>
                    <a:pt x="316" y="1742"/>
                  </a:cubicBezTo>
                  <a:cubicBezTo>
                    <a:pt x="305" y="1835"/>
                    <a:pt x="299" y="1927"/>
                    <a:pt x="305" y="2014"/>
                  </a:cubicBezTo>
                  <a:cubicBezTo>
                    <a:pt x="294" y="1992"/>
                    <a:pt x="283" y="1965"/>
                    <a:pt x="278" y="1938"/>
                  </a:cubicBezTo>
                  <a:cubicBezTo>
                    <a:pt x="245" y="1829"/>
                    <a:pt x="223" y="1720"/>
                    <a:pt x="207" y="1606"/>
                  </a:cubicBezTo>
                  <a:cubicBezTo>
                    <a:pt x="180" y="1362"/>
                    <a:pt x="294" y="1166"/>
                    <a:pt x="386" y="949"/>
                  </a:cubicBezTo>
                  <a:cubicBezTo>
                    <a:pt x="479" y="737"/>
                    <a:pt x="642" y="541"/>
                    <a:pt x="778" y="345"/>
                  </a:cubicBezTo>
                  <a:cubicBezTo>
                    <a:pt x="787" y="332"/>
                    <a:pt x="774" y="315"/>
                    <a:pt x="760" y="315"/>
                  </a:cubicBezTo>
                  <a:cubicBezTo>
                    <a:pt x="757" y="315"/>
                    <a:pt x="754" y="316"/>
                    <a:pt x="751" y="318"/>
                  </a:cubicBezTo>
                  <a:cubicBezTo>
                    <a:pt x="511" y="459"/>
                    <a:pt x="321" y="671"/>
                    <a:pt x="207" y="932"/>
                  </a:cubicBezTo>
                  <a:cubicBezTo>
                    <a:pt x="153" y="1068"/>
                    <a:pt x="55" y="1177"/>
                    <a:pt x="28" y="1318"/>
                  </a:cubicBezTo>
                  <a:cubicBezTo>
                    <a:pt x="0" y="1460"/>
                    <a:pt x="0" y="1601"/>
                    <a:pt x="22" y="1742"/>
                  </a:cubicBezTo>
                  <a:cubicBezTo>
                    <a:pt x="38" y="1856"/>
                    <a:pt x="33" y="2019"/>
                    <a:pt x="87" y="2128"/>
                  </a:cubicBezTo>
                  <a:cubicBezTo>
                    <a:pt x="125" y="2210"/>
                    <a:pt x="174" y="2291"/>
                    <a:pt x="234" y="2356"/>
                  </a:cubicBezTo>
                  <a:cubicBezTo>
                    <a:pt x="329" y="2437"/>
                    <a:pt x="486" y="2572"/>
                    <a:pt x="633" y="2572"/>
                  </a:cubicBezTo>
                  <a:cubicBezTo>
                    <a:pt x="655" y="2572"/>
                    <a:pt x="676" y="2569"/>
                    <a:pt x="696" y="2563"/>
                  </a:cubicBezTo>
                  <a:cubicBezTo>
                    <a:pt x="870" y="2661"/>
                    <a:pt x="1066" y="2715"/>
                    <a:pt x="1267" y="2721"/>
                  </a:cubicBezTo>
                  <a:cubicBezTo>
                    <a:pt x="1278" y="2721"/>
                    <a:pt x="1288" y="2722"/>
                    <a:pt x="1299" y="2722"/>
                  </a:cubicBezTo>
                  <a:cubicBezTo>
                    <a:pt x="1448" y="2722"/>
                    <a:pt x="1537" y="2651"/>
                    <a:pt x="1669" y="2585"/>
                  </a:cubicBezTo>
                  <a:cubicBezTo>
                    <a:pt x="1691" y="2579"/>
                    <a:pt x="1707" y="2568"/>
                    <a:pt x="1724" y="2558"/>
                  </a:cubicBezTo>
                  <a:cubicBezTo>
                    <a:pt x="1789" y="2547"/>
                    <a:pt x="1854" y="2541"/>
                    <a:pt x="1876" y="2530"/>
                  </a:cubicBezTo>
                  <a:cubicBezTo>
                    <a:pt x="1979" y="2487"/>
                    <a:pt x="2071" y="2422"/>
                    <a:pt x="2148" y="2335"/>
                  </a:cubicBezTo>
                  <a:cubicBezTo>
                    <a:pt x="2229" y="2237"/>
                    <a:pt x="2305" y="2134"/>
                    <a:pt x="2365" y="2019"/>
                  </a:cubicBezTo>
                  <a:cubicBezTo>
                    <a:pt x="2447" y="1900"/>
                    <a:pt x="2523" y="1775"/>
                    <a:pt x="2588" y="1644"/>
                  </a:cubicBezTo>
                  <a:cubicBezTo>
                    <a:pt x="2680" y="1432"/>
                    <a:pt x="2735" y="1161"/>
                    <a:pt x="2664" y="932"/>
                  </a:cubicBezTo>
                  <a:lnTo>
                    <a:pt x="2664" y="932"/>
                  </a:lnTo>
                  <a:lnTo>
                    <a:pt x="2653" y="938"/>
                  </a:lnTo>
                  <a:cubicBezTo>
                    <a:pt x="2653" y="921"/>
                    <a:pt x="2648" y="911"/>
                    <a:pt x="2642" y="894"/>
                  </a:cubicBezTo>
                  <a:cubicBezTo>
                    <a:pt x="2653" y="813"/>
                    <a:pt x="2642" y="726"/>
                    <a:pt x="2620" y="650"/>
                  </a:cubicBezTo>
                  <a:cubicBezTo>
                    <a:pt x="2582" y="481"/>
                    <a:pt x="2528" y="340"/>
                    <a:pt x="2387" y="231"/>
                  </a:cubicBezTo>
                  <a:cubicBezTo>
                    <a:pt x="2213" y="117"/>
                    <a:pt x="2012" y="41"/>
                    <a:pt x="1805" y="14"/>
                  </a:cubicBezTo>
                  <a:cubicBezTo>
                    <a:pt x="1758" y="5"/>
                    <a:pt x="1713" y="1"/>
                    <a:pt x="1670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0"/>
            <p:cNvSpPr/>
            <p:nvPr/>
          </p:nvSpPr>
          <p:spPr>
            <a:xfrm>
              <a:off x="5556350" y="4043800"/>
              <a:ext cx="71100" cy="77725"/>
            </a:xfrm>
            <a:custGeom>
              <a:rect b="b" l="l" r="r" t="t"/>
              <a:pathLst>
                <a:path extrusionOk="0" h="3109" w="2844">
                  <a:moveTo>
                    <a:pt x="1131" y="234"/>
                  </a:moveTo>
                  <a:cubicBezTo>
                    <a:pt x="1131" y="294"/>
                    <a:pt x="1186" y="343"/>
                    <a:pt x="1251" y="349"/>
                  </a:cubicBezTo>
                  <a:cubicBezTo>
                    <a:pt x="1264" y="349"/>
                    <a:pt x="1277" y="349"/>
                    <a:pt x="1289" y="349"/>
                  </a:cubicBezTo>
                  <a:cubicBezTo>
                    <a:pt x="1401" y="349"/>
                    <a:pt x="1513" y="328"/>
                    <a:pt x="1621" y="294"/>
                  </a:cubicBezTo>
                  <a:cubicBezTo>
                    <a:pt x="1673" y="280"/>
                    <a:pt x="1728" y="273"/>
                    <a:pt x="1783" y="273"/>
                  </a:cubicBezTo>
                  <a:cubicBezTo>
                    <a:pt x="1876" y="273"/>
                    <a:pt x="1968" y="293"/>
                    <a:pt x="2050" y="338"/>
                  </a:cubicBezTo>
                  <a:cubicBezTo>
                    <a:pt x="2159" y="397"/>
                    <a:pt x="2273" y="452"/>
                    <a:pt x="2338" y="555"/>
                  </a:cubicBezTo>
                  <a:cubicBezTo>
                    <a:pt x="2409" y="664"/>
                    <a:pt x="2431" y="794"/>
                    <a:pt x="2414" y="919"/>
                  </a:cubicBezTo>
                  <a:cubicBezTo>
                    <a:pt x="2365" y="1164"/>
                    <a:pt x="2094" y="1229"/>
                    <a:pt x="2001" y="1441"/>
                  </a:cubicBezTo>
                  <a:cubicBezTo>
                    <a:pt x="1914" y="1659"/>
                    <a:pt x="2034" y="1925"/>
                    <a:pt x="2050" y="2148"/>
                  </a:cubicBezTo>
                  <a:cubicBezTo>
                    <a:pt x="2061" y="2295"/>
                    <a:pt x="2055" y="2430"/>
                    <a:pt x="1969" y="2550"/>
                  </a:cubicBezTo>
                  <a:cubicBezTo>
                    <a:pt x="1882" y="2686"/>
                    <a:pt x="1757" y="2789"/>
                    <a:pt x="1610" y="2854"/>
                  </a:cubicBezTo>
                  <a:cubicBezTo>
                    <a:pt x="1579" y="2866"/>
                    <a:pt x="1547" y="2871"/>
                    <a:pt x="1515" y="2871"/>
                  </a:cubicBezTo>
                  <a:cubicBezTo>
                    <a:pt x="1426" y="2871"/>
                    <a:pt x="1341" y="2827"/>
                    <a:pt x="1289" y="2751"/>
                  </a:cubicBezTo>
                  <a:cubicBezTo>
                    <a:pt x="1213" y="2632"/>
                    <a:pt x="1256" y="2474"/>
                    <a:pt x="1240" y="2343"/>
                  </a:cubicBezTo>
                  <a:cubicBezTo>
                    <a:pt x="1213" y="2153"/>
                    <a:pt x="1218" y="1919"/>
                    <a:pt x="1061" y="1789"/>
                  </a:cubicBezTo>
                  <a:cubicBezTo>
                    <a:pt x="985" y="1724"/>
                    <a:pt x="892" y="1680"/>
                    <a:pt x="800" y="1659"/>
                  </a:cubicBezTo>
                  <a:cubicBezTo>
                    <a:pt x="642" y="1626"/>
                    <a:pt x="430" y="1664"/>
                    <a:pt x="321" y="1534"/>
                  </a:cubicBezTo>
                  <a:cubicBezTo>
                    <a:pt x="229" y="1419"/>
                    <a:pt x="273" y="1283"/>
                    <a:pt x="338" y="1158"/>
                  </a:cubicBezTo>
                  <a:cubicBezTo>
                    <a:pt x="408" y="1028"/>
                    <a:pt x="485" y="903"/>
                    <a:pt x="572" y="778"/>
                  </a:cubicBezTo>
                  <a:cubicBezTo>
                    <a:pt x="680" y="637"/>
                    <a:pt x="800" y="506"/>
                    <a:pt x="925" y="376"/>
                  </a:cubicBezTo>
                  <a:cubicBezTo>
                    <a:pt x="979" y="310"/>
                    <a:pt x="1050" y="262"/>
                    <a:pt x="1131" y="234"/>
                  </a:cubicBezTo>
                  <a:close/>
                  <a:moveTo>
                    <a:pt x="1885" y="0"/>
                  </a:moveTo>
                  <a:cubicBezTo>
                    <a:pt x="1677" y="0"/>
                    <a:pt x="1493" y="67"/>
                    <a:pt x="1294" y="88"/>
                  </a:cubicBezTo>
                  <a:cubicBezTo>
                    <a:pt x="1238" y="58"/>
                    <a:pt x="1181" y="44"/>
                    <a:pt x="1123" y="44"/>
                  </a:cubicBezTo>
                  <a:cubicBezTo>
                    <a:pt x="1001" y="44"/>
                    <a:pt x="878" y="106"/>
                    <a:pt x="767" y="213"/>
                  </a:cubicBezTo>
                  <a:cubicBezTo>
                    <a:pt x="506" y="468"/>
                    <a:pt x="256" y="767"/>
                    <a:pt x="109" y="1104"/>
                  </a:cubicBezTo>
                  <a:cubicBezTo>
                    <a:pt x="61" y="1207"/>
                    <a:pt x="1" y="1354"/>
                    <a:pt x="22" y="1468"/>
                  </a:cubicBezTo>
                  <a:cubicBezTo>
                    <a:pt x="61" y="1599"/>
                    <a:pt x="137" y="1713"/>
                    <a:pt x="245" y="1800"/>
                  </a:cubicBezTo>
                  <a:cubicBezTo>
                    <a:pt x="370" y="1892"/>
                    <a:pt x="550" y="1854"/>
                    <a:pt x="702" y="1881"/>
                  </a:cubicBezTo>
                  <a:cubicBezTo>
                    <a:pt x="816" y="1903"/>
                    <a:pt x="941" y="1941"/>
                    <a:pt x="985" y="2061"/>
                  </a:cubicBezTo>
                  <a:cubicBezTo>
                    <a:pt x="1006" y="2137"/>
                    <a:pt x="1017" y="2218"/>
                    <a:pt x="1023" y="2300"/>
                  </a:cubicBezTo>
                  <a:cubicBezTo>
                    <a:pt x="1077" y="2610"/>
                    <a:pt x="1023" y="2854"/>
                    <a:pt x="1322" y="3045"/>
                  </a:cubicBezTo>
                  <a:cubicBezTo>
                    <a:pt x="1392" y="3090"/>
                    <a:pt x="1466" y="3109"/>
                    <a:pt x="1540" y="3109"/>
                  </a:cubicBezTo>
                  <a:cubicBezTo>
                    <a:pt x="1751" y="3109"/>
                    <a:pt x="1964" y="2953"/>
                    <a:pt x="2104" y="2800"/>
                  </a:cubicBezTo>
                  <a:cubicBezTo>
                    <a:pt x="2365" y="2523"/>
                    <a:pt x="2344" y="2197"/>
                    <a:pt x="2262" y="1843"/>
                  </a:cubicBezTo>
                  <a:cubicBezTo>
                    <a:pt x="2235" y="1773"/>
                    <a:pt x="2224" y="1691"/>
                    <a:pt x="2224" y="1610"/>
                  </a:cubicBezTo>
                  <a:cubicBezTo>
                    <a:pt x="2246" y="1490"/>
                    <a:pt x="2365" y="1474"/>
                    <a:pt x="2452" y="1419"/>
                  </a:cubicBezTo>
                  <a:cubicBezTo>
                    <a:pt x="2577" y="1332"/>
                    <a:pt x="2675" y="1202"/>
                    <a:pt x="2724" y="1055"/>
                  </a:cubicBezTo>
                  <a:cubicBezTo>
                    <a:pt x="2844" y="713"/>
                    <a:pt x="2653" y="392"/>
                    <a:pt x="2371" y="202"/>
                  </a:cubicBezTo>
                  <a:cubicBezTo>
                    <a:pt x="2235" y="109"/>
                    <a:pt x="2077" y="6"/>
                    <a:pt x="1909" y="1"/>
                  </a:cubicBezTo>
                  <a:cubicBezTo>
                    <a:pt x="1901" y="0"/>
                    <a:pt x="1893" y="0"/>
                    <a:pt x="1885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0"/>
            <p:cNvSpPr/>
            <p:nvPr/>
          </p:nvSpPr>
          <p:spPr>
            <a:xfrm>
              <a:off x="5597250" y="3960900"/>
              <a:ext cx="70300" cy="78875"/>
            </a:xfrm>
            <a:custGeom>
              <a:rect b="b" l="l" r="r" t="t"/>
              <a:pathLst>
                <a:path extrusionOk="0" h="3155" w="2812">
                  <a:moveTo>
                    <a:pt x="1963" y="249"/>
                  </a:moveTo>
                  <a:cubicBezTo>
                    <a:pt x="2083" y="249"/>
                    <a:pt x="2225" y="305"/>
                    <a:pt x="2300" y="354"/>
                  </a:cubicBezTo>
                  <a:cubicBezTo>
                    <a:pt x="2594" y="572"/>
                    <a:pt x="2491" y="892"/>
                    <a:pt x="2273" y="1121"/>
                  </a:cubicBezTo>
                  <a:lnTo>
                    <a:pt x="2268" y="1121"/>
                  </a:lnTo>
                  <a:cubicBezTo>
                    <a:pt x="2132" y="1262"/>
                    <a:pt x="1963" y="1430"/>
                    <a:pt x="1914" y="1632"/>
                  </a:cubicBezTo>
                  <a:cubicBezTo>
                    <a:pt x="1871" y="1827"/>
                    <a:pt x="2034" y="2088"/>
                    <a:pt x="2083" y="2284"/>
                  </a:cubicBezTo>
                  <a:cubicBezTo>
                    <a:pt x="2121" y="2425"/>
                    <a:pt x="2143" y="2572"/>
                    <a:pt x="2018" y="2659"/>
                  </a:cubicBezTo>
                  <a:cubicBezTo>
                    <a:pt x="1920" y="2724"/>
                    <a:pt x="1816" y="2778"/>
                    <a:pt x="1702" y="2817"/>
                  </a:cubicBezTo>
                  <a:cubicBezTo>
                    <a:pt x="1674" y="2824"/>
                    <a:pt x="1652" y="2828"/>
                    <a:pt x="1633" y="2828"/>
                  </a:cubicBezTo>
                  <a:cubicBezTo>
                    <a:pt x="1561" y="2828"/>
                    <a:pt x="1547" y="2772"/>
                    <a:pt x="1512" y="2686"/>
                  </a:cubicBezTo>
                  <a:cubicBezTo>
                    <a:pt x="1469" y="2572"/>
                    <a:pt x="1398" y="2469"/>
                    <a:pt x="1306" y="2387"/>
                  </a:cubicBezTo>
                  <a:cubicBezTo>
                    <a:pt x="1142" y="2240"/>
                    <a:pt x="914" y="2088"/>
                    <a:pt x="691" y="2072"/>
                  </a:cubicBezTo>
                  <a:cubicBezTo>
                    <a:pt x="677" y="2071"/>
                    <a:pt x="663" y="2071"/>
                    <a:pt x="648" y="2071"/>
                  </a:cubicBezTo>
                  <a:cubicBezTo>
                    <a:pt x="631" y="2071"/>
                    <a:pt x="615" y="2071"/>
                    <a:pt x="598" y="2071"/>
                  </a:cubicBezTo>
                  <a:cubicBezTo>
                    <a:pt x="547" y="2071"/>
                    <a:pt x="495" y="2068"/>
                    <a:pt x="452" y="2045"/>
                  </a:cubicBezTo>
                  <a:cubicBezTo>
                    <a:pt x="392" y="2001"/>
                    <a:pt x="349" y="1941"/>
                    <a:pt x="316" y="1871"/>
                  </a:cubicBezTo>
                  <a:cubicBezTo>
                    <a:pt x="224" y="1686"/>
                    <a:pt x="300" y="1501"/>
                    <a:pt x="430" y="1349"/>
                  </a:cubicBezTo>
                  <a:cubicBezTo>
                    <a:pt x="534" y="1235"/>
                    <a:pt x="653" y="1137"/>
                    <a:pt x="778" y="1050"/>
                  </a:cubicBezTo>
                  <a:cubicBezTo>
                    <a:pt x="903" y="968"/>
                    <a:pt x="1045" y="925"/>
                    <a:pt x="1164" y="843"/>
                  </a:cubicBezTo>
                  <a:cubicBezTo>
                    <a:pt x="1175" y="832"/>
                    <a:pt x="1186" y="816"/>
                    <a:pt x="1191" y="805"/>
                  </a:cubicBezTo>
                  <a:cubicBezTo>
                    <a:pt x="1218" y="812"/>
                    <a:pt x="1244" y="815"/>
                    <a:pt x="1270" y="815"/>
                  </a:cubicBezTo>
                  <a:cubicBezTo>
                    <a:pt x="1444" y="815"/>
                    <a:pt x="1596" y="680"/>
                    <a:pt x="1686" y="528"/>
                  </a:cubicBezTo>
                  <a:cubicBezTo>
                    <a:pt x="1730" y="452"/>
                    <a:pt x="1757" y="343"/>
                    <a:pt x="1822" y="289"/>
                  </a:cubicBezTo>
                  <a:cubicBezTo>
                    <a:pt x="1859" y="260"/>
                    <a:pt x="1909" y="249"/>
                    <a:pt x="1963" y="249"/>
                  </a:cubicBezTo>
                  <a:close/>
                  <a:moveTo>
                    <a:pt x="1975" y="0"/>
                  </a:moveTo>
                  <a:cubicBezTo>
                    <a:pt x="1921" y="0"/>
                    <a:pt x="1866" y="6"/>
                    <a:pt x="1811" y="17"/>
                  </a:cubicBezTo>
                  <a:cubicBezTo>
                    <a:pt x="1686" y="50"/>
                    <a:pt x="1588" y="137"/>
                    <a:pt x="1545" y="251"/>
                  </a:cubicBezTo>
                  <a:cubicBezTo>
                    <a:pt x="1469" y="425"/>
                    <a:pt x="1327" y="561"/>
                    <a:pt x="1159" y="642"/>
                  </a:cubicBezTo>
                  <a:cubicBezTo>
                    <a:pt x="1126" y="659"/>
                    <a:pt x="1104" y="697"/>
                    <a:pt x="1115" y="729"/>
                  </a:cubicBezTo>
                  <a:cubicBezTo>
                    <a:pt x="1110" y="735"/>
                    <a:pt x="1104" y="735"/>
                    <a:pt x="1099" y="740"/>
                  </a:cubicBezTo>
                  <a:cubicBezTo>
                    <a:pt x="968" y="822"/>
                    <a:pt x="816" y="865"/>
                    <a:pt x="686" y="952"/>
                  </a:cubicBezTo>
                  <a:cubicBezTo>
                    <a:pt x="544" y="1044"/>
                    <a:pt x="414" y="1148"/>
                    <a:pt x="294" y="1256"/>
                  </a:cubicBezTo>
                  <a:cubicBezTo>
                    <a:pt x="61" y="1474"/>
                    <a:pt x="1" y="1746"/>
                    <a:pt x="148" y="2023"/>
                  </a:cubicBezTo>
                  <a:cubicBezTo>
                    <a:pt x="202" y="2137"/>
                    <a:pt x="300" y="2229"/>
                    <a:pt x="419" y="2278"/>
                  </a:cubicBezTo>
                  <a:cubicBezTo>
                    <a:pt x="479" y="2295"/>
                    <a:pt x="544" y="2300"/>
                    <a:pt x="604" y="2306"/>
                  </a:cubicBezTo>
                  <a:cubicBezTo>
                    <a:pt x="729" y="2311"/>
                    <a:pt x="843" y="2360"/>
                    <a:pt x="930" y="2447"/>
                  </a:cubicBezTo>
                  <a:cubicBezTo>
                    <a:pt x="1050" y="2556"/>
                    <a:pt x="1170" y="2648"/>
                    <a:pt x="1229" y="2800"/>
                  </a:cubicBezTo>
                  <a:cubicBezTo>
                    <a:pt x="1278" y="2925"/>
                    <a:pt x="1322" y="3050"/>
                    <a:pt x="1447" y="3115"/>
                  </a:cubicBezTo>
                  <a:cubicBezTo>
                    <a:pt x="1499" y="3143"/>
                    <a:pt x="1558" y="3155"/>
                    <a:pt x="1619" y="3155"/>
                  </a:cubicBezTo>
                  <a:cubicBezTo>
                    <a:pt x="1835" y="3155"/>
                    <a:pt x="2085" y="3007"/>
                    <a:pt x="2230" y="2893"/>
                  </a:cubicBezTo>
                  <a:cubicBezTo>
                    <a:pt x="2507" y="2681"/>
                    <a:pt x="2409" y="2349"/>
                    <a:pt x="2257" y="2077"/>
                  </a:cubicBezTo>
                  <a:cubicBezTo>
                    <a:pt x="2186" y="1941"/>
                    <a:pt x="2039" y="1762"/>
                    <a:pt x="2121" y="1610"/>
                  </a:cubicBezTo>
                  <a:cubicBezTo>
                    <a:pt x="2208" y="1463"/>
                    <a:pt x="2349" y="1360"/>
                    <a:pt x="2469" y="1246"/>
                  </a:cubicBezTo>
                  <a:cubicBezTo>
                    <a:pt x="2686" y="1044"/>
                    <a:pt x="2811" y="751"/>
                    <a:pt x="2692" y="468"/>
                  </a:cubicBezTo>
                  <a:cubicBezTo>
                    <a:pt x="2562" y="177"/>
                    <a:pt x="2280" y="0"/>
                    <a:pt x="1975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0"/>
            <p:cNvSpPr/>
            <p:nvPr/>
          </p:nvSpPr>
          <p:spPr>
            <a:xfrm>
              <a:off x="5689400" y="3918625"/>
              <a:ext cx="74225" cy="73425"/>
            </a:xfrm>
            <a:custGeom>
              <a:rect b="b" l="l" r="r" t="t"/>
              <a:pathLst>
                <a:path extrusionOk="0" h="2937" w="2969">
                  <a:moveTo>
                    <a:pt x="2079" y="276"/>
                  </a:moveTo>
                  <a:cubicBezTo>
                    <a:pt x="2141" y="276"/>
                    <a:pt x="2204" y="293"/>
                    <a:pt x="2273" y="333"/>
                  </a:cubicBezTo>
                  <a:cubicBezTo>
                    <a:pt x="2485" y="458"/>
                    <a:pt x="2707" y="795"/>
                    <a:pt x="2653" y="1050"/>
                  </a:cubicBezTo>
                  <a:lnTo>
                    <a:pt x="2648" y="1045"/>
                  </a:lnTo>
                  <a:cubicBezTo>
                    <a:pt x="2599" y="1300"/>
                    <a:pt x="2251" y="1213"/>
                    <a:pt x="2202" y="1469"/>
                  </a:cubicBezTo>
                  <a:cubicBezTo>
                    <a:pt x="2153" y="1730"/>
                    <a:pt x="2474" y="2127"/>
                    <a:pt x="2218" y="2311"/>
                  </a:cubicBezTo>
                  <a:cubicBezTo>
                    <a:pt x="2081" y="2414"/>
                    <a:pt x="1853" y="2588"/>
                    <a:pt x="1659" y="2588"/>
                  </a:cubicBezTo>
                  <a:cubicBezTo>
                    <a:pt x="1606" y="2588"/>
                    <a:pt x="1557" y="2575"/>
                    <a:pt x="1512" y="2545"/>
                  </a:cubicBezTo>
                  <a:cubicBezTo>
                    <a:pt x="1403" y="2475"/>
                    <a:pt x="1321" y="2371"/>
                    <a:pt x="1278" y="2246"/>
                  </a:cubicBezTo>
                  <a:cubicBezTo>
                    <a:pt x="1240" y="2148"/>
                    <a:pt x="1229" y="2034"/>
                    <a:pt x="1175" y="1942"/>
                  </a:cubicBezTo>
                  <a:cubicBezTo>
                    <a:pt x="1103" y="1831"/>
                    <a:pt x="992" y="1805"/>
                    <a:pt x="874" y="1805"/>
                  </a:cubicBezTo>
                  <a:cubicBezTo>
                    <a:pt x="777" y="1805"/>
                    <a:pt x="676" y="1823"/>
                    <a:pt x="587" y="1828"/>
                  </a:cubicBezTo>
                  <a:cubicBezTo>
                    <a:pt x="579" y="1828"/>
                    <a:pt x="571" y="1828"/>
                    <a:pt x="562" y="1828"/>
                  </a:cubicBezTo>
                  <a:cubicBezTo>
                    <a:pt x="189" y="1828"/>
                    <a:pt x="144" y="1468"/>
                    <a:pt x="245" y="1175"/>
                  </a:cubicBezTo>
                  <a:cubicBezTo>
                    <a:pt x="283" y="1034"/>
                    <a:pt x="354" y="909"/>
                    <a:pt x="452" y="800"/>
                  </a:cubicBezTo>
                  <a:cubicBezTo>
                    <a:pt x="495" y="762"/>
                    <a:pt x="544" y="735"/>
                    <a:pt x="587" y="692"/>
                  </a:cubicBezTo>
                  <a:cubicBezTo>
                    <a:pt x="593" y="681"/>
                    <a:pt x="604" y="675"/>
                    <a:pt x="615" y="664"/>
                  </a:cubicBezTo>
                  <a:cubicBezTo>
                    <a:pt x="674" y="643"/>
                    <a:pt x="734" y="626"/>
                    <a:pt x="789" y="605"/>
                  </a:cubicBezTo>
                  <a:lnTo>
                    <a:pt x="843" y="605"/>
                  </a:lnTo>
                  <a:cubicBezTo>
                    <a:pt x="865" y="605"/>
                    <a:pt x="881" y="588"/>
                    <a:pt x="881" y="567"/>
                  </a:cubicBezTo>
                  <a:lnTo>
                    <a:pt x="886" y="561"/>
                  </a:lnTo>
                  <a:lnTo>
                    <a:pt x="897" y="556"/>
                  </a:lnTo>
                  <a:cubicBezTo>
                    <a:pt x="935" y="610"/>
                    <a:pt x="995" y="654"/>
                    <a:pt x="1060" y="670"/>
                  </a:cubicBezTo>
                  <a:cubicBezTo>
                    <a:pt x="1077" y="672"/>
                    <a:pt x="1093" y="674"/>
                    <a:pt x="1109" y="674"/>
                  </a:cubicBezTo>
                  <a:cubicBezTo>
                    <a:pt x="1225" y="674"/>
                    <a:pt x="1330" y="609"/>
                    <a:pt x="1430" y="561"/>
                  </a:cubicBezTo>
                  <a:cubicBezTo>
                    <a:pt x="1560" y="501"/>
                    <a:pt x="1685" y="442"/>
                    <a:pt x="1805" y="371"/>
                  </a:cubicBezTo>
                  <a:cubicBezTo>
                    <a:pt x="1902" y="313"/>
                    <a:pt x="1989" y="276"/>
                    <a:pt x="2079" y="276"/>
                  </a:cubicBezTo>
                  <a:close/>
                  <a:moveTo>
                    <a:pt x="2066" y="1"/>
                  </a:moveTo>
                  <a:cubicBezTo>
                    <a:pt x="2061" y="1"/>
                    <a:pt x="2055" y="1"/>
                    <a:pt x="2050" y="1"/>
                  </a:cubicBezTo>
                  <a:cubicBezTo>
                    <a:pt x="1849" y="1"/>
                    <a:pt x="1680" y="137"/>
                    <a:pt x="1512" y="224"/>
                  </a:cubicBezTo>
                  <a:cubicBezTo>
                    <a:pt x="1392" y="289"/>
                    <a:pt x="1272" y="344"/>
                    <a:pt x="1142" y="376"/>
                  </a:cubicBezTo>
                  <a:cubicBezTo>
                    <a:pt x="1078" y="322"/>
                    <a:pt x="997" y="294"/>
                    <a:pt x="917" y="294"/>
                  </a:cubicBezTo>
                  <a:cubicBezTo>
                    <a:pt x="867" y="294"/>
                    <a:pt x="818" y="305"/>
                    <a:pt x="772" y="327"/>
                  </a:cubicBezTo>
                  <a:cubicBezTo>
                    <a:pt x="718" y="360"/>
                    <a:pt x="674" y="409"/>
                    <a:pt x="626" y="442"/>
                  </a:cubicBezTo>
                  <a:cubicBezTo>
                    <a:pt x="582" y="474"/>
                    <a:pt x="549" y="518"/>
                    <a:pt x="528" y="572"/>
                  </a:cubicBezTo>
                  <a:cubicBezTo>
                    <a:pt x="522" y="572"/>
                    <a:pt x="511" y="577"/>
                    <a:pt x="506" y="588"/>
                  </a:cubicBezTo>
                  <a:cubicBezTo>
                    <a:pt x="392" y="670"/>
                    <a:pt x="294" y="773"/>
                    <a:pt x="218" y="887"/>
                  </a:cubicBezTo>
                  <a:cubicBezTo>
                    <a:pt x="87" y="1099"/>
                    <a:pt x="0" y="1355"/>
                    <a:pt x="44" y="1599"/>
                  </a:cubicBezTo>
                  <a:cubicBezTo>
                    <a:pt x="93" y="1860"/>
                    <a:pt x="321" y="2051"/>
                    <a:pt x="587" y="2056"/>
                  </a:cubicBezTo>
                  <a:cubicBezTo>
                    <a:pt x="642" y="2056"/>
                    <a:pt x="696" y="2051"/>
                    <a:pt x="751" y="2051"/>
                  </a:cubicBezTo>
                  <a:cubicBezTo>
                    <a:pt x="778" y="2051"/>
                    <a:pt x="805" y="2052"/>
                    <a:pt x="832" y="2056"/>
                  </a:cubicBezTo>
                  <a:cubicBezTo>
                    <a:pt x="946" y="2067"/>
                    <a:pt x="941" y="2094"/>
                    <a:pt x="952" y="2197"/>
                  </a:cubicBezTo>
                  <a:cubicBezTo>
                    <a:pt x="963" y="2355"/>
                    <a:pt x="1022" y="2513"/>
                    <a:pt x="1120" y="2638"/>
                  </a:cubicBezTo>
                  <a:cubicBezTo>
                    <a:pt x="1275" y="2827"/>
                    <a:pt x="1462" y="2937"/>
                    <a:pt x="1673" y="2937"/>
                  </a:cubicBezTo>
                  <a:cubicBezTo>
                    <a:pt x="1765" y="2937"/>
                    <a:pt x="1862" y="2916"/>
                    <a:pt x="1963" y="2871"/>
                  </a:cubicBezTo>
                  <a:cubicBezTo>
                    <a:pt x="2240" y="2752"/>
                    <a:pt x="2566" y="2567"/>
                    <a:pt x="2582" y="2241"/>
                  </a:cubicBezTo>
                  <a:cubicBezTo>
                    <a:pt x="2593" y="2045"/>
                    <a:pt x="2512" y="1893"/>
                    <a:pt x="2463" y="1714"/>
                  </a:cubicBezTo>
                  <a:cubicBezTo>
                    <a:pt x="2441" y="1643"/>
                    <a:pt x="2419" y="1540"/>
                    <a:pt x="2452" y="1507"/>
                  </a:cubicBezTo>
                  <a:cubicBezTo>
                    <a:pt x="2501" y="1458"/>
                    <a:pt x="2648" y="1442"/>
                    <a:pt x="2707" y="1393"/>
                  </a:cubicBezTo>
                  <a:cubicBezTo>
                    <a:pt x="2968" y="1213"/>
                    <a:pt x="2941" y="882"/>
                    <a:pt x="2843" y="615"/>
                  </a:cubicBezTo>
                  <a:lnTo>
                    <a:pt x="2843" y="610"/>
                  </a:lnTo>
                  <a:cubicBezTo>
                    <a:pt x="2736" y="316"/>
                    <a:pt x="2393" y="1"/>
                    <a:pt x="2066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0"/>
            <p:cNvSpPr/>
            <p:nvPr/>
          </p:nvSpPr>
          <p:spPr>
            <a:xfrm>
              <a:off x="5783025" y="3920850"/>
              <a:ext cx="62400" cy="62375"/>
            </a:xfrm>
            <a:custGeom>
              <a:rect b="b" l="l" r="r" t="t"/>
              <a:pathLst>
                <a:path extrusionOk="0" h="2495" w="2496">
                  <a:moveTo>
                    <a:pt x="925" y="217"/>
                  </a:moveTo>
                  <a:cubicBezTo>
                    <a:pt x="940" y="217"/>
                    <a:pt x="954" y="219"/>
                    <a:pt x="968" y="222"/>
                  </a:cubicBezTo>
                  <a:cubicBezTo>
                    <a:pt x="974" y="233"/>
                    <a:pt x="979" y="244"/>
                    <a:pt x="990" y="249"/>
                  </a:cubicBezTo>
                  <a:cubicBezTo>
                    <a:pt x="1039" y="271"/>
                    <a:pt x="1088" y="282"/>
                    <a:pt x="1142" y="287"/>
                  </a:cubicBezTo>
                  <a:cubicBezTo>
                    <a:pt x="1229" y="293"/>
                    <a:pt x="1273" y="336"/>
                    <a:pt x="1349" y="363"/>
                  </a:cubicBezTo>
                  <a:cubicBezTo>
                    <a:pt x="1419" y="391"/>
                    <a:pt x="1485" y="391"/>
                    <a:pt x="1550" y="412"/>
                  </a:cubicBezTo>
                  <a:cubicBezTo>
                    <a:pt x="1599" y="429"/>
                    <a:pt x="1648" y="450"/>
                    <a:pt x="1691" y="472"/>
                  </a:cubicBezTo>
                  <a:cubicBezTo>
                    <a:pt x="1762" y="499"/>
                    <a:pt x="1849" y="521"/>
                    <a:pt x="1909" y="554"/>
                  </a:cubicBezTo>
                  <a:cubicBezTo>
                    <a:pt x="2001" y="603"/>
                    <a:pt x="2039" y="700"/>
                    <a:pt x="2072" y="798"/>
                  </a:cubicBezTo>
                  <a:cubicBezTo>
                    <a:pt x="2121" y="945"/>
                    <a:pt x="2148" y="1097"/>
                    <a:pt x="2153" y="1249"/>
                  </a:cubicBezTo>
                  <a:cubicBezTo>
                    <a:pt x="2159" y="1391"/>
                    <a:pt x="2191" y="1565"/>
                    <a:pt x="2083" y="1673"/>
                  </a:cubicBezTo>
                  <a:cubicBezTo>
                    <a:pt x="2001" y="1733"/>
                    <a:pt x="1914" y="1788"/>
                    <a:pt x="1822" y="1831"/>
                  </a:cubicBezTo>
                  <a:cubicBezTo>
                    <a:pt x="1593" y="1962"/>
                    <a:pt x="1343" y="2146"/>
                    <a:pt x="1082" y="2201"/>
                  </a:cubicBezTo>
                  <a:cubicBezTo>
                    <a:pt x="1028" y="2218"/>
                    <a:pt x="974" y="2226"/>
                    <a:pt x="919" y="2226"/>
                  </a:cubicBezTo>
                  <a:cubicBezTo>
                    <a:pt x="887" y="2226"/>
                    <a:pt x="854" y="2223"/>
                    <a:pt x="821" y="2217"/>
                  </a:cubicBezTo>
                  <a:cubicBezTo>
                    <a:pt x="669" y="2174"/>
                    <a:pt x="729" y="2016"/>
                    <a:pt x="767" y="1902"/>
                  </a:cubicBezTo>
                  <a:cubicBezTo>
                    <a:pt x="832" y="1706"/>
                    <a:pt x="908" y="1461"/>
                    <a:pt x="724" y="1298"/>
                  </a:cubicBezTo>
                  <a:cubicBezTo>
                    <a:pt x="648" y="1233"/>
                    <a:pt x="555" y="1195"/>
                    <a:pt x="479" y="1130"/>
                  </a:cubicBezTo>
                  <a:cubicBezTo>
                    <a:pt x="425" y="1086"/>
                    <a:pt x="370" y="1037"/>
                    <a:pt x="327" y="983"/>
                  </a:cubicBezTo>
                  <a:cubicBezTo>
                    <a:pt x="256" y="891"/>
                    <a:pt x="300" y="825"/>
                    <a:pt x="354" y="738"/>
                  </a:cubicBezTo>
                  <a:cubicBezTo>
                    <a:pt x="446" y="590"/>
                    <a:pt x="701" y="217"/>
                    <a:pt x="925" y="217"/>
                  </a:cubicBezTo>
                  <a:close/>
                  <a:moveTo>
                    <a:pt x="1251" y="1"/>
                  </a:moveTo>
                  <a:cubicBezTo>
                    <a:pt x="1178" y="1"/>
                    <a:pt x="1108" y="22"/>
                    <a:pt x="1044" y="75"/>
                  </a:cubicBezTo>
                  <a:cubicBezTo>
                    <a:pt x="990" y="39"/>
                    <a:pt x="928" y="24"/>
                    <a:pt x="866" y="24"/>
                  </a:cubicBezTo>
                  <a:cubicBezTo>
                    <a:pt x="748" y="24"/>
                    <a:pt x="626" y="79"/>
                    <a:pt x="533" y="157"/>
                  </a:cubicBezTo>
                  <a:cubicBezTo>
                    <a:pt x="338" y="320"/>
                    <a:pt x="71" y="586"/>
                    <a:pt x="33" y="853"/>
                  </a:cubicBezTo>
                  <a:cubicBezTo>
                    <a:pt x="1" y="1108"/>
                    <a:pt x="272" y="1326"/>
                    <a:pt x="468" y="1451"/>
                  </a:cubicBezTo>
                  <a:cubicBezTo>
                    <a:pt x="528" y="1489"/>
                    <a:pt x="566" y="1499"/>
                    <a:pt x="577" y="1576"/>
                  </a:cubicBezTo>
                  <a:cubicBezTo>
                    <a:pt x="571" y="1652"/>
                    <a:pt x="555" y="1722"/>
                    <a:pt x="528" y="1788"/>
                  </a:cubicBezTo>
                  <a:cubicBezTo>
                    <a:pt x="479" y="1923"/>
                    <a:pt x="430" y="2059"/>
                    <a:pt x="463" y="2201"/>
                  </a:cubicBezTo>
                  <a:cubicBezTo>
                    <a:pt x="510" y="2416"/>
                    <a:pt x="715" y="2495"/>
                    <a:pt x="920" y="2495"/>
                  </a:cubicBezTo>
                  <a:cubicBezTo>
                    <a:pt x="927" y="2495"/>
                    <a:pt x="934" y="2494"/>
                    <a:pt x="941" y="2494"/>
                  </a:cubicBezTo>
                  <a:cubicBezTo>
                    <a:pt x="1213" y="2489"/>
                    <a:pt x="1425" y="2358"/>
                    <a:pt x="1664" y="2233"/>
                  </a:cubicBezTo>
                  <a:cubicBezTo>
                    <a:pt x="1876" y="2125"/>
                    <a:pt x="2159" y="2005"/>
                    <a:pt x="2316" y="1820"/>
                  </a:cubicBezTo>
                  <a:cubicBezTo>
                    <a:pt x="2496" y="1608"/>
                    <a:pt x="2430" y="1255"/>
                    <a:pt x="2392" y="1005"/>
                  </a:cubicBezTo>
                  <a:lnTo>
                    <a:pt x="2392" y="999"/>
                  </a:lnTo>
                  <a:cubicBezTo>
                    <a:pt x="2365" y="820"/>
                    <a:pt x="2305" y="646"/>
                    <a:pt x="2213" y="488"/>
                  </a:cubicBezTo>
                  <a:cubicBezTo>
                    <a:pt x="2126" y="336"/>
                    <a:pt x="1979" y="309"/>
                    <a:pt x="1827" y="233"/>
                  </a:cubicBezTo>
                  <a:cubicBezTo>
                    <a:pt x="1657" y="150"/>
                    <a:pt x="1444" y="1"/>
                    <a:pt x="1251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0"/>
            <p:cNvSpPr/>
            <p:nvPr/>
          </p:nvSpPr>
          <p:spPr>
            <a:xfrm>
              <a:off x="5627300" y="4181625"/>
              <a:ext cx="8900" cy="15975"/>
            </a:xfrm>
            <a:custGeom>
              <a:rect b="b" l="l" r="r" t="t"/>
              <a:pathLst>
                <a:path extrusionOk="0" h="639" w="356">
                  <a:moveTo>
                    <a:pt x="253" y="0"/>
                  </a:moveTo>
                  <a:cubicBezTo>
                    <a:pt x="226" y="0"/>
                    <a:pt x="198" y="11"/>
                    <a:pt x="180" y="38"/>
                  </a:cubicBezTo>
                  <a:lnTo>
                    <a:pt x="180" y="43"/>
                  </a:lnTo>
                  <a:cubicBezTo>
                    <a:pt x="114" y="141"/>
                    <a:pt x="65" y="250"/>
                    <a:pt x="33" y="364"/>
                  </a:cubicBezTo>
                  <a:cubicBezTo>
                    <a:pt x="2" y="460"/>
                    <a:pt x="0" y="638"/>
                    <a:pt x="130" y="638"/>
                  </a:cubicBezTo>
                  <a:cubicBezTo>
                    <a:pt x="138" y="638"/>
                    <a:pt x="148" y="637"/>
                    <a:pt x="158" y="636"/>
                  </a:cubicBezTo>
                  <a:cubicBezTo>
                    <a:pt x="212" y="619"/>
                    <a:pt x="234" y="559"/>
                    <a:pt x="212" y="510"/>
                  </a:cubicBezTo>
                  <a:cubicBezTo>
                    <a:pt x="212" y="510"/>
                    <a:pt x="212" y="505"/>
                    <a:pt x="212" y="505"/>
                  </a:cubicBezTo>
                  <a:cubicBezTo>
                    <a:pt x="212" y="489"/>
                    <a:pt x="218" y="478"/>
                    <a:pt x="218" y="462"/>
                  </a:cubicBezTo>
                  <a:cubicBezTo>
                    <a:pt x="229" y="418"/>
                    <a:pt x="239" y="369"/>
                    <a:pt x="256" y="326"/>
                  </a:cubicBezTo>
                  <a:cubicBezTo>
                    <a:pt x="283" y="250"/>
                    <a:pt x="310" y="179"/>
                    <a:pt x="337" y="103"/>
                  </a:cubicBezTo>
                  <a:cubicBezTo>
                    <a:pt x="355" y="42"/>
                    <a:pt x="305" y="0"/>
                    <a:pt x="253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0"/>
            <p:cNvSpPr/>
            <p:nvPr/>
          </p:nvSpPr>
          <p:spPr>
            <a:xfrm>
              <a:off x="5637750" y="4185250"/>
              <a:ext cx="8175" cy="16225"/>
            </a:xfrm>
            <a:custGeom>
              <a:rect b="b" l="l" r="r" t="t"/>
              <a:pathLst>
                <a:path extrusionOk="0" h="649" w="327">
                  <a:moveTo>
                    <a:pt x="185" y="0"/>
                  </a:moveTo>
                  <a:cubicBezTo>
                    <a:pt x="127" y="0"/>
                    <a:pt x="101" y="75"/>
                    <a:pt x="131" y="126"/>
                  </a:cubicBezTo>
                  <a:cubicBezTo>
                    <a:pt x="93" y="208"/>
                    <a:pt x="39" y="279"/>
                    <a:pt x="23" y="371"/>
                  </a:cubicBezTo>
                  <a:cubicBezTo>
                    <a:pt x="12" y="452"/>
                    <a:pt x="1" y="637"/>
                    <a:pt x="120" y="648"/>
                  </a:cubicBezTo>
                  <a:cubicBezTo>
                    <a:pt x="124" y="648"/>
                    <a:pt x="128" y="649"/>
                    <a:pt x="131" y="649"/>
                  </a:cubicBezTo>
                  <a:cubicBezTo>
                    <a:pt x="239" y="649"/>
                    <a:pt x="229" y="494"/>
                    <a:pt x="235" y="425"/>
                  </a:cubicBezTo>
                  <a:cubicBezTo>
                    <a:pt x="240" y="306"/>
                    <a:pt x="311" y="208"/>
                    <a:pt x="321" y="88"/>
                  </a:cubicBezTo>
                  <a:cubicBezTo>
                    <a:pt x="327" y="39"/>
                    <a:pt x="278" y="7"/>
                    <a:pt x="235" y="1"/>
                  </a:cubicBezTo>
                  <a:lnTo>
                    <a:pt x="196" y="1"/>
                  </a:lnTo>
                  <a:cubicBezTo>
                    <a:pt x="192" y="1"/>
                    <a:pt x="189" y="0"/>
                    <a:pt x="185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0"/>
            <p:cNvSpPr/>
            <p:nvPr/>
          </p:nvSpPr>
          <p:spPr>
            <a:xfrm>
              <a:off x="5650675" y="4190575"/>
              <a:ext cx="8975" cy="12225"/>
            </a:xfrm>
            <a:custGeom>
              <a:rect b="b" l="l" r="r" t="t"/>
              <a:pathLst>
                <a:path extrusionOk="0" h="489" w="359">
                  <a:moveTo>
                    <a:pt x="256" y="0"/>
                  </a:moveTo>
                  <a:cubicBezTo>
                    <a:pt x="207" y="0"/>
                    <a:pt x="169" y="38"/>
                    <a:pt x="169" y="87"/>
                  </a:cubicBezTo>
                  <a:cubicBezTo>
                    <a:pt x="174" y="147"/>
                    <a:pt x="120" y="201"/>
                    <a:pt x="93" y="256"/>
                  </a:cubicBezTo>
                  <a:cubicBezTo>
                    <a:pt x="60" y="299"/>
                    <a:pt x="33" y="343"/>
                    <a:pt x="11" y="392"/>
                  </a:cubicBezTo>
                  <a:cubicBezTo>
                    <a:pt x="0" y="419"/>
                    <a:pt x="11" y="446"/>
                    <a:pt x="27" y="462"/>
                  </a:cubicBezTo>
                  <a:cubicBezTo>
                    <a:pt x="51" y="480"/>
                    <a:pt x="75" y="488"/>
                    <a:pt x="99" y="488"/>
                  </a:cubicBezTo>
                  <a:cubicBezTo>
                    <a:pt x="166" y="488"/>
                    <a:pt x="227" y="424"/>
                    <a:pt x="256" y="359"/>
                  </a:cubicBezTo>
                  <a:cubicBezTo>
                    <a:pt x="288" y="272"/>
                    <a:pt x="359" y="185"/>
                    <a:pt x="348" y="87"/>
                  </a:cubicBezTo>
                  <a:cubicBezTo>
                    <a:pt x="343" y="38"/>
                    <a:pt x="305" y="0"/>
                    <a:pt x="256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0"/>
            <p:cNvSpPr/>
            <p:nvPr/>
          </p:nvSpPr>
          <p:spPr>
            <a:xfrm>
              <a:off x="5661550" y="4193350"/>
              <a:ext cx="5850" cy="11925"/>
            </a:xfrm>
            <a:custGeom>
              <a:rect b="b" l="l" r="r" t="t"/>
              <a:pathLst>
                <a:path extrusionOk="0" h="477" w="234">
                  <a:moveTo>
                    <a:pt x="108" y="0"/>
                  </a:moveTo>
                  <a:cubicBezTo>
                    <a:pt x="43" y="0"/>
                    <a:pt x="0" y="80"/>
                    <a:pt x="49" y="134"/>
                  </a:cubicBezTo>
                  <a:cubicBezTo>
                    <a:pt x="33" y="167"/>
                    <a:pt x="22" y="205"/>
                    <a:pt x="11" y="237"/>
                  </a:cubicBezTo>
                  <a:cubicBezTo>
                    <a:pt x="0" y="297"/>
                    <a:pt x="5" y="351"/>
                    <a:pt x="22" y="411"/>
                  </a:cubicBezTo>
                  <a:cubicBezTo>
                    <a:pt x="35" y="455"/>
                    <a:pt x="72" y="476"/>
                    <a:pt x="109" y="476"/>
                  </a:cubicBezTo>
                  <a:cubicBezTo>
                    <a:pt x="145" y="476"/>
                    <a:pt x="182" y="455"/>
                    <a:pt x="196" y="411"/>
                  </a:cubicBezTo>
                  <a:cubicBezTo>
                    <a:pt x="201" y="357"/>
                    <a:pt x="207" y="302"/>
                    <a:pt x="212" y="248"/>
                  </a:cubicBezTo>
                  <a:cubicBezTo>
                    <a:pt x="223" y="199"/>
                    <a:pt x="228" y="150"/>
                    <a:pt x="228" y="101"/>
                  </a:cubicBezTo>
                  <a:lnTo>
                    <a:pt x="234" y="101"/>
                  </a:lnTo>
                  <a:cubicBezTo>
                    <a:pt x="228" y="58"/>
                    <a:pt x="201" y="25"/>
                    <a:pt x="163" y="14"/>
                  </a:cubicBezTo>
                  <a:cubicBezTo>
                    <a:pt x="152" y="9"/>
                    <a:pt x="141" y="9"/>
                    <a:pt x="131" y="3"/>
                  </a:cubicBezTo>
                  <a:cubicBezTo>
                    <a:pt x="123" y="1"/>
                    <a:pt x="115" y="0"/>
                    <a:pt x="108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0"/>
            <p:cNvSpPr/>
            <p:nvPr/>
          </p:nvSpPr>
          <p:spPr>
            <a:xfrm>
              <a:off x="5714175" y="4192875"/>
              <a:ext cx="5550" cy="13150"/>
            </a:xfrm>
            <a:custGeom>
              <a:rect b="b" l="l" r="r" t="t"/>
              <a:pathLst>
                <a:path extrusionOk="0" h="526" w="222">
                  <a:moveTo>
                    <a:pt x="137" y="1"/>
                  </a:moveTo>
                  <a:cubicBezTo>
                    <a:pt x="103" y="1"/>
                    <a:pt x="69" y="22"/>
                    <a:pt x="69" y="66"/>
                  </a:cubicBezTo>
                  <a:cubicBezTo>
                    <a:pt x="58" y="186"/>
                    <a:pt x="37" y="300"/>
                    <a:pt x="20" y="414"/>
                  </a:cubicBezTo>
                  <a:cubicBezTo>
                    <a:pt x="1" y="482"/>
                    <a:pt x="54" y="525"/>
                    <a:pt x="106" y="525"/>
                  </a:cubicBezTo>
                  <a:cubicBezTo>
                    <a:pt x="141" y="525"/>
                    <a:pt x="176" y="506"/>
                    <a:pt x="189" y="463"/>
                  </a:cubicBezTo>
                  <a:cubicBezTo>
                    <a:pt x="205" y="403"/>
                    <a:pt x="222" y="343"/>
                    <a:pt x="222" y="278"/>
                  </a:cubicBezTo>
                  <a:cubicBezTo>
                    <a:pt x="222" y="213"/>
                    <a:pt x="205" y="137"/>
                    <a:pt x="200" y="66"/>
                  </a:cubicBezTo>
                  <a:lnTo>
                    <a:pt x="205" y="66"/>
                  </a:lnTo>
                  <a:cubicBezTo>
                    <a:pt x="205" y="22"/>
                    <a:pt x="171" y="1"/>
                    <a:pt x="137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0"/>
            <p:cNvSpPr/>
            <p:nvPr/>
          </p:nvSpPr>
          <p:spPr>
            <a:xfrm>
              <a:off x="5723775" y="4193500"/>
              <a:ext cx="7100" cy="10525"/>
            </a:xfrm>
            <a:custGeom>
              <a:rect b="b" l="l" r="r" t="t"/>
              <a:pathLst>
                <a:path extrusionOk="0" h="421" w="284">
                  <a:moveTo>
                    <a:pt x="196" y="1"/>
                  </a:moveTo>
                  <a:cubicBezTo>
                    <a:pt x="157" y="1"/>
                    <a:pt x="116" y="35"/>
                    <a:pt x="109" y="79"/>
                  </a:cubicBezTo>
                  <a:cubicBezTo>
                    <a:pt x="109" y="72"/>
                    <a:pt x="109" y="70"/>
                    <a:pt x="108" y="70"/>
                  </a:cubicBezTo>
                  <a:cubicBezTo>
                    <a:pt x="107" y="70"/>
                    <a:pt x="104" y="82"/>
                    <a:pt x="104" y="90"/>
                  </a:cubicBezTo>
                  <a:cubicBezTo>
                    <a:pt x="98" y="95"/>
                    <a:pt x="93" y="106"/>
                    <a:pt x="88" y="117"/>
                  </a:cubicBezTo>
                  <a:cubicBezTo>
                    <a:pt x="77" y="139"/>
                    <a:pt x="60" y="155"/>
                    <a:pt x="50" y="177"/>
                  </a:cubicBezTo>
                  <a:cubicBezTo>
                    <a:pt x="12" y="226"/>
                    <a:pt x="1" y="286"/>
                    <a:pt x="12" y="345"/>
                  </a:cubicBezTo>
                  <a:cubicBezTo>
                    <a:pt x="26" y="393"/>
                    <a:pt x="75" y="421"/>
                    <a:pt x="122" y="421"/>
                  </a:cubicBezTo>
                  <a:cubicBezTo>
                    <a:pt x="164" y="421"/>
                    <a:pt x="205" y="397"/>
                    <a:pt x="213" y="345"/>
                  </a:cubicBezTo>
                  <a:cubicBezTo>
                    <a:pt x="213" y="329"/>
                    <a:pt x="218" y="313"/>
                    <a:pt x="224" y="291"/>
                  </a:cubicBezTo>
                  <a:cubicBezTo>
                    <a:pt x="234" y="264"/>
                    <a:pt x="245" y="237"/>
                    <a:pt x="262" y="209"/>
                  </a:cubicBezTo>
                  <a:cubicBezTo>
                    <a:pt x="283" y="155"/>
                    <a:pt x="283" y="90"/>
                    <a:pt x="256" y="41"/>
                  </a:cubicBezTo>
                  <a:cubicBezTo>
                    <a:pt x="242" y="13"/>
                    <a:pt x="220" y="1"/>
                    <a:pt x="196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0"/>
            <p:cNvSpPr/>
            <p:nvPr/>
          </p:nvSpPr>
          <p:spPr>
            <a:xfrm>
              <a:off x="5734100" y="4193950"/>
              <a:ext cx="9075" cy="12275"/>
            </a:xfrm>
            <a:custGeom>
              <a:rect b="b" l="l" r="r" t="t"/>
              <a:pathLst>
                <a:path extrusionOk="0" h="491" w="363">
                  <a:moveTo>
                    <a:pt x="188" y="1"/>
                  </a:moveTo>
                  <a:cubicBezTo>
                    <a:pt x="183" y="1"/>
                    <a:pt x="179" y="1"/>
                    <a:pt x="175" y="1"/>
                  </a:cubicBezTo>
                  <a:lnTo>
                    <a:pt x="169" y="1"/>
                  </a:lnTo>
                  <a:cubicBezTo>
                    <a:pt x="104" y="1"/>
                    <a:pt x="55" y="72"/>
                    <a:pt x="82" y="137"/>
                  </a:cubicBezTo>
                  <a:lnTo>
                    <a:pt x="77" y="148"/>
                  </a:lnTo>
                  <a:cubicBezTo>
                    <a:pt x="44" y="186"/>
                    <a:pt x="28" y="235"/>
                    <a:pt x="17" y="284"/>
                  </a:cubicBezTo>
                  <a:cubicBezTo>
                    <a:pt x="12" y="338"/>
                    <a:pt x="1" y="420"/>
                    <a:pt x="44" y="463"/>
                  </a:cubicBezTo>
                  <a:cubicBezTo>
                    <a:pt x="60" y="481"/>
                    <a:pt x="82" y="490"/>
                    <a:pt x="103" y="490"/>
                  </a:cubicBezTo>
                  <a:cubicBezTo>
                    <a:pt x="134" y="490"/>
                    <a:pt x="164" y="473"/>
                    <a:pt x="180" y="441"/>
                  </a:cubicBezTo>
                  <a:cubicBezTo>
                    <a:pt x="207" y="393"/>
                    <a:pt x="224" y="344"/>
                    <a:pt x="240" y="289"/>
                  </a:cubicBezTo>
                  <a:lnTo>
                    <a:pt x="262" y="262"/>
                  </a:lnTo>
                  <a:cubicBezTo>
                    <a:pt x="273" y="246"/>
                    <a:pt x="278" y="235"/>
                    <a:pt x="289" y="219"/>
                  </a:cubicBezTo>
                  <a:cubicBezTo>
                    <a:pt x="362" y="130"/>
                    <a:pt x="294" y="1"/>
                    <a:pt x="188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7" name="Google Shape;307;p20"/>
          <p:cNvGrpSpPr/>
          <p:nvPr/>
        </p:nvGrpSpPr>
        <p:grpSpPr>
          <a:xfrm>
            <a:off x="6973481" y="1687415"/>
            <a:ext cx="618567" cy="893484"/>
            <a:chOff x="3927925" y="3930375"/>
            <a:chExt cx="160525" cy="237850"/>
          </a:xfrm>
        </p:grpSpPr>
        <p:sp>
          <p:nvSpPr>
            <p:cNvPr id="308" name="Google Shape;308;p20"/>
            <p:cNvSpPr/>
            <p:nvPr/>
          </p:nvSpPr>
          <p:spPr>
            <a:xfrm>
              <a:off x="3967200" y="3959525"/>
              <a:ext cx="81150" cy="94200"/>
            </a:xfrm>
            <a:custGeom>
              <a:rect b="b" l="l" r="r" t="t"/>
              <a:pathLst>
                <a:path extrusionOk="0" h="3768" w="3246">
                  <a:moveTo>
                    <a:pt x="1446" y="170"/>
                  </a:moveTo>
                  <a:cubicBezTo>
                    <a:pt x="1474" y="192"/>
                    <a:pt x="1495" y="213"/>
                    <a:pt x="1517" y="235"/>
                  </a:cubicBezTo>
                  <a:cubicBezTo>
                    <a:pt x="1566" y="284"/>
                    <a:pt x="1615" y="344"/>
                    <a:pt x="1664" y="398"/>
                  </a:cubicBezTo>
                  <a:cubicBezTo>
                    <a:pt x="1691" y="420"/>
                    <a:pt x="1718" y="447"/>
                    <a:pt x="1740" y="480"/>
                  </a:cubicBezTo>
                  <a:cubicBezTo>
                    <a:pt x="1756" y="502"/>
                    <a:pt x="1767" y="529"/>
                    <a:pt x="1789" y="550"/>
                  </a:cubicBezTo>
                  <a:cubicBezTo>
                    <a:pt x="1811" y="572"/>
                    <a:pt x="1827" y="588"/>
                    <a:pt x="1843" y="616"/>
                  </a:cubicBezTo>
                  <a:cubicBezTo>
                    <a:pt x="1854" y="637"/>
                    <a:pt x="1849" y="670"/>
                    <a:pt x="1860" y="697"/>
                  </a:cubicBezTo>
                  <a:cubicBezTo>
                    <a:pt x="1887" y="752"/>
                    <a:pt x="1930" y="795"/>
                    <a:pt x="1952" y="849"/>
                  </a:cubicBezTo>
                  <a:cubicBezTo>
                    <a:pt x="1985" y="915"/>
                    <a:pt x="1985" y="985"/>
                    <a:pt x="2028" y="1045"/>
                  </a:cubicBezTo>
                  <a:cubicBezTo>
                    <a:pt x="2070" y="1111"/>
                    <a:pt x="2123" y="1132"/>
                    <a:pt x="2179" y="1132"/>
                  </a:cubicBezTo>
                  <a:cubicBezTo>
                    <a:pt x="2239" y="1132"/>
                    <a:pt x="2303" y="1108"/>
                    <a:pt x="2365" y="1089"/>
                  </a:cubicBezTo>
                  <a:cubicBezTo>
                    <a:pt x="2441" y="1067"/>
                    <a:pt x="2517" y="1051"/>
                    <a:pt x="2599" y="1045"/>
                  </a:cubicBezTo>
                  <a:cubicBezTo>
                    <a:pt x="2680" y="1045"/>
                    <a:pt x="2762" y="1078"/>
                    <a:pt x="2843" y="1083"/>
                  </a:cubicBezTo>
                  <a:cubicBezTo>
                    <a:pt x="2882" y="1083"/>
                    <a:pt x="2947" y="1072"/>
                    <a:pt x="2990" y="1072"/>
                  </a:cubicBezTo>
                  <a:cubicBezTo>
                    <a:pt x="2985" y="1083"/>
                    <a:pt x="2985" y="1094"/>
                    <a:pt x="2985" y="1105"/>
                  </a:cubicBezTo>
                  <a:cubicBezTo>
                    <a:pt x="2979" y="1127"/>
                    <a:pt x="2968" y="1148"/>
                    <a:pt x="2958" y="1170"/>
                  </a:cubicBezTo>
                  <a:cubicBezTo>
                    <a:pt x="2936" y="1208"/>
                    <a:pt x="2914" y="1241"/>
                    <a:pt x="2892" y="1279"/>
                  </a:cubicBezTo>
                  <a:cubicBezTo>
                    <a:pt x="2854" y="1344"/>
                    <a:pt x="2827" y="1426"/>
                    <a:pt x="2784" y="1496"/>
                  </a:cubicBezTo>
                  <a:cubicBezTo>
                    <a:pt x="2740" y="1561"/>
                    <a:pt x="2691" y="1632"/>
                    <a:pt x="2642" y="1697"/>
                  </a:cubicBezTo>
                  <a:cubicBezTo>
                    <a:pt x="2599" y="1768"/>
                    <a:pt x="2534" y="1817"/>
                    <a:pt x="2490" y="1888"/>
                  </a:cubicBezTo>
                  <a:cubicBezTo>
                    <a:pt x="2463" y="1937"/>
                    <a:pt x="2441" y="1996"/>
                    <a:pt x="2430" y="2056"/>
                  </a:cubicBezTo>
                  <a:cubicBezTo>
                    <a:pt x="2414" y="2116"/>
                    <a:pt x="2458" y="2176"/>
                    <a:pt x="2517" y="2176"/>
                  </a:cubicBezTo>
                  <a:lnTo>
                    <a:pt x="2517" y="2170"/>
                  </a:lnTo>
                  <a:cubicBezTo>
                    <a:pt x="2528" y="2197"/>
                    <a:pt x="2544" y="2225"/>
                    <a:pt x="2561" y="2246"/>
                  </a:cubicBezTo>
                  <a:cubicBezTo>
                    <a:pt x="2604" y="2339"/>
                    <a:pt x="2637" y="2437"/>
                    <a:pt x="2664" y="2540"/>
                  </a:cubicBezTo>
                  <a:cubicBezTo>
                    <a:pt x="2708" y="2649"/>
                    <a:pt x="2740" y="2763"/>
                    <a:pt x="2762" y="2882"/>
                  </a:cubicBezTo>
                  <a:cubicBezTo>
                    <a:pt x="2767" y="2942"/>
                    <a:pt x="2767" y="3002"/>
                    <a:pt x="2767" y="3062"/>
                  </a:cubicBezTo>
                  <a:lnTo>
                    <a:pt x="2713" y="3035"/>
                  </a:lnTo>
                  <a:cubicBezTo>
                    <a:pt x="2637" y="3002"/>
                    <a:pt x="2561" y="2964"/>
                    <a:pt x="2490" y="2926"/>
                  </a:cubicBezTo>
                  <a:cubicBezTo>
                    <a:pt x="2403" y="2872"/>
                    <a:pt x="2311" y="2823"/>
                    <a:pt x="2229" y="2768"/>
                  </a:cubicBezTo>
                  <a:cubicBezTo>
                    <a:pt x="2186" y="2741"/>
                    <a:pt x="2148" y="2714"/>
                    <a:pt x="2104" y="2692"/>
                  </a:cubicBezTo>
                  <a:cubicBezTo>
                    <a:pt x="2066" y="2670"/>
                    <a:pt x="2001" y="2654"/>
                    <a:pt x="1974" y="2616"/>
                  </a:cubicBezTo>
                  <a:cubicBezTo>
                    <a:pt x="1958" y="2588"/>
                    <a:pt x="1927" y="2572"/>
                    <a:pt x="1894" y="2572"/>
                  </a:cubicBezTo>
                  <a:cubicBezTo>
                    <a:pt x="1870" y="2572"/>
                    <a:pt x="1846" y="2581"/>
                    <a:pt x="1827" y="2600"/>
                  </a:cubicBezTo>
                  <a:cubicBezTo>
                    <a:pt x="1669" y="2719"/>
                    <a:pt x="1631" y="2920"/>
                    <a:pt x="1517" y="3073"/>
                  </a:cubicBezTo>
                  <a:cubicBezTo>
                    <a:pt x="1457" y="3154"/>
                    <a:pt x="1408" y="3241"/>
                    <a:pt x="1354" y="3323"/>
                  </a:cubicBezTo>
                  <a:cubicBezTo>
                    <a:pt x="1332" y="3361"/>
                    <a:pt x="1300" y="3393"/>
                    <a:pt x="1278" y="3426"/>
                  </a:cubicBezTo>
                  <a:cubicBezTo>
                    <a:pt x="1262" y="3448"/>
                    <a:pt x="1245" y="3469"/>
                    <a:pt x="1234" y="3491"/>
                  </a:cubicBezTo>
                  <a:cubicBezTo>
                    <a:pt x="1229" y="3491"/>
                    <a:pt x="1229" y="3497"/>
                    <a:pt x="1224" y="3502"/>
                  </a:cubicBezTo>
                  <a:cubicBezTo>
                    <a:pt x="1218" y="3491"/>
                    <a:pt x="1213" y="3475"/>
                    <a:pt x="1213" y="3464"/>
                  </a:cubicBezTo>
                  <a:cubicBezTo>
                    <a:pt x="1207" y="3421"/>
                    <a:pt x="1213" y="3377"/>
                    <a:pt x="1202" y="3334"/>
                  </a:cubicBezTo>
                  <a:cubicBezTo>
                    <a:pt x="1191" y="3214"/>
                    <a:pt x="1164" y="3100"/>
                    <a:pt x="1142" y="2980"/>
                  </a:cubicBezTo>
                  <a:cubicBezTo>
                    <a:pt x="1099" y="2779"/>
                    <a:pt x="1061" y="2524"/>
                    <a:pt x="1147" y="2328"/>
                  </a:cubicBezTo>
                  <a:cubicBezTo>
                    <a:pt x="1229" y="2149"/>
                    <a:pt x="1071" y="2045"/>
                    <a:pt x="925" y="2002"/>
                  </a:cubicBezTo>
                  <a:cubicBezTo>
                    <a:pt x="854" y="1980"/>
                    <a:pt x="800" y="1953"/>
                    <a:pt x="734" y="1931"/>
                  </a:cubicBezTo>
                  <a:cubicBezTo>
                    <a:pt x="653" y="1899"/>
                    <a:pt x="582" y="1860"/>
                    <a:pt x="506" y="1812"/>
                  </a:cubicBezTo>
                  <a:cubicBezTo>
                    <a:pt x="441" y="1779"/>
                    <a:pt x="316" y="1708"/>
                    <a:pt x="289" y="1632"/>
                  </a:cubicBezTo>
                  <a:cubicBezTo>
                    <a:pt x="261" y="1551"/>
                    <a:pt x="392" y="1491"/>
                    <a:pt x="452" y="1464"/>
                  </a:cubicBezTo>
                  <a:cubicBezTo>
                    <a:pt x="544" y="1431"/>
                    <a:pt x="647" y="1447"/>
                    <a:pt x="740" y="1420"/>
                  </a:cubicBezTo>
                  <a:cubicBezTo>
                    <a:pt x="849" y="1388"/>
                    <a:pt x="946" y="1333"/>
                    <a:pt x="1044" y="1295"/>
                  </a:cubicBezTo>
                  <a:cubicBezTo>
                    <a:pt x="1131" y="1268"/>
                    <a:pt x="1207" y="1235"/>
                    <a:pt x="1229" y="1138"/>
                  </a:cubicBezTo>
                  <a:cubicBezTo>
                    <a:pt x="1245" y="1040"/>
                    <a:pt x="1245" y="942"/>
                    <a:pt x="1251" y="849"/>
                  </a:cubicBezTo>
                  <a:cubicBezTo>
                    <a:pt x="1278" y="719"/>
                    <a:pt x="1311" y="594"/>
                    <a:pt x="1349" y="469"/>
                  </a:cubicBezTo>
                  <a:cubicBezTo>
                    <a:pt x="1365" y="404"/>
                    <a:pt x="1387" y="338"/>
                    <a:pt x="1408" y="279"/>
                  </a:cubicBezTo>
                  <a:cubicBezTo>
                    <a:pt x="1419" y="241"/>
                    <a:pt x="1436" y="208"/>
                    <a:pt x="1446" y="170"/>
                  </a:cubicBezTo>
                  <a:close/>
                  <a:moveTo>
                    <a:pt x="1395" y="1"/>
                  </a:moveTo>
                  <a:cubicBezTo>
                    <a:pt x="1365" y="1"/>
                    <a:pt x="1338" y="26"/>
                    <a:pt x="1338" y="56"/>
                  </a:cubicBezTo>
                  <a:cubicBezTo>
                    <a:pt x="1321" y="110"/>
                    <a:pt x="1283" y="159"/>
                    <a:pt x="1262" y="213"/>
                  </a:cubicBezTo>
                  <a:cubicBezTo>
                    <a:pt x="1240" y="268"/>
                    <a:pt x="1213" y="338"/>
                    <a:pt x="1191" y="398"/>
                  </a:cubicBezTo>
                  <a:cubicBezTo>
                    <a:pt x="1142" y="523"/>
                    <a:pt x="1099" y="643"/>
                    <a:pt x="1066" y="768"/>
                  </a:cubicBezTo>
                  <a:cubicBezTo>
                    <a:pt x="1055" y="817"/>
                    <a:pt x="1055" y="871"/>
                    <a:pt x="1050" y="920"/>
                  </a:cubicBezTo>
                  <a:cubicBezTo>
                    <a:pt x="1033" y="964"/>
                    <a:pt x="1028" y="1007"/>
                    <a:pt x="1028" y="1056"/>
                  </a:cubicBezTo>
                  <a:cubicBezTo>
                    <a:pt x="1028" y="1061"/>
                    <a:pt x="1028" y="1067"/>
                    <a:pt x="1028" y="1072"/>
                  </a:cubicBezTo>
                  <a:cubicBezTo>
                    <a:pt x="1012" y="1083"/>
                    <a:pt x="990" y="1089"/>
                    <a:pt x="974" y="1089"/>
                  </a:cubicBezTo>
                  <a:cubicBezTo>
                    <a:pt x="908" y="1110"/>
                    <a:pt x="849" y="1138"/>
                    <a:pt x="789" y="1165"/>
                  </a:cubicBezTo>
                  <a:cubicBezTo>
                    <a:pt x="685" y="1203"/>
                    <a:pt x="577" y="1224"/>
                    <a:pt x="468" y="1235"/>
                  </a:cubicBezTo>
                  <a:cubicBezTo>
                    <a:pt x="365" y="1257"/>
                    <a:pt x="267" y="1306"/>
                    <a:pt x="180" y="1377"/>
                  </a:cubicBezTo>
                  <a:cubicBezTo>
                    <a:pt x="1" y="1523"/>
                    <a:pt x="71" y="1714"/>
                    <a:pt x="223" y="1850"/>
                  </a:cubicBezTo>
                  <a:cubicBezTo>
                    <a:pt x="305" y="1915"/>
                    <a:pt x="392" y="1975"/>
                    <a:pt x="484" y="2029"/>
                  </a:cubicBezTo>
                  <a:cubicBezTo>
                    <a:pt x="522" y="2051"/>
                    <a:pt x="555" y="2083"/>
                    <a:pt x="593" y="2111"/>
                  </a:cubicBezTo>
                  <a:cubicBezTo>
                    <a:pt x="631" y="2132"/>
                    <a:pt x="675" y="2149"/>
                    <a:pt x="718" y="2159"/>
                  </a:cubicBezTo>
                  <a:cubicBezTo>
                    <a:pt x="778" y="2192"/>
                    <a:pt x="843" y="2219"/>
                    <a:pt x="914" y="2241"/>
                  </a:cubicBezTo>
                  <a:cubicBezTo>
                    <a:pt x="908" y="2252"/>
                    <a:pt x="903" y="2263"/>
                    <a:pt x="903" y="2274"/>
                  </a:cubicBezTo>
                  <a:cubicBezTo>
                    <a:pt x="881" y="2333"/>
                    <a:pt x="870" y="2399"/>
                    <a:pt x="865" y="2458"/>
                  </a:cubicBezTo>
                  <a:cubicBezTo>
                    <a:pt x="838" y="2725"/>
                    <a:pt x="897" y="2964"/>
                    <a:pt x="941" y="3219"/>
                  </a:cubicBezTo>
                  <a:cubicBezTo>
                    <a:pt x="968" y="3388"/>
                    <a:pt x="935" y="3649"/>
                    <a:pt x="1109" y="3747"/>
                  </a:cubicBezTo>
                  <a:cubicBezTo>
                    <a:pt x="1136" y="3762"/>
                    <a:pt x="1162" y="3768"/>
                    <a:pt x="1187" y="3768"/>
                  </a:cubicBezTo>
                  <a:cubicBezTo>
                    <a:pt x="1262" y="3768"/>
                    <a:pt x="1324" y="3709"/>
                    <a:pt x="1365" y="3643"/>
                  </a:cubicBezTo>
                  <a:cubicBezTo>
                    <a:pt x="1419" y="3551"/>
                    <a:pt x="1495" y="3459"/>
                    <a:pt x="1555" y="3361"/>
                  </a:cubicBezTo>
                  <a:cubicBezTo>
                    <a:pt x="1615" y="3252"/>
                    <a:pt x="1697" y="3154"/>
                    <a:pt x="1756" y="3045"/>
                  </a:cubicBezTo>
                  <a:cubicBezTo>
                    <a:pt x="1800" y="2958"/>
                    <a:pt x="1843" y="2872"/>
                    <a:pt x="1898" y="2795"/>
                  </a:cubicBezTo>
                  <a:cubicBezTo>
                    <a:pt x="1952" y="2839"/>
                    <a:pt x="2017" y="2877"/>
                    <a:pt x="2077" y="2920"/>
                  </a:cubicBezTo>
                  <a:cubicBezTo>
                    <a:pt x="2191" y="3007"/>
                    <a:pt x="2311" y="3084"/>
                    <a:pt x="2436" y="3149"/>
                  </a:cubicBezTo>
                  <a:cubicBezTo>
                    <a:pt x="2536" y="3201"/>
                    <a:pt x="2717" y="3334"/>
                    <a:pt x="2863" y="3334"/>
                  </a:cubicBezTo>
                  <a:cubicBezTo>
                    <a:pt x="2899" y="3334"/>
                    <a:pt x="2933" y="3326"/>
                    <a:pt x="2963" y="3306"/>
                  </a:cubicBezTo>
                  <a:cubicBezTo>
                    <a:pt x="3007" y="3274"/>
                    <a:pt x="3028" y="3219"/>
                    <a:pt x="3017" y="3170"/>
                  </a:cubicBezTo>
                  <a:cubicBezTo>
                    <a:pt x="2990" y="3056"/>
                    <a:pt x="3017" y="2937"/>
                    <a:pt x="2996" y="2828"/>
                  </a:cubicBezTo>
                  <a:cubicBezTo>
                    <a:pt x="2968" y="2708"/>
                    <a:pt x="2930" y="2589"/>
                    <a:pt x="2882" y="2480"/>
                  </a:cubicBezTo>
                  <a:cubicBezTo>
                    <a:pt x="2843" y="2388"/>
                    <a:pt x="2822" y="2295"/>
                    <a:pt x="2778" y="2208"/>
                  </a:cubicBezTo>
                  <a:cubicBezTo>
                    <a:pt x="2746" y="2149"/>
                    <a:pt x="2702" y="2100"/>
                    <a:pt x="2659" y="2051"/>
                  </a:cubicBezTo>
                  <a:cubicBezTo>
                    <a:pt x="2664" y="2029"/>
                    <a:pt x="2675" y="2013"/>
                    <a:pt x="2686" y="1991"/>
                  </a:cubicBezTo>
                  <a:cubicBezTo>
                    <a:pt x="2729" y="1926"/>
                    <a:pt x="2789" y="1866"/>
                    <a:pt x="2833" y="1801"/>
                  </a:cubicBezTo>
                  <a:lnTo>
                    <a:pt x="2833" y="1801"/>
                  </a:lnTo>
                  <a:lnTo>
                    <a:pt x="2827" y="1806"/>
                  </a:lnTo>
                  <a:cubicBezTo>
                    <a:pt x="2882" y="1725"/>
                    <a:pt x="2936" y="1648"/>
                    <a:pt x="2979" y="1567"/>
                  </a:cubicBezTo>
                  <a:cubicBezTo>
                    <a:pt x="3017" y="1496"/>
                    <a:pt x="3039" y="1415"/>
                    <a:pt x="3077" y="1344"/>
                  </a:cubicBezTo>
                  <a:cubicBezTo>
                    <a:pt x="3126" y="1241"/>
                    <a:pt x="3246" y="1040"/>
                    <a:pt x="3142" y="936"/>
                  </a:cubicBezTo>
                  <a:cubicBezTo>
                    <a:pt x="3104" y="908"/>
                    <a:pt x="3058" y="892"/>
                    <a:pt x="3011" y="892"/>
                  </a:cubicBezTo>
                  <a:cubicBezTo>
                    <a:pt x="3004" y="892"/>
                    <a:pt x="2997" y="892"/>
                    <a:pt x="2990" y="893"/>
                  </a:cubicBezTo>
                  <a:cubicBezTo>
                    <a:pt x="2977" y="894"/>
                    <a:pt x="2963" y="894"/>
                    <a:pt x="2950" y="894"/>
                  </a:cubicBezTo>
                  <a:cubicBezTo>
                    <a:pt x="2887" y="894"/>
                    <a:pt x="2825" y="885"/>
                    <a:pt x="2762" y="871"/>
                  </a:cubicBezTo>
                  <a:cubicBezTo>
                    <a:pt x="2690" y="855"/>
                    <a:pt x="2617" y="847"/>
                    <a:pt x="2545" y="847"/>
                  </a:cubicBezTo>
                  <a:cubicBezTo>
                    <a:pt x="2447" y="847"/>
                    <a:pt x="2350" y="862"/>
                    <a:pt x="2256" y="893"/>
                  </a:cubicBezTo>
                  <a:lnTo>
                    <a:pt x="2213" y="909"/>
                  </a:lnTo>
                  <a:cubicBezTo>
                    <a:pt x="2201" y="914"/>
                    <a:pt x="2193" y="917"/>
                    <a:pt x="2189" y="917"/>
                  </a:cubicBezTo>
                  <a:cubicBezTo>
                    <a:pt x="2185" y="917"/>
                    <a:pt x="2188" y="913"/>
                    <a:pt x="2197" y="904"/>
                  </a:cubicBezTo>
                  <a:cubicBezTo>
                    <a:pt x="2169" y="882"/>
                    <a:pt x="2164" y="800"/>
                    <a:pt x="2148" y="768"/>
                  </a:cubicBezTo>
                  <a:cubicBezTo>
                    <a:pt x="2110" y="703"/>
                    <a:pt x="2072" y="637"/>
                    <a:pt x="2039" y="567"/>
                  </a:cubicBezTo>
                  <a:cubicBezTo>
                    <a:pt x="2012" y="507"/>
                    <a:pt x="1974" y="453"/>
                    <a:pt x="1925" y="398"/>
                  </a:cubicBezTo>
                  <a:cubicBezTo>
                    <a:pt x="1909" y="366"/>
                    <a:pt x="1887" y="333"/>
                    <a:pt x="1865" y="300"/>
                  </a:cubicBezTo>
                  <a:cubicBezTo>
                    <a:pt x="1843" y="284"/>
                    <a:pt x="1822" y="273"/>
                    <a:pt x="1794" y="257"/>
                  </a:cubicBezTo>
                  <a:cubicBezTo>
                    <a:pt x="1745" y="219"/>
                    <a:pt x="1702" y="159"/>
                    <a:pt x="1642" y="121"/>
                  </a:cubicBezTo>
                  <a:cubicBezTo>
                    <a:pt x="1588" y="88"/>
                    <a:pt x="1533" y="61"/>
                    <a:pt x="1468" y="39"/>
                  </a:cubicBezTo>
                  <a:cubicBezTo>
                    <a:pt x="1457" y="18"/>
                    <a:pt x="1430" y="1"/>
                    <a:pt x="1403" y="1"/>
                  </a:cubicBezTo>
                  <a:cubicBezTo>
                    <a:pt x="1400" y="1"/>
                    <a:pt x="1397" y="1"/>
                    <a:pt x="1395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0"/>
            <p:cNvSpPr/>
            <p:nvPr/>
          </p:nvSpPr>
          <p:spPr>
            <a:xfrm>
              <a:off x="3956050" y="3949800"/>
              <a:ext cx="106575" cy="117575"/>
            </a:xfrm>
            <a:custGeom>
              <a:rect b="b" l="l" r="r" t="t"/>
              <a:pathLst>
                <a:path extrusionOk="0" h="4703" w="4263">
                  <a:moveTo>
                    <a:pt x="2182" y="1"/>
                  </a:moveTo>
                  <a:cubicBezTo>
                    <a:pt x="2117" y="1"/>
                    <a:pt x="2052" y="4"/>
                    <a:pt x="1985" y="10"/>
                  </a:cubicBezTo>
                  <a:cubicBezTo>
                    <a:pt x="1871" y="10"/>
                    <a:pt x="1751" y="15"/>
                    <a:pt x="1637" y="32"/>
                  </a:cubicBezTo>
                  <a:cubicBezTo>
                    <a:pt x="1534" y="43"/>
                    <a:pt x="1430" y="59"/>
                    <a:pt x="1327" y="81"/>
                  </a:cubicBezTo>
                  <a:cubicBezTo>
                    <a:pt x="1229" y="102"/>
                    <a:pt x="1191" y="173"/>
                    <a:pt x="1121" y="227"/>
                  </a:cubicBezTo>
                  <a:cubicBezTo>
                    <a:pt x="1055" y="260"/>
                    <a:pt x="990" y="298"/>
                    <a:pt x="930" y="341"/>
                  </a:cubicBezTo>
                  <a:cubicBezTo>
                    <a:pt x="794" y="434"/>
                    <a:pt x="680" y="515"/>
                    <a:pt x="604" y="668"/>
                  </a:cubicBezTo>
                  <a:cubicBezTo>
                    <a:pt x="572" y="733"/>
                    <a:pt x="523" y="787"/>
                    <a:pt x="490" y="858"/>
                  </a:cubicBezTo>
                  <a:cubicBezTo>
                    <a:pt x="457" y="939"/>
                    <a:pt x="452" y="1026"/>
                    <a:pt x="387" y="1097"/>
                  </a:cubicBezTo>
                  <a:cubicBezTo>
                    <a:pt x="283" y="1206"/>
                    <a:pt x="158" y="1271"/>
                    <a:pt x="99" y="1418"/>
                  </a:cubicBezTo>
                  <a:cubicBezTo>
                    <a:pt x="44" y="1565"/>
                    <a:pt x="17" y="1722"/>
                    <a:pt x="17" y="1874"/>
                  </a:cubicBezTo>
                  <a:cubicBezTo>
                    <a:pt x="12" y="2081"/>
                    <a:pt x="1" y="2288"/>
                    <a:pt x="17" y="2494"/>
                  </a:cubicBezTo>
                  <a:cubicBezTo>
                    <a:pt x="17" y="2559"/>
                    <a:pt x="28" y="2619"/>
                    <a:pt x="55" y="2673"/>
                  </a:cubicBezTo>
                  <a:cubicBezTo>
                    <a:pt x="71" y="2717"/>
                    <a:pt x="104" y="2750"/>
                    <a:pt x="120" y="2788"/>
                  </a:cubicBezTo>
                  <a:cubicBezTo>
                    <a:pt x="131" y="2826"/>
                    <a:pt x="137" y="2864"/>
                    <a:pt x="142" y="2902"/>
                  </a:cubicBezTo>
                  <a:cubicBezTo>
                    <a:pt x="148" y="2983"/>
                    <a:pt x="153" y="3059"/>
                    <a:pt x="164" y="3135"/>
                  </a:cubicBezTo>
                  <a:cubicBezTo>
                    <a:pt x="169" y="3212"/>
                    <a:pt x="191" y="3282"/>
                    <a:pt x="229" y="3347"/>
                  </a:cubicBezTo>
                  <a:cubicBezTo>
                    <a:pt x="236" y="3354"/>
                    <a:pt x="247" y="3359"/>
                    <a:pt x="258" y="3359"/>
                  </a:cubicBezTo>
                  <a:cubicBezTo>
                    <a:pt x="265" y="3359"/>
                    <a:pt x="272" y="3357"/>
                    <a:pt x="278" y="3353"/>
                  </a:cubicBezTo>
                  <a:lnTo>
                    <a:pt x="278" y="3413"/>
                  </a:lnTo>
                  <a:cubicBezTo>
                    <a:pt x="283" y="3473"/>
                    <a:pt x="294" y="3532"/>
                    <a:pt x="311" y="3587"/>
                  </a:cubicBezTo>
                  <a:cubicBezTo>
                    <a:pt x="343" y="3723"/>
                    <a:pt x="398" y="3848"/>
                    <a:pt x="468" y="3967"/>
                  </a:cubicBezTo>
                  <a:cubicBezTo>
                    <a:pt x="501" y="4016"/>
                    <a:pt x="544" y="4060"/>
                    <a:pt x="577" y="4103"/>
                  </a:cubicBezTo>
                  <a:cubicBezTo>
                    <a:pt x="615" y="4152"/>
                    <a:pt x="648" y="4212"/>
                    <a:pt x="691" y="4261"/>
                  </a:cubicBezTo>
                  <a:cubicBezTo>
                    <a:pt x="724" y="4310"/>
                    <a:pt x="762" y="4348"/>
                    <a:pt x="811" y="4375"/>
                  </a:cubicBezTo>
                  <a:cubicBezTo>
                    <a:pt x="871" y="4397"/>
                    <a:pt x="936" y="4397"/>
                    <a:pt x="990" y="4424"/>
                  </a:cubicBezTo>
                  <a:cubicBezTo>
                    <a:pt x="1039" y="4451"/>
                    <a:pt x="1088" y="4473"/>
                    <a:pt x="1142" y="4494"/>
                  </a:cubicBezTo>
                  <a:cubicBezTo>
                    <a:pt x="1213" y="4511"/>
                    <a:pt x="1278" y="4527"/>
                    <a:pt x="1349" y="4554"/>
                  </a:cubicBezTo>
                  <a:cubicBezTo>
                    <a:pt x="1409" y="4581"/>
                    <a:pt x="1468" y="4598"/>
                    <a:pt x="1534" y="4603"/>
                  </a:cubicBezTo>
                  <a:cubicBezTo>
                    <a:pt x="1615" y="4609"/>
                    <a:pt x="1691" y="4614"/>
                    <a:pt x="1767" y="4625"/>
                  </a:cubicBezTo>
                  <a:cubicBezTo>
                    <a:pt x="1918" y="4663"/>
                    <a:pt x="2092" y="4702"/>
                    <a:pt x="2260" y="4702"/>
                  </a:cubicBezTo>
                  <a:cubicBezTo>
                    <a:pt x="2359" y="4702"/>
                    <a:pt x="2456" y="4688"/>
                    <a:pt x="2545" y="4652"/>
                  </a:cubicBezTo>
                  <a:cubicBezTo>
                    <a:pt x="2576" y="4642"/>
                    <a:pt x="2577" y="4592"/>
                    <a:pt x="2540" y="4592"/>
                  </a:cubicBezTo>
                  <a:cubicBezTo>
                    <a:pt x="2538" y="4592"/>
                    <a:pt x="2536" y="4592"/>
                    <a:pt x="2534" y="4592"/>
                  </a:cubicBezTo>
                  <a:cubicBezTo>
                    <a:pt x="2460" y="4599"/>
                    <a:pt x="2386" y="4604"/>
                    <a:pt x="2312" y="4604"/>
                  </a:cubicBezTo>
                  <a:cubicBezTo>
                    <a:pt x="2266" y="4604"/>
                    <a:pt x="2221" y="4602"/>
                    <a:pt x="2175" y="4598"/>
                  </a:cubicBezTo>
                  <a:lnTo>
                    <a:pt x="1958" y="4576"/>
                  </a:lnTo>
                  <a:cubicBezTo>
                    <a:pt x="1892" y="4565"/>
                    <a:pt x="1833" y="4549"/>
                    <a:pt x="1773" y="4527"/>
                  </a:cubicBezTo>
                  <a:cubicBezTo>
                    <a:pt x="1642" y="4500"/>
                    <a:pt x="1517" y="4522"/>
                    <a:pt x="1392" y="4467"/>
                  </a:cubicBezTo>
                  <a:cubicBezTo>
                    <a:pt x="1333" y="4440"/>
                    <a:pt x="1267" y="4424"/>
                    <a:pt x="1202" y="4407"/>
                  </a:cubicBezTo>
                  <a:cubicBezTo>
                    <a:pt x="1137" y="4391"/>
                    <a:pt x="1077" y="4359"/>
                    <a:pt x="1028" y="4315"/>
                  </a:cubicBezTo>
                  <a:cubicBezTo>
                    <a:pt x="985" y="4288"/>
                    <a:pt x="930" y="4272"/>
                    <a:pt x="892" y="4244"/>
                  </a:cubicBezTo>
                  <a:cubicBezTo>
                    <a:pt x="849" y="4201"/>
                    <a:pt x="805" y="4147"/>
                    <a:pt x="778" y="4092"/>
                  </a:cubicBezTo>
                  <a:cubicBezTo>
                    <a:pt x="707" y="4000"/>
                    <a:pt x="620" y="3918"/>
                    <a:pt x="566" y="3820"/>
                  </a:cubicBezTo>
                  <a:cubicBezTo>
                    <a:pt x="501" y="3701"/>
                    <a:pt x="447" y="3576"/>
                    <a:pt x="414" y="3440"/>
                  </a:cubicBezTo>
                  <a:cubicBezTo>
                    <a:pt x="403" y="3353"/>
                    <a:pt x="370" y="3271"/>
                    <a:pt x="322" y="3195"/>
                  </a:cubicBezTo>
                  <a:lnTo>
                    <a:pt x="322" y="3190"/>
                  </a:lnTo>
                  <a:cubicBezTo>
                    <a:pt x="316" y="3119"/>
                    <a:pt x="305" y="3043"/>
                    <a:pt x="294" y="2972"/>
                  </a:cubicBezTo>
                  <a:cubicBezTo>
                    <a:pt x="283" y="2902"/>
                    <a:pt x="294" y="2831"/>
                    <a:pt x="283" y="2771"/>
                  </a:cubicBezTo>
                  <a:cubicBezTo>
                    <a:pt x="267" y="2706"/>
                    <a:pt x="202" y="2641"/>
                    <a:pt x="191" y="2559"/>
                  </a:cubicBezTo>
                  <a:cubicBezTo>
                    <a:pt x="186" y="2489"/>
                    <a:pt x="186" y="2413"/>
                    <a:pt x="191" y="2342"/>
                  </a:cubicBezTo>
                  <a:lnTo>
                    <a:pt x="191" y="2043"/>
                  </a:lnTo>
                  <a:cubicBezTo>
                    <a:pt x="180" y="1880"/>
                    <a:pt x="186" y="1711"/>
                    <a:pt x="213" y="1548"/>
                  </a:cubicBezTo>
                  <a:cubicBezTo>
                    <a:pt x="245" y="1396"/>
                    <a:pt x="360" y="1309"/>
                    <a:pt x="441" y="1184"/>
                  </a:cubicBezTo>
                  <a:cubicBezTo>
                    <a:pt x="523" y="1059"/>
                    <a:pt x="490" y="901"/>
                    <a:pt x="582" y="776"/>
                  </a:cubicBezTo>
                  <a:cubicBezTo>
                    <a:pt x="675" y="651"/>
                    <a:pt x="832" y="564"/>
                    <a:pt x="958" y="472"/>
                  </a:cubicBezTo>
                  <a:cubicBezTo>
                    <a:pt x="1028" y="423"/>
                    <a:pt x="1099" y="363"/>
                    <a:pt x="1169" y="314"/>
                  </a:cubicBezTo>
                  <a:cubicBezTo>
                    <a:pt x="1218" y="271"/>
                    <a:pt x="1273" y="233"/>
                    <a:pt x="1333" y="200"/>
                  </a:cubicBezTo>
                  <a:cubicBezTo>
                    <a:pt x="1333" y="200"/>
                    <a:pt x="1338" y="200"/>
                    <a:pt x="1338" y="195"/>
                  </a:cubicBezTo>
                  <a:cubicBezTo>
                    <a:pt x="1409" y="184"/>
                    <a:pt x="1479" y="184"/>
                    <a:pt x="1550" y="173"/>
                  </a:cubicBezTo>
                  <a:cubicBezTo>
                    <a:pt x="1686" y="150"/>
                    <a:pt x="1823" y="141"/>
                    <a:pt x="1959" y="141"/>
                  </a:cubicBezTo>
                  <a:cubicBezTo>
                    <a:pt x="2019" y="141"/>
                    <a:pt x="2078" y="143"/>
                    <a:pt x="2137" y="146"/>
                  </a:cubicBezTo>
                  <a:cubicBezTo>
                    <a:pt x="2316" y="157"/>
                    <a:pt x="2469" y="238"/>
                    <a:pt x="2637" y="293"/>
                  </a:cubicBezTo>
                  <a:cubicBezTo>
                    <a:pt x="2719" y="309"/>
                    <a:pt x="2795" y="331"/>
                    <a:pt x="2876" y="358"/>
                  </a:cubicBezTo>
                  <a:cubicBezTo>
                    <a:pt x="2952" y="407"/>
                    <a:pt x="3029" y="456"/>
                    <a:pt x="3094" y="515"/>
                  </a:cubicBezTo>
                  <a:cubicBezTo>
                    <a:pt x="3230" y="619"/>
                    <a:pt x="3382" y="706"/>
                    <a:pt x="3496" y="825"/>
                  </a:cubicBezTo>
                  <a:cubicBezTo>
                    <a:pt x="3545" y="880"/>
                    <a:pt x="3583" y="939"/>
                    <a:pt x="3637" y="988"/>
                  </a:cubicBezTo>
                  <a:cubicBezTo>
                    <a:pt x="3692" y="1059"/>
                    <a:pt x="3741" y="1135"/>
                    <a:pt x="3779" y="1217"/>
                  </a:cubicBezTo>
                  <a:cubicBezTo>
                    <a:pt x="3822" y="1282"/>
                    <a:pt x="3882" y="1353"/>
                    <a:pt x="3920" y="1423"/>
                  </a:cubicBezTo>
                  <a:cubicBezTo>
                    <a:pt x="3947" y="1505"/>
                    <a:pt x="3963" y="1581"/>
                    <a:pt x="3980" y="1662"/>
                  </a:cubicBezTo>
                  <a:cubicBezTo>
                    <a:pt x="4002" y="1749"/>
                    <a:pt x="4023" y="1836"/>
                    <a:pt x="4034" y="1923"/>
                  </a:cubicBezTo>
                  <a:cubicBezTo>
                    <a:pt x="4040" y="2021"/>
                    <a:pt x="4040" y="2114"/>
                    <a:pt x="4050" y="2206"/>
                  </a:cubicBezTo>
                  <a:cubicBezTo>
                    <a:pt x="4067" y="2315"/>
                    <a:pt x="4078" y="2418"/>
                    <a:pt x="4083" y="2527"/>
                  </a:cubicBezTo>
                  <a:cubicBezTo>
                    <a:pt x="4078" y="2619"/>
                    <a:pt x="4083" y="2717"/>
                    <a:pt x="4094" y="2815"/>
                  </a:cubicBezTo>
                  <a:cubicBezTo>
                    <a:pt x="4116" y="2929"/>
                    <a:pt x="4078" y="3038"/>
                    <a:pt x="4061" y="3146"/>
                  </a:cubicBezTo>
                  <a:cubicBezTo>
                    <a:pt x="4056" y="3184"/>
                    <a:pt x="4050" y="3222"/>
                    <a:pt x="4045" y="3261"/>
                  </a:cubicBezTo>
                  <a:lnTo>
                    <a:pt x="4045" y="3320"/>
                  </a:lnTo>
                  <a:lnTo>
                    <a:pt x="4034" y="3353"/>
                  </a:lnTo>
                  <a:cubicBezTo>
                    <a:pt x="4002" y="3424"/>
                    <a:pt x="3996" y="3500"/>
                    <a:pt x="3969" y="3570"/>
                  </a:cubicBezTo>
                  <a:cubicBezTo>
                    <a:pt x="3947" y="3630"/>
                    <a:pt x="3931" y="3690"/>
                    <a:pt x="3915" y="3750"/>
                  </a:cubicBezTo>
                  <a:cubicBezTo>
                    <a:pt x="3882" y="3826"/>
                    <a:pt x="3828" y="3891"/>
                    <a:pt x="3757" y="3940"/>
                  </a:cubicBezTo>
                  <a:cubicBezTo>
                    <a:pt x="3637" y="4032"/>
                    <a:pt x="3518" y="4130"/>
                    <a:pt x="3387" y="4212"/>
                  </a:cubicBezTo>
                  <a:cubicBezTo>
                    <a:pt x="3338" y="4244"/>
                    <a:pt x="3295" y="4288"/>
                    <a:pt x="3246" y="4321"/>
                  </a:cubicBezTo>
                  <a:cubicBezTo>
                    <a:pt x="3219" y="4337"/>
                    <a:pt x="3192" y="4353"/>
                    <a:pt x="3170" y="4369"/>
                  </a:cubicBezTo>
                  <a:cubicBezTo>
                    <a:pt x="3126" y="4402"/>
                    <a:pt x="3099" y="4451"/>
                    <a:pt x="3045" y="4462"/>
                  </a:cubicBezTo>
                  <a:cubicBezTo>
                    <a:pt x="3034" y="4462"/>
                    <a:pt x="3039" y="4484"/>
                    <a:pt x="3050" y="4489"/>
                  </a:cubicBezTo>
                  <a:cubicBezTo>
                    <a:pt x="3058" y="4490"/>
                    <a:pt x="3066" y="4490"/>
                    <a:pt x="3074" y="4490"/>
                  </a:cubicBezTo>
                  <a:cubicBezTo>
                    <a:pt x="3216" y="4490"/>
                    <a:pt x="3339" y="4398"/>
                    <a:pt x="3458" y="4326"/>
                  </a:cubicBezTo>
                  <a:cubicBezTo>
                    <a:pt x="3605" y="4234"/>
                    <a:pt x="3752" y="4130"/>
                    <a:pt x="3887" y="4016"/>
                  </a:cubicBezTo>
                  <a:cubicBezTo>
                    <a:pt x="4034" y="3897"/>
                    <a:pt x="4061" y="3750"/>
                    <a:pt x="4127" y="3581"/>
                  </a:cubicBezTo>
                  <a:cubicBezTo>
                    <a:pt x="4159" y="3505"/>
                    <a:pt x="4170" y="3424"/>
                    <a:pt x="4197" y="3342"/>
                  </a:cubicBezTo>
                  <a:cubicBezTo>
                    <a:pt x="4219" y="3299"/>
                    <a:pt x="4224" y="3244"/>
                    <a:pt x="4219" y="3195"/>
                  </a:cubicBezTo>
                  <a:cubicBezTo>
                    <a:pt x="4230" y="3125"/>
                    <a:pt x="4241" y="3054"/>
                    <a:pt x="4252" y="2989"/>
                  </a:cubicBezTo>
                  <a:cubicBezTo>
                    <a:pt x="4262" y="2896"/>
                    <a:pt x="4257" y="2804"/>
                    <a:pt x="4241" y="2712"/>
                  </a:cubicBezTo>
                  <a:lnTo>
                    <a:pt x="4241" y="2717"/>
                  </a:lnTo>
                  <a:cubicBezTo>
                    <a:pt x="4230" y="2608"/>
                    <a:pt x="4246" y="2494"/>
                    <a:pt x="4246" y="2385"/>
                  </a:cubicBezTo>
                  <a:cubicBezTo>
                    <a:pt x="4246" y="2277"/>
                    <a:pt x="4230" y="2190"/>
                    <a:pt x="4235" y="2092"/>
                  </a:cubicBezTo>
                  <a:cubicBezTo>
                    <a:pt x="4246" y="1989"/>
                    <a:pt x="4241" y="1880"/>
                    <a:pt x="4230" y="1777"/>
                  </a:cubicBezTo>
                  <a:cubicBezTo>
                    <a:pt x="4219" y="1690"/>
                    <a:pt x="4192" y="1603"/>
                    <a:pt x="4170" y="1516"/>
                  </a:cubicBezTo>
                  <a:cubicBezTo>
                    <a:pt x="4154" y="1423"/>
                    <a:pt x="4121" y="1336"/>
                    <a:pt x="4072" y="1255"/>
                  </a:cubicBezTo>
                  <a:cubicBezTo>
                    <a:pt x="4007" y="1179"/>
                    <a:pt x="3936" y="1113"/>
                    <a:pt x="3877" y="1032"/>
                  </a:cubicBezTo>
                  <a:cubicBezTo>
                    <a:pt x="3822" y="956"/>
                    <a:pt x="3768" y="891"/>
                    <a:pt x="3703" y="825"/>
                  </a:cubicBezTo>
                  <a:cubicBezTo>
                    <a:pt x="3648" y="771"/>
                    <a:pt x="3610" y="706"/>
                    <a:pt x="3550" y="651"/>
                  </a:cubicBezTo>
                  <a:cubicBezTo>
                    <a:pt x="3474" y="581"/>
                    <a:pt x="3387" y="526"/>
                    <a:pt x="3311" y="461"/>
                  </a:cubicBezTo>
                  <a:cubicBezTo>
                    <a:pt x="3235" y="390"/>
                    <a:pt x="3197" y="320"/>
                    <a:pt x="3126" y="260"/>
                  </a:cubicBezTo>
                  <a:cubicBezTo>
                    <a:pt x="3050" y="200"/>
                    <a:pt x="2969" y="157"/>
                    <a:pt x="2876" y="130"/>
                  </a:cubicBezTo>
                  <a:cubicBezTo>
                    <a:pt x="2789" y="102"/>
                    <a:pt x="2697" y="91"/>
                    <a:pt x="2610" y="70"/>
                  </a:cubicBezTo>
                  <a:cubicBezTo>
                    <a:pt x="2518" y="53"/>
                    <a:pt x="2414" y="15"/>
                    <a:pt x="2322" y="4"/>
                  </a:cubicBezTo>
                  <a:cubicBezTo>
                    <a:pt x="2275" y="2"/>
                    <a:pt x="2228" y="1"/>
                    <a:pt x="2182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0"/>
            <p:cNvSpPr/>
            <p:nvPr/>
          </p:nvSpPr>
          <p:spPr>
            <a:xfrm>
              <a:off x="3927925" y="3930375"/>
              <a:ext cx="160525" cy="237850"/>
            </a:xfrm>
            <a:custGeom>
              <a:rect b="b" l="l" r="r" t="t"/>
              <a:pathLst>
                <a:path extrusionOk="0" h="9514" w="6421">
                  <a:moveTo>
                    <a:pt x="3479" y="202"/>
                  </a:moveTo>
                  <a:cubicBezTo>
                    <a:pt x="3531" y="202"/>
                    <a:pt x="3582" y="209"/>
                    <a:pt x="3632" y="222"/>
                  </a:cubicBezTo>
                  <a:cubicBezTo>
                    <a:pt x="3730" y="254"/>
                    <a:pt x="3806" y="330"/>
                    <a:pt x="3833" y="434"/>
                  </a:cubicBezTo>
                  <a:cubicBezTo>
                    <a:pt x="3855" y="515"/>
                    <a:pt x="3914" y="580"/>
                    <a:pt x="3990" y="613"/>
                  </a:cubicBezTo>
                  <a:cubicBezTo>
                    <a:pt x="3997" y="615"/>
                    <a:pt x="4003" y="615"/>
                    <a:pt x="4009" y="615"/>
                  </a:cubicBezTo>
                  <a:cubicBezTo>
                    <a:pt x="4044" y="615"/>
                    <a:pt x="4072" y="590"/>
                    <a:pt x="4072" y="553"/>
                  </a:cubicBezTo>
                  <a:lnTo>
                    <a:pt x="4072" y="531"/>
                  </a:lnTo>
                  <a:cubicBezTo>
                    <a:pt x="4105" y="521"/>
                    <a:pt x="4143" y="504"/>
                    <a:pt x="4181" y="493"/>
                  </a:cubicBezTo>
                  <a:cubicBezTo>
                    <a:pt x="4248" y="476"/>
                    <a:pt x="4316" y="467"/>
                    <a:pt x="4384" y="467"/>
                  </a:cubicBezTo>
                  <a:cubicBezTo>
                    <a:pt x="4487" y="467"/>
                    <a:pt x="4588" y="487"/>
                    <a:pt x="4686" y="526"/>
                  </a:cubicBezTo>
                  <a:cubicBezTo>
                    <a:pt x="4757" y="559"/>
                    <a:pt x="4806" y="635"/>
                    <a:pt x="4795" y="716"/>
                  </a:cubicBezTo>
                  <a:cubicBezTo>
                    <a:pt x="4800" y="803"/>
                    <a:pt x="4768" y="879"/>
                    <a:pt x="4762" y="966"/>
                  </a:cubicBezTo>
                  <a:cubicBezTo>
                    <a:pt x="4762" y="1037"/>
                    <a:pt x="4779" y="1108"/>
                    <a:pt x="4817" y="1167"/>
                  </a:cubicBezTo>
                  <a:cubicBezTo>
                    <a:pt x="4840" y="1211"/>
                    <a:pt x="4877" y="1236"/>
                    <a:pt x="4909" y="1236"/>
                  </a:cubicBezTo>
                  <a:cubicBezTo>
                    <a:pt x="4946" y="1236"/>
                    <a:pt x="4977" y="1206"/>
                    <a:pt x="4980" y="1140"/>
                  </a:cubicBezTo>
                  <a:cubicBezTo>
                    <a:pt x="4980" y="1135"/>
                    <a:pt x="4980" y="1129"/>
                    <a:pt x="4980" y="1129"/>
                  </a:cubicBezTo>
                  <a:cubicBezTo>
                    <a:pt x="5018" y="1113"/>
                    <a:pt x="5061" y="1108"/>
                    <a:pt x="5105" y="1102"/>
                  </a:cubicBezTo>
                  <a:cubicBezTo>
                    <a:pt x="5122" y="1101"/>
                    <a:pt x="5138" y="1100"/>
                    <a:pt x="5155" y="1100"/>
                  </a:cubicBezTo>
                  <a:cubicBezTo>
                    <a:pt x="5268" y="1100"/>
                    <a:pt x="5380" y="1132"/>
                    <a:pt x="5480" y="1184"/>
                  </a:cubicBezTo>
                  <a:cubicBezTo>
                    <a:pt x="5589" y="1238"/>
                    <a:pt x="5676" y="1314"/>
                    <a:pt x="5648" y="1445"/>
                  </a:cubicBezTo>
                  <a:cubicBezTo>
                    <a:pt x="5627" y="1510"/>
                    <a:pt x="5599" y="1564"/>
                    <a:pt x="5561" y="1619"/>
                  </a:cubicBezTo>
                  <a:cubicBezTo>
                    <a:pt x="5523" y="1684"/>
                    <a:pt x="5512" y="1760"/>
                    <a:pt x="5529" y="1831"/>
                  </a:cubicBezTo>
                  <a:cubicBezTo>
                    <a:pt x="5538" y="1864"/>
                    <a:pt x="5564" y="1881"/>
                    <a:pt x="5596" y="1881"/>
                  </a:cubicBezTo>
                  <a:cubicBezTo>
                    <a:pt x="5601" y="1881"/>
                    <a:pt x="5606" y="1880"/>
                    <a:pt x="5610" y="1880"/>
                  </a:cubicBezTo>
                  <a:cubicBezTo>
                    <a:pt x="5638" y="1869"/>
                    <a:pt x="5665" y="1847"/>
                    <a:pt x="5686" y="1825"/>
                  </a:cubicBezTo>
                  <a:cubicBezTo>
                    <a:pt x="5735" y="1831"/>
                    <a:pt x="5784" y="1836"/>
                    <a:pt x="5828" y="1847"/>
                  </a:cubicBezTo>
                  <a:cubicBezTo>
                    <a:pt x="5909" y="1863"/>
                    <a:pt x="6056" y="1918"/>
                    <a:pt x="6072" y="2021"/>
                  </a:cubicBezTo>
                  <a:cubicBezTo>
                    <a:pt x="6089" y="2119"/>
                    <a:pt x="5964" y="2233"/>
                    <a:pt x="5920" y="2314"/>
                  </a:cubicBezTo>
                  <a:cubicBezTo>
                    <a:pt x="5877" y="2390"/>
                    <a:pt x="5817" y="2477"/>
                    <a:pt x="5833" y="2570"/>
                  </a:cubicBezTo>
                  <a:cubicBezTo>
                    <a:pt x="5828" y="2597"/>
                    <a:pt x="5839" y="2624"/>
                    <a:pt x="5860" y="2635"/>
                  </a:cubicBezTo>
                  <a:lnTo>
                    <a:pt x="5871" y="2646"/>
                  </a:lnTo>
                  <a:cubicBezTo>
                    <a:pt x="5882" y="2652"/>
                    <a:pt x="5894" y="2655"/>
                    <a:pt x="5907" y="2655"/>
                  </a:cubicBezTo>
                  <a:cubicBezTo>
                    <a:pt x="5926" y="2655"/>
                    <a:pt x="5945" y="2648"/>
                    <a:pt x="5958" y="2635"/>
                  </a:cubicBezTo>
                  <a:lnTo>
                    <a:pt x="5969" y="2619"/>
                  </a:lnTo>
                  <a:cubicBezTo>
                    <a:pt x="6007" y="2646"/>
                    <a:pt x="6040" y="2684"/>
                    <a:pt x="6067" y="2722"/>
                  </a:cubicBezTo>
                  <a:cubicBezTo>
                    <a:pt x="6143" y="2820"/>
                    <a:pt x="6203" y="2880"/>
                    <a:pt x="6165" y="3016"/>
                  </a:cubicBezTo>
                  <a:cubicBezTo>
                    <a:pt x="6132" y="3130"/>
                    <a:pt x="6045" y="3211"/>
                    <a:pt x="5975" y="3304"/>
                  </a:cubicBezTo>
                  <a:cubicBezTo>
                    <a:pt x="5915" y="3374"/>
                    <a:pt x="5833" y="3478"/>
                    <a:pt x="5850" y="3581"/>
                  </a:cubicBezTo>
                  <a:lnTo>
                    <a:pt x="5839" y="3570"/>
                  </a:lnTo>
                  <a:cubicBezTo>
                    <a:pt x="5839" y="3575"/>
                    <a:pt x="5839" y="3581"/>
                    <a:pt x="5839" y="3581"/>
                  </a:cubicBezTo>
                  <a:cubicBezTo>
                    <a:pt x="5844" y="3619"/>
                    <a:pt x="5860" y="3652"/>
                    <a:pt x="5888" y="3673"/>
                  </a:cubicBezTo>
                  <a:cubicBezTo>
                    <a:pt x="5936" y="3711"/>
                    <a:pt x="5975" y="3760"/>
                    <a:pt x="5996" y="3815"/>
                  </a:cubicBezTo>
                  <a:cubicBezTo>
                    <a:pt x="6051" y="3923"/>
                    <a:pt x="6067" y="4043"/>
                    <a:pt x="6040" y="4157"/>
                  </a:cubicBezTo>
                  <a:cubicBezTo>
                    <a:pt x="6023" y="4266"/>
                    <a:pt x="5975" y="4375"/>
                    <a:pt x="5898" y="4456"/>
                  </a:cubicBezTo>
                  <a:cubicBezTo>
                    <a:pt x="5850" y="4510"/>
                    <a:pt x="5801" y="4554"/>
                    <a:pt x="5752" y="4603"/>
                  </a:cubicBezTo>
                  <a:cubicBezTo>
                    <a:pt x="5748" y="4602"/>
                    <a:pt x="5744" y="4602"/>
                    <a:pt x="5741" y="4602"/>
                  </a:cubicBezTo>
                  <a:cubicBezTo>
                    <a:pt x="5702" y="4602"/>
                    <a:pt x="5669" y="4628"/>
                    <a:pt x="5654" y="4663"/>
                  </a:cubicBezTo>
                  <a:cubicBezTo>
                    <a:pt x="5648" y="4679"/>
                    <a:pt x="5648" y="4695"/>
                    <a:pt x="5643" y="4712"/>
                  </a:cubicBezTo>
                  <a:cubicBezTo>
                    <a:pt x="5632" y="4722"/>
                    <a:pt x="5616" y="4739"/>
                    <a:pt x="5605" y="4750"/>
                  </a:cubicBezTo>
                  <a:cubicBezTo>
                    <a:pt x="5567" y="4799"/>
                    <a:pt x="5578" y="4864"/>
                    <a:pt x="5627" y="4896"/>
                  </a:cubicBezTo>
                  <a:cubicBezTo>
                    <a:pt x="5627" y="4967"/>
                    <a:pt x="5621" y="5038"/>
                    <a:pt x="5605" y="5108"/>
                  </a:cubicBezTo>
                  <a:cubicBezTo>
                    <a:pt x="5572" y="5233"/>
                    <a:pt x="5502" y="5348"/>
                    <a:pt x="5404" y="5429"/>
                  </a:cubicBezTo>
                  <a:cubicBezTo>
                    <a:pt x="5306" y="5516"/>
                    <a:pt x="5186" y="5576"/>
                    <a:pt x="5061" y="5614"/>
                  </a:cubicBezTo>
                  <a:cubicBezTo>
                    <a:pt x="4996" y="5641"/>
                    <a:pt x="4925" y="5657"/>
                    <a:pt x="4855" y="5663"/>
                  </a:cubicBezTo>
                  <a:cubicBezTo>
                    <a:pt x="4822" y="5663"/>
                    <a:pt x="4784" y="5657"/>
                    <a:pt x="4746" y="5647"/>
                  </a:cubicBezTo>
                  <a:cubicBezTo>
                    <a:pt x="4743" y="5602"/>
                    <a:pt x="4705" y="5576"/>
                    <a:pt x="4667" y="5576"/>
                  </a:cubicBezTo>
                  <a:cubicBezTo>
                    <a:pt x="4640" y="5576"/>
                    <a:pt x="4613" y="5590"/>
                    <a:pt x="4599" y="5619"/>
                  </a:cubicBezTo>
                  <a:cubicBezTo>
                    <a:pt x="4588" y="5630"/>
                    <a:pt x="4583" y="5641"/>
                    <a:pt x="4583" y="5647"/>
                  </a:cubicBezTo>
                  <a:cubicBezTo>
                    <a:pt x="4550" y="5701"/>
                    <a:pt x="4529" y="5761"/>
                    <a:pt x="4518" y="5820"/>
                  </a:cubicBezTo>
                  <a:cubicBezTo>
                    <a:pt x="4507" y="5897"/>
                    <a:pt x="4485" y="5967"/>
                    <a:pt x="4447" y="6032"/>
                  </a:cubicBezTo>
                  <a:cubicBezTo>
                    <a:pt x="4382" y="6147"/>
                    <a:pt x="4279" y="6234"/>
                    <a:pt x="4154" y="6272"/>
                  </a:cubicBezTo>
                  <a:cubicBezTo>
                    <a:pt x="4106" y="6286"/>
                    <a:pt x="4057" y="6291"/>
                    <a:pt x="4007" y="6291"/>
                  </a:cubicBezTo>
                  <a:cubicBezTo>
                    <a:pt x="3981" y="6291"/>
                    <a:pt x="3956" y="6290"/>
                    <a:pt x="3931" y="6288"/>
                  </a:cubicBezTo>
                  <a:cubicBezTo>
                    <a:pt x="3860" y="6288"/>
                    <a:pt x="3789" y="6277"/>
                    <a:pt x="3724" y="6255"/>
                  </a:cubicBezTo>
                  <a:cubicBezTo>
                    <a:pt x="3670" y="6239"/>
                    <a:pt x="3626" y="6212"/>
                    <a:pt x="3588" y="6174"/>
                  </a:cubicBezTo>
                  <a:cubicBezTo>
                    <a:pt x="3545" y="6125"/>
                    <a:pt x="3550" y="6081"/>
                    <a:pt x="3490" y="6038"/>
                  </a:cubicBezTo>
                  <a:cubicBezTo>
                    <a:pt x="3473" y="6029"/>
                    <a:pt x="3455" y="6024"/>
                    <a:pt x="3437" y="6024"/>
                  </a:cubicBezTo>
                  <a:cubicBezTo>
                    <a:pt x="3392" y="6024"/>
                    <a:pt x="3350" y="6051"/>
                    <a:pt x="3338" y="6098"/>
                  </a:cubicBezTo>
                  <a:cubicBezTo>
                    <a:pt x="3316" y="6168"/>
                    <a:pt x="3229" y="6234"/>
                    <a:pt x="3170" y="6283"/>
                  </a:cubicBezTo>
                  <a:cubicBezTo>
                    <a:pt x="3099" y="6331"/>
                    <a:pt x="3017" y="6359"/>
                    <a:pt x="2930" y="6369"/>
                  </a:cubicBezTo>
                  <a:cubicBezTo>
                    <a:pt x="2870" y="6382"/>
                    <a:pt x="2810" y="6389"/>
                    <a:pt x="2751" y="6389"/>
                  </a:cubicBezTo>
                  <a:cubicBezTo>
                    <a:pt x="2651" y="6389"/>
                    <a:pt x="2555" y="6368"/>
                    <a:pt x="2463" y="6310"/>
                  </a:cubicBezTo>
                  <a:cubicBezTo>
                    <a:pt x="2398" y="6277"/>
                    <a:pt x="2338" y="6228"/>
                    <a:pt x="2294" y="6174"/>
                  </a:cubicBezTo>
                  <a:cubicBezTo>
                    <a:pt x="2256" y="6103"/>
                    <a:pt x="2224" y="6032"/>
                    <a:pt x="2197" y="5962"/>
                  </a:cubicBezTo>
                  <a:cubicBezTo>
                    <a:pt x="2164" y="5880"/>
                    <a:pt x="2137" y="5804"/>
                    <a:pt x="2115" y="5717"/>
                  </a:cubicBezTo>
                  <a:cubicBezTo>
                    <a:pt x="2110" y="5679"/>
                    <a:pt x="2099" y="5641"/>
                    <a:pt x="2083" y="5608"/>
                  </a:cubicBezTo>
                  <a:cubicBezTo>
                    <a:pt x="2077" y="5598"/>
                    <a:pt x="2077" y="5592"/>
                    <a:pt x="2072" y="5587"/>
                  </a:cubicBezTo>
                  <a:cubicBezTo>
                    <a:pt x="2066" y="5581"/>
                    <a:pt x="2055" y="5576"/>
                    <a:pt x="2050" y="5570"/>
                  </a:cubicBezTo>
                  <a:cubicBezTo>
                    <a:pt x="2044" y="5565"/>
                    <a:pt x="2039" y="5560"/>
                    <a:pt x="2034" y="5560"/>
                  </a:cubicBezTo>
                  <a:cubicBezTo>
                    <a:pt x="1997" y="5545"/>
                    <a:pt x="1959" y="5538"/>
                    <a:pt x="1921" y="5538"/>
                  </a:cubicBezTo>
                  <a:cubicBezTo>
                    <a:pt x="1902" y="5538"/>
                    <a:pt x="1883" y="5540"/>
                    <a:pt x="1865" y="5543"/>
                  </a:cubicBezTo>
                  <a:cubicBezTo>
                    <a:pt x="1860" y="5532"/>
                    <a:pt x="1854" y="5521"/>
                    <a:pt x="1849" y="5516"/>
                  </a:cubicBezTo>
                  <a:lnTo>
                    <a:pt x="1832" y="5500"/>
                  </a:lnTo>
                  <a:cubicBezTo>
                    <a:pt x="1822" y="5489"/>
                    <a:pt x="1809" y="5485"/>
                    <a:pt x="1796" y="5485"/>
                  </a:cubicBezTo>
                  <a:cubicBezTo>
                    <a:pt x="1774" y="5485"/>
                    <a:pt x="1752" y="5498"/>
                    <a:pt x="1745" y="5521"/>
                  </a:cubicBezTo>
                  <a:cubicBezTo>
                    <a:pt x="1740" y="5538"/>
                    <a:pt x="1735" y="5549"/>
                    <a:pt x="1735" y="5565"/>
                  </a:cubicBezTo>
                  <a:lnTo>
                    <a:pt x="1724" y="5565"/>
                  </a:lnTo>
                  <a:cubicBezTo>
                    <a:pt x="1659" y="5581"/>
                    <a:pt x="1593" y="5592"/>
                    <a:pt x="1528" y="5603"/>
                  </a:cubicBezTo>
                  <a:cubicBezTo>
                    <a:pt x="1468" y="5592"/>
                    <a:pt x="1408" y="5570"/>
                    <a:pt x="1354" y="5538"/>
                  </a:cubicBezTo>
                  <a:cubicBezTo>
                    <a:pt x="1240" y="5478"/>
                    <a:pt x="1191" y="5315"/>
                    <a:pt x="1180" y="5195"/>
                  </a:cubicBezTo>
                  <a:cubicBezTo>
                    <a:pt x="1169" y="5125"/>
                    <a:pt x="1169" y="5054"/>
                    <a:pt x="1180" y="4983"/>
                  </a:cubicBezTo>
                  <a:cubicBezTo>
                    <a:pt x="1207" y="4934"/>
                    <a:pt x="1213" y="4880"/>
                    <a:pt x="1207" y="4831"/>
                  </a:cubicBezTo>
                  <a:cubicBezTo>
                    <a:pt x="1175" y="4701"/>
                    <a:pt x="1028" y="4701"/>
                    <a:pt x="919" y="4695"/>
                  </a:cubicBezTo>
                  <a:cubicBezTo>
                    <a:pt x="789" y="4674"/>
                    <a:pt x="675" y="4597"/>
                    <a:pt x="609" y="4483"/>
                  </a:cubicBezTo>
                  <a:cubicBezTo>
                    <a:pt x="539" y="4369"/>
                    <a:pt x="501" y="4233"/>
                    <a:pt x="501" y="4097"/>
                  </a:cubicBezTo>
                  <a:cubicBezTo>
                    <a:pt x="512" y="4032"/>
                    <a:pt x="528" y="3961"/>
                    <a:pt x="555" y="3902"/>
                  </a:cubicBezTo>
                  <a:cubicBezTo>
                    <a:pt x="560" y="3885"/>
                    <a:pt x="571" y="3847"/>
                    <a:pt x="582" y="3815"/>
                  </a:cubicBezTo>
                  <a:cubicBezTo>
                    <a:pt x="615" y="3798"/>
                    <a:pt x="631" y="3771"/>
                    <a:pt x="637" y="3739"/>
                  </a:cubicBezTo>
                  <a:cubicBezTo>
                    <a:pt x="673" y="3692"/>
                    <a:pt x="634" y="3630"/>
                    <a:pt x="578" y="3630"/>
                  </a:cubicBezTo>
                  <a:cubicBezTo>
                    <a:pt x="576" y="3630"/>
                    <a:pt x="574" y="3630"/>
                    <a:pt x="571" y="3630"/>
                  </a:cubicBezTo>
                  <a:cubicBezTo>
                    <a:pt x="566" y="3630"/>
                    <a:pt x="560" y="3635"/>
                    <a:pt x="555" y="3635"/>
                  </a:cubicBezTo>
                  <a:cubicBezTo>
                    <a:pt x="468" y="3597"/>
                    <a:pt x="397" y="3532"/>
                    <a:pt x="354" y="3445"/>
                  </a:cubicBezTo>
                  <a:cubicBezTo>
                    <a:pt x="327" y="3385"/>
                    <a:pt x="310" y="3315"/>
                    <a:pt x="300" y="3249"/>
                  </a:cubicBezTo>
                  <a:cubicBezTo>
                    <a:pt x="283" y="3190"/>
                    <a:pt x="272" y="3124"/>
                    <a:pt x="267" y="3065"/>
                  </a:cubicBezTo>
                  <a:cubicBezTo>
                    <a:pt x="272" y="2929"/>
                    <a:pt x="310" y="2798"/>
                    <a:pt x="370" y="2679"/>
                  </a:cubicBezTo>
                  <a:cubicBezTo>
                    <a:pt x="403" y="2575"/>
                    <a:pt x="474" y="2483"/>
                    <a:pt x="560" y="2423"/>
                  </a:cubicBezTo>
                  <a:cubicBezTo>
                    <a:pt x="609" y="2396"/>
                    <a:pt x="631" y="2342"/>
                    <a:pt x="615" y="2287"/>
                  </a:cubicBezTo>
                  <a:cubicBezTo>
                    <a:pt x="593" y="2195"/>
                    <a:pt x="512" y="2130"/>
                    <a:pt x="484" y="2032"/>
                  </a:cubicBezTo>
                  <a:cubicBezTo>
                    <a:pt x="452" y="1890"/>
                    <a:pt x="506" y="1782"/>
                    <a:pt x="593" y="1673"/>
                  </a:cubicBezTo>
                  <a:cubicBezTo>
                    <a:pt x="658" y="1575"/>
                    <a:pt x="751" y="1499"/>
                    <a:pt x="854" y="1445"/>
                  </a:cubicBezTo>
                  <a:cubicBezTo>
                    <a:pt x="925" y="1417"/>
                    <a:pt x="1039" y="1417"/>
                    <a:pt x="1077" y="1336"/>
                  </a:cubicBezTo>
                  <a:cubicBezTo>
                    <a:pt x="1115" y="1254"/>
                    <a:pt x="1077" y="1140"/>
                    <a:pt x="1061" y="1053"/>
                  </a:cubicBezTo>
                  <a:cubicBezTo>
                    <a:pt x="1044" y="917"/>
                    <a:pt x="1115" y="803"/>
                    <a:pt x="1196" y="711"/>
                  </a:cubicBezTo>
                  <a:cubicBezTo>
                    <a:pt x="1273" y="613"/>
                    <a:pt x="1387" y="548"/>
                    <a:pt x="1512" y="537"/>
                  </a:cubicBezTo>
                  <a:cubicBezTo>
                    <a:pt x="1615" y="537"/>
                    <a:pt x="1713" y="580"/>
                    <a:pt x="1816" y="597"/>
                  </a:cubicBezTo>
                  <a:cubicBezTo>
                    <a:pt x="1825" y="610"/>
                    <a:pt x="1839" y="616"/>
                    <a:pt x="1853" y="616"/>
                  </a:cubicBezTo>
                  <a:cubicBezTo>
                    <a:pt x="1875" y="616"/>
                    <a:pt x="1896" y="601"/>
                    <a:pt x="1892" y="575"/>
                  </a:cubicBezTo>
                  <a:lnTo>
                    <a:pt x="1892" y="553"/>
                  </a:lnTo>
                  <a:cubicBezTo>
                    <a:pt x="1892" y="553"/>
                    <a:pt x="1892" y="553"/>
                    <a:pt x="1892" y="548"/>
                  </a:cubicBezTo>
                  <a:cubicBezTo>
                    <a:pt x="1895" y="550"/>
                    <a:pt x="1896" y="552"/>
                    <a:pt x="1898" y="552"/>
                  </a:cubicBezTo>
                  <a:cubicBezTo>
                    <a:pt x="1899" y="552"/>
                    <a:pt x="1900" y="550"/>
                    <a:pt x="1903" y="548"/>
                  </a:cubicBezTo>
                  <a:cubicBezTo>
                    <a:pt x="1930" y="537"/>
                    <a:pt x="1941" y="510"/>
                    <a:pt x="1968" y="488"/>
                  </a:cubicBezTo>
                  <a:cubicBezTo>
                    <a:pt x="2012" y="444"/>
                    <a:pt x="2061" y="406"/>
                    <a:pt x="2110" y="368"/>
                  </a:cubicBezTo>
                  <a:cubicBezTo>
                    <a:pt x="2218" y="303"/>
                    <a:pt x="2333" y="254"/>
                    <a:pt x="2458" y="232"/>
                  </a:cubicBezTo>
                  <a:cubicBezTo>
                    <a:pt x="2524" y="217"/>
                    <a:pt x="2589" y="205"/>
                    <a:pt x="2652" y="205"/>
                  </a:cubicBezTo>
                  <a:cubicBezTo>
                    <a:pt x="2719" y="205"/>
                    <a:pt x="2785" y="218"/>
                    <a:pt x="2849" y="254"/>
                  </a:cubicBezTo>
                  <a:cubicBezTo>
                    <a:pt x="2912" y="288"/>
                    <a:pt x="2983" y="356"/>
                    <a:pt x="3055" y="356"/>
                  </a:cubicBezTo>
                  <a:cubicBezTo>
                    <a:pt x="3064" y="356"/>
                    <a:pt x="3073" y="355"/>
                    <a:pt x="3083" y="352"/>
                  </a:cubicBezTo>
                  <a:cubicBezTo>
                    <a:pt x="3115" y="347"/>
                    <a:pt x="3132" y="309"/>
                    <a:pt x="3121" y="281"/>
                  </a:cubicBezTo>
                  <a:cubicBezTo>
                    <a:pt x="3191" y="265"/>
                    <a:pt x="3251" y="243"/>
                    <a:pt x="3311" y="227"/>
                  </a:cubicBezTo>
                  <a:cubicBezTo>
                    <a:pt x="3365" y="210"/>
                    <a:pt x="3422" y="202"/>
                    <a:pt x="3479" y="202"/>
                  </a:cubicBezTo>
                  <a:close/>
                  <a:moveTo>
                    <a:pt x="4735" y="5810"/>
                  </a:moveTo>
                  <a:lnTo>
                    <a:pt x="4751" y="5815"/>
                  </a:lnTo>
                  <a:cubicBezTo>
                    <a:pt x="4779" y="5891"/>
                    <a:pt x="4800" y="5967"/>
                    <a:pt x="4822" y="6049"/>
                  </a:cubicBezTo>
                  <a:cubicBezTo>
                    <a:pt x="4855" y="6174"/>
                    <a:pt x="4877" y="6321"/>
                    <a:pt x="4942" y="6435"/>
                  </a:cubicBezTo>
                  <a:lnTo>
                    <a:pt x="4947" y="6435"/>
                  </a:lnTo>
                  <a:cubicBezTo>
                    <a:pt x="4980" y="6484"/>
                    <a:pt x="5007" y="6538"/>
                    <a:pt x="5034" y="6598"/>
                  </a:cubicBezTo>
                  <a:cubicBezTo>
                    <a:pt x="5056" y="6663"/>
                    <a:pt x="5078" y="6723"/>
                    <a:pt x="5110" y="6788"/>
                  </a:cubicBezTo>
                  <a:cubicBezTo>
                    <a:pt x="5165" y="6913"/>
                    <a:pt x="5208" y="7044"/>
                    <a:pt x="5273" y="7169"/>
                  </a:cubicBezTo>
                  <a:cubicBezTo>
                    <a:pt x="5333" y="7294"/>
                    <a:pt x="5382" y="7413"/>
                    <a:pt x="5436" y="7533"/>
                  </a:cubicBezTo>
                  <a:cubicBezTo>
                    <a:pt x="5496" y="7663"/>
                    <a:pt x="5578" y="7783"/>
                    <a:pt x="5638" y="7919"/>
                  </a:cubicBezTo>
                  <a:cubicBezTo>
                    <a:pt x="5703" y="8049"/>
                    <a:pt x="5757" y="8174"/>
                    <a:pt x="5806" y="8299"/>
                  </a:cubicBezTo>
                  <a:cubicBezTo>
                    <a:pt x="5822" y="8332"/>
                    <a:pt x="5811" y="8397"/>
                    <a:pt x="5822" y="8441"/>
                  </a:cubicBezTo>
                  <a:lnTo>
                    <a:pt x="5817" y="8441"/>
                  </a:lnTo>
                  <a:cubicBezTo>
                    <a:pt x="5811" y="8441"/>
                    <a:pt x="5801" y="8446"/>
                    <a:pt x="5795" y="8451"/>
                  </a:cubicBezTo>
                  <a:cubicBezTo>
                    <a:pt x="5784" y="8441"/>
                    <a:pt x="5779" y="8435"/>
                    <a:pt x="5768" y="8424"/>
                  </a:cubicBezTo>
                  <a:cubicBezTo>
                    <a:pt x="5730" y="8402"/>
                    <a:pt x="5686" y="8381"/>
                    <a:pt x="5648" y="8359"/>
                  </a:cubicBezTo>
                  <a:cubicBezTo>
                    <a:pt x="5572" y="8337"/>
                    <a:pt x="5496" y="8310"/>
                    <a:pt x="5426" y="8272"/>
                  </a:cubicBezTo>
                  <a:cubicBezTo>
                    <a:pt x="5349" y="8223"/>
                    <a:pt x="5268" y="8174"/>
                    <a:pt x="5186" y="8136"/>
                  </a:cubicBezTo>
                  <a:cubicBezTo>
                    <a:pt x="5099" y="8093"/>
                    <a:pt x="5018" y="8033"/>
                    <a:pt x="4931" y="7989"/>
                  </a:cubicBezTo>
                  <a:cubicBezTo>
                    <a:pt x="4870" y="7959"/>
                    <a:pt x="4801" y="7932"/>
                    <a:pt x="4739" y="7932"/>
                  </a:cubicBezTo>
                  <a:cubicBezTo>
                    <a:pt x="4678" y="7932"/>
                    <a:pt x="4623" y="7958"/>
                    <a:pt x="4588" y="8033"/>
                  </a:cubicBezTo>
                  <a:cubicBezTo>
                    <a:pt x="4561" y="8103"/>
                    <a:pt x="4539" y="8180"/>
                    <a:pt x="4523" y="8250"/>
                  </a:cubicBezTo>
                  <a:cubicBezTo>
                    <a:pt x="4491" y="8354"/>
                    <a:pt x="4436" y="8446"/>
                    <a:pt x="4393" y="8549"/>
                  </a:cubicBezTo>
                  <a:cubicBezTo>
                    <a:pt x="4355" y="8647"/>
                    <a:pt x="4333" y="8750"/>
                    <a:pt x="4295" y="8848"/>
                  </a:cubicBezTo>
                  <a:cubicBezTo>
                    <a:pt x="4279" y="8794"/>
                    <a:pt x="4257" y="8734"/>
                    <a:pt x="4235" y="8680"/>
                  </a:cubicBezTo>
                  <a:cubicBezTo>
                    <a:pt x="4208" y="8587"/>
                    <a:pt x="4175" y="8495"/>
                    <a:pt x="4137" y="8408"/>
                  </a:cubicBezTo>
                  <a:cubicBezTo>
                    <a:pt x="4056" y="8218"/>
                    <a:pt x="3936" y="8049"/>
                    <a:pt x="3860" y="7864"/>
                  </a:cubicBezTo>
                  <a:cubicBezTo>
                    <a:pt x="3822" y="7766"/>
                    <a:pt x="3795" y="7658"/>
                    <a:pt x="3751" y="7565"/>
                  </a:cubicBezTo>
                  <a:cubicBezTo>
                    <a:pt x="3708" y="7473"/>
                    <a:pt x="3648" y="7364"/>
                    <a:pt x="3599" y="7256"/>
                  </a:cubicBezTo>
                  <a:cubicBezTo>
                    <a:pt x="3550" y="7147"/>
                    <a:pt x="3507" y="7049"/>
                    <a:pt x="3458" y="6946"/>
                  </a:cubicBezTo>
                  <a:cubicBezTo>
                    <a:pt x="3441" y="6908"/>
                    <a:pt x="3420" y="6870"/>
                    <a:pt x="3393" y="6837"/>
                  </a:cubicBezTo>
                  <a:cubicBezTo>
                    <a:pt x="3387" y="6826"/>
                    <a:pt x="3376" y="6821"/>
                    <a:pt x="3371" y="6815"/>
                  </a:cubicBezTo>
                  <a:cubicBezTo>
                    <a:pt x="3376" y="6777"/>
                    <a:pt x="3382" y="6734"/>
                    <a:pt x="3393" y="6696"/>
                  </a:cubicBezTo>
                  <a:cubicBezTo>
                    <a:pt x="3409" y="6620"/>
                    <a:pt x="3403" y="6543"/>
                    <a:pt x="3420" y="6467"/>
                  </a:cubicBezTo>
                  <a:cubicBezTo>
                    <a:pt x="3425" y="6424"/>
                    <a:pt x="3447" y="6386"/>
                    <a:pt x="3452" y="6342"/>
                  </a:cubicBezTo>
                  <a:lnTo>
                    <a:pt x="3474" y="6359"/>
                  </a:lnTo>
                  <a:cubicBezTo>
                    <a:pt x="3534" y="6413"/>
                    <a:pt x="3599" y="6451"/>
                    <a:pt x="3675" y="6473"/>
                  </a:cubicBezTo>
                  <a:cubicBezTo>
                    <a:pt x="3762" y="6500"/>
                    <a:pt x="3855" y="6511"/>
                    <a:pt x="3947" y="6516"/>
                  </a:cubicBezTo>
                  <a:cubicBezTo>
                    <a:pt x="3989" y="6516"/>
                    <a:pt x="4033" y="6519"/>
                    <a:pt x="4077" y="6519"/>
                  </a:cubicBezTo>
                  <a:cubicBezTo>
                    <a:pt x="4135" y="6519"/>
                    <a:pt x="4193" y="6514"/>
                    <a:pt x="4246" y="6489"/>
                  </a:cubicBezTo>
                  <a:cubicBezTo>
                    <a:pt x="4398" y="6429"/>
                    <a:pt x="4523" y="6321"/>
                    <a:pt x="4621" y="6190"/>
                  </a:cubicBezTo>
                  <a:cubicBezTo>
                    <a:pt x="4686" y="6076"/>
                    <a:pt x="4730" y="5945"/>
                    <a:pt x="4735" y="5810"/>
                  </a:cubicBezTo>
                  <a:close/>
                  <a:moveTo>
                    <a:pt x="4224" y="9033"/>
                  </a:moveTo>
                  <a:cubicBezTo>
                    <a:pt x="4221" y="9055"/>
                    <a:pt x="4219" y="9062"/>
                    <a:pt x="4218" y="9062"/>
                  </a:cubicBezTo>
                  <a:cubicBezTo>
                    <a:pt x="4216" y="9062"/>
                    <a:pt x="4219" y="9033"/>
                    <a:pt x="4219" y="9033"/>
                  </a:cubicBezTo>
                  <a:close/>
                  <a:moveTo>
                    <a:pt x="1974" y="5739"/>
                  </a:moveTo>
                  <a:cubicBezTo>
                    <a:pt x="1974" y="5788"/>
                    <a:pt x="1979" y="5831"/>
                    <a:pt x="1990" y="5875"/>
                  </a:cubicBezTo>
                  <a:cubicBezTo>
                    <a:pt x="2012" y="5984"/>
                    <a:pt x="2044" y="6092"/>
                    <a:pt x="2088" y="6196"/>
                  </a:cubicBezTo>
                  <a:cubicBezTo>
                    <a:pt x="2164" y="6369"/>
                    <a:pt x="2305" y="6505"/>
                    <a:pt x="2485" y="6571"/>
                  </a:cubicBezTo>
                  <a:cubicBezTo>
                    <a:pt x="2578" y="6607"/>
                    <a:pt x="2673" y="6622"/>
                    <a:pt x="2769" y="6622"/>
                  </a:cubicBezTo>
                  <a:cubicBezTo>
                    <a:pt x="2885" y="6622"/>
                    <a:pt x="3002" y="6600"/>
                    <a:pt x="3115" y="6571"/>
                  </a:cubicBezTo>
                  <a:cubicBezTo>
                    <a:pt x="3153" y="6560"/>
                    <a:pt x="3197" y="6538"/>
                    <a:pt x="3235" y="6516"/>
                  </a:cubicBezTo>
                  <a:lnTo>
                    <a:pt x="3235" y="6516"/>
                  </a:lnTo>
                  <a:cubicBezTo>
                    <a:pt x="3235" y="6571"/>
                    <a:pt x="3229" y="6620"/>
                    <a:pt x="3219" y="6674"/>
                  </a:cubicBezTo>
                  <a:lnTo>
                    <a:pt x="3219" y="6668"/>
                  </a:lnTo>
                  <a:cubicBezTo>
                    <a:pt x="3186" y="6799"/>
                    <a:pt x="3181" y="6929"/>
                    <a:pt x="3148" y="7060"/>
                  </a:cubicBezTo>
                  <a:cubicBezTo>
                    <a:pt x="3110" y="7179"/>
                    <a:pt x="3083" y="7304"/>
                    <a:pt x="3061" y="7429"/>
                  </a:cubicBezTo>
                  <a:cubicBezTo>
                    <a:pt x="3045" y="7565"/>
                    <a:pt x="3045" y="7701"/>
                    <a:pt x="3039" y="7837"/>
                  </a:cubicBezTo>
                  <a:cubicBezTo>
                    <a:pt x="3034" y="7973"/>
                    <a:pt x="3012" y="8109"/>
                    <a:pt x="2996" y="8245"/>
                  </a:cubicBezTo>
                  <a:cubicBezTo>
                    <a:pt x="2974" y="8381"/>
                    <a:pt x="2979" y="8538"/>
                    <a:pt x="2941" y="8669"/>
                  </a:cubicBezTo>
                  <a:cubicBezTo>
                    <a:pt x="2903" y="8788"/>
                    <a:pt x="2860" y="8908"/>
                    <a:pt x="2833" y="9033"/>
                  </a:cubicBezTo>
                  <a:cubicBezTo>
                    <a:pt x="2822" y="9087"/>
                    <a:pt x="2805" y="9136"/>
                    <a:pt x="2789" y="9191"/>
                  </a:cubicBezTo>
                  <a:cubicBezTo>
                    <a:pt x="2784" y="9207"/>
                    <a:pt x="2784" y="9229"/>
                    <a:pt x="2778" y="9245"/>
                  </a:cubicBezTo>
                  <a:cubicBezTo>
                    <a:pt x="2773" y="9234"/>
                    <a:pt x="2762" y="9223"/>
                    <a:pt x="2751" y="9212"/>
                  </a:cubicBezTo>
                  <a:cubicBezTo>
                    <a:pt x="2702" y="9163"/>
                    <a:pt x="2659" y="9120"/>
                    <a:pt x="2615" y="9071"/>
                  </a:cubicBezTo>
                  <a:cubicBezTo>
                    <a:pt x="2528" y="8979"/>
                    <a:pt x="2447" y="8875"/>
                    <a:pt x="2360" y="8778"/>
                  </a:cubicBezTo>
                  <a:cubicBezTo>
                    <a:pt x="2273" y="8680"/>
                    <a:pt x="2202" y="8587"/>
                    <a:pt x="2126" y="8495"/>
                  </a:cubicBezTo>
                  <a:cubicBezTo>
                    <a:pt x="2066" y="8430"/>
                    <a:pt x="2050" y="8332"/>
                    <a:pt x="1952" y="8310"/>
                  </a:cubicBezTo>
                  <a:cubicBezTo>
                    <a:pt x="1940" y="8307"/>
                    <a:pt x="1929" y="8306"/>
                    <a:pt x="1918" y="8306"/>
                  </a:cubicBezTo>
                  <a:cubicBezTo>
                    <a:pt x="1840" y="8306"/>
                    <a:pt x="1786" y="8370"/>
                    <a:pt x="1724" y="8413"/>
                  </a:cubicBezTo>
                  <a:cubicBezTo>
                    <a:pt x="1620" y="8489"/>
                    <a:pt x="1512" y="8549"/>
                    <a:pt x="1403" y="8620"/>
                  </a:cubicBezTo>
                  <a:cubicBezTo>
                    <a:pt x="1294" y="8685"/>
                    <a:pt x="1196" y="8745"/>
                    <a:pt x="1104" y="8816"/>
                  </a:cubicBezTo>
                  <a:cubicBezTo>
                    <a:pt x="1066" y="8848"/>
                    <a:pt x="1028" y="8881"/>
                    <a:pt x="984" y="8913"/>
                  </a:cubicBezTo>
                  <a:cubicBezTo>
                    <a:pt x="1001" y="8859"/>
                    <a:pt x="1017" y="8799"/>
                    <a:pt x="1023" y="8745"/>
                  </a:cubicBezTo>
                  <a:cubicBezTo>
                    <a:pt x="1055" y="8587"/>
                    <a:pt x="1093" y="8441"/>
                    <a:pt x="1131" y="8288"/>
                  </a:cubicBezTo>
                  <a:cubicBezTo>
                    <a:pt x="1218" y="7984"/>
                    <a:pt x="1289" y="7674"/>
                    <a:pt x="1387" y="7370"/>
                  </a:cubicBezTo>
                  <a:cubicBezTo>
                    <a:pt x="1485" y="7082"/>
                    <a:pt x="1544" y="6788"/>
                    <a:pt x="1620" y="6495"/>
                  </a:cubicBezTo>
                  <a:cubicBezTo>
                    <a:pt x="1659" y="6331"/>
                    <a:pt x="1702" y="6174"/>
                    <a:pt x="1745" y="6016"/>
                  </a:cubicBezTo>
                  <a:cubicBezTo>
                    <a:pt x="1767" y="5940"/>
                    <a:pt x="1784" y="5869"/>
                    <a:pt x="1794" y="5793"/>
                  </a:cubicBezTo>
                  <a:lnTo>
                    <a:pt x="1849" y="5777"/>
                  </a:lnTo>
                  <a:cubicBezTo>
                    <a:pt x="1892" y="5766"/>
                    <a:pt x="1930" y="5755"/>
                    <a:pt x="1974" y="5739"/>
                  </a:cubicBezTo>
                  <a:close/>
                  <a:moveTo>
                    <a:pt x="3518" y="0"/>
                  </a:moveTo>
                  <a:cubicBezTo>
                    <a:pt x="3484" y="0"/>
                    <a:pt x="3450" y="1"/>
                    <a:pt x="3414" y="4"/>
                  </a:cubicBezTo>
                  <a:cubicBezTo>
                    <a:pt x="3344" y="20"/>
                    <a:pt x="3273" y="42"/>
                    <a:pt x="3202" y="75"/>
                  </a:cubicBezTo>
                  <a:cubicBezTo>
                    <a:pt x="3148" y="97"/>
                    <a:pt x="3094" y="124"/>
                    <a:pt x="3045" y="156"/>
                  </a:cubicBezTo>
                  <a:cubicBezTo>
                    <a:pt x="3034" y="145"/>
                    <a:pt x="3023" y="135"/>
                    <a:pt x="3012" y="129"/>
                  </a:cubicBezTo>
                  <a:cubicBezTo>
                    <a:pt x="2947" y="80"/>
                    <a:pt x="2876" y="48"/>
                    <a:pt x="2795" y="26"/>
                  </a:cubicBezTo>
                  <a:cubicBezTo>
                    <a:pt x="2746" y="18"/>
                    <a:pt x="2697" y="13"/>
                    <a:pt x="2647" y="13"/>
                  </a:cubicBezTo>
                  <a:cubicBezTo>
                    <a:pt x="2536" y="13"/>
                    <a:pt x="2423" y="35"/>
                    <a:pt x="2322" y="80"/>
                  </a:cubicBezTo>
                  <a:cubicBezTo>
                    <a:pt x="2175" y="118"/>
                    <a:pt x="2044" y="200"/>
                    <a:pt x="1936" y="314"/>
                  </a:cubicBezTo>
                  <a:cubicBezTo>
                    <a:pt x="1903" y="352"/>
                    <a:pt x="1827" y="439"/>
                    <a:pt x="1843" y="504"/>
                  </a:cubicBezTo>
                  <a:cubicBezTo>
                    <a:pt x="1805" y="477"/>
                    <a:pt x="1762" y="450"/>
                    <a:pt x="1713" y="428"/>
                  </a:cubicBezTo>
                  <a:cubicBezTo>
                    <a:pt x="1648" y="406"/>
                    <a:pt x="1582" y="390"/>
                    <a:pt x="1512" y="385"/>
                  </a:cubicBezTo>
                  <a:cubicBezTo>
                    <a:pt x="1505" y="384"/>
                    <a:pt x="1498" y="384"/>
                    <a:pt x="1491" y="384"/>
                  </a:cubicBezTo>
                  <a:cubicBezTo>
                    <a:pt x="1373" y="384"/>
                    <a:pt x="1262" y="427"/>
                    <a:pt x="1169" y="499"/>
                  </a:cubicBezTo>
                  <a:cubicBezTo>
                    <a:pt x="1066" y="586"/>
                    <a:pt x="979" y="695"/>
                    <a:pt x="919" y="820"/>
                  </a:cubicBezTo>
                  <a:cubicBezTo>
                    <a:pt x="897" y="874"/>
                    <a:pt x="881" y="934"/>
                    <a:pt x="881" y="993"/>
                  </a:cubicBezTo>
                  <a:cubicBezTo>
                    <a:pt x="881" y="1064"/>
                    <a:pt x="903" y="1140"/>
                    <a:pt x="897" y="1211"/>
                  </a:cubicBezTo>
                  <a:cubicBezTo>
                    <a:pt x="876" y="1216"/>
                    <a:pt x="849" y="1222"/>
                    <a:pt x="821" y="1233"/>
                  </a:cubicBezTo>
                  <a:cubicBezTo>
                    <a:pt x="762" y="1249"/>
                    <a:pt x="707" y="1276"/>
                    <a:pt x="658" y="1309"/>
                  </a:cubicBezTo>
                  <a:cubicBezTo>
                    <a:pt x="555" y="1396"/>
                    <a:pt x="468" y="1499"/>
                    <a:pt x="397" y="1613"/>
                  </a:cubicBezTo>
                  <a:cubicBezTo>
                    <a:pt x="316" y="1722"/>
                    <a:pt x="278" y="1852"/>
                    <a:pt x="289" y="1988"/>
                  </a:cubicBezTo>
                  <a:cubicBezTo>
                    <a:pt x="294" y="2059"/>
                    <a:pt x="305" y="2130"/>
                    <a:pt x="327" y="2195"/>
                  </a:cubicBezTo>
                  <a:cubicBezTo>
                    <a:pt x="332" y="2222"/>
                    <a:pt x="343" y="2249"/>
                    <a:pt x="359" y="2271"/>
                  </a:cubicBezTo>
                  <a:cubicBezTo>
                    <a:pt x="256" y="2358"/>
                    <a:pt x="185" y="2467"/>
                    <a:pt x="136" y="2586"/>
                  </a:cubicBezTo>
                  <a:cubicBezTo>
                    <a:pt x="71" y="2749"/>
                    <a:pt x="1" y="2939"/>
                    <a:pt x="22" y="3113"/>
                  </a:cubicBezTo>
                  <a:cubicBezTo>
                    <a:pt x="44" y="3287"/>
                    <a:pt x="71" y="3478"/>
                    <a:pt x="164" y="3624"/>
                  </a:cubicBezTo>
                  <a:cubicBezTo>
                    <a:pt x="218" y="3717"/>
                    <a:pt x="300" y="3787"/>
                    <a:pt x="397" y="3826"/>
                  </a:cubicBezTo>
                  <a:cubicBezTo>
                    <a:pt x="376" y="3864"/>
                    <a:pt x="365" y="3902"/>
                    <a:pt x="354" y="3934"/>
                  </a:cubicBezTo>
                  <a:cubicBezTo>
                    <a:pt x="267" y="4239"/>
                    <a:pt x="359" y="4565"/>
                    <a:pt x="593" y="4777"/>
                  </a:cubicBezTo>
                  <a:cubicBezTo>
                    <a:pt x="647" y="4820"/>
                    <a:pt x="713" y="4858"/>
                    <a:pt x="778" y="4886"/>
                  </a:cubicBezTo>
                  <a:cubicBezTo>
                    <a:pt x="816" y="4902"/>
                    <a:pt x="859" y="4907"/>
                    <a:pt x="897" y="4913"/>
                  </a:cubicBezTo>
                  <a:lnTo>
                    <a:pt x="963" y="4918"/>
                  </a:lnTo>
                  <a:lnTo>
                    <a:pt x="963" y="4924"/>
                  </a:lnTo>
                  <a:cubicBezTo>
                    <a:pt x="952" y="4967"/>
                    <a:pt x="946" y="5011"/>
                    <a:pt x="946" y="5054"/>
                  </a:cubicBezTo>
                  <a:cubicBezTo>
                    <a:pt x="941" y="5136"/>
                    <a:pt x="946" y="5217"/>
                    <a:pt x="963" y="5299"/>
                  </a:cubicBezTo>
                  <a:cubicBezTo>
                    <a:pt x="990" y="5445"/>
                    <a:pt x="1066" y="5619"/>
                    <a:pt x="1191" y="5712"/>
                  </a:cubicBezTo>
                  <a:cubicBezTo>
                    <a:pt x="1293" y="5790"/>
                    <a:pt x="1414" y="5830"/>
                    <a:pt x="1538" y="5830"/>
                  </a:cubicBezTo>
                  <a:cubicBezTo>
                    <a:pt x="1560" y="5830"/>
                    <a:pt x="1582" y="5828"/>
                    <a:pt x="1604" y="5826"/>
                  </a:cubicBezTo>
                  <a:lnTo>
                    <a:pt x="1664" y="5815"/>
                  </a:lnTo>
                  <a:lnTo>
                    <a:pt x="1664" y="5815"/>
                  </a:lnTo>
                  <a:cubicBezTo>
                    <a:pt x="1653" y="5869"/>
                    <a:pt x="1637" y="5929"/>
                    <a:pt x="1620" y="5984"/>
                  </a:cubicBezTo>
                  <a:cubicBezTo>
                    <a:pt x="1572" y="6141"/>
                    <a:pt x="1528" y="6299"/>
                    <a:pt x="1485" y="6456"/>
                  </a:cubicBezTo>
                  <a:cubicBezTo>
                    <a:pt x="1403" y="6761"/>
                    <a:pt x="1321" y="7071"/>
                    <a:pt x="1213" y="7364"/>
                  </a:cubicBezTo>
                  <a:cubicBezTo>
                    <a:pt x="1104" y="7658"/>
                    <a:pt x="1023" y="7989"/>
                    <a:pt x="936" y="8299"/>
                  </a:cubicBezTo>
                  <a:cubicBezTo>
                    <a:pt x="887" y="8451"/>
                    <a:pt x="854" y="8598"/>
                    <a:pt x="827" y="8750"/>
                  </a:cubicBezTo>
                  <a:cubicBezTo>
                    <a:pt x="789" y="8881"/>
                    <a:pt x="767" y="9011"/>
                    <a:pt x="751" y="9142"/>
                  </a:cubicBezTo>
                  <a:cubicBezTo>
                    <a:pt x="751" y="9185"/>
                    <a:pt x="783" y="9223"/>
                    <a:pt x="827" y="9234"/>
                  </a:cubicBezTo>
                  <a:cubicBezTo>
                    <a:pt x="840" y="9236"/>
                    <a:pt x="852" y="9238"/>
                    <a:pt x="864" y="9238"/>
                  </a:cubicBezTo>
                  <a:cubicBezTo>
                    <a:pt x="933" y="9238"/>
                    <a:pt x="977" y="9198"/>
                    <a:pt x="1028" y="9142"/>
                  </a:cubicBezTo>
                  <a:cubicBezTo>
                    <a:pt x="1120" y="9055"/>
                    <a:pt x="1218" y="8973"/>
                    <a:pt x="1321" y="8908"/>
                  </a:cubicBezTo>
                  <a:cubicBezTo>
                    <a:pt x="1425" y="8837"/>
                    <a:pt x="1528" y="8778"/>
                    <a:pt x="1631" y="8712"/>
                  </a:cubicBezTo>
                  <a:cubicBezTo>
                    <a:pt x="1680" y="8680"/>
                    <a:pt x="1729" y="8642"/>
                    <a:pt x="1778" y="8609"/>
                  </a:cubicBezTo>
                  <a:cubicBezTo>
                    <a:pt x="1832" y="8576"/>
                    <a:pt x="1865" y="8538"/>
                    <a:pt x="1903" y="8517"/>
                  </a:cubicBezTo>
                  <a:cubicBezTo>
                    <a:pt x="1909" y="8517"/>
                    <a:pt x="1909" y="8522"/>
                    <a:pt x="1914" y="8522"/>
                  </a:cubicBezTo>
                  <a:cubicBezTo>
                    <a:pt x="1925" y="8544"/>
                    <a:pt x="1930" y="8560"/>
                    <a:pt x="1947" y="8582"/>
                  </a:cubicBezTo>
                  <a:cubicBezTo>
                    <a:pt x="1979" y="8625"/>
                    <a:pt x="2012" y="8663"/>
                    <a:pt x="2050" y="8707"/>
                  </a:cubicBezTo>
                  <a:cubicBezTo>
                    <a:pt x="2126" y="8805"/>
                    <a:pt x="2197" y="8903"/>
                    <a:pt x="2278" y="8995"/>
                  </a:cubicBezTo>
                  <a:cubicBezTo>
                    <a:pt x="2360" y="9087"/>
                    <a:pt x="2430" y="9191"/>
                    <a:pt x="2517" y="9278"/>
                  </a:cubicBezTo>
                  <a:cubicBezTo>
                    <a:pt x="2593" y="9354"/>
                    <a:pt x="2670" y="9452"/>
                    <a:pt x="2762" y="9500"/>
                  </a:cubicBezTo>
                  <a:cubicBezTo>
                    <a:pt x="2777" y="9509"/>
                    <a:pt x="2794" y="9514"/>
                    <a:pt x="2811" y="9514"/>
                  </a:cubicBezTo>
                  <a:cubicBezTo>
                    <a:pt x="2837" y="9514"/>
                    <a:pt x="2862" y="9504"/>
                    <a:pt x="2882" y="9484"/>
                  </a:cubicBezTo>
                  <a:cubicBezTo>
                    <a:pt x="2963" y="9408"/>
                    <a:pt x="2958" y="9305"/>
                    <a:pt x="2990" y="9202"/>
                  </a:cubicBezTo>
                  <a:cubicBezTo>
                    <a:pt x="3034" y="9077"/>
                    <a:pt x="3045" y="8946"/>
                    <a:pt x="3088" y="8821"/>
                  </a:cubicBezTo>
                  <a:cubicBezTo>
                    <a:pt x="3121" y="8685"/>
                    <a:pt x="3142" y="8549"/>
                    <a:pt x="3148" y="8413"/>
                  </a:cubicBezTo>
                  <a:cubicBezTo>
                    <a:pt x="3164" y="8261"/>
                    <a:pt x="3191" y="8114"/>
                    <a:pt x="3208" y="7962"/>
                  </a:cubicBezTo>
                  <a:cubicBezTo>
                    <a:pt x="3219" y="7815"/>
                    <a:pt x="3213" y="7669"/>
                    <a:pt x="3229" y="7522"/>
                  </a:cubicBezTo>
                  <a:cubicBezTo>
                    <a:pt x="3246" y="7381"/>
                    <a:pt x="3278" y="7245"/>
                    <a:pt x="3316" y="7109"/>
                  </a:cubicBezTo>
                  <a:cubicBezTo>
                    <a:pt x="3327" y="7065"/>
                    <a:pt x="3338" y="7022"/>
                    <a:pt x="3344" y="6984"/>
                  </a:cubicBezTo>
                  <a:cubicBezTo>
                    <a:pt x="3371" y="7065"/>
                    <a:pt x="3393" y="7152"/>
                    <a:pt x="3420" y="7234"/>
                  </a:cubicBezTo>
                  <a:cubicBezTo>
                    <a:pt x="3490" y="7440"/>
                    <a:pt x="3588" y="7625"/>
                    <a:pt x="3653" y="7832"/>
                  </a:cubicBezTo>
                  <a:cubicBezTo>
                    <a:pt x="3773" y="8218"/>
                    <a:pt x="4039" y="8549"/>
                    <a:pt x="4126" y="8951"/>
                  </a:cubicBezTo>
                  <a:cubicBezTo>
                    <a:pt x="4148" y="9042"/>
                    <a:pt x="4148" y="9213"/>
                    <a:pt x="4273" y="9213"/>
                  </a:cubicBezTo>
                  <a:cubicBezTo>
                    <a:pt x="4275" y="9213"/>
                    <a:pt x="4277" y="9212"/>
                    <a:pt x="4279" y="9212"/>
                  </a:cubicBezTo>
                  <a:cubicBezTo>
                    <a:pt x="4393" y="9207"/>
                    <a:pt x="4436" y="9055"/>
                    <a:pt x="4463" y="8968"/>
                  </a:cubicBezTo>
                  <a:cubicBezTo>
                    <a:pt x="4507" y="8854"/>
                    <a:pt x="4534" y="8734"/>
                    <a:pt x="4572" y="8620"/>
                  </a:cubicBezTo>
                  <a:cubicBezTo>
                    <a:pt x="4605" y="8527"/>
                    <a:pt x="4637" y="8430"/>
                    <a:pt x="4670" y="8337"/>
                  </a:cubicBezTo>
                  <a:cubicBezTo>
                    <a:pt x="4681" y="8294"/>
                    <a:pt x="4692" y="8250"/>
                    <a:pt x="4703" y="8201"/>
                  </a:cubicBezTo>
                  <a:cubicBezTo>
                    <a:pt x="4708" y="8185"/>
                    <a:pt x="4713" y="8169"/>
                    <a:pt x="4719" y="8152"/>
                  </a:cubicBezTo>
                  <a:cubicBezTo>
                    <a:pt x="4728" y="8118"/>
                    <a:pt x="4726" y="8100"/>
                    <a:pt x="4747" y="8100"/>
                  </a:cubicBezTo>
                  <a:cubicBezTo>
                    <a:pt x="4752" y="8100"/>
                    <a:pt x="4759" y="8101"/>
                    <a:pt x="4768" y="8103"/>
                  </a:cubicBezTo>
                  <a:cubicBezTo>
                    <a:pt x="4817" y="8125"/>
                    <a:pt x="4855" y="8152"/>
                    <a:pt x="4893" y="8185"/>
                  </a:cubicBezTo>
                  <a:cubicBezTo>
                    <a:pt x="4936" y="8218"/>
                    <a:pt x="4980" y="8250"/>
                    <a:pt x="5029" y="8277"/>
                  </a:cubicBezTo>
                  <a:cubicBezTo>
                    <a:pt x="5127" y="8326"/>
                    <a:pt x="5224" y="8381"/>
                    <a:pt x="5317" y="8441"/>
                  </a:cubicBezTo>
                  <a:cubicBezTo>
                    <a:pt x="5398" y="8506"/>
                    <a:pt x="5485" y="8517"/>
                    <a:pt x="5578" y="8560"/>
                  </a:cubicBezTo>
                  <a:cubicBezTo>
                    <a:pt x="5653" y="8598"/>
                    <a:pt x="5708" y="8651"/>
                    <a:pt x="5788" y="8651"/>
                  </a:cubicBezTo>
                  <a:cubicBezTo>
                    <a:pt x="5800" y="8651"/>
                    <a:pt x="5814" y="8650"/>
                    <a:pt x="5828" y="8647"/>
                  </a:cubicBezTo>
                  <a:cubicBezTo>
                    <a:pt x="5909" y="8647"/>
                    <a:pt x="5991" y="8604"/>
                    <a:pt x="6040" y="8533"/>
                  </a:cubicBezTo>
                  <a:cubicBezTo>
                    <a:pt x="6067" y="8473"/>
                    <a:pt x="6040" y="8413"/>
                    <a:pt x="6034" y="8354"/>
                  </a:cubicBezTo>
                  <a:cubicBezTo>
                    <a:pt x="6023" y="8283"/>
                    <a:pt x="6002" y="8218"/>
                    <a:pt x="5964" y="8158"/>
                  </a:cubicBezTo>
                  <a:cubicBezTo>
                    <a:pt x="5898" y="8000"/>
                    <a:pt x="5822" y="7843"/>
                    <a:pt x="5746" y="7685"/>
                  </a:cubicBezTo>
                  <a:cubicBezTo>
                    <a:pt x="5676" y="7533"/>
                    <a:pt x="5594" y="7402"/>
                    <a:pt x="5529" y="7256"/>
                  </a:cubicBezTo>
                  <a:cubicBezTo>
                    <a:pt x="5458" y="7103"/>
                    <a:pt x="5398" y="6967"/>
                    <a:pt x="5339" y="6821"/>
                  </a:cubicBezTo>
                  <a:cubicBezTo>
                    <a:pt x="5300" y="6739"/>
                    <a:pt x="5262" y="6663"/>
                    <a:pt x="5230" y="6587"/>
                  </a:cubicBezTo>
                  <a:cubicBezTo>
                    <a:pt x="5208" y="6516"/>
                    <a:pt x="5175" y="6451"/>
                    <a:pt x="5137" y="6386"/>
                  </a:cubicBezTo>
                  <a:cubicBezTo>
                    <a:pt x="5045" y="6261"/>
                    <a:pt x="5012" y="6109"/>
                    <a:pt x="4953" y="5967"/>
                  </a:cubicBezTo>
                  <a:cubicBezTo>
                    <a:pt x="4936" y="5929"/>
                    <a:pt x="4920" y="5891"/>
                    <a:pt x="4904" y="5853"/>
                  </a:cubicBezTo>
                  <a:cubicBezTo>
                    <a:pt x="4931" y="5853"/>
                    <a:pt x="4963" y="5853"/>
                    <a:pt x="4996" y="5848"/>
                  </a:cubicBezTo>
                  <a:cubicBezTo>
                    <a:pt x="5175" y="5820"/>
                    <a:pt x="5355" y="5750"/>
                    <a:pt x="5507" y="5647"/>
                  </a:cubicBezTo>
                  <a:cubicBezTo>
                    <a:pt x="5561" y="5603"/>
                    <a:pt x="5616" y="5549"/>
                    <a:pt x="5659" y="5494"/>
                  </a:cubicBezTo>
                  <a:cubicBezTo>
                    <a:pt x="5724" y="5429"/>
                    <a:pt x="5773" y="5353"/>
                    <a:pt x="5801" y="5266"/>
                  </a:cubicBezTo>
                  <a:cubicBezTo>
                    <a:pt x="5850" y="5136"/>
                    <a:pt x="5866" y="4994"/>
                    <a:pt x="5860" y="4858"/>
                  </a:cubicBezTo>
                  <a:cubicBezTo>
                    <a:pt x="5936" y="4793"/>
                    <a:pt x="6013" y="4722"/>
                    <a:pt x="6078" y="4641"/>
                  </a:cubicBezTo>
                  <a:cubicBezTo>
                    <a:pt x="6187" y="4521"/>
                    <a:pt x="6252" y="4375"/>
                    <a:pt x="6279" y="4211"/>
                  </a:cubicBezTo>
                  <a:cubicBezTo>
                    <a:pt x="6312" y="4059"/>
                    <a:pt x="6290" y="3902"/>
                    <a:pt x="6219" y="3766"/>
                  </a:cubicBezTo>
                  <a:cubicBezTo>
                    <a:pt x="6181" y="3684"/>
                    <a:pt x="6116" y="3624"/>
                    <a:pt x="6040" y="3597"/>
                  </a:cubicBezTo>
                  <a:cubicBezTo>
                    <a:pt x="6110" y="3527"/>
                    <a:pt x="6170" y="3450"/>
                    <a:pt x="6225" y="3369"/>
                  </a:cubicBezTo>
                  <a:cubicBezTo>
                    <a:pt x="6322" y="3255"/>
                    <a:pt x="6382" y="3119"/>
                    <a:pt x="6404" y="2978"/>
                  </a:cubicBezTo>
                  <a:cubicBezTo>
                    <a:pt x="6420" y="2820"/>
                    <a:pt x="6355" y="2711"/>
                    <a:pt x="6241" y="2608"/>
                  </a:cubicBezTo>
                  <a:cubicBezTo>
                    <a:pt x="6203" y="2559"/>
                    <a:pt x="6148" y="2526"/>
                    <a:pt x="6089" y="2505"/>
                  </a:cubicBezTo>
                  <a:lnTo>
                    <a:pt x="6067" y="2494"/>
                  </a:lnTo>
                  <a:cubicBezTo>
                    <a:pt x="6121" y="2423"/>
                    <a:pt x="6170" y="2342"/>
                    <a:pt x="6219" y="2260"/>
                  </a:cubicBezTo>
                  <a:cubicBezTo>
                    <a:pt x="6312" y="2146"/>
                    <a:pt x="6312" y="1983"/>
                    <a:pt x="6230" y="1863"/>
                  </a:cubicBezTo>
                  <a:cubicBezTo>
                    <a:pt x="6130" y="1732"/>
                    <a:pt x="5980" y="1656"/>
                    <a:pt x="5813" y="1656"/>
                  </a:cubicBezTo>
                  <a:cubicBezTo>
                    <a:pt x="5807" y="1656"/>
                    <a:pt x="5801" y="1656"/>
                    <a:pt x="5795" y="1657"/>
                  </a:cubicBezTo>
                  <a:cubicBezTo>
                    <a:pt x="5839" y="1597"/>
                    <a:pt x="5860" y="1532"/>
                    <a:pt x="5866" y="1461"/>
                  </a:cubicBezTo>
                  <a:cubicBezTo>
                    <a:pt x="5882" y="1303"/>
                    <a:pt x="5806" y="1151"/>
                    <a:pt x="5676" y="1064"/>
                  </a:cubicBezTo>
                  <a:cubicBezTo>
                    <a:pt x="5540" y="977"/>
                    <a:pt x="5382" y="923"/>
                    <a:pt x="5219" y="917"/>
                  </a:cubicBezTo>
                  <a:cubicBezTo>
                    <a:pt x="5143" y="917"/>
                    <a:pt x="5067" y="939"/>
                    <a:pt x="4996" y="972"/>
                  </a:cubicBezTo>
                  <a:cubicBezTo>
                    <a:pt x="4980" y="977"/>
                    <a:pt x="4969" y="983"/>
                    <a:pt x="4958" y="993"/>
                  </a:cubicBezTo>
                  <a:cubicBezTo>
                    <a:pt x="4953" y="961"/>
                    <a:pt x="4953" y="934"/>
                    <a:pt x="4958" y="901"/>
                  </a:cubicBezTo>
                  <a:cubicBezTo>
                    <a:pt x="4974" y="820"/>
                    <a:pt x="4980" y="738"/>
                    <a:pt x="4969" y="656"/>
                  </a:cubicBezTo>
                  <a:cubicBezTo>
                    <a:pt x="4958" y="531"/>
                    <a:pt x="4877" y="423"/>
                    <a:pt x="4762" y="374"/>
                  </a:cubicBezTo>
                  <a:cubicBezTo>
                    <a:pt x="4666" y="329"/>
                    <a:pt x="4564" y="307"/>
                    <a:pt x="4463" y="307"/>
                  </a:cubicBezTo>
                  <a:cubicBezTo>
                    <a:pt x="4317" y="307"/>
                    <a:pt x="4172" y="352"/>
                    <a:pt x="4050" y="439"/>
                  </a:cubicBezTo>
                  <a:cubicBezTo>
                    <a:pt x="4039" y="357"/>
                    <a:pt x="4012" y="281"/>
                    <a:pt x="3969" y="211"/>
                  </a:cubicBezTo>
                  <a:cubicBezTo>
                    <a:pt x="3887" y="97"/>
                    <a:pt x="3762" y="20"/>
                    <a:pt x="3621" y="4"/>
                  </a:cubicBezTo>
                  <a:cubicBezTo>
                    <a:pt x="3585" y="1"/>
                    <a:pt x="3552" y="0"/>
                    <a:pt x="3518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0"/>
            <p:cNvSpPr/>
            <p:nvPr/>
          </p:nvSpPr>
          <p:spPr>
            <a:xfrm>
              <a:off x="4022650" y="40654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0"/>
            <p:cNvSpPr/>
            <p:nvPr/>
          </p:nvSpPr>
          <p:spPr>
            <a:xfrm>
              <a:off x="3969250" y="4099825"/>
              <a:ext cx="8575" cy="10175"/>
            </a:xfrm>
            <a:custGeom>
              <a:rect b="b" l="l" r="r" t="t"/>
              <a:pathLst>
                <a:path extrusionOk="0" h="407" w="343">
                  <a:moveTo>
                    <a:pt x="305" y="1"/>
                  </a:moveTo>
                  <a:cubicBezTo>
                    <a:pt x="290" y="1"/>
                    <a:pt x="274" y="9"/>
                    <a:pt x="266" y="26"/>
                  </a:cubicBezTo>
                  <a:lnTo>
                    <a:pt x="266" y="21"/>
                  </a:lnTo>
                  <a:cubicBezTo>
                    <a:pt x="250" y="43"/>
                    <a:pt x="234" y="64"/>
                    <a:pt x="218" y="81"/>
                  </a:cubicBezTo>
                  <a:cubicBezTo>
                    <a:pt x="190" y="108"/>
                    <a:pt x="163" y="140"/>
                    <a:pt x="136" y="168"/>
                  </a:cubicBezTo>
                  <a:cubicBezTo>
                    <a:pt x="76" y="211"/>
                    <a:pt x="33" y="271"/>
                    <a:pt x="6" y="342"/>
                  </a:cubicBezTo>
                  <a:cubicBezTo>
                    <a:pt x="0" y="358"/>
                    <a:pt x="6" y="380"/>
                    <a:pt x="16" y="391"/>
                  </a:cubicBezTo>
                  <a:cubicBezTo>
                    <a:pt x="27" y="401"/>
                    <a:pt x="41" y="407"/>
                    <a:pt x="54" y="407"/>
                  </a:cubicBezTo>
                  <a:cubicBezTo>
                    <a:pt x="68" y="407"/>
                    <a:pt x="82" y="401"/>
                    <a:pt x="92" y="391"/>
                  </a:cubicBezTo>
                  <a:cubicBezTo>
                    <a:pt x="109" y="374"/>
                    <a:pt x="125" y="352"/>
                    <a:pt x="136" y="331"/>
                  </a:cubicBezTo>
                  <a:cubicBezTo>
                    <a:pt x="158" y="304"/>
                    <a:pt x="174" y="282"/>
                    <a:pt x="196" y="260"/>
                  </a:cubicBezTo>
                  <a:cubicBezTo>
                    <a:pt x="250" y="206"/>
                    <a:pt x="332" y="119"/>
                    <a:pt x="343" y="37"/>
                  </a:cubicBezTo>
                  <a:cubicBezTo>
                    <a:pt x="343" y="13"/>
                    <a:pt x="324" y="1"/>
                    <a:pt x="305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0"/>
            <p:cNvSpPr/>
            <p:nvPr/>
          </p:nvSpPr>
          <p:spPr>
            <a:xfrm>
              <a:off x="3965850" y="4106625"/>
              <a:ext cx="11150" cy="11000"/>
            </a:xfrm>
            <a:custGeom>
              <a:rect b="b" l="l" r="r" t="t"/>
              <a:pathLst>
                <a:path extrusionOk="0" h="440" w="446">
                  <a:moveTo>
                    <a:pt x="393" y="1"/>
                  </a:moveTo>
                  <a:cubicBezTo>
                    <a:pt x="373" y="1"/>
                    <a:pt x="354" y="13"/>
                    <a:pt x="354" y="37"/>
                  </a:cubicBezTo>
                  <a:cubicBezTo>
                    <a:pt x="354" y="70"/>
                    <a:pt x="277" y="113"/>
                    <a:pt x="256" y="129"/>
                  </a:cubicBezTo>
                  <a:cubicBezTo>
                    <a:pt x="223" y="157"/>
                    <a:pt x="190" y="178"/>
                    <a:pt x="158" y="211"/>
                  </a:cubicBezTo>
                  <a:cubicBezTo>
                    <a:pt x="109" y="260"/>
                    <a:pt x="0" y="374"/>
                    <a:pt x="98" y="434"/>
                  </a:cubicBezTo>
                  <a:cubicBezTo>
                    <a:pt x="102" y="438"/>
                    <a:pt x="108" y="440"/>
                    <a:pt x="114" y="440"/>
                  </a:cubicBezTo>
                  <a:cubicBezTo>
                    <a:pt x="124" y="440"/>
                    <a:pt x="135" y="435"/>
                    <a:pt x="142" y="428"/>
                  </a:cubicBezTo>
                  <a:cubicBezTo>
                    <a:pt x="169" y="396"/>
                    <a:pt x="185" y="352"/>
                    <a:pt x="218" y="320"/>
                  </a:cubicBezTo>
                  <a:cubicBezTo>
                    <a:pt x="250" y="282"/>
                    <a:pt x="277" y="254"/>
                    <a:pt x="310" y="227"/>
                  </a:cubicBezTo>
                  <a:cubicBezTo>
                    <a:pt x="364" y="178"/>
                    <a:pt x="446" y="113"/>
                    <a:pt x="430" y="26"/>
                  </a:cubicBezTo>
                  <a:cubicBezTo>
                    <a:pt x="425" y="9"/>
                    <a:pt x="409" y="1"/>
                    <a:pt x="393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0"/>
            <p:cNvSpPr/>
            <p:nvPr/>
          </p:nvSpPr>
          <p:spPr>
            <a:xfrm>
              <a:off x="3965600" y="4117425"/>
              <a:ext cx="8025" cy="8125"/>
            </a:xfrm>
            <a:custGeom>
              <a:rect b="b" l="l" r="r" t="t"/>
              <a:pathLst>
                <a:path extrusionOk="0" h="325" w="321">
                  <a:moveTo>
                    <a:pt x="278" y="1"/>
                  </a:moveTo>
                  <a:cubicBezTo>
                    <a:pt x="272" y="1"/>
                    <a:pt x="266" y="3"/>
                    <a:pt x="260" y="7"/>
                  </a:cubicBezTo>
                  <a:cubicBezTo>
                    <a:pt x="206" y="45"/>
                    <a:pt x="162" y="89"/>
                    <a:pt x="119" y="138"/>
                  </a:cubicBezTo>
                  <a:cubicBezTo>
                    <a:pt x="70" y="176"/>
                    <a:pt x="37" y="225"/>
                    <a:pt x="10" y="279"/>
                  </a:cubicBezTo>
                  <a:cubicBezTo>
                    <a:pt x="1" y="302"/>
                    <a:pt x="19" y="325"/>
                    <a:pt x="38" y="325"/>
                  </a:cubicBezTo>
                  <a:cubicBezTo>
                    <a:pt x="41" y="325"/>
                    <a:pt x="45" y="324"/>
                    <a:pt x="48" y="323"/>
                  </a:cubicBezTo>
                  <a:cubicBezTo>
                    <a:pt x="103" y="295"/>
                    <a:pt x="152" y="252"/>
                    <a:pt x="184" y="203"/>
                  </a:cubicBezTo>
                  <a:cubicBezTo>
                    <a:pt x="228" y="154"/>
                    <a:pt x="271" y="105"/>
                    <a:pt x="304" y="51"/>
                  </a:cubicBezTo>
                  <a:cubicBezTo>
                    <a:pt x="321" y="29"/>
                    <a:pt x="301" y="1"/>
                    <a:pt x="278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0"/>
            <p:cNvSpPr/>
            <p:nvPr/>
          </p:nvSpPr>
          <p:spPr>
            <a:xfrm>
              <a:off x="3965025" y="4126300"/>
              <a:ext cx="4425" cy="5525"/>
            </a:xfrm>
            <a:custGeom>
              <a:rect b="b" l="l" r="r" t="t"/>
              <a:pathLst>
                <a:path extrusionOk="0" h="221" w="177">
                  <a:moveTo>
                    <a:pt x="125" y="0"/>
                  </a:moveTo>
                  <a:cubicBezTo>
                    <a:pt x="111" y="0"/>
                    <a:pt x="97" y="7"/>
                    <a:pt x="88" y="22"/>
                  </a:cubicBezTo>
                  <a:cubicBezTo>
                    <a:pt x="77" y="44"/>
                    <a:pt x="49" y="60"/>
                    <a:pt x="33" y="76"/>
                  </a:cubicBezTo>
                  <a:cubicBezTo>
                    <a:pt x="11" y="103"/>
                    <a:pt x="1" y="131"/>
                    <a:pt x="6" y="163"/>
                  </a:cubicBezTo>
                  <a:cubicBezTo>
                    <a:pt x="6" y="201"/>
                    <a:pt x="35" y="220"/>
                    <a:pt x="63" y="220"/>
                  </a:cubicBezTo>
                  <a:cubicBezTo>
                    <a:pt x="92" y="220"/>
                    <a:pt x="120" y="201"/>
                    <a:pt x="120" y="163"/>
                  </a:cubicBezTo>
                  <a:cubicBezTo>
                    <a:pt x="120" y="158"/>
                    <a:pt x="120" y="158"/>
                    <a:pt x="120" y="152"/>
                  </a:cubicBezTo>
                  <a:lnTo>
                    <a:pt x="120" y="141"/>
                  </a:lnTo>
                  <a:cubicBezTo>
                    <a:pt x="120" y="141"/>
                    <a:pt x="126" y="131"/>
                    <a:pt x="126" y="131"/>
                  </a:cubicBezTo>
                  <a:cubicBezTo>
                    <a:pt x="142" y="109"/>
                    <a:pt x="158" y="82"/>
                    <a:pt x="169" y="55"/>
                  </a:cubicBezTo>
                  <a:cubicBezTo>
                    <a:pt x="176" y="23"/>
                    <a:pt x="151" y="0"/>
                    <a:pt x="125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0"/>
            <p:cNvSpPr/>
            <p:nvPr/>
          </p:nvSpPr>
          <p:spPr>
            <a:xfrm>
              <a:off x="4004025" y="3980725"/>
              <a:ext cx="13775" cy="18700"/>
            </a:xfrm>
            <a:custGeom>
              <a:rect b="b" l="l" r="r" t="t"/>
              <a:pathLst>
                <a:path extrusionOk="0" h="748" w="551">
                  <a:moveTo>
                    <a:pt x="173" y="0"/>
                  </a:moveTo>
                  <a:cubicBezTo>
                    <a:pt x="156" y="0"/>
                    <a:pt x="139" y="4"/>
                    <a:pt x="120" y="12"/>
                  </a:cubicBezTo>
                  <a:cubicBezTo>
                    <a:pt x="1" y="61"/>
                    <a:pt x="1" y="246"/>
                    <a:pt x="22" y="349"/>
                  </a:cubicBezTo>
                  <a:cubicBezTo>
                    <a:pt x="60" y="512"/>
                    <a:pt x="169" y="692"/>
                    <a:pt x="343" y="741"/>
                  </a:cubicBezTo>
                  <a:cubicBezTo>
                    <a:pt x="360" y="745"/>
                    <a:pt x="375" y="747"/>
                    <a:pt x="389" y="747"/>
                  </a:cubicBezTo>
                  <a:cubicBezTo>
                    <a:pt x="523" y="747"/>
                    <a:pt x="551" y="549"/>
                    <a:pt x="512" y="436"/>
                  </a:cubicBezTo>
                  <a:lnTo>
                    <a:pt x="512" y="431"/>
                  </a:lnTo>
                  <a:cubicBezTo>
                    <a:pt x="507" y="424"/>
                    <a:pt x="498" y="420"/>
                    <a:pt x="489" y="420"/>
                  </a:cubicBezTo>
                  <a:cubicBezTo>
                    <a:pt x="478" y="420"/>
                    <a:pt x="468" y="426"/>
                    <a:pt x="468" y="442"/>
                  </a:cubicBezTo>
                  <a:cubicBezTo>
                    <a:pt x="474" y="501"/>
                    <a:pt x="495" y="588"/>
                    <a:pt x="446" y="643"/>
                  </a:cubicBezTo>
                  <a:cubicBezTo>
                    <a:pt x="424" y="667"/>
                    <a:pt x="399" y="676"/>
                    <a:pt x="373" y="676"/>
                  </a:cubicBezTo>
                  <a:cubicBezTo>
                    <a:pt x="323" y="676"/>
                    <a:pt x="270" y="641"/>
                    <a:pt x="234" y="605"/>
                  </a:cubicBezTo>
                  <a:cubicBezTo>
                    <a:pt x="158" y="529"/>
                    <a:pt x="104" y="425"/>
                    <a:pt x="82" y="317"/>
                  </a:cubicBezTo>
                  <a:cubicBezTo>
                    <a:pt x="60" y="241"/>
                    <a:pt x="77" y="159"/>
                    <a:pt x="115" y="94"/>
                  </a:cubicBezTo>
                  <a:cubicBezTo>
                    <a:pt x="133" y="73"/>
                    <a:pt x="153" y="65"/>
                    <a:pt x="173" y="65"/>
                  </a:cubicBezTo>
                  <a:cubicBezTo>
                    <a:pt x="260" y="65"/>
                    <a:pt x="356" y="226"/>
                    <a:pt x="387" y="279"/>
                  </a:cubicBezTo>
                  <a:cubicBezTo>
                    <a:pt x="392" y="286"/>
                    <a:pt x="399" y="289"/>
                    <a:pt x="405" y="289"/>
                  </a:cubicBezTo>
                  <a:cubicBezTo>
                    <a:pt x="419" y="289"/>
                    <a:pt x="432" y="275"/>
                    <a:pt x="425" y="257"/>
                  </a:cubicBezTo>
                  <a:cubicBezTo>
                    <a:pt x="377" y="172"/>
                    <a:pt x="289" y="0"/>
                    <a:pt x="173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0"/>
            <p:cNvSpPr/>
            <p:nvPr/>
          </p:nvSpPr>
          <p:spPr>
            <a:xfrm>
              <a:off x="4015175" y="4008725"/>
              <a:ext cx="8300" cy="8275"/>
            </a:xfrm>
            <a:custGeom>
              <a:rect b="b" l="l" r="r" t="t"/>
              <a:pathLst>
                <a:path extrusionOk="0" h="331" w="332">
                  <a:moveTo>
                    <a:pt x="86" y="0"/>
                  </a:moveTo>
                  <a:cubicBezTo>
                    <a:pt x="81" y="0"/>
                    <a:pt x="76" y="2"/>
                    <a:pt x="71" y="7"/>
                  </a:cubicBezTo>
                  <a:cubicBezTo>
                    <a:pt x="0" y="61"/>
                    <a:pt x="49" y="159"/>
                    <a:pt x="87" y="208"/>
                  </a:cubicBezTo>
                  <a:cubicBezTo>
                    <a:pt x="121" y="256"/>
                    <a:pt x="186" y="331"/>
                    <a:pt x="257" y="331"/>
                  </a:cubicBezTo>
                  <a:cubicBezTo>
                    <a:pt x="266" y="331"/>
                    <a:pt x="274" y="330"/>
                    <a:pt x="283" y="327"/>
                  </a:cubicBezTo>
                  <a:cubicBezTo>
                    <a:pt x="294" y="327"/>
                    <a:pt x="305" y="316"/>
                    <a:pt x="310" y="306"/>
                  </a:cubicBezTo>
                  <a:cubicBezTo>
                    <a:pt x="332" y="235"/>
                    <a:pt x="332" y="159"/>
                    <a:pt x="310" y="88"/>
                  </a:cubicBezTo>
                  <a:lnTo>
                    <a:pt x="310" y="94"/>
                  </a:lnTo>
                  <a:cubicBezTo>
                    <a:pt x="295" y="52"/>
                    <a:pt x="265" y="6"/>
                    <a:pt x="220" y="6"/>
                  </a:cubicBezTo>
                  <a:cubicBezTo>
                    <a:pt x="217" y="6"/>
                    <a:pt x="215" y="6"/>
                    <a:pt x="212" y="7"/>
                  </a:cubicBezTo>
                  <a:cubicBezTo>
                    <a:pt x="201" y="12"/>
                    <a:pt x="196" y="28"/>
                    <a:pt x="201" y="34"/>
                  </a:cubicBezTo>
                  <a:cubicBezTo>
                    <a:pt x="267" y="94"/>
                    <a:pt x="256" y="191"/>
                    <a:pt x="245" y="268"/>
                  </a:cubicBezTo>
                  <a:cubicBezTo>
                    <a:pt x="169" y="257"/>
                    <a:pt x="44" y="94"/>
                    <a:pt x="104" y="39"/>
                  </a:cubicBezTo>
                  <a:cubicBezTo>
                    <a:pt x="125" y="26"/>
                    <a:pt x="106" y="0"/>
                    <a:pt x="86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0"/>
            <p:cNvSpPr/>
            <p:nvPr/>
          </p:nvSpPr>
          <p:spPr>
            <a:xfrm>
              <a:off x="4019375" y="4099775"/>
              <a:ext cx="5475" cy="8600"/>
            </a:xfrm>
            <a:custGeom>
              <a:rect b="b" l="l" r="r" t="t"/>
              <a:pathLst>
                <a:path extrusionOk="0" h="344" w="219">
                  <a:moveTo>
                    <a:pt x="176" y="0"/>
                  </a:moveTo>
                  <a:cubicBezTo>
                    <a:pt x="158" y="0"/>
                    <a:pt x="139" y="13"/>
                    <a:pt x="142" y="34"/>
                  </a:cubicBezTo>
                  <a:cubicBezTo>
                    <a:pt x="148" y="77"/>
                    <a:pt x="82" y="121"/>
                    <a:pt x="61" y="148"/>
                  </a:cubicBezTo>
                  <a:cubicBezTo>
                    <a:pt x="28" y="191"/>
                    <a:pt x="6" y="240"/>
                    <a:pt x="1" y="295"/>
                  </a:cubicBezTo>
                  <a:cubicBezTo>
                    <a:pt x="1" y="316"/>
                    <a:pt x="17" y="333"/>
                    <a:pt x="39" y="344"/>
                  </a:cubicBezTo>
                  <a:lnTo>
                    <a:pt x="61" y="344"/>
                  </a:lnTo>
                  <a:cubicBezTo>
                    <a:pt x="77" y="338"/>
                    <a:pt x="93" y="322"/>
                    <a:pt x="93" y="306"/>
                  </a:cubicBezTo>
                  <a:cubicBezTo>
                    <a:pt x="115" y="257"/>
                    <a:pt x="142" y="202"/>
                    <a:pt x="169" y="159"/>
                  </a:cubicBezTo>
                  <a:cubicBezTo>
                    <a:pt x="207" y="121"/>
                    <a:pt x="218" y="72"/>
                    <a:pt x="213" y="23"/>
                  </a:cubicBezTo>
                  <a:lnTo>
                    <a:pt x="213" y="23"/>
                  </a:lnTo>
                  <a:lnTo>
                    <a:pt x="207" y="28"/>
                  </a:lnTo>
                  <a:cubicBezTo>
                    <a:pt x="205" y="9"/>
                    <a:pt x="190" y="0"/>
                    <a:pt x="176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0"/>
            <p:cNvSpPr/>
            <p:nvPr/>
          </p:nvSpPr>
          <p:spPr>
            <a:xfrm>
              <a:off x="4022500" y="4102850"/>
              <a:ext cx="7775" cy="9475"/>
            </a:xfrm>
            <a:custGeom>
              <a:rect b="b" l="l" r="r" t="t"/>
              <a:pathLst>
                <a:path extrusionOk="0" h="379" w="311">
                  <a:moveTo>
                    <a:pt x="264" y="1"/>
                  </a:moveTo>
                  <a:cubicBezTo>
                    <a:pt x="247" y="1"/>
                    <a:pt x="231" y="10"/>
                    <a:pt x="225" y="27"/>
                  </a:cubicBezTo>
                  <a:lnTo>
                    <a:pt x="225" y="27"/>
                  </a:lnTo>
                  <a:cubicBezTo>
                    <a:pt x="225" y="26"/>
                    <a:pt x="225" y="25"/>
                    <a:pt x="225" y="25"/>
                  </a:cubicBezTo>
                  <a:lnTo>
                    <a:pt x="225" y="25"/>
                  </a:lnTo>
                  <a:cubicBezTo>
                    <a:pt x="222" y="25"/>
                    <a:pt x="212" y="42"/>
                    <a:pt x="207" y="47"/>
                  </a:cubicBezTo>
                  <a:cubicBezTo>
                    <a:pt x="202" y="52"/>
                    <a:pt x="175" y="79"/>
                    <a:pt x="159" y="96"/>
                  </a:cubicBezTo>
                  <a:cubicBezTo>
                    <a:pt x="120" y="128"/>
                    <a:pt x="88" y="166"/>
                    <a:pt x="55" y="204"/>
                  </a:cubicBezTo>
                  <a:cubicBezTo>
                    <a:pt x="28" y="231"/>
                    <a:pt x="6" y="270"/>
                    <a:pt x="1" y="313"/>
                  </a:cubicBezTo>
                  <a:cubicBezTo>
                    <a:pt x="1" y="335"/>
                    <a:pt x="23" y="378"/>
                    <a:pt x="66" y="378"/>
                  </a:cubicBezTo>
                  <a:cubicBezTo>
                    <a:pt x="88" y="378"/>
                    <a:pt x="104" y="357"/>
                    <a:pt x="104" y="335"/>
                  </a:cubicBezTo>
                  <a:lnTo>
                    <a:pt x="110" y="329"/>
                  </a:lnTo>
                  <a:cubicBezTo>
                    <a:pt x="115" y="318"/>
                    <a:pt x="126" y="308"/>
                    <a:pt x="131" y="297"/>
                  </a:cubicBezTo>
                  <a:cubicBezTo>
                    <a:pt x="153" y="264"/>
                    <a:pt x="180" y="231"/>
                    <a:pt x="207" y="199"/>
                  </a:cubicBezTo>
                  <a:cubicBezTo>
                    <a:pt x="235" y="166"/>
                    <a:pt x="311" y="96"/>
                    <a:pt x="305" y="41"/>
                  </a:cubicBezTo>
                  <a:cubicBezTo>
                    <a:pt x="305" y="15"/>
                    <a:pt x="284" y="1"/>
                    <a:pt x="264" y="1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0"/>
            <p:cNvSpPr/>
            <p:nvPr/>
          </p:nvSpPr>
          <p:spPr>
            <a:xfrm>
              <a:off x="4023875" y="4109325"/>
              <a:ext cx="7775" cy="8200"/>
            </a:xfrm>
            <a:custGeom>
              <a:rect b="b" l="l" r="r" t="t"/>
              <a:pathLst>
                <a:path extrusionOk="0" h="328" w="311">
                  <a:moveTo>
                    <a:pt x="211" y="0"/>
                  </a:moveTo>
                  <a:cubicBezTo>
                    <a:pt x="180" y="0"/>
                    <a:pt x="158" y="42"/>
                    <a:pt x="185" y="65"/>
                  </a:cubicBezTo>
                  <a:cubicBezTo>
                    <a:pt x="169" y="98"/>
                    <a:pt x="125" y="119"/>
                    <a:pt x="98" y="146"/>
                  </a:cubicBezTo>
                  <a:cubicBezTo>
                    <a:pt x="60" y="190"/>
                    <a:pt x="33" y="228"/>
                    <a:pt x="6" y="277"/>
                  </a:cubicBezTo>
                  <a:cubicBezTo>
                    <a:pt x="0" y="293"/>
                    <a:pt x="6" y="315"/>
                    <a:pt x="22" y="320"/>
                  </a:cubicBezTo>
                  <a:cubicBezTo>
                    <a:pt x="32" y="325"/>
                    <a:pt x="42" y="328"/>
                    <a:pt x="51" y="328"/>
                  </a:cubicBezTo>
                  <a:cubicBezTo>
                    <a:pt x="111" y="328"/>
                    <a:pt x="153" y="232"/>
                    <a:pt x="191" y="190"/>
                  </a:cubicBezTo>
                  <a:cubicBezTo>
                    <a:pt x="234" y="146"/>
                    <a:pt x="310" y="59"/>
                    <a:pt x="229" y="5"/>
                  </a:cubicBezTo>
                  <a:cubicBezTo>
                    <a:pt x="222" y="2"/>
                    <a:pt x="216" y="0"/>
                    <a:pt x="211" y="0"/>
                  </a:cubicBezTo>
                  <a:close/>
                </a:path>
              </a:pathLst>
            </a:cu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1" name="Google Shape;321;p20"/>
          <p:cNvSpPr/>
          <p:nvPr/>
        </p:nvSpPr>
        <p:spPr>
          <a:xfrm>
            <a:off x="2993250" y="1545625"/>
            <a:ext cx="145150" cy="2636775"/>
          </a:xfrm>
          <a:custGeom>
            <a:rect b="b" l="l" r="r" t="t"/>
            <a:pathLst>
              <a:path extrusionOk="0" h="105471" w="5806">
                <a:moveTo>
                  <a:pt x="5806" y="0"/>
                </a:moveTo>
                <a:cubicBezTo>
                  <a:pt x="-1018" y="7967"/>
                  <a:pt x="4005" y="20974"/>
                  <a:pt x="4597" y="31448"/>
                </a:cubicBezTo>
                <a:cubicBezTo>
                  <a:pt x="5265" y="43256"/>
                  <a:pt x="1530" y="54944"/>
                  <a:pt x="1210" y="66766"/>
                </a:cubicBezTo>
                <a:cubicBezTo>
                  <a:pt x="1043" y="72931"/>
                  <a:pt x="3934" y="78808"/>
                  <a:pt x="4838" y="84909"/>
                </a:cubicBezTo>
                <a:cubicBezTo>
                  <a:pt x="5870" y="91874"/>
                  <a:pt x="2228" y="98791"/>
                  <a:pt x="0" y="105471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2" name="Google Shape;322;p20"/>
          <p:cNvSpPr/>
          <p:nvPr/>
        </p:nvSpPr>
        <p:spPr>
          <a:xfrm flipH="1" rot="10800000">
            <a:off x="5812650" y="1545625"/>
            <a:ext cx="145150" cy="2636775"/>
          </a:xfrm>
          <a:custGeom>
            <a:rect b="b" l="l" r="r" t="t"/>
            <a:pathLst>
              <a:path extrusionOk="0" h="105471" w="5806">
                <a:moveTo>
                  <a:pt x="5806" y="0"/>
                </a:moveTo>
                <a:cubicBezTo>
                  <a:pt x="-1018" y="7967"/>
                  <a:pt x="4005" y="20974"/>
                  <a:pt x="4597" y="31448"/>
                </a:cubicBezTo>
                <a:cubicBezTo>
                  <a:pt x="5265" y="43256"/>
                  <a:pt x="1530" y="54944"/>
                  <a:pt x="1210" y="66766"/>
                </a:cubicBezTo>
                <a:cubicBezTo>
                  <a:pt x="1043" y="72931"/>
                  <a:pt x="3934" y="78808"/>
                  <a:pt x="4838" y="84909"/>
                </a:cubicBezTo>
                <a:cubicBezTo>
                  <a:pt x="5870" y="91874"/>
                  <a:pt x="2228" y="98791"/>
                  <a:pt x="0" y="105471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1"/>
          <p:cNvSpPr txBox="1"/>
          <p:nvPr>
            <p:ph type="title"/>
          </p:nvPr>
        </p:nvSpPr>
        <p:spPr>
          <a:xfrm>
            <a:off x="311700" y="2531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328" name="Google Shape;328;p21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1C4587"/>
                </a:solidFill>
              </a:rPr>
              <a:t>2</a:t>
            </a:r>
            <a:endParaRPr>
              <a:solidFill>
                <a:srgbClr val="1C4587"/>
              </a:solidFill>
            </a:endParaRPr>
          </a:p>
        </p:txBody>
      </p:sp>
      <p:sp>
        <p:nvSpPr>
          <p:cNvPr id="329" name="Google Shape;329;p21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grpSp>
        <p:nvGrpSpPr>
          <p:cNvPr id="330" name="Google Shape;330;p21"/>
          <p:cNvGrpSpPr/>
          <p:nvPr/>
        </p:nvGrpSpPr>
        <p:grpSpPr>
          <a:xfrm rot="4500178">
            <a:off x="1501148" y="2742021"/>
            <a:ext cx="717618" cy="1297963"/>
            <a:chOff x="2355475" y="238125"/>
            <a:chExt cx="2835075" cy="5127825"/>
          </a:xfrm>
        </p:grpSpPr>
        <p:sp>
          <p:nvSpPr>
            <p:cNvPr id="331" name="Google Shape;331;p21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1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3" name="Google Shape;333;p21"/>
          <p:cNvSpPr/>
          <p:nvPr/>
        </p:nvSpPr>
        <p:spPr>
          <a:xfrm>
            <a:off x="6846050" y="2395525"/>
            <a:ext cx="274800" cy="227000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4" name="Google Shape;334;p21"/>
          <p:cNvSpPr/>
          <p:nvPr/>
        </p:nvSpPr>
        <p:spPr>
          <a:xfrm>
            <a:off x="7102925" y="2742000"/>
            <a:ext cx="364400" cy="77675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5" name="Google Shape;335;p21"/>
          <p:cNvSpPr/>
          <p:nvPr/>
        </p:nvSpPr>
        <p:spPr>
          <a:xfrm>
            <a:off x="7180600" y="3057863"/>
            <a:ext cx="244925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6" name="Google Shape;336;p21"/>
          <p:cNvSpPr/>
          <p:nvPr/>
        </p:nvSpPr>
        <p:spPr>
          <a:xfrm rot="-143743">
            <a:off x="2597688" y="39880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FFE5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7" name="Google Shape;33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343" name="Google Shape;343;p22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2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45" name="Google Shape;345;p22"/>
          <p:cNvSpPr txBox="1"/>
          <p:nvPr/>
        </p:nvSpPr>
        <p:spPr>
          <a:xfrm>
            <a:off x="1351550" y="17802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Alpha</a:t>
            </a:r>
            <a:endParaRPr b="1" sz="23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46" name="Google Shape;346;p22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47" name="Google Shape;347;p22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2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49" name="Google Shape;349;p22"/>
          <p:cNvSpPr txBox="1"/>
          <p:nvPr/>
        </p:nvSpPr>
        <p:spPr>
          <a:xfrm>
            <a:off x="5466350" y="17802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Beta</a:t>
            </a:r>
            <a:endParaRPr b="1" sz="23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50" name="Google Shape;350;p22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51" name="Google Shape;351;p22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2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53" name="Google Shape;353;p22"/>
          <p:cNvSpPr txBox="1"/>
          <p:nvPr/>
        </p:nvSpPr>
        <p:spPr>
          <a:xfrm>
            <a:off x="1351550" y="32280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Gamma</a:t>
            </a:r>
            <a:endParaRPr b="1" sz="23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54" name="Google Shape;354;p22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55" name="Google Shape;355;p22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2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57" name="Google Shape;357;p22"/>
          <p:cNvSpPr txBox="1"/>
          <p:nvPr/>
        </p:nvSpPr>
        <p:spPr>
          <a:xfrm>
            <a:off x="5466350" y="32280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Omega</a:t>
            </a:r>
            <a:endParaRPr b="1" sz="23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58" name="Google Shape;358;p22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59" name="Google Shape;359;p22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60" name="Google Shape;36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361" name="Google Shape;361;p22"/>
          <p:cNvGrpSpPr/>
          <p:nvPr/>
        </p:nvGrpSpPr>
        <p:grpSpPr>
          <a:xfrm>
            <a:off x="4672573" y="1972664"/>
            <a:ext cx="508052" cy="539833"/>
            <a:chOff x="5163475" y="4603000"/>
            <a:chExt cx="144075" cy="154150"/>
          </a:xfrm>
        </p:grpSpPr>
        <p:sp>
          <p:nvSpPr>
            <p:cNvPr id="362" name="Google Shape;362;p22"/>
            <p:cNvSpPr/>
            <p:nvPr/>
          </p:nvSpPr>
          <p:spPr>
            <a:xfrm>
              <a:off x="5178150" y="4684675"/>
              <a:ext cx="30750" cy="28975"/>
            </a:xfrm>
            <a:custGeom>
              <a:rect b="b" l="l" r="r" t="t"/>
              <a:pathLst>
                <a:path extrusionOk="0" h="1159" w="1230">
                  <a:moveTo>
                    <a:pt x="523" y="115"/>
                  </a:moveTo>
                  <a:cubicBezTo>
                    <a:pt x="527" y="127"/>
                    <a:pt x="539" y="136"/>
                    <a:pt x="550" y="136"/>
                  </a:cubicBezTo>
                  <a:cubicBezTo>
                    <a:pt x="554" y="136"/>
                    <a:pt x="558" y="134"/>
                    <a:pt x="561" y="131"/>
                  </a:cubicBezTo>
                  <a:cubicBezTo>
                    <a:pt x="572" y="126"/>
                    <a:pt x="577" y="126"/>
                    <a:pt x="588" y="126"/>
                  </a:cubicBezTo>
                  <a:cubicBezTo>
                    <a:pt x="604" y="131"/>
                    <a:pt x="621" y="137"/>
                    <a:pt x="637" y="148"/>
                  </a:cubicBezTo>
                  <a:cubicBezTo>
                    <a:pt x="640" y="150"/>
                    <a:pt x="643" y="151"/>
                    <a:pt x="646" y="151"/>
                  </a:cubicBezTo>
                  <a:cubicBezTo>
                    <a:pt x="658" y="151"/>
                    <a:pt x="667" y="135"/>
                    <a:pt x="659" y="126"/>
                  </a:cubicBezTo>
                  <a:lnTo>
                    <a:pt x="675" y="126"/>
                  </a:lnTo>
                  <a:cubicBezTo>
                    <a:pt x="713" y="126"/>
                    <a:pt x="756" y="126"/>
                    <a:pt x="800" y="137"/>
                  </a:cubicBezTo>
                  <a:cubicBezTo>
                    <a:pt x="849" y="148"/>
                    <a:pt x="898" y="175"/>
                    <a:pt x="936" y="207"/>
                  </a:cubicBezTo>
                  <a:cubicBezTo>
                    <a:pt x="974" y="235"/>
                    <a:pt x="1012" y="267"/>
                    <a:pt x="1050" y="300"/>
                  </a:cubicBezTo>
                  <a:cubicBezTo>
                    <a:pt x="1126" y="387"/>
                    <a:pt x="1110" y="512"/>
                    <a:pt x="1110" y="621"/>
                  </a:cubicBezTo>
                  <a:lnTo>
                    <a:pt x="1110" y="615"/>
                  </a:lnTo>
                  <a:cubicBezTo>
                    <a:pt x="1110" y="740"/>
                    <a:pt x="1050" y="854"/>
                    <a:pt x="947" y="925"/>
                  </a:cubicBezTo>
                  <a:cubicBezTo>
                    <a:pt x="920" y="952"/>
                    <a:pt x="887" y="974"/>
                    <a:pt x="849" y="996"/>
                  </a:cubicBezTo>
                  <a:cubicBezTo>
                    <a:pt x="821" y="1006"/>
                    <a:pt x="788" y="1012"/>
                    <a:pt x="755" y="1012"/>
                  </a:cubicBezTo>
                  <a:cubicBezTo>
                    <a:pt x="737" y="1012"/>
                    <a:pt x="719" y="1010"/>
                    <a:pt x="702" y="1006"/>
                  </a:cubicBezTo>
                  <a:cubicBezTo>
                    <a:pt x="599" y="1006"/>
                    <a:pt x="490" y="996"/>
                    <a:pt x="387" y="963"/>
                  </a:cubicBezTo>
                  <a:cubicBezTo>
                    <a:pt x="343" y="947"/>
                    <a:pt x="300" y="930"/>
                    <a:pt x="256" y="903"/>
                  </a:cubicBezTo>
                  <a:cubicBezTo>
                    <a:pt x="218" y="871"/>
                    <a:pt x="197" y="827"/>
                    <a:pt x="180" y="778"/>
                  </a:cubicBezTo>
                  <a:cubicBezTo>
                    <a:pt x="164" y="735"/>
                    <a:pt x="148" y="686"/>
                    <a:pt x="131" y="637"/>
                  </a:cubicBezTo>
                  <a:cubicBezTo>
                    <a:pt x="126" y="588"/>
                    <a:pt x="131" y="534"/>
                    <a:pt x="142" y="485"/>
                  </a:cubicBezTo>
                  <a:cubicBezTo>
                    <a:pt x="175" y="381"/>
                    <a:pt x="235" y="283"/>
                    <a:pt x="316" y="213"/>
                  </a:cubicBezTo>
                  <a:cubicBezTo>
                    <a:pt x="349" y="175"/>
                    <a:pt x="392" y="180"/>
                    <a:pt x="436" y="158"/>
                  </a:cubicBezTo>
                  <a:cubicBezTo>
                    <a:pt x="468" y="142"/>
                    <a:pt x="485" y="115"/>
                    <a:pt x="523" y="115"/>
                  </a:cubicBezTo>
                  <a:close/>
                  <a:moveTo>
                    <a:pt x="716" y="1"/>
                  </a:moveTo>
                  <a:cubicBezTo>
                    <a:pt x="653" y="1"/>
                    <a:pt x="591" y="14"/>
                    <a:pt x="550" y="55"/>
                  </a:cubicBezTo>
                  <a:cubicBezTo>
                    <a:pt x="545" y="55"/>
                    <a:pt x="534" y="50"/>
                    <a:pt x="523" y="50"/>
                  </a:cubicBezTo>
                  <a:cubicBezTo>
                    <a:pt x="514" y="48"/>
                    <a:pt x="506" y="48"/>
                    <a:pt x="498" y="48"/>
                  </a:cubicBezTo>
                  <a:cubicBezTo>
                    <a:pt x="444" y="48"/>
                    <a:pt x="411" y="78"/>
                    <a:pt x="354" y="82"/>
                  </a:cubicBezTo>
                  <a:cubicBezTo>
                    <a:pt x="246" y="93"/>
                    <a:pt x="153" y="235"/>
                    <a:pt x="93" y="322"/>
                  </a:cubicBezTo>
                  <a:cubicBezTo>
                    <a:pt x="28" y="430"/>
                    <a:pt x="1" y="555"/>
                    <a:pt x="17" y="680"/>
                  </a:cubicBezTo>
                  <a:cubicBezTo>
                    <a:pt x="34" y="746"/>
                    <a:pt x="55" y="811"/>
                    <a:pt x="82" y="871"/>
                  </a:cubicBezTo>
                  <a:cubicBezTo>
                    <a:pt x="99" y="930"/>
                    <a:pt x="137" y="985"/>
                    <a:pt x="186" y="1017"/>
                  </a:cubicBezTo>
                  <a:cubicBezTo>
                    <a:pt x="305" y="1104"/>
                    <a:pt x="447" y="1148"/>
                    <a:pt x="593" y="1153"/>
                  </a:cubicBezTo>
                  <a:cubicBezTo>
                    <a:pt x="664" y="1159"/>
                    <a:pt x="740" y="1159"/>
                    <a:pt x="811" y="1159"/>
                  </a:cubicBezTo>
                  <a:cubicBezTo>
                    <a:pt x="876" y="1148"/>
                    <a:pt x="941" y="1115"/>
                    <a:pt x="985" y="1066"/>
                  </a:cubicBezTo>
                  <a:cubicBezTo>
                    <a:pt x="1094" y="979"/>
                    <a:pt x="1202" y="865"/>
                    <a:pt x="1224" y="718"/>
                  </a:cubicBezTo>
                  <a:cubicBezTo>
                    <a:pt x="1229" y="642"/>
                    <a:pt x="1229" y="566"/>
                    <a:pt x="1224" y="485"/>
                  </a:cubicBezTo>
                  <a:cubicBezTo>
                    <a:pt x="1224" y="414"/>
                    <a:pt x="1208" y="343"/>
                    <a:pt x="1175" y="278"/>
                  </a:cubicBezTo>
                  <a:cubicBezTo>
                    <a:pt x="1142" y="224"/>
                    <a:pt x="1099" y="175"/>
                    <a:pt x="1039" y="142"/>
                  </a:cubicBezTo>
                  <a:cubicBezTo>
                    <a:pt x="985" y="82"/>
                    <a:pt x="914" y="39"/>
                    <a:pt x="843" y="17"/>
                  </a:cubicBezTo>
                  <a:cubicBezTo>
                    <a:pt x="807" y="8"/>
                    <a:pt x="761" y="1"/>
                    <a:pt x="716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2"/>
            <p:cNvSpPr/>
            <p:nvPr/>
          </p:nvSpPr>
          <p:spPr>
            <a:xfrm>
              <a:off x="5163475" y="4603000"/>
              <a:ext cx="144075" cy="154150"/>
            </a:xfrm>
            <a:custGeom>
              <a:rect b="b" l="l" r="r" t="t"/>
              <a:pathLst>
                <a:path extrusionOk="0" h="6166" w="5763">
                  <a:moveTo>
                    <a:pt x="5638" y="1398"/>
                  </a:moveTo>
                  <a:cubicBezTo>
                    <a:pt x="5638" y="1452"/>
                    <a:pt x="5616" y="1507"/>
                    <a:pt x="5611" y="1556"/>
                  </a:cubicBezTo>
                  <a:lnTo>
                    <a:pt x="5616" y="1566"/>
                  </a:lnTo>
                  <a:cubicBezTo>
                    <a:pt x="5611" y="1572"/>
                    <a:pt x="5611" y="1583"/>
                    <a:pt x="5616" y="1588"/>
                  </a:cubicBezTo>
                  <a:cubicBezTo>
                    <a:pt x="5611" y="1583"/>
                    <a:pt x="5604" y="1580"/>
                    <a:pt x="5597" y="1580"/>
                  </a:cubicBezTo>
                  <a:cubicBezTo>
                    <a:pt x="5590" y="1580"/>
                    <a:pt x="5583" y="1583"/>
                    <a:pt x="5578" y="1588"/>
                  </a:cubicBezTo>
                  <a:cubicBezTo>
                    <a:pt x="5567" y="1594"/>
                    <a:pt x="5556" y="1604"/>
                    <a:pt x="5545" y="1610"/>
                  </a:cubicBezTo>
                  <a:cubicBezTo>
                    <a:pt x="5540" y="1599"/>
                    <a:pt x="5529" y="1594"/>
                    <a:pt x="5518" y="1594"/>
                  </a:cubicBezTo>
                  <a:cubicBezTo>
                    <a:pt x="5496" y="1599"/>
                    <a:pt x="5469" y="1610"/>
                    <a:pt x="5453" y="1626"/>
                  </a:cubicBezTo>
                  <a:cubicBezTo>
                    <a:pt x="5409" y="1653"/>
                    <a:pt x="5361" y="1686"/>
                    <a:pt x="5317" y="1708"/>
                  </a:cubicBezTo>
                  <a:cubicBezTo>
                    <a:pt x="5241" y="1757"/>
                    <a:pt x="5159" y="1806"/>
                    <a:pt x="5078" y="1844"/>
                  </a:cubicBezTo>
                  <a:cubicBezTo>
                    <a:pt x="5056" y="1849"/>
                    <a:pt x="5034" y="1860"/>
                    <a:pt x="5013" y="1865"/>
                  </a:cubicBezTo>
                  <a:cubicBezTo>
                    <a:pt x="4909" y="1914"/>
                    <a:pt x="4801" y="1958"/>
                    <a:pt x="4703" y="2001"/>
                  </a:cubicBezTo>
                  <a:cubicBezTo>
                    <a:pt x="4600" y="2050"/>
                    <a:pt x="4480" y="2099"/>
                    <a:pt x="4371" y="2148"/>
                  </a:cubicBezTo>
                  <a:cubicBezTo>
                    <a:pt x="4290" y="2186"/>
                    <a:pt x="4214" y="2235"/>
                    <a:pt x="4132" y="2273"/>
                  </a:cubicBezTo>
                  <a:cubicBezTo>
                    <a:pt x="4089" y="2295"/>
                    <a:pt x="4051" y="2317"/>
                    <a:pt x="4012" y="2344"/>
                  </a:cubicBezTo>
                  <a:cubicBezTo>
                    <a:pt x="3953" y="2371"/>
                    <a:pt x="3893" y="2393"/>
                    <a:pt x="3828" y="2420"/>
                  </a:cubicBezTo>
                  <a:cubicBezTo>
                    <a:pt x="3800" y="2431"/>
                    <a:pt x="3768" y="2442"/>
                    <a:pt x="3735" y="2452"/>
                  </a:cubicBezTo>
                  <a:cubicBezTo>
                    <a:pt x="3714" y="2452"/>
                    <a:pt x="3697" y="2458"/>
                    <a:pt x="3675" y="2463"/>
                  </a:cubicBezTo>
                  <a:cubicBezTo>
                    <a:pt x="3643" y="2474"/>
                    <a:pt x="3610" y="2496"/>
                    <a:pt x="3583" y="2512"/>
                  </a:cubicBezTo>
                  <a:cubicBezTo>
                    <a:pt x="3561" y="2515"/>
                    <a:pt x="3540" y="2516"/>
                    <a:pt x="3518" y="2516"/>
                  </a:cubicBezTo>
                  <a:cubicBezTo>
                    <a:pt x="3497" y="2516"/>
                    <a:pt x="3477" y="2515"/>
                    <a:pt x="3458" y="2512"/>
                  </a:cubicBezTo>
                  <a:cubicBezTo>
                    <a:pt x="3420" y="2496"/>
                    <a:pt x="3387" y="2480"/>
                    <a:pt x="3355" y="2463"/>
                  </a:cubicBezTo>
                  <a:lnTo>
                    <a:pt x="3387" y="2442"/>
                  </a:lnTo>
                  <a:cubicBezTo>
                    <a:pt x="3518" y="2382"/>
                    <a:pt x="3643" y="2306"/>
                    <a:pt x="3779" y="2251"/>
                  </a:cubicBezTo>
                  <a:cubicBezTo>
                    <a:pt x="3915" y="2197"/>
                    <a:pt x="4051" y="2132"/>
                    <a:pt x="4186" y="2077"/>
                  </a:cubicBezTo>
                  <a:cubicBezTo>
                    <a:pt x="4301" y="2028"/>
                    <a:pt x="4431" y="1990"/>
                    <a:pt x="4545" y="1931"/>
                  </a:cubicBezTo>
                  <a:cubicBezTo>
                    <a:pt x="4594" y="1893"/>
                    <a:pt x="4654" y="1865"/>
                    <a:pt x="4708" y="1838"/>
                  </a:cubicBezTo>
                  <a:cubicBezTo>
                    <a:pt x="4779" y="1811"/>
                    <a:pt x="4844" y="1778"/>
                    <a:pt x="4915" y="1746"/>
                  </a:cubicBezTo>
                  <a:cubicBezTo>
                    <a:pt x="5056" y="1681"/>
                    <a:pt x="5197" y="1604"/>
                    <a:pt x="5350" y="1545"/>
                  </a:cubicBezTo>
                  <a:cubicBezTo>
                    <a:pt x="5448" y="1507"/>
                    <a:pt x="5534" y="1441"/>
                    <a:pt x="5638" y="1398"/>
                  </a:cubicBezTo>
                  <a:close/>
                  <a:moveTo>
                    <a:pt x="4019" y="78"/>
                  </a:moveTo>
                  <a:cubicBezTo>
                    <a:pt x="4053" y="78"/>
                    <a:pt x="4086" y="92"/>
                    <a:pt x="4110" y="121"/>
                  </a:cubicBezTo>
                  <a:cubicBezTo>
                    <a:pt x="4165" y="191"/>
                    <a:pt x="4127" y="289"/>
                    <a:pt x="4045" y="305"/>
                  </a:cubicBezTo>
                  <a:cubicBezTo>
                    <a:pt x="4018" y="387"/>
                    <a:pt x="4002" y="468"/>
                    <a:pt x="3985" y="555"/>
                  </a:cubicBezTo>
                  <a:cubicBezTo>
                    <a:pt x="3969" y="642"/>
                    <a:pt x="3964" y="729"/>
                    <a:pt x="3942" y="816"/>
                  </a:cubicBezTo>
                  <a:cubicBezTo>
                    <a:pt x="3915" y="914"/>
                    <a:pt x="3893" y="1012"/>
                    <a:pt x="3882" y="1110"/>
                  </a:cubicBezTo>
                  <a:cubicBezTo>
                    <a:pt x="3871" y="1202"/>
                    <a:pt x="3860" y="1289"/>
                    <a:pt x="3839" y="1382"/>
                  </a:cubicBezTo>
                  <a:cubicBezTo>
                    <a:pt x="3817" y="1469"/>
                    <a:pt x="3828" y="1556"/>
                    <a:pt x="3806" y="1643"/>
                  </a:cubicBezTo>
                  <a:cubicBezTo>
                    <a:pt x="3784" y="1735"/>
                    <a:pt x="3762" y="1822"/>
                    <a:pt x="3752" y="1914"/>
                  </a:cubicBezTo>
                  <a:cubicBezTo>
                    <a:pt x="3741" y="1996"/>
                    <a:pt x="3697" y="2067"/>
                    <a:pt x="3708" y="2153"/>
                  </a:cubicBezTo>
                  <a:cubicBezTo>
                    <a:pt x="3621" y="2197"/>
                    <a:pt x="3529" y="2240"/>
                    <a:pt x="3442" y="2289"/>
                  </a:cubicBezTo>
                  <a:cubicBezTo>
                    <a:pt x="3311" y="2355"/>
                    <a:pt x="3170" y="2420"/>
                    <a:pt x="3039" y="2485"/>
                  </a:cubicBezTo>
                  <a:cubicBezTo>
                    <a:pt x="3001" y="2507"/>
                    <a:pt x="2963" y="2529"/>
                    <a:pt x="2925" y="2550"/>
                  </a:cubicBezTo>
                  <a:cubicBezTo>
                    <a:pt x="2925" y="2545"/>
                    <a:pt x="2931" y="2534"/>
                    <a:pt x="2931" y="2529"/>
                  </a:cubicBezTo>
                  <a:lnTo>
                    <a:pt x="2936" y="2529"/>
                  </a:lnTo>
                  <a:cubicBezTo>
                    <a:pt x="2942" y="2507"/>
                    <a:pt x="2936" y="2480"/>
                    <a:pt x="2942" y="2452"/>
                  </a:cubicBezTo>
                  <a:cubicBezTo>
                    <a:pt x="2952" y="2425"/>
                    <a:pt x="2963" y="2420"/>
                    <a:pt x="2969" y="2393"/>
                  </a:cubicBezTo>
                  <a:cubicBezTo>
                    <a:pt x="2969" y="2371"/>
                    <a:pt x="2969" y="2355"/>
                    <a:pt x="2969" y="2338"/>
                  </a:cubicBezTo>
                  <a:cubicBezTo>
                    <a:pt x="2980" y="2268"/>
                    <a:pt x="2996" y="2192"/>
                    <a:pt x="3012" y="2121"/>
                  </a:cubicBezTo>
                  <a:cubicBezTo>
                    <a:pt x="3023" y="2061"/>
                    <a:pt x="3034" y="1996"/>
                    <a:pt x="3039" y="1931"/>
                  </a:cubicBezTo>
                  <a:cubicBezTo>
                    <a:pt x="3050" y="1860"/>
                    <a:pt x="3061" y="1784"/>
                    <a:pt x="3067" y="1708"/>
                  </a:cubicBezTo>
                  <a:cubicBezTo>
                    <a:pt x="3061" y="1648"/>
                    <a:pt x="3072" y="1588"/>
                    <a:pt x="3083" y="1534"/>
                  </a:cubicBezTo>
                  <a:cubicBezTo>
                    <a:pt x="3099" y="1463"/>
                    <a:pt x="3099" y="1387"/>
                    <a:pt x="3116" y="1311"/>
                  </a:cubicBezTo>
                  <a:cubicBezTo>
                    <a:pt x="3126" y="1240"/>
                    <a:pt x="3143" y="1164"/>
                    <a:pt x="3154" y="1088"/>
                  </a:cubicBezTo>
                  <a:cubicBezTo>
                    <a:pt x="3170" y="1023"/>
                    <a:pt x="3192" y="963"/>
                    <a:pt x="3203" y="903"/>
                  </a:cubicBezTo>
                  <a:cubicBezTo>
                    <a:pt x="3213" y="838"/>
                    <a:pt x="3213" y="762"/>
                    <a:pt x="3230" y="691"/>
                  </a:cubicBezTo>
                  <a:cubicBezTo>
                    <a:pt x="3251" y="577"/>
                    <a:pt x="3295" y="463"/>
                    <a:pt x="3360" y="371"/>
                  </a:cubicBezTo>
                  <a:cubicBezTo>
                    <a:pt x="3398" y="333"/>
                    <a:pt x="3447" y="305"/>
                    <a:pt x="3496" y="289"/>
                  </a:cubicBezTo>
                  <a:cubicBezTo>
                    <a:pt x="3556" y="246"/>
                    <a:pt x="3621" y="218"/>
                    <a:pt x="3692" y="191"/>
                  </a:cubicBezTo>
                  <a:cubicBezTo>
                    <a:pt x="3752" y="175"/>
                    <a:pt x="3817" y="164"/>
                    <a:pt x="3877" y="148"/>
                  </a:cubicBezTo>
                  <a:lnTo>
                    <a:pt x="3877" y="148"/>
                  </a:lnTo>
                  <a:cubicBezTo>
                    <a:pt x="3866" y="180"/>
                    <a:pt x="3860" y="213"/>
                    <a:pt x="3849" y="246"/>
                  </a:cubicBezTo>
                  <a:cubicBezTo>
                    <a:pt x="3828" y="343"/>
                    <a:pt x="3790" y="441"/>
                    <a:pt x="3773" y="539"/>
                  </a:cubicBezTo>
                  <a:cubicBezTo>
                    <a:pt x="3757" y="626"/>
                    <a:pt x="3746" y="713"/>
                    <a:pt x="3741" y="800"/>
                  </a:cubicBezTo>
                  <a:cubicBezTo>
                    <a:pt x="3735" y="854"/>
                    <a:pt x="3730" y="909"/>
                    <a:pt x="3714" y="958"/>
                  </a:cubicBezTo>
                  <a:cubicBezTo>
                    <a:pt x="3703" y="996"/>
                    <a:pt x="3692" y="1039"/>
                    <a:pt x="3686" y="1077"/>
                  </a:cubicBezTo>
                  <a:cubicBezTo>
                    <a:pt x="3637" y="1441"/>
                    <a:pt x="3534" y="1795"/>
                    <a:pt x="3540" y="2164"/>
                  </a:cubicBezTo>
                  <a:cubicBezTo>
                    <a:pt x="3540" y="2183"/>
                    <a:pt x="3555" y="2193"/>
                    <a:pt x="3569" y="2193"/>
                  </a:cubicBezTo>
                  <a:cubicBezTo>
                    <a:pt x="3584" y="2193"/>
                    <a:pt x="3599" y="2183"/>
                    <a:pt x="3599" y="2164"/>
                  </a:cubicBezTo>
                  <a:cubicBezTo>
                    <a:pt x="3605" y="1800"/>
                    <a:pt x="3703" y="1447"/>
                    <a:pt x="3741" y="1088"/>
                  </a:cubicBezTo>
                  <a:cubicBezTo>
                    <a:pt x="3752" y="1007"/>
                    <a:pt x="3779" y="930"/>
                    <a:pt x="3784" y="843"/>
                  </a:cubicBezTo>
                  <a:cubicBezTo>
                    <a:pt x="3790" y="762"/>
                    <a:pt x="3806" y="659"/>
                    <a:pt x="3817" y="566"/>
                  </a:cubicBezTo>
                  <a:cubicBezTo>
                    <a:pt x="3828" y="474"/>
                    <a:pt x="3866" y="371"/>
                    <a:pt x="3882" y="273"/>
                  </a:cubicBezTo>
                  <a:cubicBezTo>
                    <a:pt x="3893" y="229"/>
                    <a:pt x="3904" y="186"/>
                    <a:pt x="3915" y="142"/>
                  </a:cubicBezTo>
                  <a:cubicBezTo>
                    <a:pt x="3936" y="100"/>
                    <a:pt x="3977" y="78"/>
                    <a:pt x="4019" y="78"/>
                  </a:cubicBezTo>
                  <a:close/>
                  <a:moveTo>
                    <a:pt x="5605" y="1632"/>
                  </a:moveTo>
                  <a:lnTo>
                    <a:pt x="5605" y="1675"/>
                  </a:lnTo>
                  <a:lnTo>
                    <a:pt x="5616" y="1675"/>
                  </a:lnTo>
                  <a:cubicBezTo>
                    <a:pt x="5611" y="1713"/>
                    <a:pt x="5600" y="1757"/>
                    <a:pt x="5583" y="1795"/>
                  </a:cubicBezTo>
                  <a:cubicBezTo>
                    <a:pt x="5556" y="1855"/>
                    <a:pt x="5545" y="1914"/>
                    <a:pt x="5518" y="1974"/>
                  </a:cubicBezTo>
                  <a:cubicBezTo>
                    <a:pt x="5486" y="2034"/>
                    <a:pt x="5448" y="2094"/>
                    <a:pt x="5404" y="2148"/>
                  </a:cubicBezTo>
                  <a:cubicBezTo>
                    <a:pt x="5350" y="2197"/>
                    <a:pt x="5290" y="2246"/>
                    <a:pt x="5230" y="2284"/>
                  </a:cubicBezTo>
                  <a:lnTo>
                    <a:pt x="5214" y="2295"/>
                  </a:lnTo>
                  <a:cubicBezTo>
                    <a:pt x="5024" y="2360"/>
                    <a:pt x="4839" y="2442"/>
                    <a:pt x="4659" y="2534"/>
                  </a:cubicBezTo>
                  <a:cubicBezTo>
                    <a:pt x="4567" y="2594"/>
                    <a:pt x="4464" y="2643"/>
                    <a:pt x="4360" y="2681"/>
                  </a:cubicBezTo>
                  <a:cubicBezTo>
                    <a:pt x="4257" y="2713"/>
                    <a:pt x="4159" y="2757"/>
                    <a:pt x="4061" y="2806"/>
                  </a:cubicBezTo>
                  <a:cubicBezTo>
                    <a:pt x="3942" y="2860"/>
                    <a:pt x="3822" y="2920"/>
                    <a:pt x="3697" y="2963"/>
                  </a:cubicBezTo>
                  <a:lnTo>
                    <a:pt x="3675" y="2969"/>
                  </a:lnTo>
                  <a:lnTo>
                    <a:pt x="3578" y="3001"/>
                  </a:lnTo>
                  <a:cubicBezTo>
                    <a:pt x="3534" y="3012"/>
                    <a:pt x="3485" y="3029"/>
                    <a:pt x="3442" y="3045"/>
                  </a:cubicBezTo>
                  <a:cubicBezTo>
                    <a:pt x="3409" y="3056"/>
                    <a:pt x="3382" y="3067"/>
                    <a:pt x="3355" y="3078"/>
                  </a:cubicBezTo>
                  <a:cubicBezTo>
                    <a:pt x="3224" y="3121"/>
                    <a:pt x="3094" y="3175"/>
                    <a:pt x="2969" y="3241"/>
                  </a:cubicBezTo>
                  <a:cubicBezTo>
                    <a:pt x="2827" y="3322"/>
                    <a:pt x="2670" y="3355"/>
                    <a:pt x="2518" y="3409"/>
                  </a:cubicBezTo>
                  <a:cubicBezTo>
                    <a:pt x="2447" y="3431"/>
                    <a:pt x="2393" y="3485"/>
                    <a:pt x="2322" y="3512"/>
                  </a:cubicBezTo>
                  <a:cubicBezTo>
                    <a:pt x="2295" y="3523"/>
                    <a:pt x="2262" y="3534"/>
                    <a:pt x="2235" y="3545"/>
                  </a:cubicBezTo>
                  <a:cubicBezTo>
                    <a:pt x="2235" y="3534"/>
                    <a:pt x="2235" y="3523"/>
                    <a:pt x="2230" y="3518"/>
                  </a:cubicBezTo>
                  <a:cubicBezTo>
                    <a:pt x="2224" y="3469"/>
                    <a:pt x="2208" y="3420"/>
                    <a:pt x="2181" y="3382"/>
                  </a:cubicBezTo>
                  <a:cubicBezTo>
                    <a:pt x="2148" y="3328"/>
                    <a:pt x="2137" y="3268"/>
                    <a:pt x="2110" y="3219"/>
                  </a:cubicBezTo>
                  <a:cubicBezTo>
                    <a:pt x="2088" y="3175"/>
                    <a:pt x="2061" y="3137"/>
                    <a:pt x="2034" y="3105"/>
                  </a:cubicBezTo>
                  <a:lnTo>
                    <a:pt x="2105" y="3072"/>
                  </a:lnTo>
                  <a:cubicBezTo>
                    <a:pt x="2126" y="3061"/>
                    <a:pt x="2148" y="3050"/>
                    <a:pt x="2164" y="3034"/>
                  </a:cubicBezTo>
                  <a:cubicBezTo>
                    <a:pt x="2197" y="3018"/>
                    <a:pt x="2230" y="3001"/>
                    <a:pt x="2268" y="2996"/>
                  </a:cubicBezTo>
                  <a:cubicBezTo>
                    <a:pt x="2393" y="2958"/>
                    <a:pt x="2507" y="2876"/>
                    <a:pt x="2626" y="2828"/>
                  </a:cubicBezTo>
                  <a:cubicBezTo>
                    <a:pt x="2860" y="2735"/>
                    <a:pt x="3083" y="2605"/>
                    <a:pt x="3306" y="2491"/>
                  </a:cubicBezTo>
                  <a:cubicBezTo>
                    <a:pt x="3376" y="2520"/>
                    <a:pt x="3432" y="2596"/>
                    <a:pt x="3507" y="2596"/>
                  </a:cubicBezTo>
                  <a:cubicBezTo>
                    <a:pt x="3514" y="2596"/>
                    <a:pt x="3521" y="2595"/>
                    <a:pt x="3529" y="2594"/>
                  </a:cubicBezTo>
                  <a:cubicBezTo>
                    <a:pt x="3567" y="2588"/>
                    <a:pt x="3599" y="2567"/>
                    <a:pt x="3632" y="2545"/>
                  </a:cubicBezTo>
                  <a:cubicBezTo>
                    <a:pt x="3692" y="2529"/>
                    <a:pt x="3746" y="2507"/>
                    <a:pt x="3806" y="2496"/>
                  </a:cubicBezTo>
                  <a:cubicBezTo>
                    <a:pt x="3909" y="2463"/>
                    <a:pt x="4002" y="2420"/>
                    <a:pt x="4094" y="2371"/>
                  </a:cubicBezTo>
                  <a:cubicBezTo>
                    <a:pt x="4192" y="2322"/>
                    <a:pt x="4301" y="2300"/>
                    <a:pt x="4393" y="2246"/>
                  </a:cubicBezTo>
                  <a:cubicBezTo>
                    <a:pt x="4545" y="2153"/>
                    <a:pt x="4708" y="2067"/>
                    <a:pt x="4866" y="1990"/>
                  </a:cubicBezTo>
                  <a:lnTo>
                    <a:pt x="4926" y="1963"/>
                  </a:lnTo>
                  <a:lnTo>
                    <a:pt x="4975" y="1942"/>
                  </a:lnTo>
                  <a:lnTo>
                    <a:pt x="5051" y="1914"/>
                  </a:lnTo>
                  <a:cubicBezTo>
                    <a:pt x="5100" y="1893"/>
                    <a:pt x="5149" y="1887"/>
                    <a:pt x="5197" y="1871"/>
                  </a:cubicBezTo>
                  <a:cubicBezTo>
                    <a:pt x="5246" y="1849"/>
                    <a:pt x="5290" y="1822"/>
                    <a:pt x="5333" y="1789"/>
                  </a:cubicBezTo>
                  <a:cubicBezTo>
                    <a:pt x="5388" y="1751"/>
                    <a:pt x="5448" y="1719"/>
                    <a:pt x="5507" y="1691"/>
                  </a:cubicBezTo>
                  <a:cubicBezTo>
                    <a:pt x="5545" y="1675"/>
                    <a:pt x="5578" y="1659"/>
                    <a:pt x="5605" y="1632"/>
                  </a:cubicBezTo>
                  <a:close/>
                  <a:moveTo>
                    <a:pt x="2746" y="3491"/>
                  </a:moveTo>
                  <a:cubicBezTo>
                    <a:pt x="2746" y="3512"/>
                    <a:pt x="2746" y="3529"/>
                    <a:pt x="2740" y="3545"/>
                  </a:cubicBezTo>
                  <a:cubicBezTo>
                    <a:pt x="2735" y="3556"/>
                    <a:pt x="2730" y="3572"/>
                    <a:pt x="2719" y="3583"/>
                  </a:cubicBezTo>
                  <a:cubicBezTo>
                    <a:pt x="2697" y="3654"/>
                    <a:pt x="2681" y="3730"/>
                    <a:pt x="2675" y="3806"/>
                  </a:cubicBezTo>
                  <a:cubicBezTo>
                    <a:pt x="2675" y="3849"/>
                    <a:pt x="2675" y="3893"/>
                    <a:pt x="2675" y="3936"/>
                  </a:cubicBezTo>
                  <a:cubicBezTo>
                    <a:pt x="2632" y="3942"/>
                    <a:pt x="2594" y="3947"/>
                    <a:pt x="2561" y="3964"/>
                  </a:cubicBezTo>
                  <a:cubicBezTo>
                    <a:pt x="2425" y="4023"/>
                    <a:pt x="2311" y="4121"/>
                    <a:pt x="2186" y="4197"/>
                  </a:cubicBezTo>
                  <a:lnTo>
                    <a:pt x="2175" y="4203"/>
                  </a:lnTo>
                  <a:cubicBezTo>
                    <a:pt x="2219" y="4045"/>
                    <a:pt x="2240" y="3882"/>
                    <a:pt x="2246" y="3719"/>
                  </a:cubicBezTo>
                  <a:cubicBezTo>
                    <a:pt x="2268" y="3719"/>
                    <a:pt x="2284" y="3714"/>
                    <a:pt x="2306" y="3703"/>
                  </a:cubicBezTo>
                  <a:lnTo>
                    <a:pt x="2431" y="3637"/>
                  </a:lnTo>
                  <a:cubicBezTo>
                    <a:pt x="2480" y="3610"/>
                    <a:pt x="2523" y="3578"/>
                    <a:pt x="2572" y="3550"/>
                  </a:cubicBezTo>
                  <a:cubicBezTo>
                    <a:pt x="2626" y="3529"/>
                    <a:pt x="2681" y="3507"/>
                    <a:pt x="2740" y="3491"/>
                  </a:cubicBezTo>
                  <a:close/>
                  <a:moveTo>
                    <a:pt x="3648" y="3099"/>
                  </a:moveTo>
                  <a:cubicBezTo>
                    <a:pt x="3599" y="3268"/>
                    <a:pt x="3572" y="3442"/>
                    <a:pt x="3567" y="3621"/>
                  </a:cubicBezTo>
                  <a:cubicBezTo>
                    <a:pt x="3556" y="3735"/>
                    <a:pt x="3534" y="3849"/>
                    <a:pt x="3502" y="3964"/>
                  </a:cubicBezTo>
                  <a:cubicBezTo>
                    <a:pt x="3485" y="4045"/>
                    <a:pt x="3474" y="4121"/>
                    <a:pt x="3458" y="4203"/>
                  </a:cubicBezTo>
                  <a:cubicBezTo>
                    <a:pt x="3431" y="4186"/>
                    <a:pt x="3409" y="4170"/>
                    <a:pt x="3387" y="4154"/>
                  </a:cubicBezTo>
                  <a:cubicBezTo>
                    <a:pt x="3262" y="4072"/>
                    <a:pt x="3126" y="4013"/>
                    <a:pt x="2991" y="3974"/>
                  </a:cubicBezTo>
                  <a:cubicBezTo>
                    <a:pt x="2947" y="3964"/>
                    <a:pt x="2904" y="3953"/>
                    <a:pt x="2866" y="3942"/>
                  </a:cubicBezTo>
                  <a:cubicBezTo>
                    <a:pt x="2876" y="3888"/>
                    <a:pt x="2876" y="3828"/>
                    <a:pt x="2893" y="3768"/>
                  </a:cubicBezTo>
                  <a:cubicBezTo>
                    <a:pt x="2909" y="3686"/>
                    <a:pt x="2920" y="3599"/>
                    <a:pt x="2925" y="3512"/>
                  </a:cubicBezTo>
                  <a:cubicBezTo>
                    <a:pt x="2925" y="3485"/>
                    <a:pt x="2936" y="3447"/>
                    <a:pt x="2942" y="3415"/>
                  </a:cubicBezTo>
                  <a:cubicBezTo>
                    <a:pt x="2974" y="3398"/>
                    <a:pt x="3007" y="3382"/>
                    <a:pt x="3039" y="3366"/>
                  </a:cubicBezTo>
                  <a:cubicBezTo>
                    <a:pt x="3137" y="3306"/>
                    <a:pt x="3246" y="3268"/>
                    <a:pt x="3349" y="3219"/>
                  </a:cubicBezTo>
                  <a:cubicBezTo>
                    <a:pt x="3447" y="3170"/>
                    <a:pt x="3545" y="3132"/>
                    <a:pt x="3648" y="3099"/>
                  </a:cubicBezTo>
                  <a:close/>
                  <a:moveTo>
                    <a:pt x="1262" y="2893"/>
                  </a:moveTo>
                  <a:cubicBezTo>
                    <a:pt x="1268" y="2899"/>
                    <a:pt x="1275" y="2902"/>
                    <a:pt x="1281" y="2902"/>
                  </a:cubicBezTo>
                  <a:cubicBezTo>
                    <a:pt x="1286" y="2902"/>
                    <a:pt x="1290" y="2900"/>
                    <a:pt x="1295" y="2898"/>
                  </a:cubicBezTo>
                  <a:cubicBezTo>
                    <a:pt x="1354" y="2904"/>
                    <a:pt x="1409" y="2920"/>
                    <a:pt x="1469" y="2925"/>
                  </a:cubicBezTo>
                  <a:lnTo>
                    <a:pt x="1474" y="2925"/>
                  </a:lnTo>
                  <a:lnTo>
                    <a:pt x="1512" y="2936"/>
                  </a:lnTo>
                  <a:cubicBezTo>
                    <a:pt x="1599" y="2958"/>
                    <a:pt x="1686" y="3001"/>
                    <a:pt x="1762" y="3050"/>
                  </a:cubicBezTo>
                  <a:cubicBezTo>
                    <a:pt x="1844" y="3121"/>
                    <a:pt x="1920" y="3197"/>
                    <a:pt x="1974" y="3290"/>
                  </a:cubicBezTo>
                  <a:cubicBezTo>
                    <a:pt x="1996" y="3333"/>
                    <a:pt x="2007" y="3377"/>
                    <a:pt x="2028" y="3415"/>
                  </a:cubicBezTo>
                  <a:cubicBezTo>
                    <a:pt x="2050" y="3442"/>
                    <a:pt x="2072" y="3474"/>
                    <a:pt x="2088" y="3507"/>
                  </a:cubicBezTo>
                  <a:cubicBezTo>
                    <a:pt x="2099" y="3540"/>
                    <a:pt x="2105" y="3567"/>
                    <a:pt x="2110" y="3594"/>
                  </a:cubicBezTo>
                  <a:cubicBezTo>
                    <a:pt x="2099" y="3594"/>
                    <a:pt x="2088" y="3599"/>
                    <a:pt x="2077" y="3599"/>
                  </a:cubicBezTo>
                  <a:lnTo>
                    <a:pt x="2077" y="3616"/>
                  </a:lnTo>
                  <a:cubicBezTo>
                    <a:pt x="2079" y="3615"/>
                    <a:pt x="2082" y="3614"/>
                    <a:pt x="2084" y="3614"/>
                  </a:cubicBezTo>
                  <a:cubicBezTo>
                    <a:pt x="2094" y="3614"/>
                    <a:pt x="2105" y="3623"/>
                    <a:pt x="2105" y="3632"/>
                  </a:cubicBezTo>
                  <a:lnTo>
                    <a:pt x="2105" y="3719"/>
                  </a:lnTo>
                  <a:lnTo>
                    <a:pt x="2121" y="3719"/>
                  </a:lnTo>
                  <a:cubicBezTo>
                    <a:pt x="2115" y="3882"/>
                    <a:pt x="2083" y="4045"/>
                    <a:pt x="2023" y="4197"/>
                  </a:cubicBezTo>
                  <a:cubicBezTo>
                    <a:pt x="1996" y="4273"/>
                    <a:pt x="1963" y="4350"/>
                    <a:pt x="1920" y="4420"/>
                  </a:cubicBezTo>
                  <a:cubicBezTo>
                    <a:pt x="1909" y="4442"/>
                    <a:pt x="1893" y="4464"/>
                    <a:pt x="1882" y="4480"/>
                  </a:cubicBezTo>
                  <a:cubicBezTo>
                    <a:pt x="1827" y="4562"/>
                    <a:pt x="1757" y="4627"/>
                    <a:pt x="1675" y="4670"/>
                  </a:cubicBezTo>
                  <a:lnTo>
                    <a:pt x="1670" y="4670"/>
                  </a:lnTo>
                  <a:cubicBezTo>
                    <a:pt x="1511" y="4747"/>
                    <a:pt x="1314" y="4821"/>
                    <a:pt x="1127" y="4821"/>
                  </a:cubicBezTo>
                  <a:cubicBezTo>
                    <a:pt x="1090" y="4821"/>
                    <a:pt x="1053" y="4818"/>
                    <a:pt x="1017" y="4812"/>
                  </a:cubicBezTo>
                  <a:cubicBezTo>
                    <a:pt x="914" y="4790"/>
                    <a:pt x="816" y="4812"/>
                    <a:pt x="708" y="4779"/>
                  </a:cubicBezTo>
                  <a:cubicBezTo>
                    <a:pt x="599" y="4741"/>
                    <a:pt x="506" y="4670"/>
                    <a:pt x="436" y="4583"/>
                  </a:cubicBezTo>
                  <a:cubicBezTo>
                    <a:pt x="370" y="4502"/>
                    <a:pt x="316" y="4409"/>
                    <a:pt x="273" y="4312"/>
                  </a:cubicBezTo>
                  <a:cubicBezTo>
                    <a:pt x="218" y="4208"/>
                    <a:pt x="180" y="4100"/>
                    <a:pt x="169" y="3985"/>
                  </a:cubicBezTo>
                  <a:cubicBezTo>
                    <a:pt x="153" y="3882"/>
                    <a:pt x="169" y="3773"/>
                    <a:pt x="213" y="3681"/>
                  </a:cubicBezTo>
                  <a:cubicBezTo>
                    <a:pt x="256" y="3589"/>
                    <a:pt x="278" y="3485"/>
                    <a:pt x="327" y="3393"/>
                  </a:cubicBezTo>
                  <a:cubicBezTo>
                    <a:pt x="387" y="3279"/>
                    <a:pt x="463" y="3181"/>
                    <a:pt x="555" y="3099"/>
                  </a:cubicBezTo>
                  <a:cubicBezTo>
                    <a:pt x="659" y="3029"/>
                    <a:pt x="773" y="2980"/>
                    <a:pt x="898" y="2963"/>
                  </a:cubicBezTo>
                  <a:cubicBezTo>
                    <a:pt x="958" y="2947"/>
                    <a:pt x="1017" y="2936"/>
                    <a:pt x="1077" y="2925"/>
                  </a:cubicBezTo>
                  <a:cubicBezTo>
                    <a:pt x="1137" y="2909"/>
                    <a:pt x="1197" y="2898"/>
                    <a:pt x="1257" y="2893"/>
                  </a:cubicBezTo>
                  <a:close/>
                  <a:moveTo>
                    <a:pt x="2952" y="4148"/>
                  </a:moveTo>
                  <a:cubicBezTo>
                    <a:pt x="3012" y="4165"/>
                    <a:pt x="3072" y="4186"/>
                    <a:pt x="3126" y="4214"/>
                  </a:cubicBezTo>
                  <a:cubicBezTo>
                    <a:pt x="3300" y="4295"/>
                    <a:pt x="3480" y="4415"/>
                    <a:pt x="3578" y="4589"/>
                  </a:cubicBezTo>
                  <a:lnTo>
                    <a:pt x="3572" y="4589"/>
                  </a:lnTo>
                  <a:cubicBezTo>
                    <a:pt x="3632" y="4692"/>
                    <a:pt x="3621" y="4790"/>
                    <a:pt x="3637" y="4904"/>
                  </a:cubicBezTo>
                  <a:cubicBezTo>
                    <a:pt x="3659" y="5013"/>
                    <a:pt x="3659" y="5121"/>
                    <a:pt x="3627" y="5230"/>
                  </a:cubicBezTo>
                  <a:cubicBezTo>
                    <a:pt x="3616" y="5285"/>
                    <a:pt x="3594" y="5333"/>
                    <a:pt x="3583" y="5388"/>
                  </a:cubicBezTo>
                  <a:cubicBezTo>
                    <a:pt x="3578" y="5410"/>
                    <a:pt x="3572" y="5437"/>
                    <a:pt x="3572" y="5464"/>
                  </a:cubicBezTo>
                  <a:cubicBezTo>
                    <a:pt x="3572" y="5480"/>
                    <a:pt x="3561" y="5497"/>
                    <a:pt x="3550" y="5513"/>
                  </a:cubicBezTo>
                  <a:cubicBezTo>
                    <a:pt x="3496" y="5589"/>
                    <a:pt x="3436" y="5665"/>
                    <a:pt x="3366" y="5730"/>
                  </a:cubicBezTo>
                  <a:cubicBezTo>
                    <a:pt x="3279" y="5801"/>
                    <a:pt x="3186" y="5866"/>
                    <a:pt x="3094" y="5926"/>
                  </a:cubicBezTo>
                  <a:cubicBezTo>
                    <a:pt x="3050" y="5953"/>
                    <a:pt x="3007" y="5980"/>
                    <a:pt x="2958" y="5991"/>
                  </a:cubicBezTo>
                  <a:cubicBezTo>
                    <a:pt x="2898" y="5991"/>
                    <a:pt x="2844" y="5986"/>
                    <a:pt x="2789" y="5969"/>
                  </a:cubicBezTo>
                  <a:cubicBezTo>
                    <a:pt x="2664" y="5964"/>
                    <a:pt x="2545" y="5948"/>
                    <a:pt x="2425" y="5921"/>
                  </a:cubicBezTo>
                  <a:cubicBezTo>
                    <a:pt x="2317" y="5882"/>
                    <a:pt x="2219" y="5823"/>
                    <a:pt x="2132" y="5747"/>
                  </a:cubicBezTo>
                  <a:cubicBezTo>
                    <a:pt x="2056" y="5681"/>
                    <a:pt x="1990" y="5594"/>
                    <a:pt x="1947" y="5502"/>
                  </a:cubicBezTo>
                  <a:cubicBezTo>
                    <a:pt x="1903" y="5393"/>
                    <a:pt x="1887" y="5279"/>
                    <a:pt x="1898" y="5159"/>
                  </a:cubicBezTo>
                  <a:cubicBezTo>
                    <a:pt x="1893" y="5002"/>
                    <a:pt x="1909" y="4844"/>
                    <a:pt x="1947" y="4692"/>
                  </a:cubicBezTo>
                  <a:cubicBezTo>
                    <a:pt x="2023" y="4610"/>
                    <a:pt x="2083" y="4507"/>
                    <a:pt x="2121" y="4398"/>
                  </a:cubicBezTo>
                  <a:cubicBezTo>
                    <a:pt x="2191" y="4350"/>
                    <a:pt x="2268" y="4306"/>
                    <a:pt x="2349" y="4273"/>
                  </a:cubicBezTo>
                  <a:cubicBezTo>
                    <a:pt x="2376" y="4257"/>
                    <a:pt x="2403" y="4241"/>
                    <a:pt x="2431" y="4225"/>
                  </a:cubicBezTo>
                  <a:cubicBezTo>
                    <a:pt x="2447" y="4219"/>
                    <a:pt x="2469" y="4214"/>
                    <a:pt x="2490" y="4208"/>
                  </a:cubicBezTo>
                  <a:lnTo>
                    <a:pt x="2529" y="4203"/>
                  </a:lnTo>
                  <a:cubicBezTo>
                    <a:pt x="2529" y="4211"/>
                    <a:pt x="2537" y="4216"/>
                    <a:pt x="2544" y="4216"/>
                  </a:cubicBezTo>
                  <a:cubicBezTo>
                    <a:pt x="2547" y="4216"/>
                    <a:pt x="2549" y="4215"/>
                    <a:pt x="2550" y="4214"/>
                  </a:cubicBezTo>
                  <a:lnTo>
                    <a:pt x="2567" y="4197"/>
                  </a:lnTo>
                  <a:cubicBezTo>
                    <a:pt x="2599" y="4192"/>
                    <a:pt x="2632" y="4186"/>
                    <a:pt x="2664" y="4186"/>
                  </a:cubicBezTo>
                  <a:cubicBezTo>
                    <a:pt x="2707" y="4186"/>
                    <a:pt x="2762" y="4194"/>
                    <a:pt x="2814" y="4194"/>
                  </a:cubicBezTo>
                  <a:cubicBezTo>
                    <a:pt x="2861" y="4194"/>
                    <a:pt x="2905" y="4188"/>
                    <a:pt x="2936" y="4165"/>
                  </a:cubicBezTo>
                  <a:cubicBezTo>
                    <a:pt x="2942" y="4159"/>
                    <a:pt x="2947" y="4154"/>
                    <a:pt x="2952" y="4148"/>
                  </a:cubicBezTo>
                  <a:close/>
                  <a:moveTo>
                    <a:pt x="4079" y="0"/>
                  </a:moveTo>
                  <a:cubicBezTo>
                    <a:pt x="3997" y="0"/>
                    <a:pt x="3915" y="16"/>
                    <a:pt x="3839" y="44"/>
                  </a:cubicBezTo>
                  <a:cubicBezTo>
                    <a:pt x="3724" y="77"/>
                    <a:pt x="3605" y="88"/>
                    <a:pt x="3502" y="164"/>
                  </a:cubicBezTo>
                  <a:cubicBezTo>
                    <a:pt x="3425" y="218"/>
                    <a:pt x="3338" y="235"/>
                    <a:pt x="3273" y="316"/>
                  </a:cubicBezTo>
                  <a:cubicBezTo>
                    <a:pt x="3219" y="392"/>
                    <a:pt x="3181" y="479"/>
                    <a:pt x="3159" y="566"/>
                  </a:cubicBezTo>
                  <a:cubicBezTo>
                    <a:pt x="3132" y="670"/>
                    <a:pt x="3116" y="773"/>
                    <a:pt x="3105" y="876"/>
                  </a:cubicBezTo>
                  <a:cubicBezTo>
                    <a:pt x="3094" y="941"/>
                    <a:pt x="3072" y="996"/>
                    <a:pt x="3061" y="1061"/>
                  </a:cubicBezTo>
                  <a:cubicBezTo>
                    <a:pt x="3045" y="1121"/>
                    <a:pt x="3034" y="1197"/>
                    <a:pt x="3018" y="1267"/>
                  </a:cubicBezTo>
                  <a:cubicBezTo>
                    <a:pt x="3007" y="1322"/>
                    <a:pt x="3001" y="1382"/>
                    <a:pt x="2991" y="1436"/>
                  </a:cubicBezTo>
                  <a:cubicBezTo>
                    <a:pt x="2985" y="1490"/>
                    <a:pt x="2963" y="1550"/>
                    <a:pt x="2958" y="1604"/>
                  </a:cubicBezTo>
                  <a:cubicBezTo>
                    <a:pt x="2952" y="1664"/>
                    <a:pt x="2963" y="1713"/>
                    <a:pt x="2958" y="1768"/>
                  </a:cubicBezTo>
                  <a:cubicBezTo>
                    <a:pt x="2952" y="1833"/>
                    <a:pt x="2936" y="1898"/>
                    <a:pt x="2931" y="1963"/>
                  </a:cubicBezTo>
                  <a:cubicBezTo>
                    <a:pt x="2925" y="2099"/>
                    <a:pt x="2876" y="2224"/>
                    <a:pt x="2871" y="2360"/>
                  </a:cubicBezTo>
                  <a:cubicBezTo>
                    <a:pt x="2871" y="2398"/>
                    <a:pt x="2849" y="2425"/>
                    <a:pt x="2849" y="2469"/>
                  </a:cubicBezTo>
                  <a:cubicBezTo>
                    <a:pt x="2849" y="2501"/>
                    <a:pt x="2849" y="2534"/>
                    <a:pt x="2844" y="2567"/>
                  </a:cubicBezTo>
                  <a:cubicBezTo>
                    <a:pt x="2844" y="2577"/>
                    <a:pt x="2844" y="2588"/>
                    <a:pt x="2844" y="2599"/>
                  </a:cubicBezTo>
                  <a:cubicBezTo>
                    <a:pt x="2779" y="2637"/>
                    <a:pt x="2708" y="2664"/>
                    <a:pt x="2643" y="2697"/>
                  </a:cubicBezTo>
                  <a:cubicBezTo>
                    <a:pt x="2572" y="2730"/>
                    <a:pt x="2512" y="2751"/>
                    <a:pt x="2447" y="2784"/>
                  </a:cubicBezTo>
                  <a:cubicBezTo>
                    <a:pt x="2382" y="2822"/>
                    <a:pt x="2306" y="2855"/>
                    <a:pt x="2230" y="2882"/>
                  </a:cubicBezTo>
                  <a:cubicBezTo>
                    <a:pt x="2170" y="2904"/>
                    <a:pt x="2115" y="2931"/>
                    <a:pt x="2066" y="2969"/>
                  </a:cubicBezTo>
                  <a:cubicBezTo>
                    <a:pt x="2028" y="2991"/>
                    <a:pt x="1996" y="3007"/>
                    <a:pt x="1974" y="3023"/>
                  </a:cubicBezTo>
                  <a:cubicBezTo>
                    <a:pt x="1925" y="2974"/>
                    <a:pt x="1876" y="2931"/>
                    <a:pt x="1822" y="2898"/>
                  </a:cubicBezTo>
                  <a:cubicBezTo>
                    <a:pt x="1748" y="2848"/>
                    <a:pt x="1578" y="2770"/>
                    <a:pt x="1442" y="2770"/>
                  </a:cubicBezTo>
                  <a:cubicBezTo>
                    <a:pt x="1417" y="2770"/>
                    <a:pt x="1393" y="2773"/>
                    <a:pt x="1371" y="2779"/>
                  </a:cubicBezTo>
                  <a:cubicBezTo>
                    <a:pt x="1338" y="2768"/>
                    <a:pt x="1305" y="2762"/>
                    <a:pt x="1273" y="2762"/>
                  </a:cubicBezTo>
                  <a:cubicBezTo>
                    <a:pt x="1259" y="2761"/>
                    <a:pt x="1246" y="2760"/>
                    <a:pt x="1232" y="2760"/>
                  </a:cubicBezTo>
                  <a:cubicBezTo>
                    <a:pt x="1191" y="2760"/>
                    <a:pt x="1151" y="2766"/>
                    <a:pt x="1110" y="2779"/>
                  </a:cubicBezTo>
                  <a:cubicBezTo>
                    <a:pt x="1045" y="2789"/>
                    <a:pt x="974" y="2789"/>
                    <a:pt x="909" y="2806"/>
                  </a:cubicBezTo>
                  <a:cubicBezTo>
                    <a:pt x="778" y="2828"/>
                    <a:pt x="648" y="2866"/>
                    <a:pt x="523" y="2925"/>
                  </a:cubicBezTo>
                  <a:cubicBezTo>
                    <a:pt x="419" y="2996"/>
                    <a:pt x="327" y="3088"/>
                    <a:pt x="262" y="3197"/>
                  </a:cubicBezTo>
                  <a:cubicBezTo>
                    <a:pt x="224" y="3246"/>
                    <a:pt x="191" y="3306"/>
                    <a:pt x="158" y="3366"/>
                  </a:cubicBezTo>
                  <a:cubicBezTo>
                    <a:pt x="131" y="3420"/>
                    <a:pt x="120" y="3485"/>
                    <a:pt x="99" y="3545"/>
                  </a:cubicBezTo>
                  <a:cubicBezTo>
                    <a:pt x="72" y="3594"/>
                    <a:pt x="50" y="3648"/>
                    <a:pt x="33" y="3703"/>
                  </a:cubicBezTo>
                  <a:cubicBezTo>
                    <a:pt x="17" y="3762"/>
                    <a:pt x="6" y="3828"/>
                    <a:pt x="6" y="3893"/>
                  </a:cubicBezTo>
                  <a:cubicBezTo>
                    <a:pt x="1" y="4029"/>
                    <a:pt x="28" y="4165"/>
                    <a:pt x="82" y="4284"/>
                  </a:cubicBezTo>
                  <a:cubicBezTo>
                    <a:pt x="104" y="4339"/>
                    <a:pt x="131" y="4393"/>
                    <a:pt x="158" y="4447"/>
                  </a:cubicBezTo>
                  <a:cubicBezTo>
                    <a:pt x="197" y="4507"/>
                    <a:pt x="218" y="4567"/>
                    <a:pt x="256" y="4621"/>
                  </a:cubicBezTo>
                  <a:cubicBezTo>
                    <a:pt x="416" y="4840"/>
                    <a:pt x="628" y="4975"/>
                    <a:pt x="898" y="4975"/>
                  </a:cubicBezTo>
                  <a:cubicBezTo>
                    <a:pt x="903" y="4975"/>
                    <a:pt x="909" y="4975"/>
                    <a:pt x="914" y="4975"/>
                  </a:cubicBezTo>
                  <a:cubicBezTo>
                    <a:pt x="974" y="4980"/>
                    <a:pt x="1039" y="4991"/>
                    <a:pt x="1099" y="5002"/>
                  </a:cubicBezTo>
                  <a:cubicBezTo>
                    <a:pt x="1175" y="5002"/>
                    <a:pt x="1246" y="4996"/>
                    <a:pt x="1316" y="4980"/>
                  </a:cubicBezTo>
                  <a:cubicBezTo>
                    <a:pt x="1452" y="4953"/>
                    <a:pt x="1588" y="4909"/>
                    <a:pt x="1719" y="4855"/>
                  </a:cubicBezTo>
                  <a:cubicBezTo>
                    <a:pt x="1735" y="4844"/>
                    <a:pt x="1757" y="4839"/>
                    <a:pt x="1778" y="4828"/>
                  </a:cubicBezTo>
                  <a:lnTo>
                    <a:pt x="1778" y="4828"/>
                  </a:lnTo>
                  <a:cubicBezTo>
                    <a:pt x="1767" y="4871"/>
                    <a:pt x="1767" y="4920"/>
                    <a:pt x="1762" y="4969"/>
                  </a:cubicBezTo>
                  <a:cubicBezTo>
                    <a:pt x="1751" y="5105"/>
                    <a:pt x="1751" y="5241"/>
                    <a:pt x="1762" y="5377"/>
                  </a:cubicBezTo>
                  <a:cubicBezTo>
                    <a:pt x="1784" y="5502"/>
                    <a:pt x="1827" y="5616"/>
                    <a:pt x="1898" y="5719"/>
                  </a:cubicBezTo>
                  <a:cubicBezTo>
                    <a:pt x="1969" y="5817"/>
                    <a:pt x="2061" y="5899"/>
                    <a:pt x="2159" y="5969"/>
                  </a:cubicBezTo>
                  <a:cubicBezTo>
                    <a:pt x="2278" y="6046"/>
                    <a:pt x="2409" y="6100"/>
                    <a:pt x="2550" y="6116"/>
                  </a:cubicBezTo>
                  <a:cubicBezTo>
                    <a:pt x="2615" y="6127"/>
                    <a:pt x="2681" y="6138"/>
                    <a:pt x="2746" y="6138"/>
                  </a:cubicBezTo>
                  <a:cubicBezTo>
                    <a:pt x="2806" y="6138"/>
                    <a:pt x="2871" y="6166"/>
                    <a:pt x="2936" y="6166"/>
                  </a:cubicBezTo>
                  <a:cubicBezTo>
                    <a:pt x="2942" y="6166"/>
                    <a:pt x="2947" y="6166"/>
                    <a:pt x="2952" y="6165"/>
                  </a:cubicBezTo>
                  <a:cubicBezTo>
                    <a:pt x="3067" y="6160"/>
                    <a:pt x="3197" y="6078"/>
                    <a:pt x="3290" y="6013"/>
                  </a:cubicBezTo>
                  <a:cubicBezTo>
                    <a:pt x="3398" y="5948"/>
                    <a:pt x="3502" y="5861"/>
                    <a:pt x="3588" y="5768"/>
                  </a:cubicBezTo>
                  <a:cubicBezTo>
                    <a:pt x="3621" y="5725"/>
                    <a:pt x="3643" y="5681"/>
                    <a:pt x="3675" y="5643"/>
                  </a:cubicBezTo>
                  <a:cubicBezTo>
                    <a:pt x="3714" y="5605"/>
                    <a:pt x="3735" y="5562"/>
                    <a:pt x="3746" y="5507"/>
                  </a:cubicBezTo>
                  <a:cubicBezTo>
                    <a:pt x="3762" y="5371"/>
                    <a:pt x="3822" y="5252"/>
                    <a:pt x="3833" y="5121"/>
                  </a:cubicBezTo>
                  <a:cubicBezTo>
                    <a:pt x="3839" y="5056"/>
                    <a:pt x="3833" y="4991"/>
                    <a:pt x="3822" y="4926"/>
                  </a:cubicBezTo>
                  <a:cubicBezTo>
                    <a:pt x="3811" y="4861"/>
                    <a:pt x="3811" y="4790"/>
                    <a:pt x="3800" y="4719"/>
                  </a:cubicBezTo>
                  <a:cubicBezTo>
                    <a:pt x="3773" y="4562"/>
                    <a:pt x="3692" y="4420"/>
                    <a:pt x="3572" y="4312"/>
                  </a:cubicBezTo>
                  <a:cubicBezTo>
                    <a:pt x="3599" y="4214"/>
                    <a:pt x="3621" y="4110"/>
                    <a:pt x="3637" y="4007"/>
                  </a:cubicBezTo>
                  <a:cubicBezTo>
                    <a:pt x="3659" y="3893"/>
                    <a:pt x="3686" y="3773"/>
                    <a:pt x="3697" y="3659"/>
                  </a:cubicBezTo>
                  <a:cubicBezTo>
                    <a:pt x="3703" y="3545"/>
                    <a:pt x="3708" y="3431"/>
                    <a:pt x="3724" y="3317"/>
                  </a:cubicBezTo>
                  <a:cubicBezTo>
                    <a:pt x="3746" y="3241"/>
                    <a:pt x="3752" y="3159"/>
                    <a:pt x="3741" y="3078"/>
                  </a:cubicBezTo>
                  <a:lnTo>
                    <a:pt x="3757" y="3072"/>
                  </a:lnTo>
                  <a:lnTo>
                    <a:pt x="3790" y="3061"/>
                  </a:lnTo>
                  <a:cubicBezTo>
                    <a:pt x="3860" y="3034"/>
                    <a:pt x="3926" y="3007"/>
                    <a:pt x="3985" y="2974"/>
                  </a:cubicBezTo>
                  <a:cubicBezTo>
                    <a:pt x="4067" y="2936"/>
                    <a:pt x="4148" y="2915"/>
                    <a:pt x="4230" y="2887"/>
                  </a:cubicBezTo>
                  <a:cubicBezTo>
                    <a:pt x="4306" y="2855"/>
                    <a:pt x="4382" y="2822"/>
                    <a:pt x="4453" y="2784"/>
                  </a:cubicBezTo>
                  <a:cubicBezTo>
                    <a:pt x="4529" y="2746"/>
                    <a:pt x="4610" y="2713"/>
                    <a:pt x="4687" y="2675"/>
                  </a:cubicBezTo>
                  <a:cubicBezTo>
                    <a:pt x="4757" y="2643"/>
                    <a:pt x="4833" y="2610"/>
                    <a:pt x="4904" y="2583"/>
                  </a:cubicBezTo>
                  <a:cubicBezTo>
                    <a:pt x="4980" y="2561"/>
                    <a:pt x="5051" y="2534"/>
                    <a:pt x="5121" y="2501"/>
                  </a:cubicBezTo>
                  <a:cubicBezTo>
                    <a:pt x="5192" y="2458"/>
                    <a:pt x="5257" y="2409"/>
                    <a:pt x="5328" y="2360"/>
                  </a:cubicBezTo>
                  <a:cubicBezTo>
                    <a:pt x="5388" y="2322"/>
                    <a:pt x="5442" y="2273"/>
                    <a:pt x="5496" y="2224"/>
                  </a:cubicBezTo>
                  <a:cubicBezTo>
                    <a:pt x="5545" y="2170"/>
                    <a:pt x="5583" y="2105"/>
                    <a:pt x="5616" y="2034"/>
                  </a:cubicBezTo>
                  <a:cubicBezTo>
                    <a:pt x="5654" y="1963"/>
                    <a:pt x="5670" y="1882"/>
                    <a:pt x="5703" y="1806"/>
                  </a:cubicBezTo>
                  <a:cubicBezTo>
                    <a:pt x="5725" y="1735"/>
                    <a:pt x="5730" y="1659"/>
                    <a:pt x="5725" y="1588"/>
                  </a:cubicBezTo>
                  <a:cubicBezTo>
                    <a:pt x="5730" y="1496"/>
                    <a:pt x="5763" y="1420"/>
                    <a:pt x="5746" y="1327"/>
                  </a:cubicBezTo>
                  <a:lnTo>
                    <a:pt x="5741" y="1322"/>
                  </a:lnTo>
                  <a:cubicBezTo>
                    <a:pt x="5732" y="1293"/>
                    <a:pt x="5710" y="1277"/>
                    <a:pt x="5683" y="1277"/>
                  </a:cubicBezTo>
                  <a:cubicBezTo>
                    <a:pt x="5679" y="1277"/>
                    <a:pt x="5675" y="1278"/>
                    <a:pt x="5670" y="1278"/>
                  </a:cubicBezTo>
                  <a:cubicBezTo>
                    <a:pt x="5562" y="1316"/>
                    <a:pt x="5458" y="1360"/>
                    <a:pt x="5361" y="1420"/>
                  </a:cubicBezTo>
                  <a:cubicBezTo>
                    <a:pt x="5306" y="1447"/>
                    <a:pt x="5246" y="1463"/>
                    <a:pt x="5192" y="1490"/>
                  </a:cubicBezTo>
                  <a:lnTo>
                    <a:pt x="5002" y="1583"/>
                  </a:lnTo>
                  <a:cubicBezTo>
                    <a:pt x="4866" y="1653"/>
                    <a:pt x="4719" y="1702"/>
                    <a:pt x="4583" y="1768"/>
                  </a:cubicBezTo>
                  <a:cubicBezTo>
                    <a:pt x="4534" y="1800"/>
                    <a:pt x="4480" y="1827"/>
                    <a:pt x="4431" y="1855"/>
                  </a:cubicBezTo>
                  <a:cubicBezTo>
                    <a:pt x="4360" y="1882"/>
                    <a:pt x="4295" y="1914"/>
                    <a:pt x="4224" y="1942"/>
                  </a:cubicBezTo>
                  <a:cubicBezTo>
                    <a:pt x="4094" y="1996"/>
                    <a:pt x="3964" y="2050"/>
                    <a:pt x="3833" y="2105"/>
                  </a:cubicBezTo>
                  <a:cubicBezTo>
                    <a:pt x="3844" y="2072"/>
                    <a:pt x="3849" y="2045"/>
                    <a:pt x="3866" y="2012"/>
                  </a:cubicBezTo>
                  <a:cubicBezTo>
                    <a:pt x="3877" y="1974"/>
                    <a:pt x="3882" y="1936"/>
                    <a:pt x="3882" y="1898"/>
                  </a:cubicBezTo>
                  <a:cubicBezTo>
                    <a:pt x="3893" y="1795"/>
                    <a:pt x="3931" y="1702"/>
                    <a:pt x="3947" y="1604"/>
                  </a:cubicBezTo>
                  <a:cubicBezTo>
                    <a:pt x="3953" y="1556"/>
                    <a:pt x="3947" y="1512"/>
                    <a:pt x="3953" y="1469"/>
                  </a:cubicBezTo>
                  <a:cubicBezTo>
                    <a:pt x="3958" y="1420"/>
                    <a:pt x="3969" y="1376"/>
                    <a:pt x="3980" y="1333"/>
                  </a:cubicBezTo>
                  <a:cubicBezTo>
                    <a:pt x="3996" y="1235"/>
                    <a:pt x="4007" y="1132"/>
                    <a:pt x="4018" y="1034"/>
                  </a:cubicBezTo>
                  <a:cubicBezTo>
                    <a:pt x="4034" y="930"/>
                    <a:pt x="4056" y="854"/>
                    <a:pt x="4078" y="762"/>
                  </a:cubicBezTo>
                  <a:cubicBezTo>
                    <a:pt x="4094" y="675"/>
                    <a:pt x="4099" y="588"/>
                    <a:pt x="4116" y="496"/>
                  </a:cubicBezTo>
                  <a:cubicBezTo>
                    <a:pt x="4132" y="414"/>
                    <a:pt x="4154" y="333"/>
                    <a:pt x="4181" y="256"/>
                  </a:cubicBezTo>
                  <a:cubicBezTo>
                    <a:pt x="4208" y="186"/>
                    <a:pt x="4214" y="115"/>
                    <a:pt x="4203" y="44"/>
                  </a:cubicBezTo>
                  <a:cubicBezTo>
                    <a:pt x="4197" y="23"/>
                    <a:pt x="4181" y="12"/>
                    <a:pt x="4165" y="6"/>
                  </a:cubicBezTo>
                  <a:cubicBezTo>
                    <a:pt x="4136" y="2"/>
                    <a:pt x="4107" y="0"/>
                    <a:pt x="407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2"/>
            <p:cNvSpPr/>
            <p:nvPr/>
          </p:nvSpPr>
          <p:spPr>
            <a:xfrm>
              <a:off x="5218375" y="4715625"/>
              <a:ext cx="31150" cy="28600"/>
            </a:xfrm>
            <a:custGeom>
              <a:rect b="b" l="l" r="r" t="t"/>
              <a:pathLst>
                <a:path extrusionOk="0" h="1144" w="1246">
                  <a:moveTo>
                    <a:pt x="702" y="134"/>
                  </a:moveTo>
                  <a:cubicBezTo>
                    <a:pt x="718" y="134"/>
                    <a:pt x="735" y="135"/>
                    <a:pt x="751" y="138"/>
                  </a:cubicBezTo>
                  <a:cubicBezTo>
                    <a:pt x="849" y="144"/>
                    <a:pt x="941" y="187"/>
                    <a:pt x="1012" y="258"/>
                  </a:cubicBezTo>
                  <a:cubicBezTo>
                    <a:pt x="1077" y="339"/>
                    <a:pt x="1104" y="442"/>
                    <a:pt x="1094" y="546"/>
                  </a:cubicBezTo>
                  <a:lnTo>
                    <a:pt x="1094" y="540"/>
                  </a:lnTo>
                  <a:cubicBezTo>
                    <a:pt x="1077" y="654"/>
                    <a:pt x="1045" y="763"/>
                    <a:pt x="1001" y="866"/>
                  </a:cubicBezTo>
                  <a:cubicBezTo>
                    <a:pt x="974" y="915"/>
                    <a:pt x="936" y="959"/>
                    <a:pt x="887" y="986"/>
                  </a:cubicBezTo>
                  <a:cubicBezTo>
                    <a:pt x="847" y="1002"/>
                    <a:pt x="802" y="1012"/>
                    <a:pt x="756" y="1012"/>
                  </a:cubicBezTo>
                  <a:cubicBezTo>
                    <a:pt x="740" y="1012"/>
                    <a:pt x="724" y="1011"/>
                    <a:pt x="708" y="1008"/>
                  </a:cubicBezTo>
                  <a:cubicBezTo>
                    <a:pt x="648" y="1008"/>
                    <a:pt x="583" y="1008"/>
                    <a:pt x="523" y="1002"/>
                  </a:cubicBezTo>
                  <a:cubicBezTo>
                    <a:pt x="515" y="1003"/>
                    <a:pt x="508" y="1003"/>
                    <a:pt x="500" y="1003"/>
                  </a:cubicBezTo>
                  <a:cubicBezTo>
                    <a:pt x="448" y="1003"/>
                    <a:pt x="397" y="987"/>
                    <a:pt x="354" y="953"/>
                  </a:cubicBezTo>
                  <a:cubicBezTo>
                    <a:pt x="294" y="883"/>
                    <a:pt x="251" y="796"/>
                    <a:pt x="229" y="703"/>
                  </a:cubicBezTo>
                  <a:cubicBezTo>
                    <a:pt x="191" y="600"/>
                    <a:pt x="191" y="486"/>
                    <a:pt x="229" y="383"/>
                  </a:cubicBezTo>
                  <a:cubicBezTo>
                    <a:pt x="273" y="279"/>
                    <a:pt x="371" y="225"/>
                    <a:pt x="474" y="182"/>
                  </a:cubicBezTo>
                  <a:cubicBezTo>
                    <a:pt x="496" y="171"/>
                    <a:pt x="523" y="160"/>
                    <a:pt x="544" y="149"/>
                  </a:cubicBezTo>
                  <a:cubicBezTo>
                    <a:pt x="561" y="154"/>
                    <a:pt x="577" y="154"/>
                    <a:pt x="593" y="154"/>
                  </a:cubicBezTo>
                  <a:cubicBezTo>
                    <a:pt x="615" y="154"/>
                    <a:pt x="631" y="149"/>
                    <a:pt x="653" y="138"/>
                  </a:cubicBezTo>
                  <a:cubicBezTo>
                    <a:pt x="670" y="135"/>
                    <a:pt x="686" y="134"/>
                    <a:pt x="702" y="134"/>
                  </a:cubicBezTo>
                  <a:close/>
                  <a:moveTo>
                    <a:pt x="724" y="0"/>
                  </a:moveTo>
                  <a:cubicBezTo>
                    <a:pt x="694" y="0"/>
                    <a:pt x="663" y="3"/>
                    <a:pt x="631" y="8"/>
                  </a:cubicBezTo>
                  <a:cubicBezTo>
                    <a:pt x="588" y="13"/>
                    <a:pt x="544" y="24"/>
                    <a:pt x="506" y="40"/>
                  </a:cubicBezTo>
                  <a:cubicBezTo>
                    <a:pt x="387" y="95"/>
                    <a:pt x="262" y="144"/>
                    <a:pt x="175" y="247"/>
                  </a:cubicBezTo>
                  <a:cubicBezTo>
                    <a:pt x="1" y="459"/>
                    <a:pt x="88" y="785"/>
                    <a:pt x="224" y="992"/>
                  </a:cubicBezTo>
                  <a:cubicBezTo>
                    <a:pt x="311" y="1122"/>
                    <a:pt x="436" y="1127"/>
                    <a:pt x="577" y="1138"/>
                  </a:cubicBezTo>
                  <a:cubicBezTo>
                    <a:pt x="626" y="1140"/>
                    <a:pt x="678" y="1144"/>
                    <a:pt x="731" y="1144"/>
                  </a:cubicBezTo>
                  <a:cubicBezTo>
                    <a:pt x="831" y="1144"/>
                    <a:pt x="933" y="1130"/>
                    <a:pt x="1012" y="1062"/>
                  </a:cubicBezTo>
                  <a:cubicBezTo>
                    <a:pt x="1137" y="953"/>
                    <a:pt x="1164" y="807"/>
                    <a:pt x="1202" y="654"/>
                  </a:cubicBezTo>
                  <a:cubicBezTo>
                    <a:pt x="1246" y="524"/>
                    <a:pt x="1235" y="388"/>
                    <a:pt x="1175" y="263"/>
                  </a:cubicBezTo>
                  <a:cubicBezTo>
                    <a:pt x="1110" y="127"/>
                    <a:pt x="979" y="40"/>
                    <a:pt x="838" y="13"/>
                  </a:cubicBezTo>
                  <a:cubicBezTo>
                    <a:pt x="799" y="4"/>
                    <a:pt x="762" y="0"/>
                    <a:pt x="72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2"/>
            <p:cNvSpPr/>
            <p:nvPr/>
          </p:nvSpPr>
          <p:spPr>
            <a:xfrm>
              <a:off x="5240125" y="4668200"/>
              <a:ext cx="11725" cy="11075"/>
            </a:xfrm>
            <a:custGeom>
              <a:rect b="b" l="l" r="r" t="t"/>
              <a:pathLst>
                <a:path extrusionOk="0" h="443" w="469">
                  <a:moveTo>
                    <a:pt x="262" y="111"/>
                  </a:moveTo>
                  <a:cubicBezTo>
                    <a:pt x="305" y="127"/>
                    <a:pt x="343" y="160"/>
                    <a:pt x="370" y="203"/>
                  </a:cubicBezTo>
                  <a:cubicBezTo>
                    <a:pt x="397" y="252"/>
                    <a:pt x="370" y="290"/>
                    <a:pt x="321" y="307"/>
                  </a:cubicBezTo>
                  <a:cubicBezTo>
                    <a:pt x="272" y="328"/>
                    <a:pt x="224" y="334"/>
                    <a:pt x="175" y="334"/>
                  </a:cubicBezTo>
                  <a:cubicBezTo>
                    <a:pt x="126" y="328"/>
                    <a:pt x="120" y="296"/>
                    <a:pt x="115" y="247"/>
                  </a:cubicBezTo>
                  <a:cubicBezTo>
                    <a:pt x="109" y="225"/>
                    <a:pt x="109" y="203"/>
                    <a:pt x="120" y="181"/>
                  </a:cubicBezTo>
                  <a:cubicBezTo>
                    <a:pt x="164" y="176"/>
                    <a:pt x="196" y="122"/>
                    <a:pt x="240" y="111"/>
                  </a:cubicBezTo>
                  <a:lnTo>
                    <a:pt x="251" y="111"/>
                  </a:lnTo>
                  <a:cubicBezTo>
                    <a:pt x="251" y="113"/>
                    <a:pt x="251" y="113"/>
                    <a:pt x="252" y="113"/>
                  </a:cubicBezTo>
                  <a:cubicBezTo>
                    <a:pt x="254" y="113"/>
                    <a:pt x="258" y="111"/>
                    <a:pt x="262" y="111"/>
                  </a:cubicBezTo>
                  <a:close/>
                  <a:moveTo>
                    <a:pt x="253" y="1"/>
                  </a:moveTo>
                  <a:cubicBezTo>
                    <a:pt x="247" y="1"/>
                    <a:pt x="241" y="1"/>
                    <a:pt x="234" y="2"/>
                  </a:cubicBezTo>
                  <a:cubicBezTo>
                    <a:pt x="180" y="13"/>
                    <a:pt x="126" y="46"/>
                    <a:pt x="93" y="95"/>
                  </a:cubicBezTo>
                  <a:lnTo>
                    <a:pt x="88" y="95"/>
                  </a:lnTo>
                  <a:cubicBezTo>
                    <a:pt x="33" y="111"/>
                    <a:pt x="1" y="165"/>
                    <a:pt x="12" y="220"/>
                  </a:cubicBezTo>
                  <a:cubicBezTo>
                    <a:pt x="6" y="290"/>
                    <a:pt x="28" y="355"/>
                    <a:pt x="71" y="404"/>
                  </a:cubicBezTo>
                  <a:cubicBezTo>
                    <a:pt x="113" y="430"/>
                    <a:pt x="161" y="443"/>
                    <a:pt x="211" y="443"/>
                  </a:cubicBezTo>
                  <a:cubicBezTo>
                    <a:pt x="244" y="443"/>
                    <a:pt x="278" y="437"/>
                    <a:pt x="310" y="426"/>
                  </a:cubicBezTo>
                  <a:cubicBezTo>
                    <a:pt x="381" y="410"/>
                    <a:pt x="436" y="355"/>
                    <a:pt x="452" y="290"/>
                  </a:cubicBezTo>
                  <a:cubicBezTo>
                    <a:pt x="468" y="225"/>
                    <a:pt x="446" y="160"/>
                    <a:pt x="408" y="111"/>
                  </a:cubicBezTo>
                  <a:lnTo>
                    <a:pt x="408" y="116"/>
                  </a:lnTo>
                  <a:cubicBezTo>
                    <a:pt x="363" y="61"/>
                    <a:pt x="327" y="1"/>
                    <a:pt x="253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2"/>
            <p:cNvSpPr/>
            <p:nvPr/>
          </p:nvSpPr>
          <p:spPr>
            <a:xfrm>
              <a:off x="5172600" y="4705325"/>
              <a:ext cx="3625" cy="7375"/>
            </a:xfrm>
            <a:custGeom>
              <a:rect b="b" l="l" r="r" t="t"/>
              <a:pathLst>
                <a:path extrusionOk="0" h="295" w="145">
                  <a:moveTo>
                    <a:pt x="112" y="1"/>
                  </a:moveTo>
                  <a:cubicBezTo>
                    <a:pt x="98" y="1"/>
                    <a:pt x="84" y="8"/>
                    <a:pt x="82" y="23"/>
                  </a:cubicBezTo>
                  <a:lnTo>
                    <a:pt x="82" y="17"/>
                  </a:lnTo>
                  <a:cubicBezTo>
                    <a:pt x="65" y="104"/>
                    <a:pt x="0" y="186"/>
                    <a:pt x="38" y="278"/>
                  </a:cubicBezTo>
                  <a:cubicBezTo>
                    <a:pt x="43" y="290"/>
                    <a:pt x="52" y="295"/>
                    <a:pt x="61" y="295"/>
                  </a:cubicBezTo>
                  <a:cubicBezTo>
                    <a:pt x="73" y="295"/>
                    <a:pt x="86" y="287"/>
                    <a:pt x="92" y="278"/>
                  </a:cubicBezTo>
                  <a:cubicBezTo>
                    <a:pt x="109" y="262"/>
                    <a:pt x="98" y="257"/>
                    <a:pt x="98" y="246"/>
                  </a:cubicBezTo>
                  <a:cubicBezTo>
                    <a:pt x="98" y="219"/>
                    <a:pt x="98" y="191"/>
                    <a:pt x="103" y="164"/>
                  </a:cubicBezTo>
                  <a:cubicBezTo>
                    <a:pt x="120" y="121"/>
                    <a:pt x="131" y="77"/>
                    <a:pt x="141" y="28"/>
                  </a:cubicBezTo>
                  <a:cubicBezTo>
                    <a:pt x="144" y="11"/>
                    <a:pt x="128" y="1"/>
                    <a:pt x="11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2"/>
            <p:cNvSpPr/>
            <p:nvPr/>
          </p:nvSpPr>
          <p:spPr>
            <a:xfrm>
              <a:off x="5174700" y="4709325"/>
              <a:ext cx="3350" cy="6450"/>
            </a:xfrm>
            <a:custGeom>
              <a:rect b="b" l="l" r="r" t="t"/>
              <a:pathLst>
                <a:path extrusionOk="0" h="258" w="134">
                  <a:moveTo>
                    <a:pt x="104" y="0"/>
                  </a:moveTo>
                  <a:cubicBezTo>
                    <a:pt x="102" y="0"/>
                    <a:pt x="101" y="1"/>
                    <a:pt x="101" y="4"/>
                  </a:cubicBezTo>
                  <a:cubicBezTo>
                    <a:pt x="90" y="26"/>
                    <a:pt x="74" y="42"/>
                    <a:pt x="68" y="64"/>
                  </a:cubicBezTo>
                  <a:cubicBezTo>
                    <a:pt x="57" y="86"/>
                    <a:pt x="36" y="118"/>
                    <a:pt x="25" y="145"/>
                  </a:cubicBezTo>
                  <a:cubicBezTo>
                    <a:pt x="15" y="175"/>
                    <a:pt x="1" y="257"/>
                    <a:pt x="46" y="257"/>
                  </a:cubicBezTo>
                  <a:cubicBezTo>
                    <a:pt x="51" y="257"/>
                    <a:pt x="56" y="256"/>
                    <a:pt x="63" y="254"/>
                  </a:cubicBezTo>
                  <a:cubicBezTo>
                    <a:pt x="74" y="249"/>
                    <a:pt x="79" y="238"/>
                    <a:pt x="79" y="227"/>
                  </a:cubicBezTo>
                  <a:cubicBezTo>
                    <a:pt x="85" y="189"/>
                    <a:pt x="90" y="145"/>
                    <a:pt x="101" y="107"/>
                  </a:cubicBezTo>
                  <a:cubicBezTo>
                    <a:pt x="112" y="75"/>
                    <a:pt x="133" y="31"/>
                    <a:pt x="112" y="4"/>
                  </a:cubicBezTo>
                  <a:cubicBezTo>
                    <a:pt x="109" y="1"/>
                    <a:pt x="106" y="0"/>
                    <a:pt x="10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2"/>
            <p:cNvSpPr/>
            <p:nvPr/>
          </p:nvSpPr>
          <p:spPr>
            <a:xfrm>
              <a:off x="5177475" y="4712975"/>
              <a:ext cx="1650" cy="4175"/>
            </a:xfrm>
            <a:custGeom>
              <a:rect b="b" l="l" r="r" t="t"/>
              <a:pathLst>
                <a:path extrusionOk="0" h="167" w="66">
                  <a:moveTo>
                    <a:pt x="42" y="1"/>
                  </a:moveTo>
                  <a:cubicBezTo>
                    <a:pt x="32" y="1"/>
                    <a:pt x="22" y="8"/>
                    <a:pt x="22" y="21"/>
                  </a:cubicBezTo>
                  <a:cubicBezTo>
                    <a:pt x="12" y="59"/>
                    <a:pt x="1" y="97"/>
                    <a:pt x="1" y="141"/>
                  </a:cubicBezTo>
                  <a:cubicBezTo>
                    <a:pt x="1" y="156"/>
                    <a:pt x="15" y="166"/>
                    <a:pt x="29" y="166"/>
                  </a:cubicBezTo>
                  <a:cubicBezTo>
                    <a:pt x="40" y="166"/>
                    <a:pt x="50" y="160"/>
                    <a:pt x="55" y="146"/>
                  </a:cubicBezTo>
                  <a:cubicBezTo>
                    <a:pt x="66" y="103"/>
                    <a:pt x="66" y="65"/>
                    <a:pt x="66" y="21"/>
                  </a:cubicBezTo>
                  <a:cubicBezTo>
                    <a:pt x="63" y="8"/>
                    <a:pt x="52" y="1"/>
                    <a:pt x="4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2"/>
            <p:cNvSpPr/>
            <p:nvPr/>
          </p:nvSpPr>
          <p:spPr>
            <a:xfrm>
              <a:off x="5180375" y="4714975"/>
              <a:ext cx="2025" cy="3975"/>
            </a:xfrm>
            <a:custGeom>
              <a:rect b="b" l="l" r="r" t="t"/>
              <a:pathLst>
                <a:path extrusionOk="0" h="159" w="81">
                  <a:moveTo>
                    <a:pt x="24" y="0"/>
                  </a:moveTo>
                  <a:cubicBezTo>
                    <a:pt x="13" y="0"/>
                    <a:pt x="0" y="29"/>
                    <a:pt x="15" y="39"/>
                  </a:cubicBezTo>
                  <a:cubicBezTo>
                    <a:pt x="15" y="55"/>
                    <a:pt x="15" y="66"/>
                    <a:pt x="10" y="83"/>
                  </a:cubicBezTo>
                  <a:cubicBezTo>
                    <a:pt x="10" y="104"/>
                    <a:pt x="10" y="126"/>
                    <a:pt x="21" y="142"/>
                  </a:cubicBezTo>
                  <a:cubicBezTo>
                    <a:pt x="26" y="153"/>
                    <a:pt x="42" y="159"/>
                    <a:pt x="53" y="159"/>
                  </a:cubicBezTo>
                  <a:cubicBezTo>
                    <a:pt x="64" y="153"/>
                    <a:pt x="70" y="153"/>
                    <a:pt x="75" y="148"/>
                  </a:cubicBezTo>
                  <a:cubicBezTo>
                    <a:pt x="80" y="137"/>
                    <a:pt x="80" y="126"/>
                    <a:pt x="75" y="121"/>
                  </a:cubicBezTo>
                  <a:lnTo>
                    <a:pt x="70" y="121"/>
                  </a:lnTo>
                  <a:lnTo>
                    <a:pt x="70" y="115"/>
                  </a:lnTo>
                  <a:lnTo>
                    <a:pt x="70" y="88"/>
                  </a:lnTo>
                  <a:cubicBezTo>
                    <a:pt x="75" y="72"/>
                    <a:pt x="75" y="61"/>
                    <a:pt x="70" y="45"/>
                  </a:cubicBezTo>
                  <a:cubicBezTo>
                    <a:pt x="70" y="34"/>
                    <a:pt x="64" y="23"/>
                    <a:pt x="59" y="12"/>
                  </a:cubicBezTo>
                  <a:cubicBezTo>
                    <a:pt x="53" y="1"/>
                    <a:pt x="42" y="1"/>
                    <a:pt x="26" y="1"/>
                  </a:cubicBezTo>
                  <a:cubicBezTo>
                    <a:pt x="25" y="1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2"/>
            <p:cNvSpPr/>
            <p:nvPr/>
          </p:nvSpPr>
          <p:spPr>
            <a:xfrm>
              <a:off x="5195825" y="4716000"/>
              <a:ext cx="1800" cy="4100"/>
            </a:xfrm>
            <a:custGeom>
              <a:rect b="b" l="l" r="r" t="t"/>
              <a:pathLst>
                <a:path extrusionOk="0" h="164" w="72">
                  <a:moveTo>
                    <a:pt x="36" y="1"/>
                  </a:moveTo>
                  <a:cubicBezTo>
                    <a:pt x="22" y="1"/>
                    <a:pt x="9" y="9"/>
                    <a:pt x="6" y="25"/>
                  </a:cubicBezTo>
                  <a:cubicBezTo>
                    <a:pt x="1" y="63"/>
                    <a:pt x="1" y="101"/>
                    <a:pt x="1" y="139"/>
                  </a:cubicBezTo>
                  <a:cubicBezTo>
                    <a:pt x="6" y="156"/>
                    <a:pt x="21" y="164"/>
                    <a:pt x="36" y="164"/>
                  </a:cubicBezTo>
                  <a:cubicBezTo>
                    <a:pt x="51" y="164"/>
                    <a:pt x="66" y="156"/>
                    <a:pt x="71" y="139"/>
                  </a:cubicBezTo>
                  <a:cubicBezTo>
                    <a:pt x="71" y="101"/>
                    <a:pt x="71" y="63"/>
                    <a:pt x="66" y="25"/>
                  </a:cubicBezTo>
                  <a:cubicBezTo>
                    <a:pt x="63" y="9"/>
                    <a:pt x="49" y="1"/>
                    <a:pt x="36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2"/>
            <p:cNvSpPr/>
            <p:nvPr/>
          </p:nvSpPr>
          <p:spPr>
            <a:xfrm>
              <a:off x="5198000" y="4715800"/>
              <a:ext cx="2475" cy="3975"/>
            </a:xfrm>
            <a:custGeom>
              <a:rect b="b" l="l" r="r" t="t"/>
              <a:pathLst>
                <a:path extrusionOk="0" h="159" w="99">
                  <a:moveTo>
                    <a:pt x="44" y="1"/>
                  </a:moveTo>
                  <a:cubicBezTo>
                    <a:pt x="11" y="1"/>
                    <a:pt x="1" y="44"/>
                    <a:pt x="22" y="60"/>
                  </a:cubicBezTo>
                  <a:lnTo>
                    <a:pt x="22" y="109"/>
                  </a:lnTo>
                  <a:cubicBezTo>
                    <a:pt x="22" y="125"/>
                    <a:pt x="37" y="159"/>
                    <a:pt x="61" y="159"/>
                  </a:cubicBezTo>
                  <a:cubicBezTo>
                    <a:pt x="62" y="159"/>
                    <a:pt x="64" y="159"/>
                    <a:pt x="66" y="158"/>
                  </a:cubicBezTo>
                  <a:cubicBezTo>
                    <a:pt x="93" y="147"/>
                    <a:pt x="93" y="126"/>
                    <a:pt x="98" y="104"/>
                  </a:cubicBezTo>
                  <a:cubicBezTo>
                    <a:pt x="98" y="77"/>
                    <a:pt x="98" y="55"/>
                    <a:pt x="88" y="28"/>
                  </a:cubicBezTo>
                  <a:cubicBezTo>
                    <a:pt x="82" y="12"/>
                    <a:pt x="71" y="1"/>
                    <a:pt x="55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2"/>
            <p:cNvSpPr/>
            <p:nvPr/>
          </p:nvSpPr>
          <p:spPr>
            <a:xfrm>
              <a:off x="5216075" y="4738025"/>
              <a:ext cx="2475" cy="6675"/>
            </a:xfrm>
            <a:custGeom>
              <a:rect b="b" l="l" r="r" t="t"/>
              <a:pathLst>
                <a:path extrusionOk="0" h="267" w="99">
                  <a:moveTo>
                    <a:pt x="64" y="1"/>
                  </a:moveTo>
                  <a:cubicBezTo>
                    <a:pt x="48" y="1"/>
                    <a:pt x="33" y="12"/>
                    <a:pt x="33" y="30"/>
                  </a:cubicBezTo>
                  <a:cubicBezTo>
                    <a:pt x="33" y="41"/>
                    <a:pt x="17" y="57"/>
                    <a:pt x="11" y="68"/>
                  </a:cubicBezTo>
                  <a:cubicBezTo>
                    <a:pt x="6" y="85"/>
                    <a:pt x="6" y="106"/>
                    <a:pt x="11" y="128"/>
                  </a:cubicBezTo>
                  <a:cubicBezTo>
                    <a:pt x="11" y="166"/>
                    <a:pt x="1" y="215"/>
                    <a:pt x="22" y="248"/>
                  </a:cubicBezTo>
                  <a:cubicBezTo>
                    <a:pt x="30" y="260"/>
                    <a:pt x="45" y="266"/>
                    <a:pt x="58" y="266"/>
                  </a:cubicBezTo>
                  <a:cubicBezTo>
                    <a:pt x="63" y="266"/>
                    <a:pt x="67" y="265"/>
                    <a:pt x="71" y="264"/>
                  </a:cubicBezTo>
                  <a:lnTo>
                    <a:pt x="77" y="259"/>
                  </a:lnTo>
                  <a:cubicBezTo>
                    <a:pt x="87" y="248"/>
                    <a:pt x="93" y="237"/>
                    <a:pt x="87" y="226"/>
                  </a:cubicBezTo>
                  <a:cubicBezTo>
                    <a:pt x="87" y="188"/>
                    <a:pt x="87" y="150"/>
                    <a:pt x="87" y="112"/>
                  </a:cubicBezTo>
                  <a:cubicBezTo>
                    <a:pt x="82" y="101"/>
                    <a:pt x="87" y="85"/>
                    <a:pt x="93" y="68"/>
                  </a:cubicBezTo>
                  <a:cubicBezTo>
                    <a:pt x="98" y="52"/>
                    <a:pt x="98" y="36"/>
                    <a:pt x="93" y="25"/>
                  </a:cubicBezTo>
                  <a:cubicBezTo>
                    <a:pt x="88" y="8"/>
                    <a:pt x="76" y="1"/>
                    <a:pt x="64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5218250" y="4740875"/>
              <a:ext cx="3050" cy="4525"/>
            </a:xfrm>
            <a:custGeom>
              <a:rect b="b" l="l" r="r" t="t"/>
              <a:pathLst>
                <a:path extrusionOk="0" h="181" w="122">
                  <a:moveTo>
                    <a:pt x="84" y="1"/>
                  </a:moveTo>
                  <a:cubicBezTo>
                    <a:pt x="78" y="1"/>
                    <a:pt x="71" y="3"/>
                    <a:pt x="66" y="9"/>
                  </a:cubicBezTo>
                  <a:cubicBezTo>
                    <a:pt x="49" y="30"/>
                    <a:pt x="33" y="58"/>
                    <a:pt x="22" y="85"/>
                  </a:cubicBezTo>
                  <a:cubicBezTo>
                    <a:pt x="6" y="112"/>
                    <a:pt x="0" y="161"/>
                    <a:pt x="33" y="177"/>
                  </a:cubicBezTo>
                  <a:cubicBezTo>
                    <a:pt x="38" y="180"/>
                    <a:pt x="43" y="181"/>
                    <a:pt x="48" y="181"/>
                  </a:cubicBezTo>
                  <a:cubicBezTo>
                    <a:pt x="65" y="181"/>
                    <a:pt x="82" y="167"/>
                    <a:pt x="82" y="150"/>
                  </a:cubicBezTo>
                  <a:cubicBezTo>
                    <a:pt x="82" y="112"/>
                    <a:pt x="87" y="74"/>
                    <a:pt x="109" y="41"/>
                  </a:cubicBezTo>
                  <a:cubicBezTo>
                    <a:pt x="121" y="21"/>
                    <a:pt x="103" y="1"/>
                    <a:pt x="84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2"/>
            <p:cNvSpPr/>
            <p:nvPr/>
          </p:nvSpPr>
          <p:spPr>
            <a:xfrm>
              <a:off x="5221375" y="4743650"/>
              <a:ext cx="2200" cy="4450"/>
            </a:xfrm>
            <a:custGeom>
              <a:rect b="b" l="l" r="r" t="t"/>
              <a:pathLst>
                <a:path extrusionOk="0" h="178" w="88">
                  <a:moveTo>
                    <a:pt x="49" y="1"/>
                  </a:moveTo>
                  <a:cubicBezTo>
                    <a:pt x="38" y="1"/>
                    <a:pt x="29" y="8"/>
                    <a:pt x="22" y="12"/>
                  </a:cubicBezTo>
                  <a:cubicBezTo>
                    <a:pt x="1" y="12"/>
                    <a:pt x="1" y="39"/>
                    <a:pt x="22" y="44"/>
                  </a:cubicBezTo>
                  <a:cubicBezTo>
                    <a:pt x="22" y="44"/>
                    <a:pt x="22" y="50"/>
                    <a:pt x="22" y="50"/>
                  </a:cubicBezTo>
                  <a:cubicBezTo>
                    <a:pt x="17" y="66"/>
                    <a:pt x="11" y="83"/>
                    <a:pt x="6" y="99"/>
                  </a:cubicBezTo>
                  <a:cubicBezTo>
                    <a:pt x="1" y="115"/>
                    <a:pt x="1" y="137"/>
                    <a:pt x="6" y="153"/>
                  </a:cubicBezTo>
                  <a:cubicBezTo>
                    <a:pt x="10" y="168"/>
                    <a:pt x="25" y="177"/>
                    <a:pt x="40" y="177"/>
                  </a:cubicBezTo>
                  <a:cubicBezTo>
                    <a:pt x="48" y="177"/>
                    <a:pt x="55" y="175"/>
                    <a:pt x="60" y="169"/>
                  </a:cubicBezTo>
                  <a:cubicBezTo>
                    <a:pt x="71" y="164"/>
                    <a:pt x="77" y="153"/>
                    <a:pt x="71" y="142"/>
                  </a:cubicBezTo>
                  <a:cubicBezTo>
                    <a:pt x="71" y="137"/>
                    <a:pt x="77" y="126"/>
                    <a:pt x="77" y="121"/>
                  </a:cubicBezTo>
                  <a:cubicBezTo>
                    <a:pt x="82" y="99"/>
                    <a:pt x="87" y="77"/>
                    <a:pt x="82" y="50"/>
                  </a:cubicBezTo>
                  <a:lnTo>
                    <a:pt x="82" y="50"/>
                  </a:lnTo>
                  <a:lnTo>
                    <a:pt x="87" y="55"/>
                  </a:lnTo>
                  <a:cubicBezTo>
                    <a:pt x="87" y="39"/>
                    <a:pt x="82" y="23"/>
                    <a:pt x="71" y="12"/>
                  </a:cubicBezTo>
                  <a:cubicBezTo>
                    <a:pt x="63" y="4"/>
                    <a:pt x="56" y="1"/>
                    <a:pt x="49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5224950" y="4746125"/>
              <a:ext cx="1750" cy="3175"/>
            </a:xfrm>
            <a:custGeom>
              <a:rect b="b" l="l" r="r" t="t"/>
              <a:pathLst>
                <a:path extrusionOk="0" h="127" w="70">
                  <a:moveTo>
                    <a:pt x="26" y="0"/>
                  </a:moveTo>
                  <a:cubicBezTo>
                    <a:pt x="14" y="0"/>
                    <a:pt x="1" y="13"/>
                    <a:pt x="4" y="27"/>
                  </a:cubicBezTo>
                  <a:cubicBezTo>
                    <a:pt x="10" y="49"/>
                    <a:pt x="10" y="70"/>
                    <a:pt x="10" y="98"/>
                  </a:cubicBezTo>
                  <a:cubicBezTo>
                    <a:pt x="10" y="117"/>
                    <a:pt x="25" y="126"/>
                    <a:pt x="40" y="126"/>
                  </a:cubicBezTo>
                  <a:cubicBezTo>
                    <a:pt x="55" y="126"/>
                    <a:pt x="70" y="117"/>
                    <a:pt x="70" y="98"/>
                  </a:cubicBezTo>
                  <a:cubicBezTo>
                    <a:pt x="70" y="65"/>
                    <a:pt x="59" y="38"/>
                    <a:pt x="42" y="11"/>
                  </a:cubicBezTo>
                  <a:cubicBezTo>
                    <a:pt x="39" y="3"/>
                    <a:pt x="33" y="0"/>
                    <a:pt x="2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5239050" y="4687850"/>
              <a:ext cx="6125" cy="4125"/>
            </a:xfrm>
            <a:custGeom>
              <a:rect b="b" l="l" r="r" t="t"/>
              <a:pathLst>
                <a:path extrusionOk="0" h="165" w="245">
                  <a:moveTo>
                    <a:pt x="191" y="0"/>
                  </a:moveTo>
                  <a:cubicBezTo>
                    <a:pt x="158" y="0"/>
                    <a:pt x="131" y="29"/>
                    <a:pt x="103" y="42"/>
                  </a:cubicBezTo>
                  <a:cubicBezTo>
                    <a:pt x="71" y="53"/>
                    <a:pt x="16" y="75"/>
                    <a:pt x="6" y="124"/>
                  </a:cubicBezTo>
                  <a:cubicBezTo>
                    <a:pt x="0" y="140"/>
                    <a:pt x="11" y="156"/>
                    <a:pt x="27" y="162"/>
                  </a:cubicBezTo>
                  <a:cubicBezTo>
                    <a:pt x="32" y="164"/>
                    <a:pt x="36" y="164"/>
                    <a:pt x="41" y="164"/>
                  </a:cubicBezTo>
                  <a:cubicBezTo>
                    <a:pt x="50" y="164"/>
                    <a:pt x="59" y="160"/>
                    <a:pt x="71" y="156"/>
                  </a:cubicBezTo>
                  <a:cubicBezTo>
                    <a:pt x="76" y="156"/>
                    <a:pt x="82" y="146"/>
                    <a:pt x="76" y="140"/>
                  </a:cubicBezTo>
                  <a:cubicBezTo>
                    <a:pt x="93" y="124"/>
                    <a:pt x="114" y="113"/>
                    <a:pt x="136" y="102"/>
                  </a:cubicBezTo>
                  <a:cubicBezTo>
                    <a:pt x="152" y="91"/>
                    <a:pt x="180" y="64"/>
                    <a:pt x="201" y="59"/>
                  </a:cubicBezTo>
                  <a:cubicBezTo>
                    <a:pt x="234" y="59"/>
                    <a:pt x="245" y="10"/>
                    <a:pt x="207" y="4"/>
                  </a:cubicBezTo>
                  <a:lnTo>
                    <a:pt x="212" y="4"/>
                  </a:lnTo>
                  <a:cubicBezTo>
                    <a:pt x="205" y="2"/>
                    <a:pt x="198" y="0"/>
                    <a:pt x="191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5238500" y="4690925"/>
              <a:ext cx="5875" cy="4950"/>
            </a:xfrm>
            <a:custGeom>
              <a:rect b="b" l="l" r="r" t="t"/>
              <a:pathLst>
                <a:path extrusionOk="0" h="198" w="235">
                  <a:moveTo>
                    <a:pt x="192" y="1"/>
                  </a:moveTo>
                  <a:cubicBezTo>
                    <a:pt x="186" y="1"/>
                    <a:pt x="179" y="4"/>
                    <a:pt x="174" y="12"/>
                  </a:cubicBezTo>
                  <a:lnTo>
                    <a:pt x="169" y="12"/>
                  </a:lnTo>
                  <a:cubicBezTo>
                    <a:pt x="142" y="44"/>
                    <a:pt x="104" y="66"/>
                    <a:pt x="66" y="88"/>
                  </a:cubicBezTo>
                  <a:cubicBezTo>
                    <a:pt x="38" y="110"/>
                    <a:pt x="0" y="142"/>
                    <a:pt x="0" y="175"/>
                  </a:cubicBezTo>
                  <a:cubicBezTo>
                    <a:pt x="0" y="186"/>
                    <a:pt x="6" y="191"/>
                    <a:pt x="17" y="197"/>
                  </a:cubicBezTo>
                  <a:cubicBezTo>
                    <a:pt x="19" y="197"/>
                    <a:pt x="22" y="197"/>
                    <a:pt x="24" y="197"/>
                  </a:cubicBezTo>
                  <a:cubicBezTo>
                    <a:pt x="58" y="197"/>
                    <a:pt x="84" y="162"/>
                    <a:pt x="115" y="137"/>
                  </a:cubicBezTo>
                  <a:cubicBezTo>
                    <a:pt x="153" y="115"/>
                    <a:pt x="185" y="88"/>
                    <a:pt x="218" y="55"/>
                  </a:cubicBezTo>
                  <a:cubicBezTo>
                    <a:pt x="234" y="34"/>
                    <a:pt x="213" y="1"/>
                    <a:pt x="19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8" name="Google Shape;378;p22"/>
          <p:cNvSpPr/>
          <p:nvPr/>
        </p:nvSpPr>
        <p:spPr>
          <a:xfrm>
            <a:off x="4747590" y="3399488"/>
            <a:ext cx="358007" cy="572706"/>
          </a:xfrm>
          <a:custGeom>
            <a:rect b="b" l="l" r="r" t="t"/>
            <a:pathLst>
              <a:path extrusionOk="0" h="11578" w="7416">
                <a:moveTo>
                  <a:pt x="1827" y="898"/>
                </a:moveTo>
                <a:lnTo>
                  <a:pt x="1833" y="903"/>
                </a:lnTo>
                <a:lnTo>
                  <a:pt x="1838" y="903"/>
                </a:lnTo>
                <a:cubicBezTo>
                  <a:pt x="1976" y="986"/>
                  <a:pt x="2174" y="997"/>
                  <a:pt x="2355" y="997"/>
                </a:cubicBezTo>
                <a:cubicBezTo>
                  <a:pt x="2424" y="997"/>
                  <a:pt x="2490" y="996"/>
                  <a:pt x="2550" y="996"/>
                </a:cubicBezTo>
                <a:cubicBezTo>
                  <a:pt x="2611" y="998"/>
                  <a:pt x="2673" y="1000"/>
                  <a:pt x="2735" y="1000"/>
                </a:cubicBezTo>
                <a:cubicBezTo>
                  <a:pt x="2903" y="1000"/>
                  <a:pt x="3073" y="990"/>
                  <a:pt x="3241" y="974"/>
                </a:cubicBezTo>
                <a:cubicBezTo>
                  <a:pt x="3317" y="959"/>
                  <a:pt x="3395" y="952"/>
                  <a:pt x="3475" y="952"/>
                </a:cubicBezTo>
                <a:cubicBezTo>
                  <a:pt x="3514" y="952"/>
                  <a:pt x="3554" y="954"/>
                  <a:pt x="3594" y="957"/>
                </a:cubicBezTo>
                <a:cubicBezTo>
                  <a:pt x="3708" y="968"/>
                  <a:pt x="3822" y="1001"/>
                  <a:pt x="3936" y="1017"/>
                </a:cubicBezTo>
                <a:cubicBezTo>
                  <a:pt x="4159" y="1055"/>
                  <a:pt x="4393" y="1055"/>
                  <a:pt x="4627" y="1077"/>
                </a:cubicBezTo>
                <a:cubicBezTo>
                  <a:pt x="4741" y="1088"/>
                  <a:pt x="4855" y="1082"/>
                  <a:pt x="4964" y="1104"/>
                </a:cubicBezTo>
                <a:cubicBezTo>
                  <a:pt x="5078" y="1126"/>
                  <a:pt x="5192" y="1137"/>
                  <a:pt x="5306" y="1137"/>
                </a:cubicBezTo>
                <a:cubicBezTo>
                  <a:pt x="5513" y="1137"/>
                  <a:pt x="5706" y="1088"/>
                  <a:pt x="5911" y="1088"/>
                </a:cubicBezTo>
                <a:cubicBezTo>
                  <a:pt x="5922" y="1088"/>
                  <a:pt x="5932" y="1088"/>
                  <a:pt x="5942" y="1088"/>
                </a:cubicBezTo>
                <a:lnTo>
                  <a:pt x="5975" y="1088"/>
                </a:lnTo>
                <a:cubicBezTo>
                  <a:pt x="5942" y="1142"/>
                  <a:pt x="5899" y="1197"/>
                  <a:pt x="5861" y="1251"/>
                </a:cubicBezTo>
                <a:cubicBezTo>
                  <a:pt x="5757" y="1387"/>
                  <a:pt x="5687" y="1545"/>
                  <a:pt x="5589" y="1686"/>
                </a:cubicBezTo>
                <a:cubicBezTo>
                  <a:pt x="5525" y="1678"/>
                  <a:pt x="5459" y="1673"/>
                  <a:pt x="5391" y="1673"/>
                </a:cubicBezTo>
                <a:cubicBezTo>
                  <a:pt x="5367" y="1673"/>
                  <a:pt x="5342" y="1674"/>
                  <a:pt x="5317" y="1675"/>
                </a:cubicBezTo>
                <a:cubicBezTo>
                  <a:pt x="5132" y="1675"/>
                  <a:pt x="4947" y="1675"/>
                  <a:pt x="4763" y="1664"/>
                </a:cubicBezTo>
                <a:cubicBezTo>
                  <a:pt x="4610" y="1654"/>
                  <a:pt x="4458" y="1620"/>
                  <a:pt x="4306" y="1620"/>
                </a:cubicBezTo>
                <a:cubicBezTo>
                  <a:pt x="4295" y="1620"/>
                  <a:pt x="4284" y="1620"/>
                  <a:pt x="4273" y="1621"/>
                </a:cubicBezTo>
                <a:cubicBezTo>
                  <a:pt x="4235" y="1623"/>
                  <a:pt x="4197" y="1625"/>
                  <a:pt x="4159" y="1625"/>
                </a:cubicBezTo>
                <a:cubicBezTo>
                  <a:pt x="4121" y="1625"/>
                  <a:pt x="4083" y="1623"/>
                  <a:pt x="4045" y="1621"/>
                </a:cubicBezTo>
                <a:cubicBezTo>
                  <a:pt x="3964" y="1610"/>
                  <a:pt x="3887" y="1583"/>
                  <a:pt x="3806" y="1577"/>
                </a:cubicBezTo>
                <a:cubicBezTo>
                  <a:pt x="3794" y="1576"/>
                  <a:pt x="3782" y="1576"/>
                  <a:pt x="3771" y="1576"/>
                </a:cubicBezTo>
                <a:cubicBezTo>
                  <a:pt x="3715" y="1576"/>
                  <a:pt x="3664" y="1584"/>
                  <a:pt x="3611" y="1584"/>
                </a:cubicBezTo>
                <a:cubicBezTo>
                  <a:pt x="3600" y="1584"/>
                  <a:pt x="3589" y="1583"/>
                  <a:pt x="3578" y="1583"/>
                </a:cubicBezTo>
                <a:cubicBezTo>
                  <a:pt x="3501" y="1572"/>
                  <a:pt x="3442" y="1550"/>
                  <a:pt x="3371" y="1539"/>
                </a:cubicBezTo>
                <a:cubicBezTo>
                  <a:pt x="3284" y="1534"/>
                  <a:pt x="3196" y="1531"/>
                  <a:pt x="3107" y="1531"/>
                </a:cubicBezTo>
                <a:cubicBezTo>
                  <a:pt x="3018" y="1531"/>
                  <a:pt x="2928" y="1534"/>
                  <a:pt x="2838" y="1539"/>
                </a:cubicBezTo>
                <a:cubicBezTo>
                  <a:pt x="2659" y="1539"/>
                  <a:pt x="2480" y="1550"/>
                  <a:pt x="2300" y="1550"/>
                </a:cubicBezTo>
                <a:cubicBezTo>
                  <a:pt x="2210" y="1550"/>
                  <a:pt x="2129" y="1538"/>
                  <a:pt x="2048" y="1538"/>
                </a:cubicBezTo>
                <a:cubicBezTo>
                  <a:pt x="2007" y="1538"/>
                  <a:pt x="1967" y="1541"/>
                  <a:pt x="1925" y="1550"/>
                </a:cubicBezTo>
                <a:cubicBezTo>
                  <a:pt x="1914" y="1528"/>
                  <a:pt x="1909" y="1501"/>
                  <a:pt x="1903" y="1479"/>
                </a:cubicBezTo>
                <a:cubicBezTo>
                  <a:pt x="1854" y="1289"/>
                  <a:pt x="1827" y="1093"/>
                  <a:pt x="1827" y="898"/>
                </a:cubicBezTo>
                <a:close/>
                <a:moveTo>
                  <a:pt x="2023" y="1795"/>
                </a:moveTo>
                <a:lnTo>
                  <a:pt x="2023" y="1795"/>
                </a:lnTo>
                <a:cubicBezTo>
                  <a:pt x="2104" y="1827"/>
                  <a:pt x="2191" y="1854"/>
                  <a:pt x="2278" y="1865"/>
                </a:cubicBezTo>
                <a:cubicBezTo>
                  <a:pt x="2355" y="1872"/>
                  <a:pt x="2432" y="1874"/>
                  <a:pt x="2509" y="1874"/>
                </a:cubicBezTo>
                <a:cubicBezTo>
                  <a:pt x="2612" y="1874"/>
                  <a:pt x="2714" y="1871"/>
                  <a:pt x="2817" y="1871"/>
                </a:cubicBezTo>
                <a:cubicBezTo>
                  <a:pt x="2924" y="1871"/>
                  <a:pt x="3035" y="1862"/>
                  <a:pt x="3145" y="1862"/>
                </a:cubicBezTo>
                <a:cubicBezTo>
                  <a:pt x="3214" y="1862"/>
                  <a:pt x="3282" y="1866"/>
                  <a:pt x="3349" y="1876"/>
                </a:cubicBezTo>
                <a:cubicBezTo>
                  <a:pt x="3415" y="1887"/>
                  <a:pt x="3485" y="1914"/>
                  <a:pt x="3550" y="1920"/>
                </a:cubicBezTo>
                <a:cubicBezTo>
                  <a:pt x="3569" y="1922"/>
                  <a:pt x="3587" y="1923"/>
                  <a:pt x="3605" y="1923"/>
                </a:cubicBezTo>
                <a:cubicBezTo>
                  <a:pt x="3654" y="1923"/>
                  <a:pt x="3702" y="1916"/>
                  <a:pt x="3751" y="1916"/>
                </a:cubicBezTo>
                <a:cubicBezTo>
                  <a:pt x="3769" y="1916"/>
                  <a:pt x="3788" y="1917"/>
                  <a:pt x="3806" y="1920"/>
                </a:cubicBezTo>
                <a:cubicBezTo>
                  <a:pt x="3953" y="1947"/>
                  <a:pt x="4099" y="1963"/>
                  <a:pt x="4246" y="1963"/>
                </a:cubicBezTo>
                <a:cubicBezTo>
                  <a:pt x="4415" y="1969"/>
                  <a:pt x="4578" y="1979"/>
                  <a:pt x="4741" y="1996"/>
                </a:cubicBezTo>
                <a:cubicBezTo>
                  <a:pt x="4790" y="1999"/>
                  <a:pt x="4839" y="2001"/>
                  <a:pt x="4888" y="2001"/>
                </a:cubicBezTo>
                <a:cubicBezTo>
                  <a:pt x="4986" y="2001"/>
                  <a:pt x="5085" y="1996"/>
                  <a:pt x="5187" y="1996"/>
                </a:cubicBezTo>
                <a:lnTo>
                  <a:pt x="5132" y="2028"/>
                </a:lnTo>
                <a:cubicBezTo>
                  <a:pt x="4969" y="2132"/>
                  <a:pt x="4801" y="2224"/>
                  <a:pt x="4621" y="2295"/>
                </a:cubicBezTo>
                <a:lnTo>
                  <a:pt x="4594" y="2306"/>
                </a:lnTo>
                <a:lnTo>
                  <a:pt x="4426" y="2306"/>
                </a:lnTo>
                <a:cubicBezTo>
                  <a:pt x="4214" y="2306"/>
                  <a:pt x="4007" y="2257"/>
                  <a:pt x="3795" y="2257"/>
                </a:cubicBezTo>
                <a:cubicBezTo>
                  <a:pt x="3344" y="2267"/>
                  <a:pt x="2887" y="2251"/>
                  <a:pt x="2442" y="2338"/>
                </a:cubicBezTo>
                <a:lnTo>
                  <a:pt x="2447" y="2333"/>
                </a:lnTo>
                <a:cubicBezTo>
                  <a:pt x="2268" y="2181"/>
                  <a:pt x="2126" y="2001"/>
                  <a:pt x="2023" y="1795"/>
                </a:cubicBezTo>
                <a:close/>
                <a:moveTo>
                  <a:pt x="2670" y="2501"/>
                </a:moveTo>
                <a:cubicBezTo>
                  <a:pt x="2946" y="2530"/>
                  <a:pt x="3225" y="2543"/>
                  <a:pt x="3504" y="2543"/>
                </a:cubicBezTo>
                <a:cubicBezTo>
                  <a:pt x="3594" y="2543"/>
                  <a:pt x="3684" y="2542"/>
                  <a:pt x="3773" y="2539"/>
                </a:cubicBezTo>
                <a:lnTo>
                  <a:pt x="3773" y="2539"/>
                </a:lnTo>
                <a:cubicBezTo>
                  <a:pt x="3692" y="2566"/>
                  <a:pt x="3610" y="2583"/>
                  <a:pt x="3523" y="2594"/>
                </a:cubicBezTo>
                <a:cubicBezTo>
                  <a:pt x="3497" y="2591"/>
                  <a:pt x="3472" y="2589"/>
                  <a:pt x="3446" y="2589"/>
                </a:cubicBezTo>
                <a:cubicBezTo>
                  <a:pt x="3380" y="2589"/>
                  <a:pt x="3314" y="2598"/>
                  <a:pt x="3251" y="2610"/>
                </a:cubicBezTo>
                <a:cubicBezTo>
                  <a:pt x="3175" y="2632"/>
                  <a:pt x="3099" y="2691"/>
                  <a:pt x="3023" y="2713"/>
                </a:cubicBezTo>
                <a:cubicBezTo>
                  <a:pt x="2904" y="2648"/>
                  <a:pt x="2784" y="2583"/>
                  <a:pt x="2670" y="2501"/>
                </a:cubicBezTo>
                <a:close/>
                <a:moveTo>
                  <a:pt x="6312" y="392"/>
                </a:moveTo>
                <a:lnTo>
                  <a:pt x="6312" y="392"/>
                </a:lnTo>
                <a:cubicBezTo>
                  <a:pt x="6404" y="408"/>
                  <a:pt x="6491" y="419"/>
                  <a:pt x="6578" y="419"/>
                </a:cubicBezTo>
                <a:cubicBezTo>
                  <a:pt x="6676" y="408"/>
                  <a:pt x="6774" y="408"/>
                  <a:pt x="6866" y="408"/>
                </a:cubicBezTo>
                <a:cubicBezTo>
                  <a:pt x="6883" y="566"/>
                  <a:pt x="6877" y="718"/>
                  <a:pt x="6850" y="876"/>
                </a:cubicBezTo>
                <a:cubicBezTo>
                  <a:pt x="6834" y="952"/>
                  <a:pt x="6817" y="1034"/>
                  <a:pt x="6806" y="1115"/>
                </a:cubicBezTo>
                <a:cubicBezTo>
                  <a:pt x="6812" y="1202"/>
                  <a:pt x="6812" y="1289"/>
                  <a:pt x="6806" y="1376"/>
                </a:cubicBezTo>
                <a:cubicBezTo>
                  <a:pt x="6774" y="1550"/>
                  <a:pt x="6660" y="1708"/>
                  <a:pt x="6600" y="1871"/>
                </a:cubicBezTo>
                <a:cubicBezTo>
                  <a:pt x="6535" y="2055"/>
                  <a:pt x="6382" y="2159"/>
                  <a:pt x="6247" y="2289"/>
                </a:cubicBezTo>
                <a:cubicBezTo>
                  <a:pt x="6127" y="2409"/>
                  <a:pt x="5997" y="2518"/>
                  <a:pt x="5877" y="2637"/>
                </a:cubicBezTo>
                <a:cubicBezTo>
                  <a:pt x="5757" y="2762"/>
                  <a:pt x="5600" y="2838"/>
                  <a:pt x="5453" y="2936"/>
                </a:cubicBezTo>
                <a:cubicBezTo>
                  <a:pt x="5301" y="3023"/>
                  <a:pt x="5138" y="3088"/>
                  <a:pt x="4964" y="3132"/>
                </a:cubicBezTo>
                <a:cubicBezTo>
                  <a:pt x="4822" y="3170"/>
                  <a:pt x="4665" y="3175"/>
                  <a:pt x="4529" y="3230"/>
                </a:cubicBezTo>
                <a:cubicBezTo>
                  <a:pt x="4523" y="3229"/>
                  <a:pt x="4518" y="3228"/>
                  <a:pt x="4512" y="3228"/>
                </a:cubicBezTo>
                <a:cubicBezTo>
                  <a:pt x="4484" y="3228"/>
                  <a:pt x="4454" y="3239"/>
                  <a:pt x="4431" y="3257"/>
                </a:cubicBezTo>
                <a:cubicBezTo>
                  <a:pt x="4214" y="3175"/>
                  <a:pt x="3991" y="3105"/>
                  <a:pt x="3779" y="3029"/>
                </a:cubicBezTo>
                <a:cubicBezTo>
                  <a:pt x="3616" y="2969"/>
                  <a:pt x="3447" y="2903"/>
                  <a:pt x="3279" y="2833"/>
                </a:cubicBezTo>
                <a:cubicBezTo>
                  <a:pt x="3371" y="2822"/>
                  <a:pt x="3458" y="2822"/>
                  <a:pt x="3550" y="2817"/>
                </a:cubicBezTo>
                <a:cubicBezTo>
                  <a:pt x="3752" y="2811"/>
                  <a:pt x="3947" y="2719"/>
                  <a:pt x="4143" y="2670"/>
                </a:cubicBezTo>
                <a:cubicBezTo>
                  <a:pt x="4257" y="2643"/>
                  <a:pt x="4371" y="2615"/>
                  <a:pt x="4485" y="2583"/>
                </a:cubicBezTo>
                <a:lnTo>
                  <a:pt x="4773" y="2583"/>
                </a:lnTo>
                <a:cubicBezTo>
                  <a:pt x="4819" y="2583"/>
                  <a:pt x="4865" y="2586"/>
                  <a:pt x="4909" y="2586"/>
                </a:cubicBezTo>
                <a:cubicBezTo>
                  <a:pt x="4982" y="2586"/>
                  <a:pt x="5052" y="2578"/>
                  <a:pt x="5116" y="2534"/>
                </a:cubicBezTo>
                <a:cubicBezTo>
                  <a:pt x="5181" y="2490"/>
                  <a:pt x="5181" y="2393"/>
                  <a:pt x="5116" y="2354"/>
                </a:cubicBezTo>
                <a:lnTo>
                  <a:pt x="5083" y="2333"/>
                </a:lnTo>
                <a:cubicBezTo>
                  <a:pt x="5149" y="2295"/>
                  <a:pt x="5225" y="2251"/>
                  <a:pt x="5295" y="2208"/>
                </a:cubicBezTo>
                <a:cubicBezTo>
                  <a:pt x="5431" y="2142"/>
                  <a:pt x="5556" y="2055"/>
                  <a:pt x="5665" y="1958"/>
                </a:cubicBezTo>
                <a:cubicBezTo>
                  <a:pt x="5708" y="1947"/>
                  <a:pt x="5746" y="1925"/>
                  <a:pt x="5779" y="1898"/>
                </a:cubicBezTo>
                <a:cubicBezTo>
                  <a:pt x="5806" y="1871"/>
                  <a:pt x="5812" y="1833"/>
                  <a:pt x="5801" y="1800"/>
                </a:cubicBezTo>
                <a:cubicBezTo>
                  <a:pt x="5899" y="1664"/>
                  <a:pt x="5969" y="1506"/>
                  <a:pt x="6073" y="1371"/>
                </a:cubicBezTo>
                <a:cubicBezTo>
                  <a:pt x="6137" y="1291"/>
                  <a:pt x="6190" y="1200"/>
                  <a:pt x="6238" y="1110"/>
                </a:cubicBezTo>
                <a:lnTo>
                  <a:pt x="6238" y="1110"/>
                </a:lnTo>
                <a:cubicBezTo>
                  <a:pt x="6460" y="1109"/>
                  <a:pt x="6698" y="1076"/>
                  <a:pt x="6654" y="843"/>
                </a:cubicBezTo>
                <a:cubicBezTo>
                  <a:pt x="6643" y="805"/>
                  <a:pt x="6611" y="773"/>
                  <a:pt x="6567" y="762"/>
                </a:cubicBezTo>
                <a:cubicBezTo>
                  <a:pt x="6527" y="756"/>
                  <a:pt x="6486" y="754"/>
                  <a:pt x="6445" y="754"/>
                </a:cubicBezTo>
                <a:cubicBezTo>
                  <a:pt x="6404" y="754"/>
                  <a:pt x="6363" y="756"/>
                  <a:pt x="6323" y="762"/>
                </a:cubicBezTo>
                <a:cubicBezTo>
                  <a:pt x="6339" y="702"/>
                  <a:pt x="6344" y="642"/>
                  <a:pt x="6344" y="582"/>
                </a:cubicBezTo>
                <a:cubicBezTo>
                  <a:pt x="6344" y="517"/>
                  <a:pt x="6334" y="457"/>
                  <a:pt x="6312" y="392"/>
                </a:cubicBezTo>
                <a:close/>
                <a:moveTo>
                  <a:pt x="3415" y="3849"/>
                </a:moveTo>
                <a:cubicBezTo>
                  <a:pt x="3540" y="3904"/>
                  <a:pt x="3659" y="3969"/>
                  <a:pt x="3779" y="4040"/>
                </a:cubicBezTo>
                <a:cubicBezTo>
                  <a:pt x="3849" y="4088"/>
                  <a:pt x="3936" y="4127"/>
                  <a:pt x="4012" y="4165"/>
                </a:cubicBezTo>
                <a:lnTo>
                  <a:pt x="4002" y="4170"/>
                </a:lnTo>
                <a:cubicBezTo>
                  <a:pt x="3790" y="4230"/>
                  <a:pt x="3578" y="4268"/>
                  <a:pt x="3366" y="4322"/>
                </a:cubicBezTo>
                <a:cubicBezTo>
                  <a:pt x="3154" y="4377"/>
                  <a:pt x="2942" y="4404"/>
                  <a:pt x="2740" y="4474"/>
                </a:cubicBezTo>
                <a:cubicBezTo>
                  <a:pt x="2654" y="4512"/>
                  <a:pt x="2567" y="4545"/>
                  <a:pt x="2474" y="4567"/>
                </a:cubicBezTo>
                <a:lnTo>
                  <a:pt x="2436" y="4572"/>
                </a:lnTo>
                <a:cubicBezTo>
                  <a:pt x="2572" y="4431"/>
                  <a:pt x="2746" y="4344"/>
                  <a:pt x="2909" y="4230"/>
                </a:cubicBezTo>
                <a:cubicBezTo>
                  <a:pt x="3001" y="4159"/>
                  <a:pt x="3088" y="4088"/>
                  <a:pt x="3181" y="4023"/>
                </a:cubicBezTo>
                <a:cubicBezTo>
                  <a:pt x="3268" y="3974"/>
                  <a:pt x="3344" y="3915"/>
                  <a:pt x="3415" y="3849"/>
                </a:cubicBezTo>
                <a:close/>
                <a:moveTo>
                  <a:pt x="4295" y="4360"/>
                </a:moveTo>
                <a:cubicBezTo>
                  <a:pt x="4388" y="4436"/>
                  <a:pt x="4475" y="4523"/>
                  <a:pt x="4561" y="4610"/>
                </a:cubicBezTo>
                <a:cubicBezTo>
                  <a:pt x="4513" y="4621"/>
                  <a:pt x="4469" y="4637"/>
                  <a:pt x="4426" y="4654"/>
                </a:cubicBezTo>
                <a:cubicBezTo>
                  <a:pt x="4284" y="4697"/>
                  <a:pt x="4148" y="4724"/>
                  <a:pt x="4007" y="4741"/>
                </a:cubicBezTo>
                <a:cubicBezTo>
                  <a:pt x="3860" y="4763"/>
                  <a:pt x="3724" y="4822"/>
                  <a:pt x="3578" y="4855"/>
                </a:cubicBezTo>
                <a:cubicBezTo>
                  <a:pt x="3295" y="4920"/>
                  <a:pt x="3012" y="5002"/>
                  <a:pt x="2730" y="5078"/>
                </a:cubicBezTo>
                <a:cubicBezTo>
                  <a:pt x="2561" y="5121"/>
                  <a:pt x="2376" y="5138"/>
                  <a:pt x="2213" y="5197"/>
                </a:cubicBezTo>
                <a:cubicBezTo>
                  <a:pt x="2202" y="5023"/>
                  <a:pt x="2240" y="4860"/>
                  <a:pt x="2327" y="4714"/>
                </a:cubicBezTo>
                <a:cubicBezTo>
                  <a:pt x="2390" y="4757"/>
                  <a:pt x="2456" y="4775"/>
                  <a:pt x="2526" y="4775"/>
                </a:cubicBezTo>
                <a:cubicBezTo>
                  <a:pt x="2595" y="4775"/>
                  <a:pt x="2667" y="4757"/>
                  <a:pt x="2740" y="4730"/>
                </a:cubicBezTo>
                <a:lnTo>
                  <a:pt x="2740" y="4735"/>
                </a:lnTo>
                <a:cubicBezTo>
                  <a:pt x="2963" y="4654"/>
                  <a:pt x="3203" y="4627"/>
                  <a:pt x="3431" y="4572"/>
                </a:cubicBezTo>
                <a:cubicBezTo>
                  <a:pt x="3665" y="4512"/>
                  <a:pt x="3877" y="4480"/>
                  <a:pt x="4094" y="4415"/>
                </a:cubicBezTo>
                <a:cubicBezTo>
                  <a:pt x="4148" y="4393"/>
                  <a:pt x="4208" y="4377"/>
                  <a:pt x="4263" y="4360"/>
                </a:cubicBezTo>
                <a:close/>
                <a:moveTo>
                  <a:pt x="4741" y="4860"/>
                </a:moveTo>
                <a:cubicBezTo>
                  <a:pt x="4784" y="4926"/>
                  <a:pt x="4822" y="4996"/>
                  <a:pt x="4860" y="5061"/>
                </a:cubicBezTo>
                <a:cubicBezTo>
                  <a:pt x="4877" y="5094"/>
                  <a:pt x="4893" y="5121"/>
                  <a:pt x="4909" y="5154"/>
                </a:cubicBezTo>
                <a:cubicBezTo>
                  <a:pt x="4844" y="5181"/>
                  <a:pt x="4773" y="5203"/>
                  <a:pt x="4703" y="5230"/>
                </a:cubicBezTo>
                <a:cubicBezTo>
                  <a:pt x="4567" y="5279"/>
                  <a:pt x="4436" y="5344"/>
                  <a:pt x="4301" y="5388"/>
                </a:cubicBezTo>
                <a:cubicBezTo>
                  <a:pt x="4154" y="5437"/>
                  <a:pt x="4002" y="5480"/>
                  <a:pt x="3855" y="5534"/>
                </a:cubicBezTo>
                <a:cubicBezTo>
                  <a:pt x="3708" y="5589"/>
                  <a:pt x="3583" y="5632"/>
                  <a:pt x="3442" y="5670"/>
                </a:cubicBezTo>
                <a:cubicBezTo>
                  <a:pt x="3290" y="5703"/>
                  <a:pt x="3143" y="5746"/>
                  <a:pt x="3001" y="5801"/>
                </a:cubicBezTo>
                <a:cubicBezTo>
                  <a:pt x="2871" y="5850"/>
                  <a:pt x="2746" y="5904"/>
                  <a:pt x="2626" y="5969"/>
                </a:cubicBezTo>
                <a:cubicBezTo>
                  <a:pt x="2572" y="5996"/>
                  <a:pt x="2518" y="6024"/>
                  <a:pt x="2463" y="6051"/>
                </a:cubicBezTo>
                <a:cubicBezTo>
                  <a:pt x="2447" y="6024"/>
                  <a:pt x="2431" y="5996"/>
                  <a:pt x="2420" y="5969"/>
                </a:cubicBezTo>
                <a:cubicBezTo>
                  <a:pt x="2344" y="5795"/>
                  <a:pt x="2278" y="5616"/>
                  <a:pt x="2240" y="5431"/>
                </a:cubicBezTo>
                <a:cubicBezTo>
                  <a:pt x="2409" y="5420"/>
                  <a:pt x="2583" y="5393"/>
                  <a:pt x="2746" y="5350"/>
                </a:cubicBezTo>
                <a:lnTo>
                  <a:pt x="2746" y="5355"/>
                </a:lnTo>
                <a:cubicBezTo>
                  <a:pt x="3034" y="5290"/>
                  <a:pt x="3311" y="5192"/>
                  <a:pt x="3599" y="5138"/>
                </a:cubicBezTo>
                <a:cubicBezTo>
                  <a:pt x="3735" y="5110"/>
                  <a:pt x="3871" y="5056"/>
                  <a:pt x="4007" y="5023"/>
                </a:cubicBezTo>
                <a:cubicBezTo>
                  <a:pt x="4143" y="4996"/>
                  <a:pt x="4273" y="5002"/>
                  <a:pt x="4404" y="4964"/>
                </a:cubicBezTo>
                <a:cubicBezTo>
                  <a:pt x="4513" y="4920"/>
                  <a:pt x="4627" y="4882"/>
                  <a:pt x="4741" y="4860"/>
                </a:cubicBezTo>
                <a:close/>
                <a:moveTo>
                  <a:pt x="5007" y="5442"/>
                </a:moveTo>
                <a:cubicBezTo>
                  <a:pt x="5083" y="5583"/>
                  <a:pt x="5089" y="5741"/>
                  <a:pt x="5110" y="5899"/>
                </a:cubicBezTo>
                <a:lnTo>
                  <a:pt x="5067" y="5926"/>
                </a:lnTo>
                <a:cubicBezTo>
                  <a:pt x="4844" y="6051"/>
                  <a:pt x="4648" y="6219"/>
                  <a:pt x="4404" y="6306"/>
                </a:cubicBezTo>
                <a:cubicBezTo>
                  <a:pt x="4197" y="6377"/>
                  <a:pt x="3985" y="6464"/>
                  <a:pt x="3784" y="6551"/>
                </a:cubicBezTo>
                <a:cubicBezTo>
                  <a:pt x="3697" y="6594"/>
                  <a:pt x="3643" y="6665"/>
                  <a:pt x="3561" y="6709"/>
                </a:cubicBezTo>
                <a:cubicBezTo>
                  <a:pt x="3512" y="6736"/>
                  <a:pt x="3463" y="6763"/>
                  <a:pt x="3420" y="6796"/>
                </a:cubicBezTo>
                <a:cubicBezTo>
                  <a:pt x="3344" y="6774"/>
                  <a:pt x="3268" y="6736"/>
                  <a:pt x="3197" y="6698"/>
                </a:cubicBezTo>
                <a:cubicBezTo>
                  <a:pt x="3105" y="6643"/>
                  <a:pt x="3023" y="6578"/>
                  <a:pt x="2931" y="6524"/>
                </a:cubicBezTo>
                <a:cubicBezTo>
                  <a:pt x="2811" y="6448"/>
                  <a:pt x="2697" y="6355"/>
                  <a:pt x="2605" y="6252"/>
                </a:cubicBezTo>
                <a:cubicBezTo>
                  <a:pt x="2735" y="6214"/>
                  <a:pt x="2860" y="6170"/>
                  <a:pt x="2991" y="6121"/>
                </a:cubicBezTo>
                <a:cubicBezTo>
                  <a:pt x="3262" y="6007"/>
                  <a:pt x="3561" y="5969"/>
                  <a:pt x="3839" y="5861"/>
                </a:cubicBezTo>
                <a:cubicBezTo>
                  <a:pt x="4110" y="5757"/>
                  <a:pt x="4393" y="5681"/>
                  <a:pt x="4659" y="5572"/>
                </a:cubicBezTo>
                <a:cubicBezTo>
                  <a:pt x="4773" y="5524"/>
                  <a:pt x="4893" y="5485"/>
                  <a:pt x="5007" y="5442"/>
                </a:cubicBezTo>
                <a:close/>
                <a:moveTo>
                  <a:pt x="5138" y="6246"/>
                </a:moveTo>
                <a:lnTo>
                  <a:pt x="5138" y="6246"/>
                </a:lnTo>
                <a:cubicBezTo>
                  <a:pt x="5127" y="6350"/>
                  <a:pt x="5100" y="6448"/>
                  <a:pt x="5062" y="6540"/>
                </a:cubicBezTo>
                <a:cubicBezTo>
                  <a:pt x="4996" y="6709"/>
                  <a:pt x="4926" y="6893"/>
                  <a:pt x="4806" y="7029"/>
                </a:cubicBezTo>
                <a:cubicBezTo>
                  <a:pt x="4746" y="7100"/>
                  <a:pt x="4676" y="7143"/>
                  <a:pt x="4627" y="7209"/>
                </a:cubicBezTo>
                <a:cubicBezTo>
                  <a:pt x="4625" y="7208"/>
                  <a:pt x="4623" y="7207"/>
                  <a:pt x="4621" y="7207"/>
                </a:cubicBezTo>
                <a:cubicBezTo>
                  <a:pt x="4612" y="7207"/>
                  <a:pt x="4604" y="7216"/>
                  <a:pt x="4600" y="7225"/>
                </a:cubicBezTo>
                <a:cubicBezTo>
                  <a:pt x="4485" y="7176"/>
                  <a:pt x="4366" y="7138"/>
                  <a:pt x="4246" y="7111"/>
                </a:cubicBezTo>
                <a:cubicBezTo>
                  <a:pt x="4061" y="7056"/>
                  <a:pt x="3877" y="6991"/>
                  <a:pt x="3692" y="6915"/>
                </a:cubicBezTo>
                <a:lnTo>
                  <a:pt x="3730" y="6904"/>
                </a:lnTo>
                <a:cubicBezTo>
                  <a:pt x="3762" y="6882"/>
                  <a:pt x="3795" y="6855"/>
                  <a:pt x="3822" y="6828"/>
                </a:cubicBezTo>
                <a:cubicBezTo>
                  <a:pt x="3871" y="6806"/>
                  <a:pt x="3920" y="6790"/>
                  <a:pt x="3969" y="6785"/>
                </a:cubicBezTo>
                <a:cubicBezTo>
                  <a:pt x="4083" y="6747"/>
                  <a:pt x="4192" y="6709"/>
                  <a:pt x="4306" y="6660"/>
                </a:cubicBezTo>
                <a:cubicBezTo>
                  <a:pt x="4420" y="6616"/>
                  <a:pt x="4540" y="6584"/>
                  <a:pt x="4654" y="6535"/>
                </a:cubicBezTo>
                <a:cubicBezTo>
                  <a:pt x="4773" y="6475"/>
                  <a:pt x="4888" y="6410"/>
                  <a:pt x="4996" y="6333"/>
                </a:cubicBezTo>
                <a:cubicBezTo>
                  <a:pt x="5040" y="6301"/>
                  <a:pt x="5089" y="6274"/>
                  <a:pt x="5138" y="6246"/>
                </a:cubicBezTo>
                <a:close/>
                <a:moveTo>
                  <a:pt x="718" y="235"/>
                </a:moveTo>
                <a:cubicBezTo>
                  <a:pt x="876" y="251"/>
                  <a:pt x="1034" y="262"/>
                  <a:pt x="1191" y="294"/>
                </a:cubicBezTo>
                <a:cubicBezTo>
                  <a:pt x="1273" y="311"/>
                  <a:pt x="1360" y="316"/>
                  <a:pt x="1441" y="316"/>
                </a:cubicBezTo>
                <a:cubicBezTo>
                  <a:pt x="1479" y="316"/>
                  <a:pt x="1691" y="300"/>
                  <a:pt x="1691" y="300"/>
                </a:cubicBezTo>
                <a:lnTo>
                  <a:pt x="1691" y="300"/>
                </a:lnTo>
                <a:cubicBezTo>
                  <a:pt x="1659" y="360"/>
                  <a:pt x="1637" y="419"/>
                  <a:pt x="1621" y="485"/>
                </a:cubicBezTo>
                <a:cubicBezTo>
                  <a:pt x="1604" y="582"/>
                  <a:pt x="1588" y="686"/>
                  <a:pt x="1583" y="784"/>
                </a:cubicBezTo>
                <a:cubicBezTo>
                  <a:pt x="1572" y="979"/>
                  <a:pt x="1588" y="1175"/>
                  <a:pt x="1632" y="1365"/>
                </a:cubicBezTo>
                <a:cubicBezTo>
                  <a:pt x="1713" y="1724"/>
                  <a:pt x="1816" y="2039"/>
                  <a:pt x="2077" y="2311"/>
                </a:cubicBezTo>
                <a:cubicBezTo>
                  <a:pt x="2327" y="2572"/>
                  <a:pt x="2621" y="2800"/>
                  <a:pt x="2942" y="2969"/>
                </a:cubicBezTo>
                <a:cubicBezTo>
                  <a:pt x="3300" y="3154"/>
                  <a:pt x="3692" y="3273"/>
                  <a:pt x="4067" y="3414"/>
                </a:cubicBezTo>
                <a:cubicBezTo>
                  <a:pt x="4442" y="3561"/>
                  <a:pt x="4822" y="3681"/>
                  <a:pt x="5121" y="3958"/>
                </a:cubicBezTo>
                <a:cubicBezTo>
                  <a:pt x="5246" y="4072"/>
                  <a:pt x="5371" y="4192"/>
                  <a:pt x="5486" y="4317"/>
                </a:cubicBezTo>
                <a:cubicBezTo>
                  <a:pt x="5605" y="4474"/>
                  <a:pt x="5708" y="4643"/>
                  <a:pt x="5785" y="4822"/>
                </a:cubicBezTo>
                <a:cubicBezTo>
                  <a:pt x="5958" y="5170"/>
                  <a:pt x="6051" y="5551"/>
                  <a:pt x="6062" y="5937"/>
                </a:cubicBezTo>
                <a:cubicBezTo>
                  <a:pt x="6078" y="6149"/>
                  <a:pt x="6051" y="6361"/>
                  <a:pt x="5991" y="6567"/>
                </a:cubicBezTo>
                <a:cubicBezTo>
                  <a:pt x="5915" y="6763"/>
                  <a:pt x="5817" y="6953"/>
                  <a:pt x="5708" y="7133"/>
                </a:cubicBezTo>
                <a:cubicBezTo>
                  <a:pt x="5621" y="7290"/>
                  <a:pt x="5556" y="7475"/>
                  <a:pt x="5448" y="7616"/>
                </a:cubicBezTo>
                <a:cubicBezTo>
                  <a:pt x="5400" y="7678"/>
                  <a:pt x="5332" y="7711"/>
                  <a:pt x="5257" y="7711"/>
                </a:cubicBezTo>
                <a:cubicBezTo>
                  <a:pt x="5246" y="7711"/>
                  <a:pt x="5236" y="7710"/>
                  <a:pt x="5225" y="7709"/>
                </a:cubicBezTo>
                <a:cubicBezTo>
                  <a:pt x="5192" y="7638"/>
                  <a:pt x="5105" y="7600"/>
                  <a:pt x="5034" y="7551"/>
                </a:cubicBezTo>
                <a:cubicBezTo>
                  <a:pt x="4980" y="7513"/>
                  <a:pt x="4964" y="7442"/>
                  <a:pt x="4909" y="7399"/>
                </a:cubicBezTo>
                <a:cubicBezTo>
                  <a:pt x="4877" y="7366"/>
                  <a:pt x="4839" y="7334"/>
                  <a:pt x="4795" y="7312"/>
                </a:cubicBezTo>
                <a:cubicBezTo>
                  <a:pt x="4822" y="7285"/>
                  <a:pt x="4866" y="7258"/>
                  <a:pt x="4888" y="7247"/>
                </a:cubicBezTo>
                <a:cubicBezTo>
                  <a:pt x="4942" y="7192"/>
                  <a:pt x="4996" y="7138"/>
                  <a:pt x="5040" y="7078"/>
                </a:cubicBezTo>
                <a:cubicBezTo>
                  <a:pt x="5138" y="6959"/>
                  <a:pt x="5192" y="6796"/>
                  <a:pt x="5257" y="6654"/>
                </a:cubicBezTo>
                <a:cubicBezTo>
                  <a:pt x="5317" y="6529"/>
                  <a:pt x="5355" y="6393"/>
                  <a:pt x="5377" y="6257"/>
                </a:cubicBezTo>
                <a:cubicBezTo>
                  <a:pt x="5382" y="6208"/>
                  <a:pt x="5388" y="6165"/>
                  <a:pt x="5382" y="6116"/>
                </a:cubicBezTo>
                <a:cubicBezTo>
                  <a:pt x="5458" y="6078"/>
                  <a:pt x="5562" y="6051"/>
                  <a:pt x="5605" y="5980"/>
                </a:cubicBezTo>
                <a:cubicBezTo>
                  <a:pt x="5638" y="5926"/>
                  <a:pt x="5654" y="5861"/>
                  <a:pt x="5649" y="5801"/>
                </a:cubicBezTo>
                <a:cubicBezTo>
                  <a:pt x="5649" y="5782"/>
                  <a:pt x="5636" y="5771"/>
                  <a:pt x="5621" y="5771"/>
                </a:cubicBezTo>
                <a:cubicBezTo>
                  <a:pt x="5614" y="5771"/>
                  <a:pt x="5607" y="5774"/>
                  <a:pt x="5600" y="5779"/>
                </a:cubicBezTo>
                <a:cubicBezTo>
                  <a:pt x="5597" y="5783"/>
                  <a:pt x="5593" y="5785"/>
                  <a:pt x="5588" y="5785"/>
                </a:cubicBezTo>
                <a:cubicBezTo>
                  <a:pt x="5569" y="5785"/>
                  <a:pt x="5538" y="5755"/>
                  <a:pt x="5507" y="5746"/>
                </a:cubicBezTo>
                <a:cubicBezTo>
                  <a:pt x="5495" y="5745"/>
                  <a:pt x="5483" y="5744"/>
                  <a:pt x="5471" y="5744"/>
                </a:cubicBezTo>
                <a:cubicBezTo>
                  <a:pt x="5434" y="5744"/>
                  <a:pt x="5399" y="5750"/>
                  <a:pt x="5366" y="5763"/>
                </a:cubicBezTo>
                <a:cubicBezTo>
                  <a:pt x="5355" y="5768"/>
                  <a:pt x="5344" y="5774"/>
                  <a:pt x="5333" y="5779"/>
                </a:cubicBezTo>
                <a:cubicBezTo>
                  <a:pt x="5333" y="5763"/>
                  <a:pt x="5328" y="5752"/>
                  <a:pt x="5328" y="5736"/>
                </a:cubicBezTo>
                <a:cubicBezTo>
                  <a:pt x="5317" y="5611"/>
                  <a:pt x="5284" y="5485"/>
                  <a:pt x="5230" y="5371"/>
                </a:cubicBezTo>
                <a:cubicBezTo>
                  <a:pt x="5312" y="5350"/>
                  <a:pt x="5382" y="5301"/>
                  <a:pt x="5431" y="5235"/>
                </a:cubicBezTo>
                <a:cubicBezTo>
                  <a:pt x="5448" y="5208"/>
                  <a:pt x="5448" y="5176"/>
                  <a:pt x="5431" y="5148"/>
                </a:cubicBezTo>
                <a:cubicBezTo>
                  <a:pt x="5391" y="5084"/>
                  <a:pt x="5329" y="5060"/>
                  <a:pt x="5262" y="5060"/>
                </a:cubicBezTo>
                <a:cubicBezTo>
                  <a:pt x="5221" y="5060"/>
                  <a:pt x="5179" y="5069"/>
                  <a:pt x="5138" y="5083"/>
                </a:cubicBezTo>
                <a:cubicBezTo>
                  <a:pt x="5116" y="5034"/>
                  <a:pt x="5089" y="4996"/>
                  <a:pt x="5062" y="4953"/>
                </a:cubicBezTo>
                <a:cubicBezTo>
                  <a:pt x="5040" y="4909"/>
                  <a:pt x="5018" y="4866"/>
                  <a:pt x="4996" y="4828"/>
                </a:cubicBezTo>
                <a:cubicBezTo>
                  <a:pt x="5040" y="4811"/>
                  <a:pt x="5078" y="4790"/>
                  <a:pt x="5121" y="4773"/>
                </a:cubicBezTo>
                <a:cubicBezTo>
                  <a:pt x="5192" y="4724"/>
                  <a:pt x="5192" y="4616"/>
                  <a:pt x="5121" y="4567"/>
                </a:cubicBezTo>
                <a:cubicBezTo>
                  <a:pt x="5086" y="4546"/>
                  <a:pt x="5054" y="4538"/>
                  <a:pt x="5024" y="4538"/>
                </a:cubicBezTo>
                <a:cubicBezTo>
                  <a:pt x="4960" y="4538"/>
                  <a:pt x="4903" y="4570"/>
                  <a:pt x="4833" y="4578"/>
                </a:cubicBezTo>
                <a:lnTo>
                  <a:pt x="4806" y="4545"/>
                </a:lnTo>
                <a:cubicBezTo>
                  <a:pt x="4735" y="4458"/>
                  <a:pt x="4659" y="4382"/>
                  <a:pt x="4578" y="4311"/>
                </a:cubicBezTo>
                <a:lnTo>
                  <a:pt x="4594" y="4306"/>
                </a:lnTo>
                <a:cubicBezTo>
                  <a:pt x="4708" y="4252"/>
                  <a:pt x="4648" y="4072"/>
                  <a:pt x="4529" y="4072"/>
                </a:cubicBezTo>
                <a:cubicBezTo>
                  <a:pt x="4464" y="4078"/>
                  <a:pt x="4398" y="4088"/>
                  <a:pt x="4333" y="4099"/>
                </a:cubicBezTo>
                <a:cubicBezTo>
                  <a:pt x="4246" y="4040"/>
                  <a:pt x="4159" y="3985"/>
                  <a:pt x="4061" y="3936"/>
                </a:cubicBezTo>
                <a:cubicBezTo>
                  <a:pt x="3920" y="3866"/>
                  <a:pt x="3790" y="3762"/>
                  <a:pt x="3643" y="3692"/>
                </a:cubicBezTo>
                <a:cubicBezTo>
                  <a:pt x="3501" y="3616"/>
                  <a:pt x="3344" y="3567"/>
                  <a:pt x="3197" y="3507"/>
                </a:cubicBezTo>
                <a:cubicBezTo>
                  <a:pt x="3018" y="3431"/>
                  <a:pt x="2844" y="3349"/>
                  <a:pt x="2664" y="3273"/>
                </a:cubicBezTo>
                <a:cubicBezTo>
                  <a:pt x="2528" y="3208"/>
                  <a:pt x="2393" y="3132"/>
                  <a:pt x="2251" y="3077"/>
                </a:cubicBezTo>
                <a:cubicBezTo>
                  <a:pt x="2072" y="3018"/>
                  <a:pt x="1903" y="2936"/>
                  <a:pt x="1751" y="2838"/>
                </a:cubicBezTo>
                <a:lnTo>
                  <a:pt x="1751" y="2833"/>
                </a:lnTo>
                <a:cubicBezTo>
                  <a:pt x="1479" y="2653"/>
                  <a:pt x="1224" y="2447"/>
                  <a:pt x="996" y="2219"/>
                </a:cubicBezTo>
                <a:cubicBezTo>
                  <a:pt x="843" y="2072"/>
                  <a:pt x="784" y="1887"/>
                  <a:pt x="724" y="1691"/>
                </a:cubicBezTo>
                <a:cubicBezTo>
                  <a:pt x="697" y="1626"/>
                  <a:pt x="653" y="1550"/>
                  <a:pt x="637" y="1479"/>
                </a:cubicBezTo>
                <a:cubicBezTo>
                  <a:pt x="604" y="1381"/>
                  <a:pt x="631" y="1262"/>
                  <a:pt x="626" y="1159"/>
                </a:cubicBezTo>
                <a:cubicBezTo>
                  <a:pt x="615" y="1066"/>
                  <a:pt x="610" y="968"/>
                  <a:pt x="615" y="876"/>
                </a:cubicBezTo>
                <a:cubicBezTo>
                  <a:pt x="621" y="789"/>
                  <a:pt x="653" y="713"/>
                  <a:pt x="664" y="631"/>
                </a:cubicBezTo>
                <a:cubicBezTo>
                  <a:pt x="691" y="501"/>
                  <a:pt x="707" y="365"/>
                  <a:pt x="718" y="235"/>
                </a:cubicBezTo>
                <a:close/>
                <a:moveTo>
                  <a:pt x="4436" y="8475"/>
                </a:moveTo>
                <a:cubicBezTo>
                  <a:pt x="4551" y="8502"/>
                  <a:pt x="4659" y="8540"/>
                  <a:pt x="4773" y="8573"/>
                </a:cubicBezTo>
                <a:cubicBezTo>
                  <a:pt x="4866" y="8589"/>
                  <a:pt x="4958" y="8622"/>
                  <a:pt x="5045" y="8660"/>
                </a:cubicBezTo>
                <a:cubicBezTo>
                  <a:pt x="5110" y="8703"/>
                  <a:pt x="5176" y="8747"/>
                  <a:pt x="5236" y="8801"/>
                </a:cubicBezTo>
                <a:lnTo>
                  <a:pt x="5214" y="8801"/>
                </a:lnTo>
                <a:cubicBezTo>
                  <a:pt x="5186" y="8803"/>
                  <a:pt x="5159" y="8804"/>
                  <a:pt x="5132" y="8804"/>
                </a:cubicBezTo>
                <a:cubicBezTo>
                  <a:pt x="5053" y="8804"/>
                  <a:pt x="4975" y="8798"/>
                  <a:pt x="4896" y="8798"/>
                </a:cubicBezTo>
                <a:cubicBezTo>
                  <a:pt x="4850" y="8798"/>
                  <a:pt x="4804" y="8800"/>
                  <a:pt x="4757" y="8807"/>
                </a:cubicBezTo>
                <a:cubicBezTo>
                  <a:pt x="4672" y="8817"/>
                  <a:pt x="4587" y="8821"/>
                  <a:pt x="4503" y="8821"/>
                </a:cubicBezTo>
                <a:cubicBezTo>
                  <a:pt x="4277" y="8821"/>
                  <a:pt x="4055" y="8793"/>
                  <a:pt x="3830" y="8793"/>
                </a:cubicBezTo>
                <a:cubicBezTo>
                  <a:pt x="3793" y="8793"/>
                  <a:pt x="3756" y="8794"/>
                  <a:pt x="3719" y="8796"/>
                </a:cubicBezTo>
                <a:cubicBezTo>
                  <a:pt x="3556" y="8807"/>
                  <a:pt x="3398" y="8845"/>
                  <a:pt x="3235" y="8845"/>
                </a:cubicBezTo>
                <a:lnTo>
                  <a:pt x="3099" y="8845"/>
                </a:lnTo>
                <a:cubicBezTo>
                  <a:pt x="3116" y="8839"/>
                  <a:pt x="3137" y="8828"/>
                  <a:pt x="3159" y="8823"/>
                </a:cubicBezTo>
                <a:cubicBezTo>
                  <a:pt x="3279" y="8790"/>
                  <a:pt x="3404" y="8763"/>
                  <a:pt x="3529" y="8736"/>
                </a:cubicBezTo>
                <a:cubicBezTo>
                  <a:pt x="3790" y="8676"/>
                  <a:pt x="4051" y="8617"/>
                  <a:pt x="4317" y="8578"/>
                </a:cubicBezTo>
                <a:cubicBezTo>
                  <a:pt x="4377" y="8578"/>
                  <a:pt x="4426" y="8535"/>
                  <a:pt x="4436" y="8475"/>
                </a:cubicBezTo>
                <a:close/>
                <a:moveTo>
                  <a:pt x="5453" y="9008"/>
                </a:moveTo>
                <a:cubicBezTo>
                  <a:pt x="5540" y="9106"/>
                  <a:pt x="5621" y="9220"/>
                  <a:pt x="5692" y="9339"/>
                </a:cubicBezTo>
                <a:cubicBezTo>
                  <a:pt x="5719" y="9388"/>
                  <a:pt x="5752" y="9443"/>
                  <a:pt x="5779" y="9497"/>
                </a:cubicBezTo>
                <a:cubicBezTo>
                  <a:pt x="5719" y="9484"/>
                  <a:pt x="5656" y="9479"/>
                  <a:pt x="5594" y="9479"/>
                </a:cubicBezTo>
                <a:cubicBezTo>
                  <a:pt x="5550" y="9479"/>
                  <a:pt x="5507" y="9482"/>
                  <a:pt x="5464" y="9486"/>
                </a:cubicBezTo>
                <a:cubicBezTo>
                  <a:pt x="5430" y="9490"/>
                  <a:pt x="5396" y="9491"/>
                  <a:pt x="5361" y="9491"/>
                </a:cubicBezTo>
                <a:cubicBezTo>
                  <a:pt x="5324" y="9491"/>
                  <a:pt x="5286" y="9490"/>
                  <a:pt x="5247" y="9490"/>
                </a:cubicBezTo>
                <a:cubicBezTo>
                  <a:pt x="5225" y="9490"/>
                  <a:pt x="5203" y="9490"/>
                  <a:pt x="5181" y="9492"/>
                </a:cubicBezTo>
                <a:cubicBezTo>
                  <a:pt x="5089" y="9497"/>
                  <a:pt x="4985" y="9524"/>
                  <a:pt x="4882" y="9530"/>
                </a:cubicBezTo>
                <a:cubicBezTo>
                  <a:pt x="4863" y="9531"/>
                  <a:pt x="4844" y="9531"/>
                  <a:pt x="4825" y="9531"/>
                </a:cubicBezTo>
                <a:cubicBezTo>
                  <a:pt x="4751" y="9531"/>
                  <a:pt x="4684" y="9524"/>
                  <a:pt x="4610" y="9524"/>
                </a:cubicBezTo>
                <a:cubicBezTo>
                  <a:pt x="4523" y="9530"/>
                  <a:pt x="4447" y="9551"/>
                  <a:pt x="4366" y="9557"/>
                </a:cubicBezTo>
                <a:cubicBezTo>
                  <a:pt x="4301" y="9567"/>
                  <a:pt x="4236" y="9569"/>
                  <a:pt x="4170" y="9569"/>
                </a:cubicBezTo>
                <a:cubicBezTo>
                  <a:pt x="4087" y="9569"/>
                  <a:pt x="4004" y="9565"/>
                  <a:pt x="3922" y="9565"/>
                </a:cubicBezTo>
                <a:cubicBezTo>
                  <a:pt x="3888" y="9565"/>
                  <a:pt x="3855" y="9566"/>
                  <a:pt x="3822" y="9568"/>
                </a:cubicBezTo>
                <a:cubicBezTo>
                  <a:pt x="3659" y="9584"/>
                  <a:pt x="3496" y="9600"/>
                  <a:pt x="3333" y="9617"/>
                </a:cubicBezTo>
                <a:cubicBezTo>
                  <a:pt x="3143" y="9638"/>
                  <a:pt x="2958" y="9704"/>
                  <a:pt x="2768" y="9704"/>
                </a:cubicBezTo>
                <a:cubicBezTo>
                  <a:pt x="2599" y="9704"/>
                  <a:pt x="2436" y="9715"/>
                  <a:pt x="2273" y="9736"/>
                </a:cubicBezTo>
                <a:cubicBezTo>
                  <a:pt x="2149" y="9760"/>
                  <a:pt x="2028" y="9771"/>
                  <a:pt x="1906" y="9771"/>
                </a:cubicBezTo>
                <a:cubicBezTo>
                  <a:pt x="1829" y="9771"/>
                  <a:pt x="1753" y="9766"/>
                  <a:pt x="1675" y="9758"/>
                </a:cubicBezTo>
                <a:cubicBezTo>
                  <a:pt x="1653" y="9753"/>
                  <a:pt x="1626" y="9753"/>
                  <a:pt x="1599" y="9747"/>
                </a:cubicBezTo>
                <a:cubicBezTo>
                  <a:pt x="1642" y="9709"/>
                  <a:pt x="1681" y="9676"/>
                  <a:pt x="1724" y="9638"/>
                </a:cubicBezTo>
                <a:cubicBezTo>
                  <a:pt x="1806" y="9573"/>
                  <a:pt x="1903" y="9530"/>
                  <a:pt x="1985" y="9459"/>
                </a:cubicBezTo>
                <a:cubicBezTo>
                  <a:pt x="2077" y="9383"/>
                  <a:pt x="2164" y="9301"/>
                  <a:pt x="2257" y="9225"/>
                </a:cubicBezTo>
                <a:cubicBezTo>
                  <a:pt x="2289" y="9193"/>
                  <a:pt x="2327" y="9166"/>
                  <a:pt x="2365" y="9144"/>
                </a:cubicBezTo>
                <a:cubicBezTo>
                  <a:pt x="2378" y="9145"/>
                  <a:pt x="2391" y="9146"/>
                  <a:pt x="2405" y="9146"/>
                </a:cubicBezTo>
                <a:cubicBezTo>
                  <a:pt x="2448" y="9146"/>
                  <a:pt x="2492" y="9139"/>
                  <a:pt x="2534" y="9122"/>
                </a:cubicBezTo>
                <a:cubicBezTo>
                  <a:pt x="2615" y="9106"/>
                  <a:pt x="2697" y="9095"/>
                  <a:pt x="2779" y="9095"/>
                </a:cubicBezTo>
                <a:cubicBezTo>
                  <a:pt x="2918" y="9095"/>
                  <a:pt x="3054" y="9107"/>
                  <a:pt x="3193" y="9107"/>
                </a:cubicBezTo>
                <a:cubicBezTo>
                  <a:pt x="3216" y="9107"/>
                  <a:pt x="3239" y="9107"/>
                  <a:pt x="3262" y="9106"/>
                </a:cubicBezTo>
                <a:cubicBezTo>
                  <a:pt x="3420" y="9106"/>
                  <a:pt x="3578" y="9062"/>
                  <a:pt x="3741" y="9057"/>
                </a:cubicBezTo>
                <a:cubicBezTo>
                  <a:pt x="3774" y="9055"/>
                  <a:pt x="3808" y="9054"/>
                  <a:pt x="3841" y="9054"/>
                </a:cubicBezTo>
                <a:cubicBezTo>
                  <a:pt x="4055" y="9054"/>
                  <a:pt x="4268" y="9085"/>
                  <a:pt x="4481" y="9085"/>
                </a:cubicBezTo>
                <a:cubicBezTo>
                  <a:pt x="4549" y="9085"/>
                  <a:pt x="4618" y="9081"/>
                  <a:pt x="4687" y="9073"/>
                </a:cubicBezTo>
                <a:cubicBezTo>
                  <a:pt x="4844" y="9051"/>
                  <a:pt x="5007" y="9046"/>
                  <a:pt x="5165" y="9046"/>
                </a:cubicBezTo>
                <a:cubicBezTo>
                  <a:pt x="5263" y="9040"/>
                  <a:pt x="5361" y="9030"/>
                  <a:pt x="5453" y="9008"/>
                </a:cubicBezTo>
                <a:close/>
                <a:moveTo>
                  <a:pt x="5844" y="9644"/>
                </a:moveTo>
                <a:cubicBezTo>
                  <a:pt x="5850" y="9649"/>
                  <a:pt x="5850" y="9649"/>
                  <a:pt x="5850" y="9655"/>
                </a:cubicBezTo>
                <a:cubicBezTo>
                  <a:pt x="5877" y="9742"/>
                  <a:pt x="5893" y="9834"/>
                  <a:pt x="5910" y="9921"/>
                </a:cubicBezTo>
                <a:cubicBezTo>
                  <a:pt x="5937" y="10035"/>
                  <a:pt x="5953" y="10144"/>
                  <a:pt x="5969" y="10253"/>
                </a:cubicBezTo>
                <a:cubicBezTo>
                  <a:pt x="5926" y="10242"/>
                  <a:pt x="5882" y="10236"/>
                  <a:pt x="5839" y="10236"/>
                </a:cubicBezTo>
                <a:lnTo>
                  <a:pt x="5833" y="10231"/>
                </a:lnTo>
                <a:cubicBezTo>
                  <a:pt x="5770" y="10221"/>
                  <a:pt x="5705" y="10216"/>
                  <a:pt x="5641" y="10216"/>
                </a:cubicBezTo>
                <a:cubicBezTo>
                  <a:pt x="5594" y="10216"/>
                  <a:pt x="5547" y="10219"/>
                  <a:pt x="5502" y="10225"/>
                </a:cubicBezTo>
                <a:cubicBezTo>
                  <a:pt x="5453" y="10231"/>
                  <a:pt x="5415" y="10253"/>
                  <a:pt x="5366" y="10258"/>
                </a:cubicBezTo>
                <a:cubicBezTo>
                  <a:pt x="5339" y="10261"/>
                  <a:pt x="5312" y="10262"/>
                  <a:pt x="5284" y="10262"/>
                </a:cubicBezTo>
                <a:cubicBezTo>
                  <a:pt x="5257" y="10262"/>
                  <a:pt x="5230" y="10261"/>
                  <a:pt x="5203" y="10258"/>
                </a:cubicBezTo>
                <a:cubicBezTo>
                  <a:pt x="5094" y="10264"/>
                  <a:pt x="4991" y="10285"/>
                  <a:pt x="4888" y="10318"/>
                </a:cubicBezTo>
                <a:cubicBezTo>
                  <a:pt x="4665" y="10375"/>
                  <a:pt x="4437" y="10383"/>
                  <a:pt x="4209" y="10383"/>
                </a:cubicBezTo>
                <a:cubicBezTo>
                  <a:pt x="4126" y="10383"/>
                  <a:pt x="4043" y="10381"/>
                  <a:pt x="3960" y="10381"/>
                </a:cubicBezTo>
                <a:cubicBezTo>
                  <a:pt x="3793" y="10381"/>
                  <a:pt x="3627" y="10386"/>
                  <a:pt x="3463" y="10410"/>
                </a:cubicBezTo>
                <a:cubicBezTo>
                  <a:pt x="3026" y="10471"/>
                  <a:pt x="2583" y="10509"/>
                  <a:pt x="2140" y="10509"/>
                </a:cubicBezTo>
                <a:cubicBezTo>
                  <a:pt x="2110" y="10509"/>
                  <a:pt x="2080" y="10509"/>
                  <a:pt x="2050" y="10508"/>
                </a:cubicBezTo>
                <a:lnTo>
                  <a:pt x="1305" y="10503"/>
                </a:lnTo>
                <a:cubicBezTo>
                  <a:pt x="1251" y="10503"/>
                  <a:pt x="1197" y="10503"/>
                  <a:pt x="1142" y="10508"/>
                </a:cubicBezTo>
                <a:cubicBezTo>
                  <a:pt x="1153" y="10437"/>
                  <a:pt x="1175" y="10367"/>
                  <a:pt x="1208" y="10302"/>
                </a:cubicBezTo>
                <a:cubicBezTo>
                  <a:pt x="1246" y="10215"/>
                  <a:pt x="1316" y="10144"/>
                  <a:pt x="1360" y="10057"/>
                </a:cubicBezTo>
                <a:cubicBezTo>
                  <a:pt x="1365" y="10046"/>
                  <a:pt x="1376" y="10035"/>
                  <a:pt x="1382" y="10024"/>
                </a:cubicBezTo>
                <a:lnTo>
                  <a:pt x="1452" y="10024"/>
                </a:lnTo>
                <a:cubicBezTo>
                  <a:pt x="1604" y="10024"/>
                  <a:pt x="1751" y="10064"/>
                  <a:pt x="1902" y="10064"/>
                </a:cubicBezTo>
                <a:cubicBezTo>
                  <a:pt x="1919" y="10064"/>
                  <a:pt x="1935" y="10064"/>
                  <a:pt x="1952" y="10062"/>
                </a:cubicBezTo>
                <a:cubicBezTo>
                  <a:pt x="2143" y="10052"/>
                  <a:pt x="2327" y="10008"/>
                  <a:pt x="2512" y="9986"/>
                </a:cubicBezTo>
                <a:cubicBezTo>
                  <a:pt x="2675" y="9965"/>
                  <a:pt x="2838" y="9986"/>
                  <a:pt x="3001" y="9959"/>
                </a:cubicBezTo>
                <a:cubicBezTo>
                  <a:pt x="3203" y="9927"/>
                  <a:pt x="3393" y="9910"/>
                  <a:pt x="3594" y="9888"/>
                </a:cubicBezTo>
                <a:cubicBezTo>
                  <a:pt x="3779" y="9861"/>
                  <a:pt x="3964" y="9850"/>
                  <a:pt x="4154" y="9845"/>
                </a:cubicBezTo>
                <a:cubicBezTo>
                  <a:pt x="4344" y="9845"/>
                  <a:pt x="4529" y="9796"/>
                  <a:pt x="4719" y="9796"/>
                </a:cubicBezTo>
                <a:cubicBezTo>
                  <a:pt x="4931" y="9796"/>
                  <a:pt x="5132" y="9758"/>
                  <a:pt x="5344" y="9747"/>
                </a:cubicBezTo>
                <a:cubicBezTo>
                  <a:pt x="5437" y="9736"/>
                  <a:pt x="5529" y="9715"/>
                  <a:pt x="5621" y="9687"/>
                </a:cubicBezTo>
                <a:cubicBezTo>
                  <a:pt x="5698" y="9671"/>
                  <a:pt x="5774" y="9660"/>
                  <a:pt x="5844" y="9644"/>
                </a:cubicBezTo>
                <a:close/>
                <a:moveTo>
                  <a:pt x="2306" y="3344"/>
                </a:moveTo>
                <a:lnTo>
                  <a:pt x="2360" y="3371"/>
                </a:lnTo>
                <a:cubicBezTo>
                  <a:pt x="2523" y="3452"/>
                  <a:pt x="2692" y="3529"/>
                  <a:pt x="2860" y="3599"/>
                </a:cubicBezTo>
                <a:cubicBezTo>
                  <a:pt x="2963" y="3648"/>
                  <a:pt x="3072" y="3692"/>
                  <a:pt x="3181" y="3735"/>
                </a:cubicBezTo>
                <a:cubicBezTo>
                  <a:pt x="3078" y="3790"/>
                  <a:pt x="2980" y="3860"/>
                  <a:pt x="2893" y="3936"/>
                </a:cubicBezTo>
                <a:cubicBezTo>
                  <a:pt x="2735" y="4050"/>
                  <a:pt x="2561" y="4137"/>
                  <a:pt x="2409" y="4257"/>
                </a:cubicBezTo>
                <a:cubicBezTo>
                  <a:pt x="2077" y="4518"/>
                  <a:pt x="1936" y="4860"/>
                  <a:pt x="1941" y="5279"/>
                </a:cubicBezTo>
                <a:cubicBezTo>
                  <a:pt x="1947" y="5670"/>
                  <a:pt x="2077" y="6121"/>
                  <a:pt x="2333" y="6420"/>
                </a:cubicBezTo>
                <a:cubicBezTo>
                  <a:pt x="2474" y="6584"/>
                  <a:pt x="2643" y="6719"/>
                  <a:pt x="2827" y="6823"/>
                </a:cubicBezTo>
                <a:cubicBezTo>
                  <a:pt x="2914" y="6877"/>
                  <a:pt x="2985" y="6948"/>
                  <a:pt x="3078" y="6991"/>
                </a:cubicBezTo>
                <a:cubicBezTo>
                  <a:pt x="3164" y="7035"/>
                  <a:pt x="3279" y="7067"/>
                  <a:pt x="3376" y="7111"/>
                </a:cubicBezTo>
                <a:cubicBezTo>
                  <a:pt x="3610" y="7209"/>
                  <a:pt x="3849" y="7296"/>
                  <a:pt x="4094" y="7366"/>
                </a:cubicBezTo>
                <a:cubicBezTo>
                  <a:pt x="4273" y="7426"/>
                  <a:pt x="4458" y="7459"/>
                  <a:pt x="4648" y="7459"/>
                </a:cubicBezTo>
                <a:cubicBezTo>
                  <a:pt x="4687" y="7524"/>
                  <a:pt x="4730" y="7584"/>
                  <a:pt x="4773" y="7643"/>
                </a:cubicBezTo>
                <a:cubicBezTo>
                  <a:pt x="4779" y="7654"/>
                  <a:pt x="4784" y="7660"/>
                  <a:pt x="4790" y="7671"/>
                </a:cubicBezTo>
                <a:cubicBezTo>
                  <a:pt x="4773" y="7703"/>
                  <a:pt x="4784" y="7747"/>
                  <a:pt x="4812" y="7774"/>
                </a:cubicBezTo>
                <a:cubicBezTo>
                  <a:pt x="4860" y="7823"/>
                  <a:pt x="4920" y="7861"/>
                  <a:pt x="4985" y="7894"/>
                </a:cubicBezTo>
                <a:cubicBezTo>
                  <a:pt x="5040" y="7948"/>
                  <a:pt x="5105" y="7997"/>
                  <a:pt x="5176" y="8035"/>
                </a:cubicBezTo>
                <a:cubicBezTo>
                  <a:pt x="5355" y="8127"/>
                  <a:pt x="5545" y="8198"/>
                  <a:pt x="5730" y="8285"/>
                </a:cubicBezTo>
                <a:cubicBezTo>
                  <a:pt x="5904" y="8377"/>
                  <a:pt x="6078" y="8486"/>
                  <a:pt x="6236" y="8606"/>
                </a:cubicBezTo>
                <a:cubicBezTo>
                  <a:pt x="6388" y="8709"/>
                  <a:pt x="6524" y="8823"/>
                  <a:pt x="6649" y="8959"/>
                </a:cubicBezTo>
                <a:cubicBezTo>
                  <a:pt x="6785" y="9122"/>
                  <a:pt x="6888" y="9318"/>
                  <a:pt x="6942" y="9524"/>
                </a:cubicBezTo>
                <a:cubicBezTo>
                  <a:pt x="7051" y="9921"/>
                  <a:pt x="7105" y="10329"/>
                  <a:pt x="7100" y="10736"/>
                </a:cubicBezTo>
                <a:cubicBezTo>
                  <a:pt x="7105" y="10867"/>
                  <a:pt x="7105" y="10997"/>
                  <a:pt x="7100" y="11128"/>
                </a:cubicBezTo>
                <a:cubicBezTo>
                  <a:pt x="7095" y="11199"/>
                  <a:pt x="7100" y="11188"/>
                  <a:pt x="7062" y="11199"/>
                </a:cubicBezTo>
                <a:cubicBezTo>
                  <a:pt x="7024" y="11199"/>
                  <a:pt x="6986" y="11199"/>
                  <a:pt x="6948" y="11193"/>
                </a:cubicBezTo>
                <a:cubicBezTo>
                  <a:pt x="6856" y="11187"/>
                  <a:pt x="6763" y="11184"/>
                  <a:pt x="6670" y="11184"/>
                </a:cubicBezTo>
                <a:cubicBezTo>
                  <a:pt x="6527" y="11184"/>
                  <a:pt x="6385" y="11191"/>
                  <a:pt x="6247" y="11204"/>
                </a:cubicBezTo>
                <a:cubicBezTo>
                  <a:pt x="6230" y="10840"/>
                  <a:pt x="6274" y="10470"/>
                  <a:pt x="6209" y="10117"/>
                </a:cubicBezTo>
                <a:cubicBezTo>
                  <a:pt x="6187" y="9970"/>
                  <a:pt x="6149" y="9823"/>
                  <a:pt x="6116" y="9682"/>
                </a:cubicBezTo>
                <a:cubicBezTo>
                  <a:pt x="6062" y="9503"/>
                  <a:pt x="5986" y="9329"/>
                  <a:pt x="5882" y="9171"/>
                </a:cubicBezTo>
                <a:cubicBezTo>
                  <a:pt x="5708" y="8872"/>
                  <a:pt x="5464" y="8622"/>
                  <a:pt x="5170" y="8443"/>
                </a:cubicBezTo>
                <a:cubicBezTo>
                  <a:pt x="5029" y="8361"/>
                  <a:pt x="4860" y="8334"/>
                  <a:pt x="4703" y="8285"/>
                </a:cubicBezTo>
                <a:cubicBezTo>
                  <a:pt x="4627" y="8263"/>
                  <a:pt x="4556" y="8231"/>
                  <a:pt x="4480" y="8220"/>
                </a:cubicBezTo>
                <a:cubicBezTo>
                  <a:pt x="4382" y="8193"/>
                  <a:pt x="4290" y="8203"/>
                  <a:pt x="4192" y="8160"/>
                </a:cubicBezTo>
                <a:cubicBezTo>
                  <a:pt x="4045" y="8089"/>
                  <a:pt x="3893" y="8062"/>
                  <a:pt x="3741" y="8002"/>
                </a:cubicBezTo>
                <a:cubicBezTo>
                  <a:pt x="3556" y="7937"/>
                  <a:pt x="3387" y="7850"/>
                  <a:pt x="3203" y="7785"/>
                </a:cubicBezTo>
                <a:cubicBezTo>
                  <a:pt x="3034" y="7730"/>
                  <a:pt x="2876" y="7643"/>
                  <a:pt x="2735" y="7540"/>
                </a:cubicBezTo>
                <a:cubicBezTo>
                  <a:pt x="2670" y="7497"/>
                  <a:pt x="2599" y="7464"/>
                  <a:pt x="2523" y="7442"/>
                </a:cubicBezTo>
                <a:cubicBezTo>
                  <a:pt x="2431" y="7410"/>
                  <a:pt x="2344" y="7355"/>
                  <a:pt x="2273" y="7285"/>
                </a:cubicBezTo>
                <a:cubicBezTo>
                  <a:pt x="2202" y="7236"/>
                  <a:pt x="2137" y="7181"/>
                  <a:pt x="2072" y="7122"/>
                </a:cubicBezTo>
                <a:cubicBezTo>
                  <a:pt x="2001" y="7056"/>
                  <a:pt x="1952" y="6969"/>
                  <a:pt x="1887" y="6893"/>
                </a:cubicBezTo>
                <a:cubicBezTo>
                  <a:pt x="1773" y="6768"/>
                  <a:pt x="1675" y="6627"/>
                  <a:pt x="1599" y="6475"/>
                </a:cubicBezTo>
                <a:cubicBezTo>
                  <a:pt x="1523" y="6301"/>
                  <a:pt x="1463" y="6121"/>
                  <a:pt x="1420" y="5942"/>
                </a:cubicBezTo>
                <a:cubicBezTo>
                  <a:pt x="1360" y="5741"/>
                  <a:pt x="1327" y="5534"/>
                  <a:pt x="1322" y="5328"/>
                </a:cubicBezTo>
                <a:cubicBezTo>
                  <a:pt x="1311" y="5132"/>
                  <a:pt x="1322" y="4936"/>
                  <a:pt x="1354" y="4746"/>
                </a:cubicBezTo>
                <a:cubicBezTo>
                  <a:pt x="1371" y="4659"/>
                  <a:pt x="1392" y="4572"/>
                  <a:pt x="1425" y="4491"/>
                </a:cubicBezTo>
                <a:cubicBezTo>
                  <a:pt x="1458" y="4409"/>
                  <a:pt x="1523" y="4349"/>
                  <a:pt x="1561" y="4268"/>
                </a:cubicBezTo>
                <a:cubicBezTo>
                  <a:pt x="1599" y="4148"/>
                  <a:pt x="1664" y="4040"/>
                  <a:pt x="1746" y="3942"/>
                </a:cubicBezTo>
                <a:cubicBezTo>
                  <a:pt x="1811" y="3866"/>
                  <a:pt x="1882" y="3795"/>
                  <a:pt x="1947" y="3719"/>
                </a:cubicBezTo>
                <a:cubicBezTo>
                  <a:pt x="2018" y="3648"/>
                  <a:pt x="2088" y="3578"/>
                  <a:pt x="2159" y="3507"/>
                </a:cubicBezTo>
                <a:cubicBezTo>
                  <a:pt x="2208" y="3463"/>
                  <a:pt x="2251" y="3387"/>
                  <a:pt x="2306" y="3344"/>
                </a:cubicBezTo>
                <a:close/>
                <a:moveTo>
                  <a:pt x="3290" y="8078"/>
                </a:moveTo>
                <a:cubicBezTo>
                  <a:pt x="3447" y="8154"/>
                  <a:pt x="3605" y="8214"/>
                  <a:pt x="3762" y="8274"/>
                </a:cubicBezTo>
                <a:cubicBezTo>
                  <a:pt x="3844" y="8290"/>
                  <a:pt x="3925" y="8312"/>
                  <a:pt x="4007" y="8339"/>
                </a:cubicBezTo>
                <a:lnTo>
                  <a:pt x="4051" y="8361"/>
                </a:lnTo>
                <a:cubicBezTo>
                  <a:pt x="3925" y="8383"/>
                  <a:pt x="3800" y="8405"/>
                  <a:pt x="3675" y="8432"/>
                </a:cubicBezTo>
                <a:cubicBezTo>
                  <a:pt x="3463" y="8475"/>
                  <a:pt x="3257" y="8524"/>
                  <a:pt x="3050" y="8589"/>
                </a:cubicBezTo>
                <a:cubicBezTo>
                  <a:pt x="2985" y="8611"/>
                  <a:pt x="2925" y="8644"/>
                  <a:pt x="2860" y="8671"/>
                </a:cubicBezTo>
                <a:cubicBezTo>
                  <a:pt x="2784" y="8693"/>
                  <a:pt x="2708" y="8714"/>
                  <a:pt x="2626" y="8731"/>
                </a:cubicBezTo>
                <a:cubicBezTo>
                  <a:pt x="2534" y="8758"/>
                  <a:pt x="2442" y="8796"/>
                  <a:pt x="2355" y="8850"/>
                </a:cubicBezTo>
                <a:lnTo>
                  <a:pt x="2338" y="8845"/>
                </a:lnTo>
                <a:cubicBezTo>
                  <a:pt x="2315" y="8840"/>
                  <a:pt x="2291" y="8838"/>
                  <a:pt x="2268" y="8838"/>
                </a:cubicBezTo>
                <a:cubicBezTo>
                  <a:pt x="2176" y="8838"/>
                  <a:pt x="2086" y="8871"/>
                  <a:pt x="2012" y="8932"/>
                </a:cubicBezTo>
                <a:cubicBezTo>
                  <a:pt x="1958" y="8981"/>
                  <a:pt x="1969" y="9068"/>
                  <a:pt x="2034" y="9106"/>
                </a:cubicBezTo>
                <a:cubicBezTo>
                  <a:pt x="1952" y="9187"/>
                  <a:pt x="1865" y="9263"/>
                  <a:pt x="1767" y="9334"/>
                </a:cubicBezTo>
                <a:cubicBezTo>
                  <a:pt x="1621" y="9437"/>
                  <a:pt x="1474" y="9557"/>
                  <a:pt x="1343" y="9687"/>
                </a:cubicBezTo>
                <a:cubicBezTo>
                  <a:pt x="1327" y="9704"/>
                  <a:pt x="1311" y="9720"/>
                  <a:pt x="1300" y="9736"/>
                </a:cubicBezTo>
                <a:lnTo>
                  <a:pt x="1278" y="9736"/>
                </a:lnTo>
                <a:cubicBezTo>
                  <a:pt x="1253" y="9733"/>
                  <a:pt x="1225" y="9731"/>
                  <a:pt x="1196" y="9731"/>
                </a:cubicBezTo>
                <a:cubicBezTo>
                  <a:pt x="1114" y="9731"/>
                  <a:pt x="1031" y="9751"/>
                  <a:pt x="1006" y="9840"/>
                </a:cubicBezTo>
                <a:cubicBezTo>
                  <a:pt x="985" y="9932"/>
                  <a:pt x="1045" y="9975"/>
                  <a:pt x="1126" y="10003"/>
                </a:cubicBezTo>
                <a:cubicBezTo>
                  <a:pt x="1115" y="10024"/>
                  <a:pt x="1099" y="10046"/>
                  <a:pt x="1088" y="10068"/>
                </a:cubicBezTo>
                <a:cubicBezTo>
                  <a:pt x="996" y="10198"/>
                  <a:pt x="930" y="10351"/>
                  <a:pt x="898" y="10508"/>
                </a:cubicBezTo>
                <a:cubicBezTo>
                  <a:pt x="865" y="10508"/>
                  <a:pt x="833" y="10503"/>
                  <a:pt x="800" y="10497"/>
                </a:cubicBezTo>
                <a:cubicBezTo>
                  <a:pt x="771" y="10479"/>
                  <a:pt x="740" y="10470"/>
                  <a:pt x="710" y="10470"/>
                </a:cubicBezTo>
                <a:cubicBezTo>
                  <a:pt x="642" y="10470"/>
                  <a:pt x="578" y="10513"/>
                  <a:pt x="555" y="10584"/>
                </a:cubicBezTo>
                <a:lnTo>
                  <a:pt x="544" y="10611"/>
                </a:lnTo>
                <a:cubicBezTo>
                  <a:pt x="523" y="10688"/>
                  <a:pt x="561" y="10769"/>
                  <a:pt x="626" y="10807"/>
                </a:cubicBezTo>
                <a:cubicBezTo>
                  <a:pt x="686" y="10840"/>
                  <a:pt x="751" y="10856"/>
                  <a:pt x="822" y="10861"/>
                </a:cubicBezTo>
                <a:cubicBezTo>
                  <a:pt x="811" y="10905"/>
                  <a:pt x="805" y="10948"/>
                  <a:pt x="800" y="10992"/>
                </a:cubicBezTo>
                <a:cubicBezTo>
                  <a:pt x="794" y="11073"/>
                  <a:pt x="773" y="11155"/>
                  <a:pt x="767" y="11242"/>
                </a:cubicBezTo>
                <a:cubicBezTo>
                  <a:pt x="767" y="11275"/>
                  <a:pt x="767" y="11302"/>
                  <a:pt x="746" y="11307"/>
                </a:cubicBezTo>
                <a:cubicBezTo>
                  <a:pt x="718" y="11302"/>
                  <a:pt x="686" y="11296"/>
                  <a:pt x="659" y="11285"/>
                </a:cubicBezTo>
                <a:cubicBezTo>
                  <a:pt x="621" y="11276"/>
                  <a:pt x="581" y="11270"/>
                  <a:pt x="540" y="11270"/>
                </a:cubicBezTo>
                <a:cubicBezTo>
                  <a:pt x="511" y="11270"/>
                  <a:pt x="482" y="11273"/>
                  <a:pt x="452" y="11280"/>
                </a:cubicBezTo>
                <a:cubicBezTo>
                  <a:pt x="425" y="11285"/>
                  <a:pt x="403" y="11296"/>
                  <a:pt x="376" y="11307"/>
                </a:cubicBezTo>
                <a:cubicBezTo>
                  <a:pt x="346" y="11319"/>
                  <a:pt x="336" y="11328"/>
                  <a:pt x="329" y="11328"/>
                </a:cubicBezTo>
                <a:cubicBezTo>
                  <a:pt x="324" y="11328"/>
                  <a:pt x="321" y="11322"/>
                  <a:pt x="311" y="11307"/>
                </a:cubicBezTo>
                <a:cubicBezTo>
                  <a:pt x="278" y="11258"/>
                  <a:pt x="273" y="11133"/>
                  <a:pt x="267" y="11073"/>
                </a:cubicBezTo>
                <a:cubicBezTo>
                  <a:pt x="251" y="10959"/>
                  <a:pt x="245" y="10851"/>
                  <a:pt x="251" y="10736"/>
                </a:cubicBezTo>
                <a:cubicBezTo>
                  <a:pt x="240" y="10557"/>
                  <a:pt x="240" y="10383"/>
                  <a:pt x="251" y="10204"/>
                </a:cubicBezTo>
                <a:cubicBezTo>
                  <a:pt x="273" y="10008"/>
                  <a:pt x="349" y="9823"/>
                  <a:pt x="468" y="9671"/>
                </a:cubicBezTo>
                <a:cubicBezTo>
                  <a:pt x="572" y="9546"/>
                  <a:pt x="686" y="9432"/>
                  <a:pt x="816" y="9339"/>
                </a:cubicBezTo>
                <a:cubicBezTo>
                  <a:pt x="892" y="9269"/>
                  <a:pt x="968" y="9204"/>
                  <a:pt x="1055" y="9144"/>
                </a:cubicBezTo>
                <a:cubicBezTo>
                  <a:pt x="1137" y="9095"/>
                  <a:pt x="1224" y="9062"/>
                  <a:pt x="1300" y="9008"/>
                </a:cubicBezTo>
                <a:cubicBezTo>
                  <a:pt x="1474" y="8888"/>
                  <a:pt x="1653" y="8785"/>
                  <a:pt x="1833" y="8676"/>
                </a:cubicBezTo>
                <a:cubicBezTo>
                  <a:pt x="1920" y="8622"/>
                  <a:pt x="2012" y="8573"/>
                  <a:pt x="2104" y="8530"/>
                </a:cubicBezTo>
                <a:cubicBezTo>
                  <a:pt x="2191" y="8491"/>
                  <a:pt x="2289" y="8470"/>
                  <a:pt x="2376" y="8437"/>
                </a:cubicBezTo>
                <a:cubicBezTo>
                  <a:pt x="2463" y="8394"/>
                  <a:pt x="2550" y="8356"/>
                  <a:pt x="2637" y="8328"/>
                </a:cubicBezTo>
                <a:cubicBezTo>
                  <a:pt x="2730" y="8301"/>
                  <a:pt x="2817" y="8290"/>
                  <a:pt x="2909" y="8258"/>
                </a:cubicBezTo>
                <a:cubicBezTo>
                  <a:pt x="3045" y="8209"/>
                  <a:pt x="3164" y="8133"/>
                  <a:pt x="3290" y="8078"/>
                </a:cubicBezTo>
                <a:close/>
                <a:moveTo>
                  <a:pt x="990" y="1"/>
                </a:moveTo>
                <a:cubicBezTo>
                  <a:pt x="860" y="1"/>
                  <a:pt x="729" y="17"/>
                  <a:pt x="599" y="44"/>
                </a:cubicBezTo>
                <a:cubicBezTo>
                  <a:pt x="523" y="66"/>
                  <a:pt x="523" y="180"/>
                  <a:pt x="599" y="202"/>
                </a:cubicBezTo>
                <a:cubicBezTo>
                  <a:pt x="572" y="305"/>
                  <a:pt x="512" y="398"/>
                  <a:pt x="496" y="501"/>
                </a:cubicBezTo>
                <a:cubicBezTo>
                  <a:pt x="457" y="653"/>
                  <a:pt x="430" y="805"/>
                  <a:pt x="425" y="963"/>
                </a:cubicBezTo>
                <a:cubicBezTo>
                  <a:pt x="425" y="1121"/>
                  <a:pt x="414" y="1294"/>
                  <a:pt x="430" y="1452"/>
                </a:cubicBezTo>
                <a:cubicBezTo>
                  <a:pt x="436" y="1506"/>
                  <a:pt x="457" y="1561"/>
                  <a:pt x="479" y="1610"/>
                </a:cubicBezTo>
                <a:cubicBezTo>
                  <a:pt x="517" y="1702"/>
                  <a:pt x="550" y="1805"/>
                  <a:pt x="577" y="1903"/>
                </a:cubicBezTo>
                <a:cubicBezTo>
                  <a:pt x="615" y="2039"/>
                  <a:pt x="680" y="2164"/>
                  <a:pt x="767" y="2278"/>
                </a:cubicBezTo>
                <a:cubicBezTo>
                  <a:pt x="871" y="2393"/>
                  <a:pt x="985" y="2496"/>
                  <a:pt x="1110" y="2594"/>
                </a:cubicBezTo>
                <a:cubicBezTo>
                  <a:pt x="1349" y="2811"/>
                  <a:pt x="1604" y="3034"/>
                  <a:pt x="1909" y="3170"/>
                </a:cubicBezTo>
                <a:cubicBezTo>
                  <a:pt x="1990" y="3208"/>
                  <a:pt x="2072" y="3235"/>
                  <a:pt x="2159" y="3268"/>
                </a:cubicBezTo>
                <a:cubicBezTo>
                  <a:pt x="2110" y="3300"/>
                  <a:pt x="2061" y="3338"/>
                  <a:pt x="2012" y="3376"/>
                </a:cubicBezTo>
                <a:cubicBezTo>
                  <a:pt x="1865" y="3501"/>
                  <a:pt x="1724" y="3637"/>
                  <a:pt x="1599" y="3784"/>
                </a:cubicBezTo>
                <a:cubicBezTo>
                  <a:pt x="1545" y="3838"/>
                  <a:pt x="1490" y="3904"/>
                  <a:pt x="1447" y="3969"/>
                </a:cubicBezTo>
                <a:cubicBezTo>
                  <a:pt x="1398" y="4056"/>
                  <a:pt x="1382" y="4154"/>
                  <a:pt x="1327" y="4241"/>
                </a:cubicBezTo>
                <a:cubicBezTo>
                  <a:pt x="1235" y="4371"/>
                  <a:pt x="1170" y="4518"/>
                  <a:pt x="1142" y="4676"/>
                </a:cubicBezTo>
                <a:cubicBezTo>
                  <a:pt x="1072" y="5040"/>
                  <a:pt x="1072" y="5415"/>
                  <a:pt x="1137" y="5779"/>
                </a:cubicBezTo>
                <a:cubicBezTo>
                  <a:pt x="1202" y="6127"/>
                  <a:pt x="1316" y="6524"/>
                  <a:pt x="1528" y="6817"/>
                </a:cubicBezTo>
                <a:cubicBezTo>
                  <a:pt x="1724" y="7111"/>
                  <a:pt x="1979" y="7372"/>
                  <a:pt x="2268" y="7578"/>
                </a:cubicBezTo>
                <a:cubicBezTo>
                  <a:pt x="2344" y="7622"/>
                  <a:pt x="2420" y="7654"/>
                  <a:pt x="2501" y="7682"/>
                </a:cubicBezTo>
                <a:cubicBezTo>
                  <a:pt x="2572" y="7714"/>
                  <a:pt x="2637" y="7758"/>
                  <a:pt x="2702" y="7807"/>
                </a:cubicBezTo>
                <a:cubicBezTo>
                  <a:pt x="2795" y="7866"/>
                  <a:pt x="2898" y="7915"/>
                  <a:pt x="3001" y="7953"/>
                </a:cubicBezTo>
                <a:lnTo>
                  <a:pt x="2974" y="7964"/>
                </a:lnTo>
                <a:cubicBezTo>
                  <a:pt x="2789" y="8024"/>
                  <a:pt x="2594" y="8051"/>
                  <a:pt x="2414" y="8133"/>
                </a:cubicBezTo>
                <a:cubicBezTo>
                  <a:pt x="2251" y="8198"/>
                  <a:pt x="2066" y="8241"/>
                  <a:pt x="1914" y="8334"/>
                </a:cubicBezTo>
                <a:cubicBezTo>
                  <a:pt x="1724" y="8443"/>
                  <a:pt x="1545" y="8562"/>
                  <a:pt x="1371" y="8687"/>
                </a:cubicBezTo>
                <a:cubicBezTo>
                  <a:pt x="1055" y="8899"/>
                  <a:pt x="729" y="9095"/>
                  <a:pt x="457" y="9361"/>
                </a:cubicBezTo>
                <a:cubicBezTo>
                  <a:pt x="191" y="9617"/>
                  <a:pt x="39" y="9970"/>
                  <a:pt x="33" y="10340"/>
                </a:cubicBezTo>
                <a:cubicBezTo>
                  <a:pt x="28" y="10552"/>
                  <a:pt x="1" y="10758"/>
                  <a:pt x="12" y="10970"/>
                </a:cubicBezTo>
                <a:cubicBezTo>
                  <a:pt x="17" y="11117"/>
                  <a:pt x="17" y="11345"/>
                  <a:pt x="104" y="11476"/>
                </a:cubicBezTo>
                <a:cubicBezTo>
                  <a:pt x="156" y="11552"/>
                  <a:pt x="232" y="11577"/>
                  <a:pt x="313" y="11577"/>
                </a:cubicBezTo>
                <a:cubicBezTo>
                  <a:pt x="359" y="11577"/>
                  <a:pt x="407" y="11569"/>
                  <a:pt x="452" y="11557"/>
                </a:cubicBezTo>
                <a:cubicBezTo>
                  <a:pt x="482" y="11546"/>
                  <a:pt x="515" y="11541"/>
                  <a:pt x="548" y="11541"/>
                </a:cubicBezTo>
                <a:cubicBezTo>
                  <a:pt x="581" y="11541"/>
                  <a:pt x="615" y="11546"/>
                  <a:pt x="648" y="11557"/>
                </a:cubicBezTo>
                <a:cubicBezTo>
                  <a:pt x="678" y="11565"/>
                  <a:pt x="709" y="11569"/>
                  <a:pt x="741" y="11569"/>
                </a:cubicBezTo>
                <a:cubicBezTo>
                  <a:pt x="777" y="11569"/>
                  <a:pt x="814" y="11563"/>
                  <a:pt x="849" y="11552"/>
                </a:cubicBezTo>
                <a:cubicBezTo>
                  <a:pt x="1012" y="11481"/>
                  <a:pt x="1017" y="11302"/>
                  <a:pt x="1039" y="11155"/>
                </a:cubicBezTo>
                <a:cubicBezTo>
                  <a:pt x="1050" y="11063"/>
                  <a:pt x="1050" y="10976"/>
                  <a:pt x="1066" y="10883"/>
                </a:cubicBezTo>
                <a:cubicBezTo>
                  <a:pt x="1066" y="10867"/>
                  <a:pt x="1072" y="10856"/>
                  <a:pt x="1072" y="10840"/>
                </a:cubicBezTo>
                <a:cubicBezTo>
                  <a:pt x="1121" y="10834"/>
                  <a:pt x="1170" y="10829"/>
                  <a:pt x="1208" y="10823"/>
                </a:cubicBezTo>
                <a:cubicBezTo>
                  <a:pt x="1338" y="10818"/>
                  <a:pt x="1470" y="10817"/>
                  <a:pt x="1602" y="10817"/>
                </a:cubicBezTo>
                <a:cubicBezTo>
                  <a:pt x="1734" y="10817"/>
                  <a:pt x="1865" y="10818"/>
                  <a:pt x="1996" y="10818"/>
                </a:cubicBezTo>
                <a:cubicBezTo>
                  <a:pt x="2107" y="10818"/>
                  <a:pt x="2221" y="10822"/>
                  <a:pt x="2336" y="10822"/>
                </a:cubicBezTo>
                <a:cubicBezTo>
                  <a:pt x="2450" y="10822"/>
                  <a:pt x="2564" y="10818"/>
                  <a:pt x="2675" y="10802"/>
                </a:cubicBezTo>
                <a:cubicBezTo>
                  <a:pt x="2914" y="10764"/>
                  <a:pt x="3148" y="10742"/>
                  <a:pt x="3393" y="10715"/>
                </a:cubicBezTo>
                <a:cubicBezTo>
                  <a:pt x="3871" y="10660"/>
                  <a:pt x="4339" y="10693"/>
                  <a:pt x="4806" y="10622"/>
                </a:cubicBezTo>
                <a:cubicBezTo>
                  <a:pt x="4931" y="10606"/>
                  <a:pt x="5051" y="10552"/>
                  <a:pt x="5176" y="10541"/>
                </a:cubicBezTo>
                <a:cubicBezTo>
                  <a:pt x="5290" y="10530"/>
                  <a:pt x="5371" y="10546"/>
                  <a:pt x="5486" y="10514"/>
                </a:cubicBezTo>
                <a:cubicBezTo>
                  <a:pt x="5605" y="10486"/>
                  <a:pt x="5730" y="10470"/>
                  <a:pt x="5855" y="10470"/>
                </a:cubicBezTo>
                <a:cubicBezTo>
                  <a:pt x="5899" y="10470"/>
                  <a:pt x="5942" y="10465"/>
                  <a:pt x="5980" y="10454"/>
                </a:cubicBezTo>
                <a:lnTo>
                  <a:pt x="5980" y="10563"/>
                </a:lnTo>
                <a:cubicBezTo>
                  <a:pt x="5980" y="10818"/>
                  <a:pt x="5969" y="11068"/>
                  <a:pt x="5948" y="11324"/>
                </a:cubicBezTo>
                <a:lnTo>
                  <a:pt x="5948" y="11334"/>
                </a:lnTo>
                <a:lnTo>
                  <a:pt x="5948" y="11345"/>
                </a:lnTo>
                <a:cubicBezTo>
                  <a:pt x="5948" y="11439"/>
                  <a:pt x="6029" y="11488"/>
                  <a:pt x="6107" y="11488"/>
                </a:cubicBezTo>
                <a:cubicBezTo>
                  <a:pt x="6156" y="11488"/>
                  <a:pt x="6203" y="11470"/>
                  <a:pt x="6230" y="11432"/>
                </a:cubicBezTo>
                <a:cubicBezTo>
                  <a:pt x="6469" y="11432"/>
                  <a:pt x="6714" y="11432"/>
                  <a:pt x="6959" y="11443"/>
                </a:cubicBezTo>
                <a:cubicBezTo>
                  <a:pt x="6986" y="11444"/>
                  <a:pt x="7014" y="11445"/>
                  <a:pt x="7040" y="11445"/>
                </a:cubicBezTo>
                <a:cubicBezTo>
                  <a:pt x="7158" y="11445"/>
                  <a:pt x="7261" y="11425"/>
                  <a:pt x="7323" y="11296"/>
                </a:cubicBezTo>
                <a:cubicBezTo>
                  <a:pt x="7415" y="11101"/>
                  <a:pt x="7355" y="10834"/>
                  <a:pt x="7366" y="10617"/>
                </a:cubicBezTo>
                <a:lnTo>
                  <a:pt x="7366" y="10617"/>
                </a:lnTo>
                <a:lnTo>
                  <a:pt x="7372" y="10628"/>
                </a:lnTo>
                <a:cubicBezTo>
                  <a:pt x="7377" y="10399"/>
                  <a:pt x="7355" y="10171"/>
                  <a:pt x="7317" y="9948"/>
                </a:cubicBezTo>
                <a:cubicBezTo>
                  <a:pt x="7241" y="9519"/>
                  <a:pt x="7127" y="9084"/>
                  <a:pt x="6828" y="8752"/>
                </a:cubicBezTo>
                <a:cubicBezTo>
                  <a:pt x="6681" y="8589"/>
                  <a:pt x="6518" y="8486"/>
                  <a:pt x="6344" y="8356"/>
                </a:cubicBezTo>
                <a:cubicBezTo>
                  <a:pt x="6165" y="8220"/>
                  <a:pt x="5975" y="8106"/>
                  <a:pt x="5774" y="8013"/>
                </a:cubicBezTo>
                <a:cubicBezTo>
                  <a:pt x="5687" y="7970"/>
                  <a:pt x="5589" y="7937"/>
                  <a:pt x="5491" y="7899"/>
                </a:cubicBezTo>
                <a:cubicBezTo>
                  <a:pt x="5567" y="7855"/>
                  <a:pt x="5632" y="7796"/>
                  <a:pt x="5687" y="7720"/>
                </a:cubicBezTo>
                <a:cubicBezTo>
                  <a:pt x="5790" y="7573"/>
                  <a:pt x="5855" y="7399"/>
                  <a:pt x="5948" y="7241"/>
                </a:cubicBezTo>
                <a:cubicBezTo>
                  <a:pt x="6051" y="7067"/>
                  <a:pt x="6138" y="6882"/>
                  <a:pt x="6219" y="6698"/>
                </a:cubicBezTo>
                <a:cubicBezTo>
                  <a:pt x="6366" y="6317"/>
                  <a:pt x="6339" y="5899"/>
                  <a:pt x="6274" y="5507"/>
                </a:cubicBezTo>
                <a:cubicBezTo>
                  <a:pt x="6252" y="5312"/>
                  <a:pt x="6203" y="5127"/>
                  <a:pt x="6132" y="4942"/>
                </a:cubicBezTo>
                <a:cubicBezTo>
                  <a:pt x="6051" y="4741"/>
                  <a:pt x="5948" y="4540"/>
                  <a:pt x="5839" y="4355"/>
                </a:cubicBezTo>
                <a:cubicBezTo>
                  <a:pt x="5730" y="4186"/>
                  <a:pt x="5600" y="4040"/>
                  <a:pt x="5453" y="3909"/>
                </a:cubicBezTo>
                <a:cubicBezTo>
                  <a:pt x="5328" y="3773"/>
                  <a:pt x="5187" y="3654"/>
                  <a:pt x="5034" y="3550"/>
                </a:cubicBezTo>
                <a:cubicBezTo>
                  <a:pt x="4964" y="3507"/>
                  <a:pt x="4898" y="3469"/>
                  <a:pt x="4822" y="3431"/>
                </a:cubicBezTo>
                <a:cubicBezTo>
                  <a:pt x="4920" y="3414"/>
                  <a:pt x="5024" y="3393"/>
                  <a:pt x="5121" y="3366"/>
                </a:cubicBezTo>
                <a:cubicBezTo>
                  <a:pt x="5295" y="3317"/>
                  <a:pt x="5464" y="3240"/>
                  <a:pt x="5616" y="3137"/>
                </a:cubicBezTo>
                <a:cubicBezTo>
                  <a:pt x="5790" y="3045"/>
                  <a:pt x="5948" y="2925"/>
                  <a:pt x="6089" y="2795"/>
                </a:cubicBezTo>
                <a:cubicBezTo>
                  <a:pt x="6225" y="2653"/>
                  <a:pt x="6372" y="2523"/>
                  <a:pt x="6513" y="2387"/>
                </a:cubicBezTo>
                <a:cubicBezTo>
                  <a:pt x="6660" y="2251"/>
                  <a:pt x="6779" y="2132"/>
                  <a:pt x="6839" y="1936"/>
                </a:cubicBezTo>
                <a:cubicBezTo>
                  <a:pt x="6899" y="1757"/>
                  <a:pt x="7013" y="1593"/>
                  <a:pt x="7040" y="1403"/>
                </a:cubicBezTo>
                <a:cubicBezTo>
                  <a:pt x="7057" y="1305"/>
                  <a:pt x="7029" y="1208"/>
                  <a:pt x="7040" y="1110"/>
                </a:cubicBezTo>
                <a:cubicBezTo>
                  <a:pt x="7051" y="1012"/>
                  <a:pt x="7084" y="930"/>
                  <a:pt x="7089" y="838"/>
                </a:cubicBezTo>
                <a:cubicBezTo>
                  <a:pt x="7111" y="653"/>
                  <a:pt x="7105" y="463"/>
                  <a:pt x="7073" y="278"/>
                </a:cubicBezTo>
                <a:cubicBezTo>
                  <a:pt x="7062" y="240"/>
                  <a:pt x="7035" y="213"/>
                  <a:pt x="6997" y="202"/>
                </a:cubicBezTo>
                <a:cubicBezTo>
                  <a:pt x="6941" y="185"/>
                  <a:pt x="6886" y="180"/>
                  <a:pt x="6830" y="180"/>
                </a:cubicBezTo>
                <a:cubicBezTo>
                  <a:pt x="6760" y="180"/>
                  <a:pt x="6689" y="188"/>
                  <a:pt x="6616" y="191"/>
                </a:cubicBezTo>
                <a:cubicBezTo>
                  <a:pt x="6584" y="194"/>
                  <a:pt x="6551" y="195"/>
                  <a:pt x="6518" y="195"/>
                </a:cubicBezTo>
                <a:cubicBezTo>
                  <a:pt x="6486" y="195"/>
                  <a:pt x="6453" y="194"/>
                  <a:pt x="6421" y="191"/>
                </a:cubicBezTo>
                <a:cubicBezTo>
                  <a:pt x="6344" y="186"/>
                  <a:pt x="6274" y="158"/>
                  <a:pt x="6198" y="153"/>
                </a:cubicBezTo>
                <a:cubicBezTo>
                  <a:pt x="6143" y="153"/>
                  <a:pt x="6100" y="186"/>
                  <a:pt x="6089" y="235"/>
                </a:cubicBezTo>
                <a:cubicBezTo>
                  <a:pt x="6078" y="311"/>
                  <a:pt x="6084" y="392"/>
                  <a:pt x="6100" y="468"/>
                </a:cubicBezTo>
                <a:cubicBezTo>
                  <a:pt x="6116" y="561"/>
                  <a:pt x="6111" y="658"/>
                  <a:pt x="6089" y="745"/>
                </a:cubicBezTo>
                <a:cubicBezTo>
                  <a:pt x="6008" y="739"/>
                  <a:pt x="5930" y="734"/>
                  <a:pt x="5852" y="734"/>
                </a:cubicBezTo>
                <a:cubicBezTo>
                  <a:pt x="5804" y="734"/>
                  <a:pt x="5756" y="736"/>
                  <a:pt x="5708" y="740"/>
                </a:cubicBezTo>
                <a:cubicBezTo>
                  <a:pt x="5552" y="753"/>
                  <a:pt x="5403" y="788"/>
                  <a:pt x="5244" y="788"/>
                </a:cubicBezTo>
                <a:cubicBezTo>
                  <a:pt x="5199" y="788"/>
                  <a:pt x="5152" y="785"/>
                  <a:pt x="5105" y="778"/>
                </a:cubicBezTo>
                <a:cubicBezTo>
                  <a:pt x="4893" y="740"/>
                  <a:pt x="4681" y="735"/>
                  <a:pt x="4469" y="707"/>
                </a:cubicBezTo>
                <a:cubicBezTo>
                  <a:pt x="4257" y="686"/>
                  <a:pt x="4045" y="686"/>
                  <a:pt x="3833" y="642"/>
                </a:cubicBezTo>
                <a:cubicBezTo>
                  <a:pt x="3719" y="619"/>
                  <a:pt x="3606" y="608"/>
                  <a:pt x="3493" y="608"/>
                </a:cubicBezTo>
                <a:cubicBezTo>
                  <a:pt x="3395" y="608"/>
                  <a:pt x="3298" y="616"/>
                  <a:pt x="3203" y="631"/>
                </a:cubicBezTo>
                <a:cubicBezTo>
                  <a:pt x="3029" y="651"/>
                  <a:pt x="2853" y="663"/>
                  <a:pt x="2678" y="663"/>
                </a:cubicBezTo>
                <a:cubicBezTo>
                  <a:pt x="2617" y="663"/>
                  <a:pt x="2556" y="661"/>
                  <a:pt x="2496" y="658"/>
                </a:cubicBezTo>
                <a:cubicBezTo>
                  <a:pt x="2448" y="658"/>
                  <a:pt x="2395" y="658"/>
                  <a:pt x="2340" y="658"/>
                </a:cubicBezTo>
                <a:cubicBezTo>
                  <a:pt x="2167" y="658"/>
                  <a:pt x="1974" y="667"/>
                  <a:pt x="1838" y="745"/>
                </a:cubicBezTo>
                <a:cubicBezTo>
                  <a:pt x="1838" y="724"/>
                  <a:pt x="1844" y="697"/>
                  <a:pt x="1849" y="675"/>
                </a:cubicBezTo>
                <a:cubicBezTo>
                  <a:pt x="1865" y="572"/>
                  <a:pt x="1887" y="468"/>
                  <a:pt x="1920" y="365"/>
                </a:cubicBezTo>
                <a:cubicBezTo>
                  <a:pt x="1952" y="278"/>
                  <a:pt x="1936" y="186"/>
                  <a:pt x="1882" y="115"/>
                </a:cubicBezTo>
                <a:cubicBezTo>
                  <a:pt x="1823" y="46"/>
                  <a:pt x="1736" y="28"/>
                  <a:pt x="1643" y="28"/>
                </a:cubicBezTo>
                <a:cubicBezTo>
                  <a:pt x="1552" y="28"/>
                  <a:pt x="1455" y="45"/>
                  <a:pt x="1375" y="45"/>
                </a:cubicBezTo>
                <a:cubicBezTo>
                  <a:pt x="1364" y="45"/>
                  <a:pt x="1354" y="45"/>
                  <a:pt x="1343" y="44"/>
                </a:cubicBezTo>
                <a:cubicBezTo>
                  <a:pt x="1224" y="39"/>
                  <a:pt x="1110" y="1"/>
                  <a:pt x="990" y="1"/>
                </a:cubicBezTo>
                <a:close/>
              </a:path>
            </a:pathLst>
          </a:cu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9" name="Google Shape;379;p22"/>
          <p:cNvGrpSpPr/>
          <p:nvPr/>
        </p:nvGrpSpPr>
        <p:grpSpPr>
          <a:xfrm>
            <a:off x="505038" y="3458228"/>
            <a:ext cx="619310" cy="458720"/>
            <a:chOff x="4896175" y="2824500"/>
            <a:chExt cx="248300" cy="184225"/>
          </a:xfrm>
        </p:grpSpPr>
        <p:grpSp>
          <p:nvGrpSpPr>
            <p:cNvPr id="380" name="Google Shape;380;p22"/>
            <p:cNvGrpSpPr/>
            <p:nvPr/>
          </p:nvGrpSpPr>
          <p:grpSpPr>
            <a:xfrm>
              <a:off x="4896175" y="2824500"/>
              <a:ext cx="248300" cy="184225"/>
              <a:chOff x="4896175" y="2824500"/>
              <a:chExt cx="248300" cy="184225"/>
            </a:xfrm>
          </p:grpSpPr>
          <p:sp>
            <p:nvSpPr>
              <p:cNvPr id="381" name="Google Shape;381;p22"/>
              <p:cNvSpPr/>
              <p:nvPr/>
            </p:nvSpPr>
            <p:spPr>
              <a:xfrm>
                <a:off x="4896175" y="2824500"/>
                <a:ext cx="248300" cy="184225"/>
              </a:xfrm>
              <a:custGeom>
                <a:rect b="b" l="l" r="r" t="t"/>
                <a:pathLst>
                  <a:path extrusionOk="0" h="7369" w="9932">
                    <a:moveTo>
                      <a:pt x="4863" y="2267"/>
                    </a:moveTo>
                    <a:cubicBezTo>
                      <a:pt x="4984" y="2267"/>
                      <a:pt x="5136" y="2336"/>
                      <a:pt x="5219" y="2405"/>
                    </a:cubicBezTo>
                    <a:cubicBezTo>
                      <a:pt x="5279" y="2460"/>
                      <a:pt x="5333" y="2519"/>
                      <a:pt x="5377" y="2585"/>
                    </a:cubicBezTo>
                    <a:cubicBezTo>
                      <a:pt x="5355" y="2612"/>
                      <a:pt x="5328" y="2634"/>
                      <a:pt x="5301" y="2661"/>
                    </a:cubicBezTo>
                    <a:cubicBezTo>
                      <a:pt x="5295" y="2661"/>
                      <a:pt x="5290" y="2666"/>
                      <a:pt x="5290" y="2672"/>
                    </a:cubicBezTo>
                    <a:cubicBezTo>
                      <a:pt x="5284" y="2666"/>
                      <a:pt x="5273" y="2666"/>
                      <a:pt x="5268" y="2661"/>
                    </a:cubicBezTo>
                    <a:cubicBezTo>
                      <a:pt x="5241" y="2650"/>
                      <a:pt x="5224" y="2634"/>
                      <a:pt x="5203" y="2623"/>
                    </a:cubicBezTo>
                    <a:cubicBezTo>
                      <a:pt x="5177" y="2613"/>
                      <a:pt x="5152" y="2608"/>
                      <a:pt x="5129" y="2608"/>
                    </a:cubicBezTo>
                    <a:cubicBezTo>
                      <a:pt x="5037" y="2608"/>
                      <a:pt x="4962" y="2676"/>
                      <a:pt x="4915" y="2759"/>
                    </a:cubicBezTo>
                    <a:cubicBezTo>
                      <a:pt x="4882" y="2769"/>
                      <a:pt x="4855" y="2786"/>
                      <a:pt x="4822" y="2808"/>
                    </a:cubicBezTo>
                    <a:cubicBezTo>
                      <a:pt x="4768" y="2840"/>
                      <a:pt x="4713" y="2878"/>
                      <a:pt x="4665" y="2916"/>
                    </a:cubicBezTo>
                    <a:cubicBezTo>
                      <a:pt x="4578" y="2759"/>
                      <a:pt x="4420" y="2650"/>
                      <a:pt x="4241" y="2628"/>
                    </a:cubicBezTo>
                    <a:cubicBezTo>
                      <a:pt x="4204" y="2624"/>
                      <a:pt x="4167" y="2622"/>
                      <a:pt x="4131" y="2622"/>
                    </a:cubicBezTo>
                    <a:cubicBezTo>
                      <a:pt x="4064" y="2622"/>
                      <a:pt x="3997" y="2628"/>
                      <a:pt x="3931" y="2639"/>
                    </a:cubicBezTo>
                    <a:cubicBezTo>
                      <a:pt x="3920" y="2623"/>
                      <a:pt x="3909" y="2617"/>
                      <a:pt x="3893" y="2612"/>
                    </a:cubicBezTo>
                    <a:lnTo>
                      <a:pt x="3898" y="2606"/>
                    </a:lnTo>
                    <a:cubicBezTo>
                      <a:pt x="3931" y="2579"/>
                      <a:pt x="3974" y="2557"/>
                      <a:pt x="4012" y="2536"/>
                    </a:cubicBezTo>
                    <a:cubicBezTo>
                      <a:pt x="4110" y="2476"/>
                      <a:pt x="4224" y="2465"/>
                      <a:pt x="4333" y="2416"/>
                    </a:cubicBezTo>
                    <a:cubicBezTo>
                      <a:pt x="4485" y="2356"/>
                      <a:pt x="4643" y="2313"/>
                      <a:pt x="4800" y="2275"/>
                    </a:cubicBezTo>
                    <a:cubicBezTo>
                      <a:pt x="4820" y="2270"/>
                      <a:pt x="4841" y="2267"/>
                      <a:pt x="4863" y="2267"/>
                    </a:cubicBezTo>
                    <a:close/>
                    <a:moveTo>
                      <a:pt x="5787" y="2648"/>
                    </a:moveTo>
                    <a:cubicBezTo>
                      <a:pt x="5902" y="2648"/>
                      <a:pt x="5990" y="2722"/>
                      <a:pt x="6078" y="2797"/>
                    </a:cubicBezTo>
                    <a:cubicBezTo>
                      <a:pt x="6159" y="2873"/>
                      <a:pt x="6230" y="2873"/>
                      <a:pt x="6339" y="2884"/>
                    </a:cubicBezTo>
                    <a:cubicBezTo>
                      <a:pt x="6442" y="2900"/>
                      <a:pt x="6496" y="3009"/>
                      <a:pt x="6524" y="3106"/>
                    </a:cubicBezTo>
                    <a:cubicBezTo>
                      <a:pt x="6545" y="3215"/>
                      <a:pt x="6540" y="3329"/>
                      <a:pt x="6502" y="3438"/>
                    </a:cubicBezTo>
                    <a:cubicBezTo>
                      <a:pt x="6486" y="3487"/>
                      <a:pt x="6404" y="3655"/>
                      <a:pt x="6350" y="3666"/>
                    </a:cubicBezTo>
                    <a:cubicBezTo>
                      <a:pt x="6317" y="3677"/>
                      <a:pt x="6295" y="3704"/>
                      <a:pt x="6295" y="3737"/>
                    </a:cubicBezTo>
                    <a:cubicBezTo>
                      <a:pt x="6274" y="3889"/>
                      <a:pt x="6083" y="4063"/>
                      <a:pt x="5953" y="4134"/>
                    </a:cubicBezTo>
                    <a:cubicBezTo>
                      <a:pt x="5909" y="4158"/>
                      <a:pt x="5859" y="4171"/>
                      <a:pt x="5807" y="4171"/>
                    </a:cubicBezTo>
                    <a:cubicBezTo>
                      <a:pt x="5776" y="4171"/>
                      <a:pt x="5744" y="4166"/>
                      <a:pt x="5714" y="4156"/>
                    </a:cubicBezTo>
                    <a:lnTo>
                      <a:pt x="5708" y="4156"/>
                    </a:lnTo>
                    <a:cubicBezTo>
                      <a:pt x="5672" y="4143"/>
                      <a:pt x="5635" y="4137"/>
                      <a:pt x="5598" y="4137"/>
                    </a:cubicBezTo>
                    <a:cubicBezTo>
                      <a:pt x="5586" y="4137"/>
                      <a:pt x="5574" y="4138"/>
                      <a:pt x="5561" y="4139"/>
                    </a:cubicBezTo>
                    <a:cubicBezTo>
                      <a:pt x="5502" y="4150"/>
                      <a:pt x="5447" y="4177"/>
                      <a:pt x="5404" y="4221"/>
                    </a:cubicBezTo>
                    <a:cubicBezTo>
                      <a:pt x="5383" y="4237"/>
                      <a:pt x="5378" y="4245"/>
                      <a:pt x="5362" y="4245"/>
                    </a:cubicBezTo>
                    <a:cubicBezTo>
                      <a:pt x="5358" y="4245"/>
                      <a:pt x="5352" y="4244"/>
                      <a:pt x="5344" y="4243"/>
                    </a:cubicBezTo>
                    <a:cubicBezTo>
                      <a:pt x="5311" y="4232"/>
                      <a:pt x="5284" y="4221"/>
                      <a:pt x="5257" y="4205"/>
                    </a:cubicBezTo>
                    <a:cubicBezTo>
                      <a:pt x="5121" y="4150"/>
                      <a:pt x="4980" y="4177"/>
                      <a:pt x="4844" y="4139"/>
                    </a:cubicBezTo>
                    <a:cubicBezTo>
                      <a:pt x="4686" y="4107"/>
                      <a:pt x="4605" y="3933"/>
                      <a:pt x="4681" y="3786"/>
                    </a:cubicBezTo>
                    <a:cubicBezTo>
                      <a:pt x="4730" y="3694"/>
                      <a:pt x="4762" y="3607"/>
                      <a:pt x="4692" y="3509"/>
                    </a:cubicBezTo>
                    <a:cubicBezTo>
                      <a:pt x="4610" y="3411"/>
                      <a:pt x="4599" y="3275"/>
                      <a:pt x="4659" y="3161"/>
                    </a:cubicBezTo>
                    <a:lnTo>
                      <a:pt x="4659" y="3161"/>
                    </a:lnTo>
                    <a:cubicBezTo>
                      <a:pt x="4661" y="3161"/>
                      <a:pt x="4664" y="3162"/>
                      <a:pt x="4666" y="3162"/>
                    </a:cubicBezTo>
                    <a:cubicBezTo>
                      <a:pt x="4691" y="3162"/>
                      <a:pt x="4713" y="3136"/>
                      <a:pt x="4713" y="3106"/>
                    </a:cubicBezTo>
                    <a:lnTo>
                      <a:pt x="4713" y="3085"/>
                    </a:lnTo>
                    <a:cubicBezTo>
                      <a:pt x="4784" y="3009"/>
                      <a:pt x="4866" y="2938"/>
                      <a:pt x="4964" y="2889"/>
                    </a:cubicBezTo>
                    <a:cubicBezTo>
                      <a:pt x="4972" y="2893"/>
                      <a:pt x="4980" y="2895"/>
                      <a:pt x="4988" y="2895"/>
                    </a:cubicBezTo>
                    <a:cubicBezTo>
                      <a:pt x="5002" y="2895"/>
                      <a:pt x="5015" y="2890"/>
                      <a:pt x="5029" y="2884"/>
                    </a:cubicBezTo>
                    <a:cubicBezTo>
                      <a:pt x="5040" y="2878"/>
                      <a:pt x="5056" y="2862"/>
                      <a:pt x="5072" y="2851"/>
                    </a:cubicBezTo>
                    <a:lnTo>
                      <a:pt x="5148" y="2851"/>
                    </a:lnTo>
                    <a:cubicBezTo>
                      <a:pt x="5152" y="2853"/>
                      <a:pt x="5156" y="2853"/>
                      <a:pt x="5159" y="2853"/>
                    </a:cubicBezTo>
                    <a:cubicBezTo>
                      <a:pt x="5166" y="2853"/>
                      <a:pt x="5172" y="2851"/>
                      <a:pt x="5176" y="2851"/>
                    </a:cubicBezTo>
                    <a:cubicBezTo>
                      <a:pt x="5197" y="2862"/>
                      <a:pt x="5214" y="2873"/>
                      <a:pt x="5235" y="2884"/>
                    </a:cubicBezTo>
                    <a:cubicBezTo>
                      <a:pt x="5255" y="2889"/>
                      <a:pt x="5275" y="2892"/>
                      <a:pt x="5295" y="2892"/>
                    </a:cubicBezTo>
                    <a:cubicBezTo>
                      <a:pt x="5350" y="2892"/>
                      <a:pt x="5402" y="2871"/>
                      <a:pt x="5442" y="2835"/>
                    </a:cubicBezTo>
                    <a:cubicBezTo>
                      <a:pt x="5529" y="2748"/>
                      <a:pt x="5600" y="2677"/>
                      <a:pt x="5725" y="2655"/>
                    </a:cubicBezTo>
                    <a:cubicBezTo>
                      <a:pt x="5746" y="2651"/>
                      <a:pt x="5767" y="2648"/>
                      <a:pt x="5787" y="2648"/>
                    </a:cubicBezTo>
                    <a:close/>
                    <a:moveTo>
                      <a:pt x="8414" y="286"/>
                    </a:moveTo>
                    <a:cubicBezTo>
                      <a:pt x="8424" y="286"/>
                      <a:pt x="8436" y="287"/>
                      <a:pt x="8448" y="291"/>
                    </a:cubicBezTo>
                    <a:cubicBezTo>
                      <a:pt x="8502" y="307"/>
                      <a:pt x="8557" y="334"/>
                      <a:pt x="8606" y="372"/>
                    </a:cubicBezTo>
                    <a:cubicBezTo>
                      <a:pt x="8720" y="448"/>
                      <a:pt x="8812" y="552"/>
                      <a:pt x="8888" y="666"/>
                    </a:cubicBezTo>
                    <a:cubicBezTo>
                      <a:pt x="8959" y="758"/>
                      <a:pt x="9024" y="851"/>
                      <a:pt x="9095" y="943"/>
                    </a:cubicBezTo>
                    <a:cubicBezTo>
                      <a:pt x="9165" y="1063"/>
                      <a:pt x="9231" y="1193"/>
                      <a:pt x="9274" y="1329"/>
                    </a:cubicBezTo>
                    <a:cubicBezTo>
                      <a:pt x="9372" y="1584"/>
                      <a:pt x="9464" y="1851"/>
                      <a:pt x="9540" y="2117"/>
                    </a:cubicBezTo>
                    <a:cubicBezTo>
                      <a:pt x="9589" y="2286"/>
                      <a:pt x="9622" y="2460"/>
                      <a:pt x="9633" y="2634"/>
                    </a:cubicBezTo>
                    <a:cubicBezTo>
                      <a:pt x="9633" y="2769"/>
                      <a:pt x="9611" y="2911"/>
                      <a:pt x="9579" y="3047"/>
                    </a:cubicBezTo>
                    <a:lnTo>
                      <a:pt x="9579" y="3041"/>
                    </a:lnTo>
                    <a:cubicBezTo>
                      <a:pt x="9540" y="3199"/>
                      <a:pt x="9513" y="3357"/>
                      <a:pt x="9464" y="3509"/>
                    </a:cubicBezTo>
                    <a:cubicBezTo>
                      <a:pt x="9437" y="3596"/>
                      <a:pt x="9415" y="3683"/>
                      <a:pt x="9410" y="3770"/>
                    </a:cubicBezTo>
                    <a:cubicBezTo>
                      <a:pt x="9361" y="3786"/>
                      <a:pt x="9312" y="3813"/>
                      <a:pt x="9258" y="3829"/>
                    </a:cubicBezTo>
                    <a:cubicBezTo>
                      <a:pt x="9138" y="3862"/>
                      <a:pt x="9019" y="3884"/>
                      <a:pt x="8894" y="3900"/>
                    </a:cubicBezTo>
                    <a:cubicBezTo>
                      <a:pt x="8660" y="3933"/>
                      <a:pt x="8421" y="3976"/>
                      <a:pt x="8187" y="4036"/>
                    </a:cubicBezTo>
                    <a:cubicBezTo>
                      <a:pt x="8073" y="4063"/>
                      <a:pt x="7959" y="4058"/>
                      <a:pt x="7844" y="4085"/>
                    </a:cubicBezTo>
                    <a:cubicBezTo>
                      <a:pt x="7730" y="4107"/>
                      <a:pt x="7600" y="4128"/>
                      <a:pt x="7480" y="4150"/>
                    </a:cubicBezTo>
                    <a:cubicBezTo>
                      <a:pt x="7344" y="4183"/>
                      <a:pt x="7214" y="4215"/>
                      <a:pt x="7083" y="4264"/>
                    </a:cubicBezTo>
                    <a:cubicBezTo>
                      <a:pt x="7035" y="4275"/>
                      <a:pt x="6986" y="4286"/>
                      <a:pt x="6942" y="4308"/>
                    </a:cubicBezTo>
                    <a:cubicBezTo>
                      <a:pt x="6920" y="4319"/>
                      <a:pt x="6899" y="4330"/>
                      <a:pt x="6882" y="4346"/>
                    </a:cubicBezTo>
                    <a:cubicBezTo>
                      <a:pt x="6855" y="4308"/>
                      <a:pt x="6823" y="4270"/>
                      <a:pt x="6795" y="4226"/>
                    </a:cubicBezTo>
                    <a:cubicBezTo>
                      <a:pt x="6774" y="4188"/>
                      <a:pt x="6752" y="4150"/>
                      <a:pt x="6725" y="4112"/>
                    </a:cubicBezTo>
                    <a:cubicBezTo>
                      <a:pt x="6692" y="4079"/>
                      <a:pt x="6659" y="4069"/>
                      <a:pt x="6638" y="4031"/>
                    </a:cubicBezTo>
                    <a:cubicBezTo>
                      <a:pt x="6583" y="3944"/>
                      <a:pt x="6562" y="3846"/>
                      <a:pt x="6491" y="3770"/>
                    </a:cubicBezTo>
                    <a:cubicBezTo>
                      <a:pt x="6659" y="3666"/>
                      <a:pt x="6719" y="3411"/>
                      <a:pt x="6725" y="3231"/>
                    </a:cubicBezTo>
                    <a:cubicBezTo>
                      <a:pt x="6725" y="3106"/>
                      <a:pt x="6687" y="2981"/>
                      <a:pt x="6621" y="2873"/>
                    </a:cubicBezTo>
                    <a:cubicBezTo>
                      <a:pt x="6540" y="2742"/>
                      <a:pt x="6453" y="2710"/>
                      <a:pt x="6306" y="2688"/>
                    </a:cubicBezTo>
                    <a:cubicBezTo>
                      <a:pt x="6214" y="2672"/>
                      <a:pt x="6170" y="2590"/>
                      <a:pt x="6100" y="2536"/>
                    </a:cubicBezTo>
                    <a:cubicBezTo>
                      <a:pt x="6040" y="2498"/>
                      <a:pt x="5980" y="2465"/>
                      <a:pt x="5915" y="2449"/>
                    </a:cubicBezTo>
                    <a:cubicBezTo>
                      <a:pt x="5869" y="2436"/>
                      <a:pt x="5821" y="2430"/>
                      <a:pt x="5774" y="2430"/>
                    </a:cubicBezTo>
                    <a:cubicBezTo>
                      <a:pt x="5697" y="2430"/>
                      <a:pt x="5621" y="2446"/>
                      <a:pt x="5551" y="2476"/>
                    </a:cubicBezTo>
                    <a:cubicBezTo>
                      <a:pt x="5518" y="2422"/>
                      <a:pt x="5474" y="2378"/>
                      <a:pt x="5431" y="2340"/>
                    </a:cubicBezTo>
                    <a:cubicBezTo>
                      <a:pt x="5388" y="2297"/>
                      <a:pt x="5344" y="2264"/>
                      <a:pt x="5295" y="2231"/>
                    </a:cubicBezTo>
                    <a:cubicBezTo>
                      <a:pt x="5317" y="2220"/>
                      <a:pt x="5344" y="2215"/>
                      <a:pt x="5366" y="2204"/>
                    </a:cubicBezTo>
                    <a:cubicBezTo>
                      <a:pt x="5485" y="2155"/>
                      <a:pt x="5605" y="2101"/>
                      <a:pt x="5714" y="2030"/>
                    </a:cubicBezTo>
                    <a:cubicBezTo>
                      <a:pt x="5969" y="1905"/>
                      <a:pt x="6208" y="1753"/>
                      <a:pt x="6464" y="1628"/>
                    </a:cubicBezTo>
                    <a:cubicBezTo>
                      <a:pt x="6698" y="1519"/>
                      <a:pt x="6904" y="1367"/>
                      <a:pt x="7132" y="1242"/>
                    </a:cubicBezTo>
                    <a:cubicBezTo>
                      <a:pt x="7230" y="1182"/>
                      <a:pt x="7328" y="1112"/>
                      <a:pt x="7415" y="1030"/>
                    </a:cubicBezTo>
                    <a:cubicBezTo>
                      <a:pt x="7507" y="948"/>
                      <a:pt x="7622" y="883"/>
                      <a:pt x="7719" y="813"/>
                    </a:cubicBezTo>
                    <a:cubicBezTo>
                      <a:pt x="7823" y="736"/>
                      <a:pt x="7910" y="655"/>
                      <a:pt x="8008" y="584"/>
                    </a:cubicBezTo>
                    <a:cubicBezTo>
                      <a:pt x="8105" y="508"/>
                      <a:pt x="8187" y="399"/>
                      <a:pt x="8301" y="334"/>
                    </a:cubicBezTo>
                    <a:cubicBezTo>
                      <a:pt x="8344" y="308"/>
                      <a:pt x="8374" y="286"/>
                      <a:pt x="8414" y="286"/>
                    </a:cubicBezTo>
                    <a:close/>
                    <a:moveTo>
                      <a:pt x="1253" y="4925"/>
                    </a:moveTo>
                    <a:cubicBezTo>
                      <a:pt x="1255" y="4925"/>
                      <a:pt x="1256" y="4935"/>
                      <a:pt x="1273" y="4960"/>
                    </a:cubicBezTo>
                    <a:cubicBezTo>
                      <a:pt x="1289" y="4998"/>
                      <a:pt x="1300" y="5042"/>
                      <a:pt x="1305" y="5085"/>
                    </a:cubicBezTo>
                    <a:cubicBezTo>
                      <a:pt x="1322" y="5167"/>
                      <a:pt x="1338" y="5248"/>
                      <a:pt x="1354" y="5330"/>
                    </a:cubicBezTo>
                    <a:cubicBezTo>
                      <a:pt x="1322" y="5330"/>
                      <a:pt x="1289" y="5341"/>
                      <a:pt x="1256" y="5351"/>
                    </a:cubicBezTo>
                    <a:lnTo>
                      <a:pt x="1229" y="5357"/>
                    </a:lnTo>
                    <a:cubicBezTo>
                      <a:pt x="1224" y="5292"/>
                      <a:pt x="1207" y="5221"/>
                      <a:pt x="1207" y="5150"/>
                    </a:cubicBezTo>
                    <a:cubicBezTo>
                      <a:pt x="1207" y="5112"/>
                      <a:pt x="1202" y="4966"/>
                      <a:pt x="1235" y="4944"/>
                    </a:cubicBezTo>
                    <a:cubicBezTo>
                      <a:pt x="1250" y="4933"/>
                      <a:pt x="1252" y="4925"/>
                      <a:pt x="1253" y="4925"/>
                    </a:cubicBezTo>
                    <a:close/>
                    <a:moveTo>
                      <a:pt x="6404" y="3878"/>
                    </a:moveTo>
                    <a:cubicBezTo>
                      <a:pt x="6426" y="3954"/>
                      <a:pt x="6442" y="4031"/>
                      <a:pt x="6469" y="4101"/>
                    </a:cubicBezTo>
                    <a:cubicBezTo>
                      <a:pt x="6507" y="4183"/>
                      <a:pt x="6556" y="4264"/>
                      <a:pt x="6616" y="4335"/>
                    </a:cubicBezTo>
                    <a:cubicBezTo>
                      <a:pt x="6687" y="4438"/>
                      <a:pt x="6763" y="4542"/>
                      <a:pt x="6855" y="4634"/>
                    </a:cubicBezTo>
                    <a:cubicBezTo>
                      <a:pt x="6888" y="4672"/>
                      <a:pt x="6926" y="4705"/>
                      <a:pt x="6969" y="4726"/>
                    </a:cubicBezTo>
                    <a:cubicBezTo>
                      <a:pt x="6980" y="4732"/>
                      <a:pt x="6991" y="4737"/>
                      <a:pt x="7002" y="4743"/>
                    </a:cubicBezTo>
                    <a:cubicBezTo>
                      <a:pt x="6997" y="4792"/>
                      <a:pt x="6997" y="4840"/>
                      <a:pt x="6991" y="4884"/>
                    </a:cubicBezTo>
                    <a:cubicBezTo>
                      <a:pt x="6991" y="4921"/>
                      <a:pt x="6991" y="4962"/>
                      <a:pt x="6991" y="4998"/>
                    </a:cubicBezTo>
                    <a:cubicBezTo>
                      <a:pt x="6904" y="4982"/>
                      <a:pt x="6806" y="4933"/>
                      <a:pt x="6730" y="4911"/>
                    </a:cubicBezTo>
                    <a:cubicBezTo>
                      <a:pt x="6681" y="4899"/>
                      <a:pt x="6624" y="4876"/>
                      <a:pt x="6572" y="4876"/>
                    </a:cubicBezTo>
                    <a:cubicBezTo>
                      <a:pt x="6532" y="4876"/>
                      <a:pt x="6495" y="4890"/>
                      <a:pt x="6469" y="4933"/>
                    </a:cubicBezTo>
                    <a:cubicBezTo>
                      <a:pt x="6415" y="5009"/>
                      <a:pt x="6447" y="5134"/>
                      <a:pt x="6420" y="5221"/>
                    </a:cubicBezTo>
                    <a:cubicBezTo>
                      <a:pt x="6404" y="5292"/>
                      <a:pt x="6382" y="5357"/>
                      <a:pt x="6366" y="5428"/>
                    </a:cubicBezTo>
                    <a:cubicBezTo>
                      <a:pt x="6333" y="5384"/>
                      <a:pt x="6301" y="5341"/>
                      <a:pt x="6268" y="5297"/>
                    </a:cubicBezTo>
                    <a:cubicBezTo>
                      <a:pt x="6192" y="5199"/>
                      <a:pt x="6121" y="5096"/>
                      <a:pt x="6067" y="4987"/>
                    </a:cubicBezTo>
                    <a:cubicBezTo>
                      <a:pt x="6024" y="4900"/>
                      <a:pt x="5964" y="4743"/>
                      <a:pt x="5871" y="4683"/>
                    </a:cubicBezTo>
                    <a:cubicBezTo>
                      <a:pt x="5855" y="4585"/>
                      <a:pt x="5844" y="4482"/>
                      <a:pt x="5839" y="4384"/>
                    </a:cubicBezTo>
                    <a:cubicBezTo>
                      <a:pt x="5964" y="4373"/>
                      <a:pt x="6078" y="4319"/>
                      <a:pt x="6170" y="4237"/>
                    </a:cubicBezTo>
                    <a:cubicBezTo>
                      <a:pt x="6284" y="4145"/>
                      <a:pt x="6366" y="4020"/>
                      <a:pt x="6404" y="3878"/>
                    </a:cubicBezTo>
                    <a:close/>
                    <a:moveTo>
                      <a:pt x="5623" y="4351"/>
                    </a:moveTo>
                    <a:cubicBezTo>
                      <a:pt x="5641" y="4351"/>
                      <a:pt x="5659" y="4355"/>
                      <a:pt x="5676" y="4362"/>
                    </a:cubicBezTo>
                    <a:cubicBezTo>
                      <a:pt x="5665" y="4449"/>
                      <a:pt x="5670" y="4542"/>
                      <a:pt x="5686" y="4623"/>
                    </a:cubicBezTo>
                    <a:cubicBezTo>
                      <a:pt x="5708" y="4688"/>
                      <a:pt x="5719" y="4754"/>
                      <a:pt x="5714" y="4819"/>
                    </a:cubicBezTo>
                    <a:cubicBezTo>
                      <a:pt x="5708" y="4879"/>
                      <a:pt x="5703" y="4933"/>
                      <a:pt x="5703" y="4993"/>
                    </a:cubicBezTo>
                    <a:cubicBezTo>
                      <a:pt x="5697" y="5107"/>
                      <a:pt x="5703" y="5221"/>
                      <a:pt x="5714" y="5335"/>
                    </a:cubicBezTo>
                    <a:lnTo>
                      <a:pt x="5714" y="5330"/>
                    </a:lnTo>
                    <a:lnTo>
                      <a:pt x="5714" y="5330"/>
                    </a:lnTo>
                    <a:cubicBezTo>
                      <a:pt x="5719" y="5438"/>
                      <a:pt x="5703" y="5547"/>
                      <a:pt x="5676" y="5650"/>
                    </a:cubicBezTo>
                    <a:cubicBezTo>
                      <a:pt x="5627" y="5640"/>
                      <a:pt x="5583" y="5629"/>
                      <a:pt x="5545" y="5612"/>
                    </a:cubicBezTo>
                    <a:cubicBezTo>
                      <a:pt x="5480" y="5569"/>
                      <a:pt x="5420" y="5520"/>
                      <a:pt x="5371" y="5466"/>
                    </a:cubicBezTo>
                    <a:cubicBezTo>
                      <a:pt x="5312" y="5414"/>
                      <a:pt x="5258" y="5359"/>
                      <a:pt x="5193" y="5359"/>
                    </a:cubicBezTo>
                    <a:cubicBezTo>
                      <a:pt x="5169" y="5359"/>
                      <a:pt x="5143" y="5367"/>
                      <a:pt x="5116" y="5384"/>
                    </a:cubicBezTo>
                    <a:cubicBezTo>
                      <a:pt x="5002" y="5455"/>
                      <a:pt x="4898" y="5531"/>
                      <a:pt x="4806" y="5618"/>
                    </a:cubicBezTo>
                    <a:cubicBezTo>
                      <a:pt x="4909" y="5406"/>
                      <a:pt x="4980" y="5178"/>
                      <a:pt x="5018" y="4938"/>
                    </a:cubicBezTo>
                    <a:cubicBezTo>
                      <a:pt x="5045" y="4797"/>
                      <a:pt x="5061" y="4656"/>
                      <a:pt x="5067" y="4514"/>
                    </a:cubicBezTo>
                    <a:cubicBezTo>
                      <a:pt x="5067" y="4465"/>
                      <a:pt x="5094" y="4422"/>
                      <a:pt x="5089" y="4378"/>
                    </a:cubicBezTo>
                    <a:lnTo>
                      <a:pt x="5089" y="4373"/>
                    </a:lnTo>
                    <a:cubicBezTo>
                      <a:pt x="5110" y="4373"/>
                      <a:pt x="5132" y="4378"/>
                      <a:pt x="5154" y="4384"/>
                    </a:cubicBezTo>
                    <a:cubicBezTo>
                      <a:pt x="5219" y="4406"/>
                      <a:pt x="5279" y="4460"/>
                      <a:pt x="5355" y="4460"/>
                    </a:cubicBezTo>
                    <a:cubicBezTo>
                      <a:pt x="5420" y="4460"/>
                      <a:pt x="5480" y="4433"/>
                      <a:pt x="5529" y="4389"/>
                    </a:cubicBezTo>
                    <a:cubicBezTo>
                      <a:pt x="5554" y="4364"/>
                      <a:pt x="5588" y="4351"/>
                      <a:pt x="5623" y="4351"/>
                    </a:cubicBezTo>
                    <a:close/>
                    <a:moveTo>
                      <a:pt x="1168" y="3898"/>
                    </a:moveTo>
                    <a:cubicBezTo>
                      <a:pt x="1234" y="3898"/>
                      <a:pt x="1299" y="3943"/>
                      <a:pt x="1349" y="4003"/>
                    </a:cubicBezTo>
                    <a:cubicBezTo>
                      <a:pt x="1430" y="4085"/>
                      <a:pt x="1501" y="4172"/>
                      <a:pt x="1555" y="4275"/>
                    </a:cubicBezTo>
                    <a:cubicBezTo>
                      <a:pt x="1588" y="4357"/>
                      <a:pt x="1615" y="4444"/>
                      <a:pt x="1637" y="4531"/>
                    </a:cubicBezTo>
                    <a:cubicBezTo>
                      <a:pt x="1490" y="4552"/>
                      <a:pt x="1349" y="4612"/>
                      <a:pt x="1235" y="4705"/>
                    </a:cubicBezTo>
                    <a:lnTo>
                      <a:pt x="1229" y="4699"/>
                    </a:lnTo>
                    <a:cubicBezTo>
                      <a:pt x="1104" y="4715"/>
                      <a:pt x="1023" y="4857"/>
                      <a:pt x="1006" y="4971"/>
                    </a:cubicBezTo>
                    <a:cubicBezTo>
                      <a:pt x="990" y="5058"/>
                      <a:pt x="990" y="5139"/>
                      <a:pt x="1001" y="5226"/>
                    </a:cubicBezTo>
                    <a:cubicBezTo>
                      <a:pt x="1017" y="5297"/>
                      <a:pt x="1044" y="5362"/>
                      <a:pt x="1077" y="5428"/>
                    </a:cubicBezTo>
                    <a:cubicBezTo>
                      <a:pt x="1055" y="5460"/>
                      <a:pt x="1066" y="5498"/>
                      <a:pt x="1099" y="5520"/>
                    </a:cubicBezTo>
                    <a:cubicBezTo>
                      <a:pt x="1104" y="5525"/>
                      <a:pt x="1115" y="5536"/>
                      <a:pt x="1126" y="5542"/>
                    </a:cubicBezTo>
                    <a:cubicBezTo>
                      <a:pt x="1137" y="5547"/>
                      <a:pt x="1158" y="5558"/>
                      <a:pt x="1175" y="5563"/>
                    </a:cubicBezTo>
                    <a:cubicBezTo>
                      <a:pt x="1207" y="5569"/>
                      <a:pt x="1240" y="5574"/>
                      <a:pt x="1273" y="5574"/>
                    </a:cubicBezTo>
                    <a:cubicBezTo>
                      <a:pt x="1322" y="5574"/>
                      <a:pt x="1365" y="5553"/>
                      <a:pt x="1398" y="5520"/>
                    </a:cubicBezTo>
                    <a:cubicBezTo>
                      <a:pt x="1430" y="5667"/>
                      <a:pt x="1447" y="5814"/>
                      <a:pt x="1457" y="5960"/>
                    </a:cubicBezTo>
                    <a:cubicBezTo>
                      <a:pt x="1463" y="6036"/>
                      <a:pt x="1457" y="6112"/>
                      <a:pt x="1441" y="6183"/>
                    </a:cubicBezTo>
                    <a:cubicBezTo>
                      <a:pt x="1430" y="6248"/>
                      <a:pt x="1436" y="6276"/>
                      <a:pt x="1365" y="6276"/>
                    </a:cubicBezTo>
                    <a:cubicBezTo>
                      <a:pt x="1267" y="6265"/>
                      <a:pt x="1180" y="6210"/>
                      <a:pt x="1126" y="6129"/>
                    </a:cubicBezTo>
                    <a:cubicBezTo>
                      <a:pt x="1012" y="5971"/>
                      <a:pt x="963" y="5770"/>
                      <a:pt x="903" y="5585"/>
                    </a:cubicBezTo>
                    <a:cubicBezTo>
                      <a:pt x="821" y="5335"/>
                      <a:pt x="827" y="5014"/>
                      <a:pt x="860" y="4754"/>
                    </a:cubicBezTo>
                    <a:cubicBezTo>
                      <a:pt x="892" y="4493"/>
                      <a:pt x="860" y="4156"/>
                      <a:pt x="1044" y="3960"/>
                    </a:cubicBezTo>
                    <a:cubicBezTo>
                      <a:pt x="1084" y="3916"/>
                      <a:pt x="1127" y="3898"/>
                      <a:pt x="1168" y="3898"/>
                    </a:cubicBezTo>
                    <a:close/>
                    <a:moveTo>
                      <a:pt x="3773" y="2813"/>
                    </a:moveTo>
                    <a:cubicBezTo>
                      <a:pt x="3830" y="2845"/>
                      <a:pt x="3893" y="2853"/>
                      <a:pt x="3957" y="2853"/>
                    </a:cubicBezTo>
                    <a:cubicBezTo>
                      <a:pt x="4011" y="2853"/>
                      <a:pt x="4066" y="2847"/>
                      <a:pt x="4119" y="2847"/>
                    </a:cubicBezTo>
                    <a:cubicBezTo>
                      <a:pt x="4142" y="2847"/>
                      <a:pt x="4164" y="2848"/>
                      <a:pt x="4186" y="2851"/>
                    </a:cubicBezTo>
                    <a:cubicBezTo>
                      <a:pt x="4344" y="2862"/>
                      <a:pt x="4431" y="2965"/>
                      <a:pt x="4523" y="3063"/>
                    </a:cubicBezTo>
                    <a:cubicBezTo>
                      <a:pt x="4518" y="3074"/>
                      <a:pt x="4512" y="3085"/>
                      <a:pt x="4507" y="3090"/>
                    </a:cubicBezTo>
                    <a:cubicBezTo>
                      <a:pt x="4442" y="3204"/>
                      <a:pt x="4431" y="3340"/>
                      <a:pt x="4480" y="3465"/>
                    </a:cubicBezTo>
                    <a:cubicBezTo>
                      <a:pt x="4496" y="3520"/>
                      <a:pt x="4556" y="3585"/>
                      <a:pt x="4556" y="3639"/>
                    </a:cubicBezTo>
                    <a:cubicBezTo>
                      <a:pt x="4556" y="3704"/>
                      <a:pt x="4491" y="3770"/>
                      <a:pt x="4474" y="3835"/>
                    </a:cubicBezTo>
                    <a:cubicBezTo>
                      <a:pt x="4415" y="4101"/>
                      <a:pt x="4681" y="4319"/>
                      <a:pt x="4915" y="4351"/>
                    </a:cubicBezTo>
                    <a:cubicBezTo>
                      <a:pt x="4909" y="4389"/>
                      <a:pt x="4898" y="4417"/>
                      <a:pt x="4893" y="4465"/>
                    </a:cubicBezTo>
                    <a:cubicBezTo>
                      <a:pt x="4887" y="4498"/>
                      <a:pt x="4887" y="4536"/>
                      <a:pt x="4893" y="4569"/>
                    </a:cubicBezTo>
                    <a:cubicBezTo>
                      <a:pt x="4882" y="4618"/>
                      <a:pt x="4871" y="4661"/>
                      <a:pt x="4860" y="4705"/>
                    </a:cubicBezTo>
                    <a:cubicBezTo>
                      <a:pt x="4839" y="4781"/>
                      <a:pt x="4822" y="4851"/>
                      <a:pt x="4806" y="4922"/>
                    </a:cubicBezTo>
                    <a:cubicBezTo>
                      <a:pt x="4792" y="4918"/>
                      <a:pt x="4778" y="4915"/>
                      <a:pt x="4763" y="4915"/>
                    </a:cubicBezTo>
                    <a:cubicBezTo>
                      <a:pt x="4743" y="4915"/>
                      <a:pt x="4722" y="4920"/>
                      <a:pt x="4703" y="4933"/>
                    </a:cubicBezTo>
                    <a:lnTo>
                      <a:pt x="4708" y="4933"/>
                    </a:lnTo>
                    <a:cubicBezTo>
                      <a:pt x="4659" y="4949"/>
                      <a:pt x="4616" y="4966"/>
                      <a:pt x="4572" y="4976"/>
                    </a:cubicBezTo>
                    <a:cubicBezTo>
                      <a:pt x="4496" y="5004"/>
                      <a:pt x="4425" y="5042"/>
                      <a:pt x="4360" y="5085"/>
                    </a:cubicBezTo>
                    <a:cubicBezTo>
                      <a:pt x="4203" y="5167"/>
                      <a:pt x="4039" y="5221"/>
                      <a:pt x="3893" y="5313"/>
                    </a:cubicBezTo>
                    <a:cubicBezTo>
                      <a:pt x="3561" y="5493"/>
                      <a:pt x="3246" y="5705"/>
                      <a:pt x="2958" y="5949"/>
                    </a:cubicBezTo>
                    <a:cubicBezTo>
                      <a:pt x="2686" y="6189"/>
                      <a:pt x="2414" y="6417"/>
                      <a:pt x="2137" y="6651"/>
                    </a:cubicBezTo>
                    <a:cubicBezTo>
                      <a:pt x="2153" y="6591"/>
                      <a:pt x="2164" y="6531"/>
                      <a:pt x="2175" y="6466"/>
                    </a:cubicBezTo>
                    <a:cubicBezTo>
                      <a:pt x="2191" y="6107"/>
                      <a:pt x="2175" y="5748"/>
                      <a:pt x="2115" y="5395"/>
                    </a:cubicBezTo>
                    <a:cubicBezTo>
                      <a:pt x="2093" y="5226"/>
                      <a:pt x="2055" y="5058"/>
                      <a:pt x="2001" y="4889"/>
                    </a:cubicBezTo>
                    <a:cubicBezTo>
                      <a:pt x="1941" y="4726"/>
                      <a:pt x="1871" y="4569"/>
                      <a:pt x="1816" y="4400"/>
                    </a:cubicBezTo>
                    <a:cubicBezTo>
                      <a:pt x="1784" y="4253"/>
                      <a:pt x="1718" y="4118"/>
                      <a:pt x="1626" y="3998"/>
                    </a:cubicBezTo>
                    <a:cubicBezTo>
                      <a:pt x="1539" y="3900"/>
                      <a:pt x="1441" y="3775"/>
                      <a:pt x="1316" y="3715"/>
                    </a:cubicBezTo>
                    <a:cubicBezTo>
                      <a:pt x="1258" y="3688"/>
                      <a:pt x="1204" y="3677"/>
                      <a:pt x="1154" y="3677"/>
                    </a:cubicBezTo>
                    <a:cubicBezTo>
                      <a:pt x="928" y="3677"/>
                      <a:pt x="773" y="3915"/>
                      <a:pt x="702" y="4128"/>
                    </a:cubicBezTo>
                    <a:cubicBezTo>
                      <a:pt x="664" y="4286"/>
                      <a:pt x="648" y="4444"/>
                      <a:pt x="642" y="4607"/>
                    </a:cubicBezTo>
                    <a:cubicBezTo>
                      <a:pt x="626" y="4802"/>
                      <a:pt x="609" y="4987"/>
                      <a:pt x="615" y="5188"/>
                    </a:cubicBezTo>
                    <a:cubicBezTo>
                      <a:pt x="620" y="5476"/>
                      <a:pt x="686" y="5759"/>
                      <a:pt x="805" y="6020"/>
                    </a:cubicBezTo>
                    <a:cubicBezTo>
                      <a:pt x="898" y="6253"/>
                      <a:pt x="1076" y="6511"/>
                      <a:pt x="1346" y="6511"/>
                    </a:cubicBezTo>
                    <a:cubicBezTo>
                      <a:pt x="1360" y="6511"/>
                      <a:pt x="1373" y="6511"/>
                      <a:pt x="1387" y="6509"/>
                    </a:cubicBezTo>
                    <a:cubicBezTo>
                      <a:pt x="1773" y="6477"/>
                      <a:pt x="1648" y="5900"/>
                      <a:pt x="1626" y="5650"/>
                    </a:cubicBezTo>
                    <a:cubicBezTo>
                      <a:pt x="1604" y="5455"/>
                      <a:pt x="1566" y="5264"/>
                      <a:pt x="1517" y="5080"/>
                    </a:cubicBezTo>
                    <a:cubicBezTo>
                      <a:pt x="1501" y="4976"/>
                      <a:pt x="1468" y="4873"/>
                      <a:pt x="1414" y="4786"/>
                    </a:cubicBezTo>
                    <a:cubicBezTo>
                      <a:pt x="1490" y="4759"/>
                      <a:pt x="1566" y="4732"/>
                      <a:pt x="1642" y="4705"/>
                    </a:cubicBezTo>
                    <a:cubicBezTo>
                      <a:pt x="1653" y="4699"/>
                      <a:pt x="1664" y="4694"/>
                      <a:pt x="1669" y="4688"/>
                    </a:cubicBezTo>
                    <a:cubicBezTo>
                      <a:pt x="1713" y="4824"/>
                      <a:pt x="1778" y="4944"/>
                      <a:pt x="1816" y="5080"/>
                    </a:cubicBezTo>
                    <a:cubicBezTo>
                      <a:pt x="1843" y="5210"/>
                      <a:pt x="1865" y="5341"/>
                      <a:pt x="1876" y="5476"/>
                    </a:cubicBezTo>
                    <a:cubicBezTo>
                      <a:pt x="1892" y="5629"/>
                      <a:pt x="1919" y="5775"/>
                      <a:pt x="1930" y="5928"/>
                    </a:cubicBezTo>
                    <a:cubicBezTo>
                      <a:pt x="1941" y="6064"/>
                      <a:pt x="1941" y="6199"/>
                      <a:pt x="1941" y="6335"/>
                    </a:cubicBezTo>
                    <a:cubicBezTo>
                      <a:pt x="1936" y="6471"/>
                      <a:pt x="1914" y="6613"/>
                      <a:pt x="1881" y="6743"/>
                    </a:cubicBezTo>
                    <a:cubicBezTo>
                      <a:pt x="1860" y="6846"/>
                      <a:pt x="1816" y="6950"/>
                      <a:pt x="1713" y="6982"/>
                    </a:cubicBezTo>
                    <a:cubicBezTo>
                      <a:pt x="1618" y="7011"/>
                      <a:pt x="1506" y="7056"/>
                      <a:pt x="1414" y="7056"/>
                    </a:cubicBezTo>
                    <a:cubicBezTo>
                      <a:pt x="1401" y="7056"/>
                      <a:pt x="1388" y="7055"/>
                      <a:pt x="1376" y="7053"/>
                    </a:cubicBezTo>
                    <a:cubicBezTo>
                      <a:pt x="1262" y="7015"/>
                      <a:pt x="1148" y="6966"/>
                      <a:pt x="1033" y="6917"/>
                    </a:cubicBezTo>
                    <a:cubicBezTo>
                      <a:pt x="941" y="6846"/>
                      <a:pt x="870" y="6716"/>
                      <a:pt x="800" y="6623"/>
                    </a:cubicBezTo>
                    <a:cubicBezTo>
                      <a:pt x="724" y="6509"/>
                      <a:pt x="658" y="6395"/>
                      <a:pt x="604" y="6276"/>
                    </a:cubicBezTo>
                    <a:cubicBezTo>
                      <a:pt x="550" y="6167"/>
                      <a:pt x="506" y="6047"/>
                      <a:pt x="479" y="5928"/>
                    </a:cubicBezTo>
                    <a:cubicBezTo>
                      <a:pt x="408" y="5650"/>
                      <a:pt x="359" y="5368"/>
                      <a:pt x="321" y="5085"/>
                    </a:cubicBezTo>
                    <a:cubicBezTo>
                      <a:pt x="300" y="4938"/>
                      <a:pt x="278" y="4797"/>
                      <a:pt x="256" y="4650"/>
                    </a:cubicBezTo>
                    <a:cubicBezTo>
                      <a:pt x="245" y="4503"/>
                      <a:pt x="245" y="4357"/>
                      <a:pt x="256" y="4205"/>
                    </a:cubicBezTo>
                    <a:cubicBezTo>
                      <a:pt x="256" y="4096"/>
                      <a:pt x="283" y="3982"/>
                      <a:pt x="283" y="3867"/>
                    </a:cubicBezTo>
                    <a:cubicBezTo>
                      <a:pt x="278" y="3732"/>
                      <a:pt x="310" y="3601"/>
                      <a:pt x="381" y="3487"/>
                    </a:cubicBezTo>
                    <a:cubicBezTo>
                      <a:pt x="452" y="3389"/>
                      <a:pt x="593" y="3373"/>
                      <a:pt x="702" y="3362"/>
                    </a:cubicBezTo>
                    <a:cubicBezTo>
                      <a:pt x="849" y="3340"/>
                      <a:pt x="995" y="3329"/>
                      <a:pt x="1142" y="3324"/>
                    </a:cubicBezTo>
                    <a:cubicBezTo>
                      <a:pt x="1452" y="3318"/>
                      <a:pt x="1762" y="3329"/>
                      <a:pt x="2066" y="3270"/>
                    </a:cubicBezTo>
                    <a:cubicBezTo>
                      <a:pt x="2392" y="3204"/>
                      <a:pt x="2729" y="3134"/>
                      <a:pt x="3056" y="3052"/>
                    </a:cubicBezTo>
                    <a:cubicBezTo>
                      <a:pt x="3208" y="3009"/>
                      <a:pt x="3360" y="2954"/>
                      <a:pt x="3518" y="2916"/>
                    </a:cubicBezTo>
                    <a:cubicBezTo>
                      <a:pt x="3583" y="2900"/>
                      <a:pt x="3648" y="2878"/>
                      <a:pt x="3708" y="2851"/>
                    </a:cubicBezTo>
                    <a:cubicBezTo>
                      <a:pt x="3730" y="2840"/>
                      <a:pt x="3751" y="2829"/>
                      <a:pt x="3773" y="2813"/>
                    </a:cubicBezTo>
                    <a:close/>
                    <a:moveTo>
                      <a:pt x="8388" y="0"/>
                    </a:moveTo>
                    <a:cubicBezTo>
                      <a:pt x="8355" y="0"/>
                      <a:pt x="8321" y="6"/>
                      <a:pt x="8285" y="19"/>
                    </a:cubicBezTo>
                    <a:cubicBezTo>
                      <a:pt x="8154" y="68"/>
                      <a:pt x="8040" y="144"/>
                      <a:pt x="7948" y="247"/>
                    </a:cubicBezTo>
                    <a:cubicBezTo>
                      <a:pt x="7861" y="329"/>
                      <a:pt x="7774" y="410"/>
                      <a:pt x="7676" y="481"/>
                    </a:cubicBezTo>
                    <a:cubicBezTo>
                      <a:pt x="7567" y="573"/>
                      <a:pt x="7453" y="655"/>
                      <a:pt x="7339" y="731"/>
                    </a:cubicBezTo>
                    <a:cubicBezTo>
                      <a:pt x="7225" y="802"/>
                      <a:pt x="7143" y="905"/>
                      <a:pt x="7029" y="976"/>
                    </a:cubicBezTo>
                    <a:cubicBezTo>
                      <a:pt x="6899" y="1041"/>
                      <a:pt x="6779" y="1112"/>
                      <a:pt x="6659" y="1193"/>
                    </a:cubicBezTo>
                    <a:cubicBezTo>
                      <a:pt x="6534" y="1280"/>
                      <a:pt x="6393" y="1362"/>
                      <a:pt x="6252" y="1427"/>
                    </a:cubicBezTo>
                    <a:cubicBezTo>
                      <a:pt x="6100" y="1503"/>
                      <a:pt x="5964" y="1606"/>
                      <a:pt x="5817" y="1693"/>
                    </a:cubicBezTo>
                    <a:cubicBezTo>
                      <a:pt x="5676" y="1764"/>
                      <a:pt x="5545" y="1851"/>
                      <a:pt x="5415" y="1938"/>
                    </a:cubicBezTo>
                    <a:cubicBezTo>
                      <a:pt x="5349" y="1992"/>
                      <a:pt x="5279" y="2025"/>
                      <a:pt x="5208" y="2074"/>
                    </a:cubicBezTo>
                    <a:cubicBezTo>
                      <a:pt x="5181" y="2090"/>
                      <a:pt x="5154" y="2117"/>
                      <a:pt x="5127" y="2139"/>
                    </a:cubicBezTo>
                    <a:cubicBezTo>
                      <a:pt x="5089" y="2128"/>
                      <a:pt x="5056" y="2112"/>
                      <a:pt x="5018" y="2101"/>
                    </a:cubicBezTo>
                    <a:cubicBezTo>
                      <a:pt x="4977" y="2090"/>
                      <a:pt x="4939" y="2085"/>
                      <a:pt x="4903" y="2085"/>
                    </a:cubicBezTo>
                    <a:cubicBezTo>
                      <a:pt x="4764" y="2085"/>
                      <a:pt x="4648" y="2154"/>
                      <a:pt x="4501" y="2193"/>
                    </a:cubicBezTo>
                    <a:cubicBezTo>
                      <a:pt x="4415" y="2215"/>
                      <a:pt x="4328" y="2248"/>
                      <a:pt x="4246" y="2286"/>
                    </a:cubicBezTo>
                    <a:cubicBezTo>
                      <a:pt x="4159" y="2324"/>
                      <a:pt x="4067" y="2329"/>
                      <a:pt x="3980" y="2373"/>
                    </a:cubicBezTo>
                    <a:cubicBezTo>
                      <a:pt x="3898" y="2411"/>
                      <a:pt x="3724" y="2514"/>
                      <a:pt x="3675" y="2623"/>
                    </a:cubicBezTo>
                    <a:cubicBezTo>
                      <a:pt x="3615" y="2639"/>
                      <a:pt x="3550" y="2661"/>
                      <a:pt x="3490" y="2672"/>
                    </a:cubicBezTo>
                    <a:cubicBezTo>
                      <a:pt x="3300" y="2715"/>
                      <a:pt x="3104" y="2764"/>
                      <a:pt x="2914" y="2808"/>
                    </a:cubicBezTo>
                    <a:cubicBezTo>
                      <a:pt x="2740" y="2846"/>
                      <a:pt x="2572" y="2884"/>
                      <a:pt x="2403" y="2916"/>
                    </a:cubicBezTo>
                    <a:cubicBezTo>
                      <a:pt x="2202" y="2954"/>
                      <a:pt x="2001" y="3014"/>
                      <a:pt x="1800" y="3025"/>
                    </a:cubicBezTo>
                    <a:cubicBezTo>
                      <a:pt x="1452" y="3041"/>
                      <a:pt x="1110" y="3041"/>
                      <a:pt x="762" y="3063"/>
                    </a:cubicBezTo>
                    <a:cubicBezTo>
                      <a:pt x="620" y="3074"/>
                      <a:pt x="474" y="3106"/>
                      <a:pt x="343" y="3166"/>
                    </a:cubicBezTo>
                    <a:cubicBezTo>
                      <a:pt x="213" y="3226"/>
                      <a:pt x="158" y="3346"/>
                      <a:pt x="115" y="3476"/>
                    </a:cubicBezTo>
                    <a:cubicBezTo>
                      <a:pt x="66" y="3617"/>
                      <a:pt x="77" y="3759"/>
                      <a:pt x="71" y="3911"/>
                    </a:cubicBezTo>
                    <a:cubicBezTo>
                      <a:pt x="66" y="3987"/>
                      <a:pt x="55" y="4058"/>
                      <a:pt x="44" y="4134"/>
                    </a:cubicBezTo>
                    <a:cubicBezTo>
                      <a:pt x="28" y="4232"/>
                      <a:pt x="39" y="4324"/>
                      <a:pt x="22" y="4417"/>
                    </a:cubicBezTo>
                    <a:cubicBezTo>
                      <a:pt x="1" y="4585"/>
                      <a:pt x="28" y="4754"/>
                      <a:pt x="44" y="4922"/>
                    </a:cubicBezTo>
                    <a:cubicBezTo>
                      <a:pt x="66" y="5123"/>
                      <a:pt x="88" y="5330"/>
                      <a:pt x="115" y="5531"/>
                    </a:cubicBezTo>
                    <a:cubicBezTo>
                      <a:pt x="137" y="5694"/>
                      <a:pt x="169" y="5857"/>
                      <a:pt x="202" y="6020"/>
                    </a:cubicBezTo>
                    <a:cubicBezTo>
                      <a:pt x="240" y="6183"/>
                      <a:pt x="294" y="6346"/>
                      <a:pt x="376" y="6493"/>
                    </a:cubicBezTo>
                    <a:cubicBezTo>
                      <a:pt x="408" y="6569"/>
                      <a:pt x="446" y="6645"/>
                      <a:pt x="484" y="6721"/>
                    </a:cubicBezTo>
                    <a:cubicBezTo>
                      <a:pt x="533" y="6792"/>
                      <a:pt x="588" y="6857"/>
                      <a:pt x="637" y="6928"/>
                    </a:cubicBezTo>
                    <a:cubicBezTo>
                      <a:pt x="729" y="7058"/>
                      <a:pt x="821" y="7178"/>
                      <a:pt x="968" y="7243"/>
                    </a:cubicBezTo>
                    <a:cubicBezTo>
                      <a:pt x="1095" y="7300"/>
                      <a:pt x="1238" y="7368"/>
                      <a:pt x="1384" y="7368"/>
                    </a:cubicBezTo>
                    <a:cubicBezTo>
                      <a:pt x="1406" y="7368"/>
                      <a:pt x="1429" y="7366"/>
                      <a:pt x="1452" y="7363"/>
                    </a:cubicBezTo>
                    <a:cubicBezTo>
                      <a:pt x="1485" y="7357"/>
                      <a:pt x="1517" y="7346"/>
                      <a:pt x="1544" y="7341"/>
                    </a:cubicBezTo>
                    <a:cubicBezTo>
                      <a:pt x="1626" y="7341"/>
                      <a:pt x="1702" y="7308"/>
                      <a:pt x="1762" y="7259"/>
                    </a:cubicBezTo>
                    <a:cubicBezTo>
                      <a:pt x="1778" y="7249"/>
                      <a:pt x="1794" y="7238"/>
                      <a:pt x="1805" y="7221"/>
                    </a:cubicBezTo>
                    <a:lnTo>
                      <a:pt x="1838" y="7205"/>
                    </a:lnTo>
                    <a:lnTo>
                      <a:pt x="1849" y="7200"/>
                    </a:lnTo>
                    <a:cubicBezTo>
                      <a:pt x="1871" y="7194"/>
                      <a:pt x="1898" y="7183"/>
                      <a:pt x="1914" y="7172"/>
                    </a:cubicBezTo>
                    <a:cubicBezTo>
                      <a:pt x="1974" y="7124"/>
                      <a:pt x="2028" y="7069"/>
                      <a:pt x="2083" y="7015"/>
                    </a:cubicBezTo>
                    <a:cubicBezTo>
                      <a:pt x="2354" y="6732"/>
                      <a:pt x="2691" y="6515"/>
                      <a:pt x="2996" y="6270"/>
                    </a:cubicBezTo>
                    <a:cubicBezTo>
                      <a:pt x="3148" y="6134"/>
                      <a:pt x="3311" y="6004"/>
                      <a:pt x="3474" y="5890"/>
                    </a:cubicBezTo>
                    <a:cubicBezTo>
                      <a:pt x="3643" y="5781"/>
                      <a:pt x="3822" y="5683"/>
                      <a:pt x="3996" y="5580"/>
                    </a:cubicBezTo>
                    <a:cubicBezTo>
                      <a:pt x="4164" y="5471"/>
                      <a:pt x="4360" y="5406"/>
                      <a:pt x="4534" y="5308"/>
                    </a:cubicBezTo>
                    <a:cubicBezTo>
                      <a:pt x="4594" y="5270"/>
                      <a:pt x="4665" y="5248"/>
                      <a:pt x="4730" y="5216"/>
                    </a:cubicBezTo>
                    <a:lnTo>
                      <a:pt x="4730" y="5216"/>
                    </a:lnTo>
                    <a:cubicBezTo>
                      <a:pt x="4686" y="5368"/>
                      <a:pt x="4627" y="5515"/>
                      <a:pt x="4550" y="5656"/>
                    </a:cubicBezTo>
                    <a:cubicBezTo>
                      <a:pt x="4507" y="5737"/>
                      <a:pt x="4415" y="5868"/>
                      <a:pt x="4496" y="5955"/>
                    </a:cubicBezTo>
                    <a:cubicBezTo>
                      <a:pt x="4522" y="5985"/>
                      <a:pt x="4552" y="5996"/>
                      <a:pt x="4584" y="5996"/>
                    </a:cubicBezTo>
                    <a:cubicBezTo>
                      <a:pt x="4638" y="5996"/>
                      <a:pt x="4696" y="5962"/>
                      <a:pt x="4741" y="5928"/>
                    </a:cubicBezTo>
                    <a:cubicBezTo>
                      <a:pt x="4779" y="5900"/>
                      <a:pt x="4811" y="5868"/>
                      <a:pt x="4844" y="5830"/>
                    </a:cubicBezTo>
                    <a:cubicBezTo>
                      <a:pt x="4893" y="5770"/>
                      <a:pt x="4953" y="5716"/>
                      <a:pt x="5018" y="5672"/>
                    </a:cubicBezTo>
                    <a:lnTo>
                      <a:pt x="5116" y="5591"/>
                    </a:lnTo>
                    <a:cubicBezTo>
                      <a:pt x="5143" y="5569"/>
                      <a:pt x="5197" y="5547"/>
                      <a:pt x="5186" y="5531"/>
                    </a:cubicBezTo>
                    <a:lnTo>
                      <a:pt x="5186" y="5531"/>
                    </a:lnTo>
                    <a:cubicBezTo>
                      <a:pt x="5214" y="5563"/>
                      <a:pt x="5241" y="5596"/>
                      <a:pt x="5262" y="5629"/>
                    </a:cubicBezTo>
                    <a:cubicBezTo>
                      <a:pt x="5295" y="5661"/>
                      <a:pt x="5322" y="5694"/>
                      <a:pt x="5349" y="5727"/>
                    </a:cubicBezTo>
                    <a:cubicBezTo>
                      <a:pt x="5442" y="5830"/>
                      <a:pt x="5616" y="5857"/>
                      <a:pt x="5746" y="5868"/>
                    </a:cubicBezTo>
                    <a:cubicBezTo>
                      <a:pt x="5795" y="5868"/>
                      <a:pt x="5839" y="5841"/>
                      <a:pt x="5850" y="5792"/>
                    </a:cubicBezTo>
                    <a:cubicBezTo>
                      <a:pt x="5871" y="5667"/>
                      <a:pt x="5888" y="5542"/>
                      <a:pt x="5898" y="5411"/>
                    </a:cubicBezTo>
                    <a:cubicBezTo>
                      <a:pt x="5893" y="5357"/>
                      <a:pt x="5882" y="5297"/>
                      <a:pt x="5871" y="5243"/>
                    </a:cubicBezTo>
                    <a:cubicBezTo>
                      <a:pt x="5860" y="5172"/>
                      <a:pt x="5860" y="5101"/>
                      <a:pt x="5860" y="5031"/>
                    </a:cubicBezTo>
                    <a:lnTo>
                      <a:pt x="5860" y="5009"/>
                    </a:lnTo>
                    <a:cubicBezTo>
                      <a:pt x="5888" y="5069"/>
                      <a:pt x="5915" y="5123"/>
                      <a:pt x="5942" y="5178"/>
                    </a:cubicBezTo>
                    <a:cubicBezTo>
                      <a:pt x="6045" y="5384"/>
                      <a:pt x="6187" y="5569"/>
                      <a:pt x="6355" y="5727"/>
                    </a:cubicBezTo>
                    <a:cubicBezTo>
                      <a:pt x="6377" y="5748"/>
                      <a:pt x="6402" y="5758"/>
                      <a:pt x="6427" y="5758"/>
                    </a:cubicBezTo>
                    <a:cubicBezTo>
                      <a:pt x="6490" y="5758"/>
                      <a:pt x="6548" y="5699"/>
                      <a:pt x="6529" y="5629"/>
                    </a:cubicBezTo>
                    <a:cubicBezTo>
                      <a:pt x="6507" y="5504"/>
                      <a:pt x="6567" y="5357"/>
                      <a:pt x="6583" y="5237"/>
                    </a:cubicBezTo>
                    <a:cubicBezTo>
                      <a:pt x="6594" y="5194"/>
                      <a:pt x="6600" y="5150"/>
                      <a:pt x="6600" y="5107"/>
                    </a:cubicBezTo>
                    <a:lnTo>
                      <a:pt x="6600" y="5080"/>
                    </a:lnTo>
                    <a:cubicBezTo>
                      <a:pt x="6632" y="5096"/>
                      <a:pt x="6670" y="5107"/>
                      <a:pt x="6708" y="5112"/>
                    </a:cubicBezTo>
                    <a:cubicBezTo>
                      <a:pt x="6757" y="5134"/>
                      <a:pt x="6801" y="5150"/>
                      <a:pt x="6850" y="5172"/>
                    </a:cubicBezTo>
                    <a:cubicBezTo>
                      <a:pt x="6915" y="5207"/>
                      <a:pt x="6986" y="5225"/>
                      <a:pt x="7057" y="5225"/>
                    </a:cubicBezTo>
                    <a:cubicBezTo>
                      <a:pt x="7086" y="5225"/>
                      <a:pt x="7115" y="5222"/>
                      <a:pt x="7143" y="5216"/>
                    </a:cubicBezTo>
                    <a:cubicBezTo>
                      <a:pt x="7203" y="5199"/>
                      <a:pt x="7241" y="5139"/>
                      <a:pt x="7225" y="5080"/>
                    </a:cubicBezTo>
                    <a:cubicBezTo>
                      <a:pt x="7187" y="4998"/>
                      <a:pt x="7225" y="4906"/>
                      <a:pt x="7219" y="4819"/>
                    </a:cubicBezTo>
                    <a:cubicBezTo>
                      <a:pt x="7219" y="4754"/>
                      <a:pt x="7198" y="4688"/>
                      <a:pt x="7149" y="4645"/>
                    </a:cubicBezTo>
                    <a:cubicBezTo>
                      <a:pt x="7127" y="4607"/>
                      <a:pt x="7100" y="4574"/>
                      <a:pt x="7067" y="4542"/>
                    </a:cubicBezTo>
                    <a:lnTo>
                      <a:pt x="7013" y="4493"/>
                    </a:lnTo>
                    <a:cubicBezTo>
                      <a:pt x="7181" y="4476"/>
                      <a:pt x="7350" y="4427"/>
                      <a:pt x="7524" y="4406"/>
                    </a:cubicBezTo>
                    <a:cubicBezTo>
                      <a:pt x="7643" y="4389"/>
                      <a:pt x="7768" y="4373"/>
                      <a:pt x="7888" y="4351"/>
                    </a:cubicBezTo>
                    <a:cubicBezTo>
                      <a:pt x="8008" y="4324"/>
                      <a:pt x="8133" y="4330"/>
                      <a:pt x="8252" y="4302"/>
                    </a:cubicBezTo>
                    <a:cubicBezTo>
                      <a:pt x="8480" y="4243"/>
                      <a:pt x="8714" y="4205"/>
                      <a:pt x="8948" y="4183"/>
                    </a:cubicBezTo>
                    <a:cubicBezTo>
                      <a:pt x="9144" y="4166"/>
                      <a:pt x="9448" y="4150"/>
                      <a:pt x="9595" y="4003"/>
                    </a:cubicBezTo>
                    <a:cubicBezTo>
                      <a:pt x="9622" y="3982"/>
                      <a:pt x="9633" y="3949"/>
                      <a:pt x="9638" y="3911"/>
                    </a:cubicBezTo>
                    <a:cubicBezTo>
                      <a:pt x="9644" y="3895"/>
                      <a:pt x="9655" y="3878"/>
                      <a:pt x="9655" y="3862"/>
                    </a:cubicBezTo>
                    <a:cubicBezTo>
                      <a:pt x="9671" y="3813"/>
                      <a:pt x="9693" y="3759"/>
                      <a:pt x="9720" y="3715"/>
                    </a:cubicBezTo>
                    <a:cubicBezTo>
                      <a:pt x="9747" y="3650"/>
                      <a:pt x="9769" y="3579"/>
                      <a:pt x="9785" y="3509"/>
                    </a:cubicBezTo>
                    <a:cubicBezTo>
                      <a:pt x="9823" y="3357"/>
                      <a:pt x="9861" y="3204"/>
                      <a:pt x="9888" y="3052"/>
                    </a:cubicBezTo>
                    <a:cubicBezTo>
                      <a:pt x="9910" y="2927"/>
                      <a:pt x="9926" y="2797"/>
                      <a:pt x="9932" y="2672"/>
                    </a:cubicBezTo>
                    <a:cubicBezTo>
                      <a:pt x="9926" y="2514"/>
                      <a:pt x="9905" y="2362"/>
                      <a:pt x="9867" y="2210"/>
                    </a:cubicBezTo>
                    <a:lnTo>
                      <a:pt x="9867" y="2210"/>
                    </a:lnTo>
                    <a:lnTo>
                      <a:pt x="9872" y="2215"/>
                    </a:lnTo>
                    <a:cubicBezTo>
                      <a:pt x="9834" y="2068"/>
                      <a:pt x="9791" y="1921"/>
                      <a:pt x="9747" y="1780"/>
                    </a:cubicBezTo>
                    <a:cubicBezTo>
                      <a:pt x="9704" y="1623"/>
                      <a:pt x="9627" y="1481"/>
                      <a:pt x="9573" y="1334"/>
                    </a:cubicBezTo>
                    <a:cubicBezTo>
                      <a:pt x="9524" y="1199"/>
                      <a:pt x="9470" y="1068"/>
                      <a:pt x="9410" y="943"/>
                    </a:cubicBezTo>
                    <a:cubicBezTo>
                      <a:pt x="9339" y="823"/>
                      <a:pt x="9263" y="715"/>
                      <a:pt x="9171" y="611"/>
                    </a:cubicBezTo>
                    <a:cubicBezTo>
                      <a:pt x="9013" y="410"/>
                      <a:pt x="8839" y="198"/>
                      <a:pt x="8606" y="68"/>
                    </a:cubicBezTo>
                    <a:cubicBezTo>
                      <a:pt x="8534" y="30"/>
                      <a:pt x="8464" y="0"/>
                      <a:pt x="8388" y="0"/>
                    </a:cubicBezTo>
                    <a:close/>
                  </a:path>
                </a:pathLst>
              </a:custGeom>
              <a:solidFill>
                <a:srgbClr val="EA0B0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22"/>
              <p:cNvSpPr/>
              <p:nvPr/>
            </p:nvSpPr>
            <p:spPr>
              <a:xfrm>
                <a:off x="5018200" y="2896450"/>
                <a:ext cx="34000" cy="27125"/>
              </a:xfrm>
              <a:custGeom>
                <a:rect b="b" l="l" r="r" t="t"/>
                <a:pathLst>
                  <a:path extrusionOk="0" h="1085" w="1360">
                    <a:moveTo>
                      <a:pt x="897" y="214"/>
                    </a:moveTo>
                    <a:cubicBezTo>
                      <a:pt x="969" y="214"/>
                      <a:pt x="1008" y="264"/>
                      <a:pt x="1066" y="326"/>
                    </a:cubicBezTo>
                    <a:cubicBezTo>
                      <a:pt x="1099" y="364"/>
                      <a:pt x="1153" y="386"/>
                      <a:pt x="1175" y="440"/>
                    </a:cubicBezTo>
                    <a:cubicBezTo>
                      <a:pt x="1191" y="495"/>
                      <a:pt x="1191" y="555"/>
                      <a:pt x="1175" y="614"/>
                    </a:cubicBezTo>
                    <a:cubicBezTo>
                      <a:pt x="1143" y="734"/>
                      <a:pt x="1061" y="832"/>
                      <a:pt x="947" y="881"/>
                    </a:cubicBezTo>
                    <a:cubicBezTo>
                      <a:pt x="861" y="930"/>
                      <a:pt x="763" y="954"/>
                      <a:pt x="665" y="954"/>
                    </a:cubicBezTo>
                    <a:cubicBezTo>
                      <a:pt x="632" y="954"/>
                      <a:pt x="599" y="951"/>
                      <a:pt x="566" y="946"/>
                    </a:cubicBezTo>
                    <a:cubicBezTo>
                      <a:pt x="447" y="930"/>
                      <a:pt x="338" y="870"/>
                      <a:pt x="256" y="777"/>
                    </a:cubicBezTo>
                    <a:cubicBezTo>
                      <a:pt x="153" y="691"/>
                      <a:pt x="148" y="533"/>
                      <a:pt x="251" y="446"/>
                    </a:cubicBezTo>
                    <a:cubicBezTo>
                      <a:pt x="305" y="386"/>
                      <a:pt x="371" y="332"/>
                      <a:pt x="441" y="283"/>
                    </a:cubicBezTo>
                    <a:cubicBezTo>
                      <a:pt x="446" y="317"/>
                      <a:pt x="473" y="338"/>
                      <a:pt x="506" y="338"/>
                    </a:cubicBezTo>
                    <a:cubicBezTo>
                      <a:pt x="510" y="338"/>
                      <a:pt x="514" y="338"/>
                      <a:pt x="517" y="337"/>
                    </a:cubicBezTo>
                    <a:cubicBezTo>
                      <a:pt x="621" y="310"/>
                      <a:pt x="724" y="272"/>
                      <a:pt x="822" y="228"/>
                    </a:cubicBezTo>
                    <a:cubicBezTo>
                      <a:pt x="851" y="218"/>
                      <a:pt x="875" y="214"/>
                      <a:pt x="897" y="214"/>
                    </a:cubicBezTo>
                    <a:close/>
                    <a:moveTo>
                      <a:pt x="914" y="0"/>
                    </a:moveTo>
                    <a:cubicBezTo>
                      <a:pt x="784" y="6"/>
                      <a:pt x="664" y="55"/>
                      <a:pt x="566" y="136"/>
                    </a:cubicBezTo>
                    <a:cubicBezTo>
                      <a:pt x="414" y="152"/>
                      <a:pt x="251" y="272"/>
                      <a:pt x="148" y="370"/>
                    </a:cubicBezTo>
                    <a:cubicBezTo>
                      <a:pt x="34" y="473"/>
                      <a:pt x="1" y="642"/>
                      <a:pt x="66" y="777"/>
                    </a:cubicBezTo>
                    <a:cubicBezTo>
                      <a:pt x="137" y="919"/>
                      <a:pt x="267" y="1028"/>
                      <a:pt x="420" y="1076"/>
                    </a:cubicBezTo>
                    <a:cubicBezTo>
                      <a:pt x="468" y="1082"/>
                      <a:pt x="517" y="1085"/>
                      <a:pt x="566" y="1085"/>
                    </a:cubicBezTo>
                    <a:cubicBezTo>
                      <a:pt x="614" y="1085"/>
                      <a:pt x="661" y="1082"/>
                      <a:pt x="708" y="1076"/>
                    </a:cubicBezTo>
                    <a:cubicBezTo>
                      <a:pt x="795" y="1071"/>
                      <a:pt x="882" y="1049"/>
                      <a:pt x="958" y="1011"/>
                    </a:cubicBezTo>
                    <a:cubicBezTo>
                      <a:pt x="1115" y="935"/>
                      <a:pt x="1229" y="848"/>
                      <a:pt x="1295" y="680"/>
                    </a:cubicBezTo>
                    <a:cubicBezTo>
                      <a:pt x="1349" y="549"/>
                      <a:pt x="1360" y="386"/>
                      <a:pt x="1268" y="267"/>
                    </a:cubicBezTo>
                    <a:cubicBezTo>
                      <a:pt x="1181" y="152"/>
                      <a:pt x="1072" y="11"/>
                      <a:pt x="914" y="0"/>
                    </a:cubicBezTo>
                    <a:close/>
                  </a:path>
                </a:pathLst>
              </a:custGeom>
              <a:solidFill>
                <a:srgbClr val="EA0B0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22"/>
              <p:cNvSpPr/>
              <p:nvPr/>
            </p:nvSpPr>
            <p:spPr>
              <a:xfrm>
                <a:off x="4966575" y="2954300"/>
                <a:ext cx="4925" cy="10400"/>
              </a:xfrm>
              <a:custGeom>
                <a:rect b="b" l="l" r="r" t="t"/>
                <a:pathLst>
                  <a:path extrusionOk="0" h="416" w="197">
                    <a:moveTo>
                      <a:pt x="95" y="1"/>
                    </a:moveTo>
                    <a:cubicBezTo>
                      <a:pt x="72" y="1"/>
                      <a:pt x="47" y="16"/>
                      <a:pt x="38" y="40"/>
                    </a:cubicBezTo>
                    <a:cubicBezTo>
                      <a:pt x="17" y="149"/>
                      <a:pt x="0" y="317"/>
                      <a:pt x="82" y="404"/>
                    </a:cubicBezTo>
                    <a:cubicBezTo>
                      <a:pt x="92" y="411"/>
                      <a:pt x="104" y="415"/>
                      <a:pt x="117" y="415"/>
                    </a:cubicBezTo>
                    <a:cubicBezTo>
                      <a:pt x="125" y="415"/>
                      <a:pt x="133" y="414"/>
                      <a:pt x="142" y="410"/>
                    </a:cubicBezTo>
                    <a:cubicBezTo>
                      <a:pt x="196" y="371"/>
                      <a:pt x="185" y="312"/>
                      <a:pt x="174" y="252"/>
                    </a:cubicBezTo>
                    <a:lnTo>
                      <a:pt x="169" y="252"/>
                    </a:lnTo>
                    <a:cubicBezTo>
                      <a:pt x="153" y="187"/>
                      <a:pt x="158" y="111"/>
                      <a:pt x="142" y="40"/>
                    </a:cubicBezTo>
                    <a:cubicBezTo>
                      <a:pt x="134" y="12"/>
                      <a:pt x="115" y="1"/>
                      <a:pt x="95" y="1"/>
                    </a:cubicBezTo>
                    <a:close/>
                  </a:path>
                </a:pathLst>
              </a:custGeom>
              <a:solidFill>
                <a:srgbClr val="EA0B0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22"/>
              <p:cNvSpPr/>
              <p:nvPr/>
            </p:nvSpPr>
            <p:spPr>
              <a:xfrm>
                <a:off x="4972825" y="2949375"/>
                <a:ext cx="4375" cy="10525"/>
              </a:xfrm>
              <a:custGeom>
                <a:rect b="b" l="l" r="r" t="t"/>
                <a:pathLst>
                  <a:path extrusionOk="0" h="421" w="175">
                    <a:moveTo>
                      <a:pt x="115" y="0"/>
                    </a:moveTo>
                    <a:cubicBezTo>
                      <a:pt x="91" y="0"/>
                      <a:pt x="68" y="14"/>
                      <a:pt x="66" y="41"/>
                    </a:cubicBezTo>
                    <a:cubicBezTo>
                      <a:pt x="55" y="112"/>
                      <a:pt x="38" y="172"/>
                      <a:pt x="22" y="242"/>
                    </a:cubicBezTo>
                    <a:cubicBezTo>
                      <a:pt x="0" y="297"/>
                      <a:pt x="11" y="356"/>
                      <a:pt x="49" y="405"/>
                    </a:cubicBezTo>
                    <a:cubicBezTo>
                      <a:pt x="61" y="415"/>
                      <a:pt x="76" y="420"/>
                      <a:pt x="91" y="420"/>
                    </a:cubicBezTo>
                    <a:cubicBezTo>
                      <a:pt x="117" y="420"/>
                      <a:pt x="142" y="406"/>
                      <a:pt x="153" y="378"/>
                    </a:cubicBezTo>
                    <a:cubicBezTo>
                      <a:pt x="164" y="324"/>
                      <a:pt x="169" y="269"/>
                      <a:pt x="169" y="215"/>
                    </a:cubicBezTo>
                    <a:cubicBezTo>
                      <a:pt x="174" y="155"/>
                      <a:pt x="169" y="96"/>
                      <a:pt x="164" y="41"/>
                    </a:cubicBezTo>
                    <a:cubicBezTo>
                      <a:pt x="161" y="14"/>
                      <a:pt x="138" y="0"/>
                      <a:pt x="115" y="0"/>
                    </a:cubicBezTo>
                    <a:close/>
                  </a:path>
                </a:pathLst>
              </a:custGeom>
              <a:solidFill>
                <a:srgbClr val="EA0B0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2"/>
              <p:cNvSpPr/>
              <p:nvPr/>
            </p:nvSpPr>
            <p:spPr>
              <a:xfrm>
                <a:off x="4979075" y="2945900"/>
                <a:ext cx="5875" cy="9900"/>
              </a:xfrm>
              <a:custGeom>
                <a:rect b="b" l="l" r="r" t="t"/>
                <a:pathLst>
                  <a:path extrusionOk="0" h="396" w="235">
                    <a:moveTo>
                      <a:pt x="136" y="1"/>
                    </a:moveTo>
                    <a:cubicBezTo>
                      <a:pt x="98" y="1"/>
                      <a:pt x="66" y="23"/>
                      <a:pt x="49" y="55"/>
                    </a:cubicBezTo>
                    <a:cubicBezTo>
                      <a:pt x="33" y="82"/>
                      <a:pt x="44" y="115"/>
                      <a:pt x="77" y="126"/>
                    </a:cubicBezTo>
                    <a:cubicBezTo>
                      <a:pt x="66" y="148"/>
                      <a:pt x="49" y="175"/>
                      <a:pt x="39" y="196"/>
                    </a:cubicBezTo>
                    <a:cubicBezTo>
                      <a:pt x="17" y="240"/>
                      <a:pt x="0" y="289"/>
                      <a:pt x="6" y="338"/>
                    </a:cubicBezTo>
                    <a:cubicBezTo>
                      <a:pt x="6" y="374"/>
                      <a:pt x="37" y="396"/>
                      <a:pt x="67" y="396"/>
                    </a:cubicBezTo>
                    <a:cubicBezTo>
                      <a:pt x="90" y="396"/>
                      <a:pt x="113" y="383"/>
                      <a:pt x="120" y="354"/>
                    </a:cubicBezTo>
                    <a:cubicBezTo>
                      <a:pt x="164" y="256"/>
                      <a:pt x="234" y="148"/>
                      <a:pt x="191" y="39"/>
                    </a:cubicBezTo>
                    <a:lnTo>
                      <a:pt x="191" y="39"/>
                    </a:lnTo>
                    <a:lnTo>
                      <a:pt x="191" y="44"/>
                    </a:lnTo>
                    <a:cubicBezTo>
                      <a:pt x="180" y="17"/>
                      <a:pt x="158" y="1"/>
                      <a:pt x="136" y="1"/>
                    </a:cubicBezTo>
                    <a:close/>
                  </a:path>
                </a:pathLst>
              </a:custGeom>
              <a:solidFill>
                <a:srgbClr val="EA0B0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2"/>
              <p:cNvSpPr/>
              <p:nvPr/>
            </p:nvSpPr>
            <p:spPr>
              <a:xfrm>
                <a:off x="4985725" y="2943050"/>
                <a:ext cx="4925" cy="8525"/>
              </a:xfrm>
              <a:custGeom>
                <a:rect b="b" l="l" r="r" t="t"/>
                <a:pathLst>
                  <a:path extrusionOk="0" h="341" w="197">
                    <a:moveTo>
                      <a:pt x="120" y="1"/>
                    </a:moveTo>
                    <a:cubicBezTo>
                      <a:pt x="77" y="6"/>
                      <a:pt x="39" y="28"/>
                      <a:pt x="17" y="66"/>
                    </a:cubicBezTo>
                    <a:cubicBezTo>
                      <a:pt x="1" y="93"/>
                      <a:pt x="12" y="131"/>
                      <a:pt x="44" y="147"/>
                    </a:cubicBezTo>
                    <a:cubicBezTo>
                      <a:pt x="44" y="164"/>
                      <a:pt x="39" y="180"/>
                      <a:pt x="39" y="202"/>
                    </a:cubicBezTo>
                    <a:cubicBezTo>
                      <a:pt x="23" y="245"/>
                      <a:pt x="33" y="294"/>
                      <a:pt x="61" y="327"/>
                    </a:cubicBezTo>
                    <a:cubicBezTo>
                      <a:pt x="71" y="337"/>
                      <a:pt x="86" y="341"/>
                      <a:pt x="99" y="341"/>
                    </a:cubicBezTo>
                    <a:cubicBezTo>
                      <a:pt x="107" y="341"/>
                      <a:pt x="114" y="340"/>
                      <a:pt x="120" y="338"/>
                    </a:cubicBezTo>
                    <a:cubicBezTo>
                      <a:pt x="158" y="305"/>
                      <a:pt x="180" y="256"/>
                      <a:pt x="186" y="207"/>
                    </a:cubicBezTo>
                    <a:cubicBezTo>
                      <a:pt x="197" y="158"/>
                      <a:pt x="197" y="104"/>
                      <a:pt x="186" y="55"/>
                    </a:cubicBezTo>
                    <a:cubicBezTo>
                      <a:pt x="175" y="22"/>
                      <a:pt x="148" y="1"/>
                      <a:pt x="120" y="1"/>
                    </a:cubicBezTo>
                    <a:close/>
                  </a:path>
                </a:pathLst>
              </a:custGeom>
              <a:solidFill>
                <a:srgbClr val="EA0B0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7" name="Google Shape;387;p22"/>
            <p:cNvSpPr/>
            <p:nvPr/>
          </p:nvSpPr>
          <p:spPr>
            <a:xfrm>
              <a:off x="5080575" y="2912700"/>
              <a:ext cx="4525" cy="9700"/>
            </a:xfrm>
            <a:custGeom>
              <a:rect b="b" l="l" r="r" t="t"/>
              <a:pathLst>
                <a:path extrusionOk="0" h="388" w="181">
                  <a:moveTo>
                    <a:pt x="88" y="0"/>
                  </a:moveTo>
                  <a:cubicBezTo>
                    <a:pt x="40" y="0"/>
                    <a:pt x="0" y="57"/>
                    <a:pt x="39" y="100"/>
                  </a:cubicBezTo>
                  <a:cubicBezTo>
                    <a:pt x="50" y="127"/>
                    <a:pt x="55" y="155"/>
                    <a:pt x="45" y="182"/>
                  </a:cubicBezTo>
                  <a:cubicBezTo>
                    <a:pt x="39" y="204"/>
                    <a:pt x="17" y="214"/>
                    <a:pt x="12" y="236"/>
                  </a:cubicBezTo>
                  <a:cubicBezTo>
                    <a:pt x="6" y="263"/>
                    <a:pt x="6" y="291"/>
                    <a:pt x="12" y="318"/>
                  </a:cubicBezTo>
                  <a:cubicBezTo>
                    <a:pt x="15" y="364"/>
                    <a:pt x="53" y="387"/>
                    <a:pt x="89" y="387"/>
                  </a:cubicBezTo>
                  <a:cubicBezTo>
                    <a:pt x="125" y="387"/>
                    <a:pt x="159" y="364"/>
                    <a:pt x="153" y="318"/>
                  </a:cubicBezTo>
                  <a:cubicBezTo>
                    <a:pt x="153" y="301"/>
                    <a:pt x="153" y="285"/>
                    <a:pt x="153" y="269"/>
                  </a:cubicBezTo>
                  <a:cubicBezTo>
                    <a:pt x="153" y="263"/>
                    <a:pt x="170" y="247"/>
                    <a:pt x="175" y="242"/>
                  </a:cubicBezTo>
                  <a:lnTo>
                    <a:pt x="164" y="242"/>
                  </a:lnTo>
                  <a:cubicBezTo>
                    <a:pt x="175" y="214"/>
                    <a:pt x="180" y="187"/>
                    <a:pt x="175" y="160"/>
                  </a:cubicBezTo>
                  <a:cubicBezTo>
                    <a:pt x="180" y="106"/>
                    <a:pt x="159" y="57"/>
                    <a:pt x="126" y="13"/>
                  </a:cubicBezTo>
                  <a:cubicBezTo>
                    <a:pt x="114" y="4"/>
                    <a:pt x="101" y="0"/>
                    <a:pt x="88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2"/>
            <p:cNvSpPr/>
            <p:nvPr/>
          </p:nvSpPr>
          <p:spPr>
            <a:xfrm>
              <a:off x="5087925" y="2911550"/>
              <a:ext cx="6700" cy="9975"/>
            </a:xfrm>
            <a:custGeom>
              <a:rect b="b" l="l" r="r" t="t"/>
              <a:pathLst>
                <a:path extrusionOk="0" h="399" w="268">
                  <a:moveTo>
                    <a:pt x="187" y="1"/>
                  </a:moveTo>
                  <a:cubicBezTo>
                    <a:pt x="180" y="1"/>
                    <a:pt x="172" y="2"/>
                    <a:pt x="164" y="5"/>
                  </a:cubicBezTo>
                  <a:lnTo>
                    <a:pt x="164" y="10"/>
                  </a:lnTo>
                  <a:lnTo>
                    <a:pt x="147" y="16"/>
                  </a:lnTo>
                  <a:cubicBezTo>
                    <a:pt x="120" y="21"/>
                    <a:pt x="98" y="48"/>
                    <a:pt x="98" y="76"/>
                  </a:cubicBezTo>
                  <a:cubicBezTo>
                    <a:pt x="93" y="87"/>
                    <a:pt x="93" y="92"/>
                    <a:pt x="93" y="103"/>
                  </a:cubicBezTo>
                  <a:cubicBezTo>
                    <a:pt x="82" y="108"/>
                    <a:pt x="77" y="114"/>
                    <a:pt x="71" y="125"/>
                  </a:cubicBezTo>
                  <a:cubicBezTo>
                    <a:pt x="55" y="135"/>
                    <a:pt x="44" y="152"/>
                    <a:pt x="39" y="168"/>
                  </a:cubicBezTo>
                  <a:cubicBezTo>
                    <a:pt x="6" y="228"/>
                    <a:pt x="1" y="304"/>
                    <a:pt x="22" y="375"/>
                  </a:cubicBezTo>
                  <a:cubicBezTo>
                    <a:pt x="31" y="391"/>
                    <a:pt x="48" y="398"/>
                    <a:pt x="66" y="398"/>
                  </a:cubicBezTo>
                  <a:cubicBezTo>
                    <a:pt x="72" y="398"/>
                    <a:pt x="77" y="398"/>
                    <a:pt x="82" y="396"/>
                  </a:cubicBezTo>
                  <a:cubicBezTo>
                    <a:pt x="153" y="375"/>
                    <a:pt x="147" y="304"/>
                    <a:pt x="174" y="244"/>
                  </a:cubicBezTo>
                  <a:cubicBezTo>
                    <a:pt x="185" y="217"/>
                    <a:pt x="213" y="206"/>
                    <a:pt x="229" y="184"/>
                  </a:cubicBezTo>
                  <a:cubicBezTo>
                    <a:pt x="234" y="168"/>
                    <a:pt x="240" y="152"/>
                    <a:pt x="240" y="141"/>
                  </a:cubicBezTo>
                  <a:cubicBezTo>
                    <a:pt x="245" y="130"/>
                    <a:pt x="245" y="125"/>
                    <a:pt x="240" y="114"/>
                  </a:cubicBezTo>
                  <a:cubicBezTo>
                    <a:pt x="240" y="108"/>
                    <a:pt x="240" y="108"/>
                    <a:pt x="240" y="103"/>
                  </a:cubicBezTo>
                  <a:cubicBezTo>
                    <a:pt x="268" y="56"/>
                    <a:pt x="235" y="1"/>
                    <a:pt x="187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9" name="Google Shape;389;p22"/>
          <p:cNvGrpSpPr/>
          <p:nvPr/>
        </p:nvGrpSpPr>
        <p:grpSpPr>
          <a:xfrm>
            <a:off x="533040" y="1945865"/>
            <a:ext cx="508058" cy="584301"/>
            <a:chOff x="3408275" y="3957500"/>
            <a:chExt cx="187275" cy="210825"/>
          </a:xfrm>
        </p:grpSpPr>
        <p:sp>
          <p:nvSpPr>
            <p:cNvPr id="390" name="Google Shape;390;p22"/>
            <p:cNvSpPr/>
            <p:nvPr/>
          </p:nvSpPr>
          <p:spPr>
            <a:xfrm>
              <a:off x="3408275" y="3957500"/>
              <a:ext cx="187275" cy="210825"/>
            </a:xfrm>
            <a:custGeom>
              <a:rect b="b" l="l" r="r" t="t"/>
              <a:pathLst>
                <a:path extrusionOk="0" h="8433" w="7491">
                  <a:moveTo>
                    <a:pt x="4648" y="4502"/>
                  </a:moveTo>
                  <a:cubicBezTo>
                    <a:pt x="4675" y="4545"/>
                    <a:pt x="4702" y="4594"/>
                    <a:pt x="4735" y="4638"/>
                  </a:cubicBezTo>
                  <a:cubicBezTo>
                    <a:pt x="4751" y="4654"/>
                    <a:pt x="4767" y="4665"/>
                    <a:pt x="4773" y="4676"/>
                  </a:cubicBezTo>
                  <a:cubicBezTo>
                    <a:pt x="4746" y="4703"/>
                    <a:pt x="4724" y="4735"/>
                    <a:pt x="4702" y="4768"/>
                  </a:cubicBezTo>
                  <a:cubicBezTo>
                    <a:pt x="4702" y="4768"/>
                    <a:pt x="4697" y="4774"/>
                    <a:pt x="4697" y="4779"/>
                  </a:cubicBezTo>
                  <a:cubicBezTo>
                    <a:pt x="4648" y="4822"/>
                    <a:pt x="4593" y="4860"/>
                    <a:pt x="4534" y="4899"/>
                  </a:cubicBezTo>
                  <a:cubicBezTo>
                    <a:pt x="4474" y="4931"/>
                    <a:pt x="4436" y="4986"/>
                    <a:pt x="4376" y="5024"/>
                  </a:cubicBezTo>
                  <a:lnTo>
                    <a:pt x="4311" y="5072"/>
                  </a:lnTo>
                  <a:cubicBezTo>
                    <a:pt x="4300" y="5072"/>
                    <a:pt x="4289" y="5078"/>
                    <a:pt x="4284" y="5083"/>
                  </a:cubicBezTo>
                  <a:cubicBezTo>
                    <a:pt x="4256" y="5105"/>
                    <a:pt x="4224" y="5127"/>
                    <a:pt x="4197" y="5149"/>
                  </a:cubicBezTo>
                  <a:cubicBezTo>
                    <a:pt x="4169" y="5170"/>
                    <a:pt x="4131" y="5198"/>
                    <a:pt x="4104" y="5225"/>
                  </a:cubicBezTo>
                  <a:cubicBezTo>
                    <a:pt x="4088" y="5241"/>
                    <a:pt x="4066" y="5274"/>
                    <a:pt x="4044" y="5284"/>
                  </a:cubicBezTo>
                  <a:cubicBezTo>
                    <a:pt x="4032" y="5291"/>
                    <a:pt x="4027" y="5294"/>
                    <a:pt x="4023" y="5294"/>
                  </a:cubicBezTo>
                  <a:cubicBezTo>
                    <a:pt x="4018" y="5294"/>
                    <a:pt x="4018" y="5285"/>
                    <a:pt x="4001" y="5268"/>
                  </a:cubicBezTo>
                  <a:cubicBezTo>
                    <a:pt x="3985" y="5246"/>
                    <a:pt x="3968" y="5225"/>
                    <a:pt x="3957" y="5198"/>
                  </a:cubicBezTo>
                  <a:cubicBezTo>
                    <a:pt x="3941" y="5176"/>
                    <a:pt x="3925" y="5149"/>
                    <a:pt x="3903" y="5132"/>
                  </a:cubicBezTo>
                  <a:lnTo>
                    <a:pt x="3903" y="5127"/>
                  </a:lnTo>
                  <a:lnTo>
                    <a:pt x="3974" y="5072"/>
                  </a:lnTo>
                  <a:cubicBezTo>
                    <a:pt x="4028" y="5029"/>
                    <a:pt x="4088" y="4996"/>
                    <a:pt x="4148" y="4958"/>
                  </a:cubicBezTo>
                  <a:cubicBezTo>
                    <a:pt x="4213" y="4904"/>
                    <a:pt x="4273" y="4855"/>
                    <a:pt x="4332" y="4795"/>
                  </a:cubicBezTo>
                  <a:cubicBezTo>
                    <a:pt x="4447" y="4703"/>
                    <a:pt x="4550" y="4605"/>
                    <a:pt x="4648" y="4502"/>
                  </a:cubicBezTo>
                  <a:close/>
                  <a:moveTo>
                    <a:pt x="2484" y="203"/>
                  </a:moveTo>
                  <a:cubicBezTo>
                    <a:pt x="2560" y="203"/>
                    <a:pt x="2636" y="205"/>
                    <a:pt x="2713" y="207"/>
                  </a:cubicBezTo>
                  <a:cubicBezTo>
                    <a:pt x="3033" y="213"/>
                    <a:pt x="3349" y="294"/>
                    <a:pt x="3631" y="447"/>
                  </a:cubicBezTo>
                  <a:cubicBezTo>
                    <a:pt x="3892" y="588"/>
                    <a:pt x="4115" y="795"/>
                    <a:pt x="4338" y="990"/>
                  </a:cubicBezTo>
                  <a:cubicBezTo>
                    <a:pt x="4447" y="1083"/>
                    <a:pt x="4539" y="1202"/>
                    <a:pt x="4642" y="1305"/>
                  </a:cubicBezTo>
                  <a:cubicBezTo>
                    <a:pt x="4680" y="1354"/>
                    <a:pt x="4713" y="1409"/>
                    <a:pt x="4740" y="1463"/>
                  </a:cubicBezTo>
                  <a:cubicBezTo>
                    <a:pt x="4778" y="1528"/>
                    <a:pt x="4822" y="1588"/>
                    <a:pt x="4860" y="1653"/>
                  </a:cubicBezTo>
                  <a:cubicBezTo>
                    <a:pt x="4898" y="1719"/>
                    <a:pt x="4925" y="1784"/>
                    <a:pt x="4952" y="1854"/>
                  </a:cubicBezTo>
                  <a:cubicBezTo>
                    <a:pt x="4963" y="1893"/>
                    <a:pt x="4963" y="1931"/>
                    <a:pt x="4979" y="1963"/>
                  </a:cubicBezTo>
                  <a:cubicBezTo>
                    <a:pt x="4996" y="1996"/>
                    <a:pt x="5006" y="2012"/>
                    <a:pt x="5023" y="2034"/>
                  </a:cubicBezTo>
                  <a:cubicBezTo>
                    <a:pt x="5072" y="2175"/>
                    <a:pt x="5110" y="2317"/>
                    <a:pt x="5126" y="2463"/>
                  </a:cubicBezTo>
                  <a:cubicBezTo>
                    <a:pt x="5180" y="2773"/>
                    <a:pt x="5159" y="3088"/>
                    <a:pt x="5066" y="3382"/>
                  </a:cubicBezTo>
                  <a:cubicBezTo>
                    <a:pt x="5023" y="3507"/>
                    <a:pt x="4974" y="3632"/>
                    <a:pt x="4909" y="3746"/>
                  </a:cubicBezTo>
                  <a:cubicBezTo>
                    <a:pt x="4838" y="3887"/>
                    <a:pt x="4729" y="3985"/>
                    <a:pt x="4637" y="4110"/>
                  </a:cubicBezTo>
                  <a:cubicBezTo>
                    <a:pt x="4539" y="4257"/>
                    <a:pt x="4430" y="4388"/>
                    <a:pt x="4305" y="4507"/>
                  </a:cubicBezTo>
                  <a:cubicBezTo>
                    <a:pt x="4245" y="4562"/>
                    <a:pt x="4175" y="4610"/>
                    <a:pt x="4115" y="4670"/>
                  </a:cubicBezTo>
                  <a:cubicBezTo>
                    <a:pt x="4055" y="4719"/>
                    <a:pt x="3990" y="4763"/>
                    <a:pt x="3925" y="4806"/>
                  </a:cubicBezTo>
                  <a:cubicBezTo>
                    <a:pt x="3854" y="4850"/>
                    <a:pt x="3783" y="4909"/>
                    <a:pt x="3718" y="4958"/>
                  </a:cubicBezTo>
                  <a:cubicBezTo>
                    <a:pt x="3658" y="5007"/>
                    <a:pt x="3593" y="5056"/>
                    <a:pt x="3528" y="5100"/>
                  </a:cubicBezTo>
                  <a:cubicBezTo>
                    <a:pt x="3512" y="5105"/>
                    <a:pt x="3501" y="5116"/>
                    <a:pt x="3484" y="5121"/>
                  </a:cubicBezTo>
                  <a:cubicBezTo>
                    <a:pt x="3376" y="5149"/>
                    <a:pt x="3267" y="5170"/>
                    <a:pt x="3164" y="5208"/>
                  </a:cubicBezTo>
                  <a:cubicBezTo>
                    <a:pt x="3044" y="5246"/>
                    <a:pt x="2925" y="5246"/>
                    <a:pt x="2805" y="5274"/>
                  </a:cubicBezTo>
                  <a:cubicBezTo>
                    <a:pt x="2716" y="5293"/>
                    <a:pt x="2621" y="5301"/>
                    <a:pt x="2525" y="5301"/>
                  </a:cubicBezTo>
                  <a:cubicBezTo>
                    <a:pt x="2352" y="5301"/>
                    <a:pt x="2174" y="5274"/>
                    <a:pt x="2017" y="5236"/>
                  </a:cubicBezTo>
                  <a:cubicBezTo>
                    <a:pt x="1778" y="5176"/>
                    <a:pt x="1555" y="5072"/>
                    <a:pt x="1359" y="4926"/>
                  </a:cubicBezTo>
                  <a:cubicBezTo>
                    <a:pt x="1250" y="4860"/>
                    <a:pt x="1152" y="4790"/>
                    <a:pt x="1060" y="4703"/>
                  </a:cubicBezTo>
                  <a:cubicBezTo>
                    <a:pt x="968" y="4621"/>
                    <a:pt x="886" y="4523"/>
                    <a:pt x="815" y="4415"/>
                  </a:cubicBezTo>
                  <a:cubicBezTo>
                    <a:pt x="761" y="4328"/>
                    <a:pt x="690" y="4268"/>
                    <a:pt x="636" y="4181"/>
                  </a:cubicBezTo>
                  <a:cubicBezTo>
                    <a:pt x="571" y="4078"/>
                    <a:pt x="506" y="3964"/>
                    <a:pt x="446" y="3849"/>
                  </a:cubicBezTo>
                  <a:cubicBezTo>
                    <a:pt x="337" y="3599"/>
                    <a:pt x="266" y="3338"/>
                    <a:pt x="239" y="3067"/>
                  </a:cubicBezTo>
                  <a:cubicBezTo>
                    <a:pt x="212" y="2806"/>
                    <a:pt x="223" y="2545"/>
                    <a:pt x="266" y="2289"/>
                  </a:cubicBezTo>
                  <a:cubicBezTo>
                    <a:pt x="288" y="2164"/>
                    <a:pt x="332" y="2045"/>
                    <a:pt x="359" y="1920"/>
                  </a:cubicBezTo>
                  <a:cubicBezTo>
                    <a:pt x="381" y="1789"/>
                    <a:pt x="419" y="1664"/>
                    <a:pt x="473" y="1539"/>
                  </a:cubicBezTo>
                  <a:cubicBezTo>
                    <a:pt x="495" y="1490"/>
                    <a:pt x="538" y="1452"/>
                    <a:pt x="560" y="1398"/>
                  </a:cubicBezTo>
                  <a:cubicBezTo>
                    <a:pt x="582" y="1338"/>
                    <a:pt x="603" y="1278"/>
                    <a:pt x="636" y="1224"/>
                  </a:cubicBezTo>
                  <a:cubicBezTo>
                    <a:pt x="701" y="1110"/>
                    <a:pt x="799" y="1012"/>
                    <a:pt x="875" y="903"/>
                  </a:cubicBezTo>
                  <a:cubicBezTo>
                    <a:pt x="908" y="854"/>
                    <a:pt x="935" y="800"/>
                    <a:pt x="968" y="751"/>
                  </a:cubicBezTo>
                  <a:cubicBezTo>
                    <a:pt x="1017" y="691"/>
                    <a:pt x="1071" y="631"/>
                    <a:pt x="1131" y="583"/>
                  </a:cubicBezTo>
                  <a:cubicBezTo>
                    <a:pt x="1201" y="517"/>
                    <a:pt x="1278" y="463"/>
                    <a:pt x="1359" y="419"/>
                  </a:cubicBezTo>
                  <a:cubicBezTo>
                    <a:pt x="1506" y="354"/>
                    <a:pt x="1663" y="300"/>
                    <a:pt x="1821" y="267"/>
                  </a:cubicBezTo>
                  <a:cubicBezTo>
                    <a:pt x="1968" y="240"/>
                    <a:pt x="2115" y="229"/>
                    <a:pt x="2256" y="207"/>
                  </a:cubicBezTo>
                  <a:cubicBezTo>
                    <a:pt x="2332" y="205"/>
                    <a:pt x="2408" y="203"/>
                    <a:pt x="2484" y="203"/>
                  </a:cubicBezTo>
                  <a:close/>
                  <a:moveTo>
                    <a:pt x="5091" y="4703"/>
                  </a:moveTo>
                  <a:cubicBezTo>
                    <a:pt x="5107" y="4703"/>
                    <a:pt x="5124" y="4706"/>
                    <a:pt x="5142" y="4714"/>
                  </a:cubicBezTo>
                  <a:cubicBezTo>
                    <a:pt x="5202" y="4741"/>
                    <a:pt x="5262" y="4779"/>
                    <a:pt x="5316" y="4822"/>
                  </a:cubicBezTo>
                  <a:cubicBezTo>
                    <a:pt x="5376" y="4860"/>
                    <a:pt x="5430" y="4899"/>
                    <a:pt x="5485" y="4942"/>
                  </a:cubicBezTo>
                  <a:cubicBezTo>
                    <a:pt x="5528" y="4980"/>
                    <a:pt x="5566" y="5029"/>
                    <a:pt x="5604" y="5078"/>
                  </a:cubicBezTo>
                  <a:cubicBezTo>
                    <a:pt x="5642" y="5138"/>
                    <a:pt x="5697" y="5181"/>
                    <a:pt x="5740" y="5236"/>
                  </a:cubicBezTo>
                  <a:cubicBezTo>
                    <a:pt x="5822" y="5344"/>
                    <a:pt x="5920" y="5437"/>
                    <a:pt x="6001" y="5540"/>
                  </a:cubicBezTo>
                  <a:cubicBezTo>
                    <a:pt x="6034" y="5594"/>
                    <a:pt x="6072" y="5643"/>
                    <a:pt x="6115" y="5687"/>
                  </a:cubicBezTo>
                  <a:cubicBezTo>
                    <a:pt x="6170" y="5730"/>
                    <a:pt x="6213" y="5785"/>
                    <a:pt x="6257" y="5839"/>
                  </a:cubicBezTo>
                  <a:cubicBezTo>
                    <a:pt x="6338" y="5953"/>
                    <a:pt x="6420" y="6067"/>
                    <a:pt x="6507" y="6187"/>
                  </a:cubicBezTo>
                  <a:cubicBezTo>
                    <a:pt x="6539" y="6230"/>
                    <a:pt x="6577" y="6263"/>
                    <a:pt x="6615" y="6306"/>
                  </a:cubicBezTo>
                  <a:cubicBezTo>
                    <a:pt x="6659" y="6361"/>
                    <a:pt x="6681" y="6426"/>
                    <a:pt x="6724" y="6480"/>
                  </a:cubicBezTo>
                  <a:cubicBezTo>
                    <a:pt x="6817" y="6578"/>
                    <a:pt x="6898" y="6676"/>
                    <a:pt x="6980" y="6779"/>
                  </a:cubicBezTo>
                  <a:cubicBezTo>
                    <a:pt x="7029" y="6839"/>
                    <a:pt x="7078" y="6899"/>
                    <a:pt x="7116" y="6959"/>
                  </a:cubicBezTo>
                  <a:cubicBezTo>
                    <a:pt x="7159" y="7013"/>
                    <a:pt x="7197" y="7067"/>
                    <a:pt x="7224" y="7127"/>
                  </a:cubicBezTo>
                  <a:cubicBezTo>
                    <a:pt x="7246" y="7203"/>
                    <a:pt x="7170" y="7274"/>
                    <a:pt x="7132" y="7334"/>
                  </a:cubicBezTo>
                  <a:lnTo>
                    <a:pt x="7137" y="7328"/>
                  </a:lnTo>
                  <a:lnTo>
                    <a:pt x="7137" y="7328"/>
                  </a:lnTo>
                  <a:cubicBezTo>
                    <a:pt x="7099" y="7372"/>
                    <a:pt x="7061" y="7421"/>
                    <a:pt x="7034" y="7475"/>
                  </a:cubicBezTo>
                  <a:cubicBezTo>
                    <a:pt x="7025" y="7511"/>
                    <a:pt x="7053" y="7539"/>
                    <a:pt x="7084" y="7539"/>
                  </a:cubicBezTo>
                  <a:cubicBezTo>
                    <a:pt x="7091" y="7539"/>
                    <a:pt x="7098" y="7538"/>
                    <a:pt x="7105" y="7535"/>
                  </a:cubicBezTo>
                  <a:lnTo>
                    <a:pt x="7105" y="7535"/>
                  </a:lnTo>
                  <a:cubicBezTo>
                    <a:pt x="6963" y="7665"/>
                    <a:pt x="6817" y="7785"/>
                    <a:pt x="6659" y="7899"/>
                  </a:cubicBezTo>
                  <a:cubicBezTo>
                    <a:pt x="6588" y="7948"/>
                    <a:pt x="6512" y="7992"/>
                    <a:pt x="6436" y="8035"/>
                  </a:cubicBezTo>
                  <a:cubicBezTo>
                    <a:pt x="6393" y="8057"/>
                    <a:pt x="6355" y="8089"/>
                    <a:pt x="6311" y="8117"/>
                  </a:cubicBezTo>
                  <a:cubicBezTo>
                    <a:pt x="6284" y="8133"/>
                    <a:pt x="6220" y="8197"/>
                    <a:pt x="6187" y="8203"/>
                  </a:cubicBezTo>
                  <a:lnTo>
                    <a:pt x="6187" y="8203"/>
                  </a:lnTo>
                  <a:cubicBezTo>
                    <a:pt x="6221" y="8195"/>
                    <a:pt x="6072" y="8067"/>
                    <a:pt x="6056" y="8051"/>
                  </a:cubicBezTo>
                  <a:cubicBezTo>
                    <a:pt x="5974" y="7986"/>
                    <a:pt x="5898" y="7899"/>
                    <a:pt x="5822" y="7823"/>
                  </a:cubicBezTo>
                  <a:cubicBezTo>
                    <a:pt x="5670" y="7676"/>
                    <a:pt x="5523" y="7524"/>
                    <a:pt x="5382" y="7366"/>
                  </a:cubicBezTo>
                  <a:cubicBezTo>
                    <a:pt x="5251" y="7225"/>
                    <a:pt x="5115" y="7067"/>
                    <a:pt x="4974" y="6937"/>
                  </a:cubicBezTo>
                  <a:cubicBezTo>
                    <a:pt x="4909" y="6877"/>
                    <a:pt x="4843" y="6828"/>
                    <a:pt x="4784" y="6763"/>
                  </a:cubicBezTo>
                  <a:cubicBezTo>
                    <a:pt x="4718" y="6687"/>
                    <a:pt x="4648" y="6600"/>
                    <a:pt x="4582" y="6518"/>
                  </a:cubicBezTo>
                  <a:cubicBezTo>
                    <a:pt x="4523" y="6442"/>
                    <a:pt x="4457" y="6372"/>
                    <a:pt x="4392" y="6306"/>
                  </a:cubicBezTo>
                  <a:cubicBezTo>
                    <a:pt x="4322" y="6230"/>
                    <a:pt x="4256" y="6149"/>
                    <a:pt x="4207" y="6062"/>
                  </a:cubicBezTo>
                  <a:cubicBezTo>
                    <a:pt x="4169" y="6013"/>
                    <a:pt x="4137" y="5959"/>
                    <a:pt x="4110" y="5904"/>
                  </a:cubicBezTo>
                  <a:cubicBezTo>
                    <a:pt x="4093" y="5855"/>
                    <a:pt x="4077" y="5812"/>
                    <a:pt x="4050" y="5768"/>
                  </a:cubicBezTo>
                  <a:cubicBezTo>
                    <a:pt x="4028" y="5730"/>
                    <a:pt x="3963" y="5670"/>
                    <a:pt x="3957" y="5632"/>
                  </a:cubicBezTo>
                  <a:cubicBezTo>
                    <a:pt x="3952" y="5589"/>
                    <a:pt x="4001" y="5562"/>
                    <a:pt x="4028" y="5535"/>
                  </a:cubicBezTo>
                  <a:cubicBezTo>
                    <a:pt x="4061" y="5491"/>
                    <a:pt x="4099" y="5448"/>
                    <a:pt x="4142" y="5410"/>
                  </a:cubicBezTo>
                  <a:cubicBezTo>
                    <a:pt x="4180" y="5388"/>
                    <a:pt x="4213" y="5355"/>
                    <a:pt x="4251" y="5328"/>
                  </a:cubicBezTo>
                  <a:cubicBezTo>
                    <a:pt x="4332" y="5257"/>
                    <a:pt x="4430" y="5214"/>
                    <a:pt x="4512" y="5149"/>
                  </a:cubicBezTo>
                  <a:cubicBezTo>
                    <a:pt x="4544" y="5116"/>
                    <a:pt x="4577" y="5078"/>
                    <a:pt x="4610" y="5045"/>
                  </a:cubicBezTo>
                  <a:cubicBezTo>
                    <a:pt x="4648" y="5007"/>
                    <a:pt x="4686" y="4996"/>
                    <a:pt x="4724" y="4964"/>
                  </a:cubicBezTo>
                  <a:cubicBezTo>
                    <a:pt x="4784" y="4909"/>
                    <a:pt x="4843" y="4850"/>
                    <a:pt x="4892" y="4784"/>
                  </a:cubicBezTo>
                  <a:lnTo>
                    <a:pt x="4903" y="4768"/>
                  </a:lnTo>
                  <a:cubicBezTo>
                    <a:pt x="4925" y="4763"/>
                    <a:pt x="4941" y="4752"/>
                    <a:pt x="4958" y="4746"/>
                  </a:cubicBezTo>
                  <a:cubicBezTo>
                    <a:pt x="5009" y="4726"/>
                    <a:pt x="5047" y="4703"/>
                    <a:pt x="5091" y="4703"/>
                  </a:cubicBezTo>
                  <a:close/>
                  <a:moveTo>
                    <a:pt x="2617" y="1"/>
                  </a:moveTo>
                  <a:cubicBezTo>
                    <a:pt x="2549" y="1"/>
                    <a:pt x="2481" y="2"/>
                    <a:pt x="2414" y="6"/>
                  </a:cubicBezTo>
                  <a:cubicBezTo>
                    <a:pt x="2240" y="12"/>
                    <a:pt x="2066" y="23"/>
                    <a:pt x="1897" y="55"/>
                  </a:cubicBezTo>
                  <a:cubicBezTo>
                    <a:pt x="1718" y="77"/>
                    <a:pt x="1544" y="131"/>
                    <a:pt x="1386" y="218"/>
                  </a:cubicBezTo>
                  <a:cubicBezTo>
                    <a:pt x="1310" y="256"/>
                    <a:pt x="1234" y="300"/>
                    <a:pt x="1169" y="349"/>
                  </a:cubicBezTo>
                  <a:cubicBezTo>
                    <a:pt x="1142" y="371"/>
                    <a:pt x="1114" y="392"/>
                    <a:pt x="1093" y="419"/>
                  </a:cubicBezTo>
                  <a:cubicBezTo>
                    <a:pt x="989" y="485"/>
                    <a:pt x="897" y="572"/>
                    <a:pt x="821" y="669"/>
                  </a:cubicBezTo>
                  <a:cubicBezTo>
                    <a:pt x="788" y="718"/>
                    <a:pt x="756" y="773"/>
                    <a:pt x="718" y="827"/>
                  </a:cubicBezTo>
                  <a:cubicBezTo>
                    <a:pt x="680" y="876"/>
                    <a:pt x="631" y="925"/>
                    <a:pt x="587" y="974"/>
                  </a:cubicBezTo>
                  <a:cubicBezTo>
                    <a:pt x="506" y="1072"/>
                    <a:pt x="435" y="1186"/>
                    <a:pt x="386" y="1305"/>
                  </a:cubicBezTo>
                  <a:cubicBezTo>
                    <a:pt x="359" y="1349"/>
                    <a:pt x="332" y="1398"/>
                    <a:pt x="299" y="1441"/>
                  </a:cubicBezTo>
                  <a:cubicBezTo>
                    <a:pt x="266" y="1501"/>
                    <a:pt x="239" y="1566"/>
                    <a:pt x="218" y="1632"/>
                  </a:cubicBezTo>
                  <a:cubicBezTo>
                    <a:pt x="169" y="1768"/>
                    <a:pt x="152" y="1914"/>
                    <a:pt x="109" y="2050"/>
                  </a:cubicBezTo>
                  <a:cubicBezTo>
                    <a:pt x="33" y="2322"/>
                    <a:pt x="0" y="2599"/>
                    <a:pt x="11" y="2876"/>
                  </a:cubicBezTo>
                  <a:cubicBezTo>
                    <a:pt x="27" y="3165"/>
                    <a:pt x="82" y="3447"/>
                    <a:pt x="174" y="3719"/>
                  </a:cubicBezTo>
                  <a:cubicBezTo>
                    <a:pt x="218" y="3855"/>
                    <a:pt x="277" y="3985"/>
                    <a:pt x="348" y="4110"/>
                  </a:cubicBezTo>
                  <a:cubicBezTo>
                    <a:pt x="408" y="4219"/>
                    <a:pt x="457" y="4339"/>
                    <a:pt x="549" y="4426"/>
                  </a:cubicBezTo>
                  <a:cubicBezTo>
                    <a:pt x="636" y="4513"/>
                    <a:pt x="696" y="4632"/>
                    <a:pt x="777" y="4730"/>
                  </a:cubicBezTo>
                  <a:cubicBezTo>
                    <a:pt x="864" y="4833"/>
                    <a:pt x="962" y="4931"/>
                    <a:pt x="1071" y="5013"/>
                  </a:cubicBezTo>
                  <a:cubicBezTo>
                    <a:pt x="1294" y="5159"/>
                    <a:pt x="1517" y="5312"/>
                    <a:pt x="1772" y="5399"/>
                  </a:cubicBezTo>
                  <a:cubicBezTo>
                    <a:pt x="2018" y="5486"/>
                    <a:pt x="2277" y="5532"/>
                    <a:pt x="2539" y="5532"/>
                  </a:cubicBezTo>
                  <a:cubicBezTo>
                    <a:pt x="2602" y="5532"/>
                    <a:pt x="2666" y="5529"/>
                    <a:pt x="2729" y="5524"/>
                  </a:cubicBezTo>
                  <a:cubicBezTo>
                    <a:pt x="2800" y="5518"/>
                    <a:pt x="2870" y="5491"/>
                    <a:pt x="2941" y="5486"/>
                  </a:cubicBezTo>
                  <a:cubicBezTo>
                    <a:pt x="3012" y="5486"/>
                    <a:pt x="3082" y="5475"/>
                    <a:pt x="3153" y="5458"/>
                  </a:cubicBezTo>
                  <a:cubicBezTo>
                    <a:pt x="3207" y="5442"/>
                    <a:pt x="3262" y="5426"/>
                    <a:pt x="3316" y="5410"/>
                  </a:cubicBezTo>
                  <a:cubicBezTo>
                    <a:pt x="3332" y="5410"/>
                    <a:pt x="3349" y="5404"/>
                    <a:pt x="3359" y="5404"/>
                  </a:cubicBezTo>
                  <a:cubicBezTo>
                    <a:pt x="3436" y="5388"/>
                    <a:pt x="3506" y="5361"/>
                    <a:pt x="3577" y="5328"/>
                  </a:cubicBezTo>
                  <a:cubicBezTo>
                    <a:pt x="3658" y="5295"/>
                    <a:pt x="3740" y="5252"/>
                    <a:pt x="3811" y="5198"/>
                  </a:cubicBezTo>
                  <a:cubicBezTo>
                    <a:pt x="3838" y="5274"/>
                    <a:pt x="3881" y="5344"/>
                    <a:pt x="3936" y="5404"/>
                  </a:cubicBezTo>
                  <a:cubicBezTo>
                    <a:pt x="3914" y="5431"/>
                    <a:pt x="3887" y="5453"/>
                    <a:pt x="3860" y="5475"/>
                  </a:cubicBezTo>
                  <a:cubicBezTo>
                    <a:pt x="3675" y="5611"/>
                    <a:pt x="3870" y="5785"/>
                    <a:pt x="3919" y="5942"/>
                  </a:cubicBezTo>
                  <a:cubicBezTo>
                    <a:pt x="3990" y="6143"/>
                    <a:pt x="4104" y="6334"/>
                    <a:pt x="4262" y="6486"/>
                  </a:cubicBezTo>
                  <a:cubicBezTo>
                    <a:pt x="4409" y="6638"/>
                    <a:pt x="4517" y="6823"/>
                    <a:pt x="4669" y="6975"/>
                  </a:cubicBezTo>
                  <a:cubicBezTo>
                    <a:pt x="4735" y="7046"/>
                    <a:pt x="4816" y="7100"/>
                    <a:pt x="4881" y="7171"/>
                  </a:cubicBezTo>
                  <a:cubicBezTo>
                    <a:pt x="4963" y="7252"/>
                    <a:pt x="5034" y="7339"/>
                    <a:pt x="5110" y="7421"/>
                  </a:cubicBezTo>
                  <a:cubicBezTo>
                    <a:pt x="5267" y="7584"/>
                    <a:pt x="5414" y="7758"/>
                    <a:pt x="5577" y="7915"/>
                  </a:cubicBezTo>
                  <a:cubicBezTo>
                    <a:pt x="5653" y="7992"/>
                    <a:pt x="5729" y="8062"/>
                    <a:pt x="5806" y="8138"/>
                  </a:cubicBezTo>
                  <a:cubicBezTo>
                    <a:pt x="5876" y="8214"/>
                    <a:pt x="5952" y="8274"/>
                    <a:pt x="6018" y="8350"/>
                  </a:cubicBezTo>
                  <a:cubicBezTo>
                    <a:pt x="6068" y="8410"/>
                    <a:pt x="6120" y="8433"/>
                    <a:pt x="6172" y="8433"/>
                  </a:cubicBezTo>
                  <a:cubicBezTo>
                    <a:pt x="6296" y="8433"/>
                    <a:pt x="6421" y="8305"/>
                    <a:pt x="6528" y="8236"/>
                  </a:cubicBezTo>
                  <a:cubicBezTo>
                    <a:pt x="6626" y="8182"/>
                    <a:pt x="6724" y="8122"/>
                    <a:pt x="6811" y="8057"/>
                  </a:cubicBezTo>
                  <a:cubicBezTo>
                    <a:pt x="6909" y="7981"/>
                    <a:pt x="7001" y="7905"/>
                    <a:pt x="7099" y="7828"/>
                  </a:cubicBezTo>
                  <a:cubicBezTo>
                    <a:pt x="7186" y="7763"/>
                    <a:pt x="7262" y="7682"/>
                    <a:pt x="7333" y="7595"/>
                  </a:cubicBezTo>
                  <a:cubicBezTo>
                    <a:pt x="7366" y="7546"/>
                    <a:pt x="7393" y="7491"/>
                    <a:pt x="7415" y="7437"/>
                  </a:cubicBezTo>
                  <a:cubicBezTo>
                    <a:pt x="7425" y="7415"/>
                    <a:pt x="7436" y="7323"/>
                    <a:pt x="7453" y="7312"/>
                  </a:cubicBezTo>
                  <a:cubicBezTo>
                    <a:pt x="7480" y="7290"/>
                    <a:pt x="7485" y="7252"/>
                    <a:pt x="7458" y="7225"/>
                  </a:cubicBezTo>
                  <a:lnTo>
                    <a:pt x="7469" y="7220"/>
                  </a:lnTo>
                  <a:cubicBezTo>
                    <a:pt x="7491" y="7078"/>
                    <a:pt x="7409" y="6975"/>
                    <a:pt x="7333" y="6850"/>
                  </a:cubicBezTo>
                  <a:cubicBezTo>
                    <a:pt x="7290" y="6785"/>
                    <a:pt x="7241" y="6720"/>
                    <a:pt x="7186" y="6660"/>
                  </a:cubicBezTo>
                  <a:cubicBezTo>
                    <a:pt x="7132" y="6600"/>
                    <a:pt x="7088" y="6535"/>
                    <a:pt x="7039" y="6475"/>
                  </a:cubicBezTo>
                  <a:cubicBezTo>
                    <a:pt x="6985" y="6415"/>
                    <a:pt x="6936" y="6372"/>
                    <a:pt x="6887" y="6317"/>
                  </a:cubicBezTo>
                  <a:cubicBezTo>
                    <a:pt x="6844" y="6247"/>
                    <a:pt x="6800" y="6181"/>
                    <a:pt x="6746" y="6116"/>
                  </a:cubicBezTo>
                  <a:cubicBezTo>
                    <a:pt x="6643" y="6002"/>
                    <a:pt x="6545" y="5882"/>
                    <a:pt x="6463" y="5752"/>
                  </a:cubicBezTo>
                  <a:cubicBezTo>
                    <a:pt x="6371" y="5627"/>
                    <a:pt x="6257" y="5524"/>
                    <a:pt x="6159" y="5404"/>
                  </a:cubicBezTo>
                  <a:cubicBezTo>
                    <a:pt x="6110" y="5344"/>
                    <a:pt x="6061" y="5284"/>
                    <a:pt x="6007" y="5230"/>
                  </a:cubicBezTo>
                  <a:cubicBezTo>
                    <a:pt x="5947" y="5170"/>
                    <a:pt x="5898" y="5100"/>
                    <a:pt x="5833" y="5045"/>
                  </a:cubicBezTo>
                  <a:cubicBezTo>
                    <a:pt x="5729" y="4942"/>
                    <a:pt x="5653" y="4806"/>
                    <a:pt x="5523" y="4730"/>
                  </a:cubicBezTo>
                  <a:cubicBezTo>
                    <a:pt x="5490" y="4708"/>
                    <a:pt x="5452" y="4697"/>
                    <a:pt x="5425" y="4676"/>
                  </a:cubicBezTo>
                  <a:cubicBezTo>
                    <a:pt x="5387" y="4643"/>
                    <a:pt x="5349" y="4616"/>
                    <a:pt x="5311" y="4594"/>
                  </a:cubicBezTo>
                  <a:cubicBezTo>
                    <a:pt x="5248" y="4542"/>
                    <a:pt x="5173" y="4516"/>
                    <a:pt x="5099" y="4516"/>
                  </a:cubicBezTo>
                  <a:cubicBezTo>
                    <a:pt x="5026" y="4516"/>
                    <a:pt x="4954" y="4540"/>
                    <a:pt x="4892" y="4589"/>
                  </a:cubicBezTo>
                  <a:cubicBezTo>
                    <a:pt x="4854" y="4507"/>
                    <a:pt x="4811" y="4431"/>
                    <a:pt x="4756" y="4355"/>
                  </a:cubicBezTo>
                  <a:cubicBezTo>
                    <a:pt x="4784" y="4322"/>
                    <a:pt x="4811" y="4284"/>
                    <a:pt x="4833" y="4252"/>
                  </a:cubicBezTo>
                  <a:cubicBezTo>
                    <a:pt x="4881" y="4181"/>
                    <a:pt x="4947" y="4121"/>
                    <a:pt x="4996" y="4056"/>
                  </a:cubicBezTo>
                  <a:cubicBezTo>
                    <a:pt x="5083" y="3926"/>
                    <a:pt x="5159" y="3784"/>
                    <a:pt x="5208" y="3643"/>
                  </a:cubicBezTo>
                  <a:cubicBezTo>
                    <a:pt x="5273" y="3502"/>
                    <a:pt x="5316" y="3360"/>
                    <a:pt x="5343" y="3208"/>
                  </a:cubicBezTo>
                  <a:cubicBezTo>
                    <a:pt x="5376" y="3039"/>
                    <a:pt x="5387" y="2866"/>
                    <a:pt x="5382" y="2692"/>
                  </a:cubicBezTo>
                  <a:cubicBezTo>
                    <a:pt x="5376" y="2523"/>
                    <a:pt x="5343" y="2355"/>
                    <a:pt x="5300" y="2192"/>
                  </a:cubicBezTo>
                  <a:cubicBezTo>
                    <a:pt x="5284" y="2121"/>
                    <a:pt x="5257" y="2045"/>
                    <a:pt x="5229" y="1974"/>
                  </a:cubicBezTo>
                  <a:cubicBezTo>
                    <a:pt x="5218" y="1947"/>
                    <a:pt x="5202" y="1920"/>
                    <a:pt x="5191" y="1893"/>
                  </a:cubicBezTo>
                  <a:cubicBezTo>
                    <a:pt x="5170" y="1854"/>
                    <a:pt x="5164" y="1806"/>
                    <a:pt x="5148" y="1762"/>
                  </a:cubicBezTo>
                  <a:cubicBezTo>
                    <a:pt x="5088" y="1621"/>
                    <a:pt x="5012" y="1485"/>
                    <a:pt x="4925" y="1354"/>
                  </a:cubicBezTo>
                  <a:cubicBezTo>
                    <a:pt x="4892" y="1289"/>
                    <a:pt x="4854" y="1229"/>
                    <a:pt x="4811" y="1175"/>
                  </a:cubicBezTo>
                  <a:cubicBezTo>
                    <a:pt x="4762" y="1115"/>
                    <a:pt x="4697" y="1066"/>
                    <a:pt x="4648" y="1007"/>
                  </a:cubicBezTo>
                  <a:cubicBezTo>
                    <a:pt x="4593" y="947"/>
                    <a:pt x="4539" y="887"/>
                    <a:pt x="4485" y="833"/>
                  </a:cubicBezTo>
                  <a:cubicBezTo>
                    <a:pt x="4414" y="778"/>
                    <a:pt x="4343" y="724"/>
                    <a:pt x="4278" y="664"/>
                  </a:cubicBezTo>
                  <a:cubicBezTo>
                    <a:pt x="4169" y="561"/>
                    <a:pt x="4050" y="463"/>
                    <a:pt x="3925" y="387"/>
                  </a:cubicBezTo>
                  <a:cubicBezTo>
                    <a:pt x="3642" y="197"/>
                    <a:pt x="3321" y="72"/>
                    <a:pt x="2990" y="17"/>
                  </a:cubicBezTo>
                  <a:cubicBezTo>
                    <a:pt x="2867" y="7"/>
                    <a:pt x="2742" y="1"/>
                    <a:pt x="2617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2"/>
            <p:cNvSpPr/>
            <p:nvPr/>
          </p:nvSpPr>
          <p:spPr>
            <a:xfrm>
              <a:off x="3419675" y="3969150"/>
              <a:ext cx="112150" cy="115075"/>
            </a:xfrm>
            <a:custGeom>
              <a:rect b="b" l="l" r="r" t="t"/>
              <a:pathLst>
                <a:path extrusionOk="0" h="4603" w="4486">
                  <a:moveTo>
                    <a:pt x="2064" y="161"/>
                  </a:moveTo>
                  <a:cubicBezTo>
                    <a:pt x="2127" y="161"/>
                    <a:pt x="2191" y="163"/>
                    <a:pt x="2257" y="165"/>
                  </a:cubicBezTo>
                  <a:cubicBezTo>
                    <a:pt x="2523" y="171"/>
                    <a:pt x="2784" y="236"/>
                    <a:pt x="3018" y="367"/>
                  </a:cubicBezTo>
                  <a:cubicBezTo>
                    <a:pt x="3230" y="492"/>
                    <a:pt x="3425" y="644"/>
                    <a:pt x="3605" y="812"/>
                  </a:cubicBezTo>
                  <a:cubicBezTo>
                    <a:pt x="3697" y="894"/>
                    <a:pt x="3779" y="992"/>
                    <a:pt x="3860" y="1084"/>
                  </a:cubicBezTo>
                  <a:cubicBezTo>
                    <a:pt x="3893" y="1122"/>
                    <a:pt x="3920" y="1166"/>
                    <a:pt x="3942" y="1215"/>
                  </a:cubicBezTo>
                  <a:cubicBezTo>
                    <a:pt x="3974" y="1263"/>
                    <a:pt x="4012" y="1312"/>
                    <a:pt x="4040" y="1367"/>
                  </a:cubicBezTo>
                  <a:cubicBezTo>
                    <a:pt x="4072" y="1421"/>
                    <a:pt x="4094" y="1481"/>
                    <a:pt x="4116" y="1535"/>
                  </a:cubicBezTo>
                  <a:cubicBezTo>
                    <a:pt x="4126" y="1568"/>
                    <a:pt x="4126" y="1600"/>
                    <a:pt x="4143" y="1628"/>
                  </a:cubicBezTo>
                  <a:cubicBezTo>
                    <a:pt x="4154" y="1655"/>
                    <a:pt x="4165" y="1666"/>
                    <a:pt x="4175" y="1687"/>
                  </a:cubicBezTo>
                  <a:cubicBezTo>
                    <a:pt x="4219" y="1802"/>
                    <a:pt x="4252" y="1921"/>
                    <a:pt x="4262" y="2046"/>
                  </a:cubicBezTo>
                  <a:cubicBezTo>
                    <a:pt x="4306" y="2302"/>
                    <a:pt x="4290" y="2563"/>
                    <a:pt x="4213" y="2813"/>
                  </a:cubicBezTo>
                  <a:cubicBezTo>
                    <a:pt x="4181" y="2921"/>
                    <a:pt x="4132" y="3019"/>
                    <a:pt x="4078" y="3117"/>
                  </a:cubicBezTo>
                  <a:cubicBezTo>
                    <a:pt x="4012" y="3226"/>
                    <a:pt x="3936" y="3324"/>
                    <a:pt x="3855" y="3421"/>
                  </a:cubicBezTo>
                  <a:cubicBezTo>
                    <a:pt x="3773" y="3541"/>
                    <a:pt x="3681" y="3650"/>
                    <a:pt x="3577" y="3748"/>
                  </a:cubicBezTo>
                  <a:cubicBezTo>
                    <a:pt x="3529" y="3797"/>
                    <a:pt x="3474" y="3835"/>
                    <a:pt x="3420" y="3884"/>
                  </a:cubicBezTo>
                  <a:cubicBezTo>
                    <a:pt x="3371" y="3927"/>
                    <a:pt x="3317" y="3965"/>
                    <a:pt x="3262" y="3998"/>
                  </a:cubicBezTo>
                  <a:cubicBezTo>
                    <a:pt x="3202" y="4036"/>
                    <a:pt x="3148" y="4079"/>
                    <a:pt x="3088" y="4123"/>
                  </a:cubicBezTo>
                  <a:cubicBezTo>
                    <a:pt x="3039" y="4166"/>
                    <a:pt x="2985" y="4210"/>
                    <a:pt x="2931" y="4242"/>
                  </a:cubicBezTo>
                  <a:cubicBezTo>
                    <a:pt x="2920" y="4248"/>
                    <a:pt x="2909" y="4253"/>
                    <a:pt x="2898" y="4264"/>
                  </a:cubicBezTo>
                  <a:cubicBezTo>
                    <a:pt x="2806" y="4286"/>
                    <a:pt x="2719" y="4302"/>
                    <a:pt x="2626" y="4329"/>
                  </a:cubicBezTo>
                  <a:cubicBezTo>
                    <a:pt x="2528" y="4362"/>
                    <a:pt x="2431" y="4362"/>
                    <a:pt x="2333" y="4384"/>
                  </a:cubicBezTo>
                  <a:cubicBezTo>
                    <a:pt x="2244" y="4399"/>
                    <a:pt x="2155" y="4406"/>
                    <a:pt x="2067" y="4406"/>
                  </a:cubicBezTo>
                  <a:cubicBezTo>
                    <a:pt x="1934" y="4406"/>
                    <a:pt x="1803" y="4389"/>
                    <a:pt x="1675" y="4356"/>
                  </a:cubicBezTo>
                  <a:cubicBezTo>
                    <a:pt x="1474" y="4302"/>
                    <a:pt x="1289" y="4215"/>
                    <a:pt x="1120" y="4096"/>
                  </a:cubicBezTo>
                  <a:cubicBezTo>
                    <a:pt x="1034" y="4047"/>
                    <a:pt x="952" y="3981"/>
                    <a:pt x="876" y="3916"/>
                  </a:cubicBezTo>
                  <a:cubicBezTo>
                    <a:pt x="800" y="3840"/>
                    <a:pt x="729" y="3758"/>
                    <a:pt x="675" y="3672"/>
                  </a:cubicBezTo>
                  <a:cubicBezTo>
                    <a:pt x="631" y="3606"/>
                    <a:pt x="566" y="3552"/>
                    <a:pt x="528" y="3481"/>
                  </a:cubicBezTo>
                  <a:cubicBezTo>
                    <a:pt x="468" y="3389"/>
                    <a:pt x="414" y="3296"/>
                    <a:pt x="365" y="3199"/>
                  </a:cubicBezTo>
                  <a:cubicBezTo>
                    <a:pt x="278" y="2992"/>
                    <a:pt x="218" y="2775"/>
                    <a:pt x="191" y="2552"/>
                  </a:cubicBezTo>
                  <a:cubicBezTo>
                    <a:pt x="169" y="2334"/>
                    <a:pt x="180" y="2117"/>
                    <a:pt x="218" y="1899"/>
                  </a:cubicBezTo>
                  <a:cubicBezTo>
                    <a:pt x="234" y="1796"/>
                    <a:pt x="267" y="1698"/>
                    <a:pt x="294" y="1595"/>
                  </a:cubicBezTo>
                  <a:cubicBezTo>
                    <a:pt x="311" y="1486"/>
                    <a:pt x="343" y="1378"/>
                    <a:pt x="387" y="1280"/>
                  </a:cubicBezTo>
                  <a:cubicBezTo>
                    <a:pt x="414" y="1236"/>
                    <a:pt x="436" y="1198"/>
                    <a:pt x="463" y="1155"/>
                  </a:cubicBezTo>
                  <a:cubicBezTo>
                    <a:pt x="479" y="1106"/>
                    <a:pt x="495" y="1062"/>
                    <a:pt x="523" y="1013"/>
                  </a:cubicBezTo>
                  <a:cubicBezTo>
                    <a:pt x="582" y="921"/>
                    <a:pt x="658" y="839"/>
                    <a:pt x="724" y="747"/>
                  </a:cubicBezTo>
                  <a:cubicBezTo>
                    <a:pt x="751" y="709"/>
                    <a:pt x="773" y="660"/>
                    <a:pt x="800" y="617"/>
                  </a:cubicBezTo>
                  <a:cubicBezTo>
                    <a:pt x="838" y="568"/>
                    <a:pt x="887" y="524"/>
                    <a:pt x="936" y="481"/>
                  </a:cubicBezTo>
                  <a:cubicBezTo>
                    <a:pt x="995" y="426"/>
                    <a:pt x="1055" y="383"/>
                    <a:pt x="1126" y="345"/>
                  </a:cubicBezTo>
                  <a:cubicBezTo>
                    <a:pt x="1246" y="285"/>
                    <a:pt x="1376" y="242"/>
                    <a:pt x="1512" y="214"/>
                  </a:cubicBezTo>
                  <a:cubicBezTo>
                    <a:pt x="1631" y="193"/>
                    <a:pt x="1751" y="182"/>
                    <a:pt x="1876" y="165"/>
                  </a:cubicBezTo>
                  <a:cubicBezTo>
                    <a:pt x="1939" y="163"/>
                    <a:pt x="2001" y="161"/>
                    <a:pt x="2064" y="161"/>
                  </a:cubicBezTo>
                  <a:close/>
                  <a:moveTo>
                    <a:pt x="2224" y="0"/>
                  </a:moveTo>
                  <a:cubicBezTo>
                    <a:pt x="2152" y="0"/>
                    <a:pt x="2080" y="3"/>
                    <a:pt x="2007" y="8"/>
                  </a:cubicBezTo>
                  <a:cubicBezTo>
                    <a:pt x="1865" y="8"/>
                    <a:pt x="1718" y="19"/>
                    <a:pt x="1577" y="46"/>
                  </a:cubicBezTo>
                  <a:cubicBezTo>
                    <a:pt x="1430" y="62"/>
                    <a:pt x="1284" y="111"/>
                    <a:pt x="1153" y="182"/>
                  </a:cubicBezTo>
                  <a:cubicBezTo>
                    <a:pt x="1088" y="214"/>
                    <a:pt x="1028" y="247"/>
                    <a:pt x="974" y="290"/>
                  </a:cubicBezTo>
                  <a:cubicBezTo>
                    <a:pt x="947" y="307"/>
                    <a:pt x="925" y="323"/>
                    <a:pt x="908" y="345"/>
                  </a:cubicBezTo>
                  <a:cubicBezTo>
                    <a:pt x="822" y="405"/>
                    <a:pt x="745" y="475"/>
                    <a:pt x="686" y="551"/>
                  </a:cubicBezTo>
                  <a:cubicBezTo>
                    <a:pt x="653" y="595"/>
                    <a:pt x="631" y="644"/>
                    <a:pt x="599" y="687"/>
                  </a:cubicBezTo>
                  <a:cubicBezTo>
                    <a:pt x="566" y="725"/>
                    <a:pt x="523" y="769"/>
                    <a:pt x="490" y="812"/>
                  </a:cubicBezTo>
                  <a:cubicBezTo>
                    <a:pt x="419" y="894"/>
                    <a:pt x="365" y="981"/>
                    <a:pt x="321" y="1084"/>
                  </a:cubicBezTo>
                  <a:cubicBezTo>
                    <a:pt x="300" y="1122"/>
                    <a:pt x="278" y="1160"/>
                    <a:pt x="251" y="1198"/>
                  </a:cubicBezTo>
                  <a:cubicBezTo>
                    <a:pt x="224" y="1247"/>
                    <a:pt x="202" y="1302"/>
                    <a:pt x="180" y="1356"/>
                  </a:cubicBezTo>
                  <a:cubicBezTo>
                    <a:pt x="142" y="1470"/>
                    <a:pt x="126" y="1590"/>
                    <a:pt x="93" y="1704"/>
                  </a:cubicBezTo>
                  <a:cubicBezTo>
                    <a:pt x="28" y="1927"/>
                    <a:pt x="1" y="2160"/>
                    <a:pt x="6" y="2389"/>
                  </a:cubicBezTo>
                  <a:cubicBezTo>
                    <a:pt x="22" y="2628"/>
                    <a:pt x="66" y="2867"/>
                    <a:pt x="142" y="3095"/>
                  </a:cubicBezTo>
                  <a:cubicBezTo>
                    <a:pt x="180" y="3204"/>
                    <a:pt x="229" y="3313"/>
                    <a:pt x="289" y="3416"/>
                  </a:cubicBezTo>
                  <a:cubicBezTo>
                    <a:pt x="332" y="3514"/>
                    <a:pt x="387" y="3601"/>
                    <a:pt x="457" y="3682"/>
                  </a:cubicBezTo>
                  <a:cubicBezTo>
                    <a:pt x="528" y="3748"/>
                    <a:pt x="577" y="3856"/>
                    <a:pt x="648" y="3932"/>
                  </a:cubicBezTo>
                  <a:cubicBezTo>
                    <a:pt x="718" y="4025"/>
                    <a:pt x="800" y="4101"/>
                    <a:pt x="892" y="4172"/>
                  </a:cubicBezTo>
                  <a:cubicBezTo>
                    <a:pt x="1072" y="4302"/>
                    <a:pt x="1267" y="4411"/>
                    <a:pt x="1474" y="4492"/>
                  </a:cubicBezTo>
                  <a:cubicBezTo>
                    <a:pt x="1679" y="4566"/>
                    <a:pt x="1894" y="4602"/>
                    <a:pt x="2112" y="4602"/>
                  </a:cubicBezTo>
                  <a:cubicBezTo>
                    <a:pt x="2165" y="4602"/>
                    <a:pt x="2219" y="4600"/>
                    <a:pt x="2273" y="4596"/>
                  </a:cubicBezTo>
                  <a:cubicBezTo>
                    <a:pt x="2333" y="4590"/>
                    <a:pt x="2387" y="4568"/>
                    <a:pt x="2447" y="4568"/>
                  </a:cubicBezTo>
                  <a:cubicBezTo>
                    <a:pt x="2507" y="4563"/>
                    <a:pt x="2566" y="4558"/>
                    <a:pt x="2626" y="4541"/>
                  </a:cubicBezTo>
                  <a:cubicBezTo>
                    <a:pt x="2670" y="4530"/>
                    <a:pt x="2713" y="4514"/>
                    <a:pt x="2762" y="4498"/>
                  </a:cubicBezTo>
                  <a:lnTo>
                    <a:pt x="2795" y="4498"/>
                  </a:lnTo>
                  <a:cubicBezTo>
                    <a:pt x="2860" y="4487"/>
                    <a:pt x="2920" y="4465"/>
                    <a:pt x="2974" y="4438"/>
                  </a:cubicBezTo>
                  <a:cubicBezTo>
                    <a:pt x="3094" y="4384"/>
                    <a:pt x="3208" y="4308"/>
                    <a:pt x="3306" y="4221"/>
                  </a:cubicBezTo>
                  <a:cubicBezTo>
                    <a:pt x="3355" y="4182"/>
                    <a:pt x="3404" y="4161"/>
                    <a:pt x="3452" y="4128"/>
                  </a:cubicBezTo>
                  <a:cubicBezTo>
                    <a:pt x="3507" y="4085"/>
                    <a:pt x="3556" y="4036"/>
                    <a:pt x="3605" y="3992"/>
                  </a:cubicBezTo>
                  <a:cubicBezTo>
                    <a:pt x="3719" y="3900"/>
                    <a:pt x="3817" y="3802"/>
                    <a:pt x="3909" y="3693"/>
                  </a:cubicBezTo>
                  <a:cubicBezTo>
                    <a:pt x="3947" y="3644"/>
                    <a:pt x="3985" y="3590"/>
                    <a:pt x="4023" y="3536"/>
                  </a:cubicBezTo>
                  <a:cubicBezTo>
                    <a:pt x="4061" y="3481"/>
                    <a:pt x="4116" y="3427"/>
                    <a:pt x="4159" y="3373"/>
                  </a:cubicBezTo>
                  <a:cubicBezTo>
                    <a:pt x="4230" y="3264"/>
                    <a:pt x="4290" y="3150"/>
                    <a:pt x="4338" y="3030"/>
                  </a:cubicBezTo>
                  <a:cubicBezTo>
                    <a:pt x="4387" y="2911"/>
                    <a:pt x="4425" y="2791"/>
                    <a:pt x="4447" y="2671"/>
                  </a:cubicBezTo>
                  <a:cubicBezTo>
                    <a:pt x="4474" y="2525"/>
                    <a:pt x="4485" y="2383"/>
                    <a:pt x="4480" y="2236"/>
                  </a:cubicBezTo>
                  <a:cubicBezTo>
                    <a:pt x="4474" y="2095"/>
                    <a:pt x="4453" y="1959"/>
                    <a:pt x="4415" y="1823"/>
                  </a:cubicBezTo>
                  <a:cubicBezTo>
                    <a:pt x="4398" y="1764"/>
                    <a:pt x="4382" y="1704"/>
                    <a:pt x="4360" y="1644"/>
                  </a:cubicBezTo>
                  <a:cubicBezTo>
                    <a:pt x="4349" y="1617"/>
                    <a:pt x="4333" y="1595"/>
                    <a:pt x="4322" y="1573"/>
                  </a:cubicBezTo>
                  <a:cubicBezTo>
                    <a:pt x="4306" y="1541"/>
                    <a:pt x="4300" y="1503"/>
                    <a:pt x="4290" y="1465"/>
                  </a:cubicBezTo>
                  <a:cubicBezTo>
                    <a:pt x="4235" y="1345"/>
                    <a:pt x="4175" y="1231"/>
                    <a:pt x="4105" y="1128"/>
                  </a:cubicBezTo>
                  <a:cubicBezTo>
                    <a:pt x="4078" y="1073"/>
                    <a:pt x="4045" y="1024"/>
                    <a:pt x="4007" y="975"/>
                  </a:cubicBezTo>
                  <a:cubicBezTo>
                    <a:pt x="3963" y="926"/>
                    <a:pt x="3914" y="888"/>
                    <a:pt x="3871" y="839"/>
                  </a:cubicBezTo>
                  <a:cubicBezTo>
                    <a:pt x="3828" y="791"/>
                    <a:pt x="3784" y="742"/>
                    <a:pt x="3735" y="698"/>
                  </a:cubicBezTo>
                  <a:cubicBezTo>
                    <a:pt x="3681" y="649"/>
                    <a:pt x="3616" y="606"/>
                    <a:pt x="3567" y="551"/>
                  </a:cubicBezTo>
                  <a:cubicBezTo>
                    <a:pt x="3262" y="274"/>
                    <a:pt x="2893" y="89"/>
                    <a:pt x="2490" y="13"/>
                  </a:cubicBezTo>
                  <a:cubicBezTo>
                    <a:pt x="2401" y="4"/>
                    <a:pt x="2312" y="0"/>
                    <a:pt x="222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2"/>
            <p:cNvSpPr/>
            <p:nvPr/>
          </p:nvSpPr>
          <p:spPr>
            <a:xfrm>
              <a:off x="3451200" y="3981825"/>
              <a:ext cx="56425" cy="42550"/>
            </a:xfrm>
            <a:custGeom>
              <a:rect b="b" l="l" r="r" t="t"/>
              <a:pathLst>
                <a:path extrusionOk="0" h="1702" w="2257">
                  <a:moveTo>
                    <a:pt x="1213" y="1"/>
                  </a:moveTo>
                  <a:cubicBezTo>
                    <a:pt x="1104" y="1"/>
                    <a:pt x="1001" y="17"/>
                    <a:pt x="903" y="39"/>
                  </a:cubicBezTo>
                  <a:cubicBezTo>
                    <a:pt x="778" y="55"/>
                    <a:pt x="664" y="88"/>
                    <a:pt x="555" y="142"/>
                  </a:cubicBezTo>
                  <a:cubicBezTo>
                    <a:pt x="474" y="175"/>
                    <a:pt x="403" y="224"/>
                    <a:pt x="338" y="284"/>
                  </a:cubicBezTo>
                  <a:cubicBezTo>
                    <a:pt x="294" y="327"/>
                    <a:pt x="267" y="381"/>
                    <a:pt x="235" y="430"/>
                  </a:cubicBezTo>
                  <a:cubicBezTo>
                    <a:pt x="197" y="474"/>
                    <a:pt x="153" y="506"/>
                    <a:pt x="115" y="550"/>
                  </a:cubicBezTo>
                  <a:cubicBezTo>
                    <a:pt x="1" y="664"/>
                    <a:pt x="6" y="854"/>
                    <a:pt x="126" y="963"/>
                  </a:cubicBezTo>
                  <a:cubicBezTo>
                    <a:pt x="232" y="1056"/>
                    <a:pt x="351" y="1084"/>
                    <a:pt x="476" y="1084"/>
                  </a:cubicBezTo>
                  <a:cubicBezTo>
                    <a:pt x="663" y="1084"/>
                    <a:pt x="862" y="1022"/>
                    <a:pt x="1049" y="1022"/>
                  </a:cubicBezTo>
                  <a:cubicBezTo>
                    <a:pt x="1101" y="1022"/>
                    <a:pt x="1152" y="1027"/>
                    <a:pt x="1202" y="1039"/>
                  </a:cubicBezTo>
                  <a:cubicBezTo>
                    <a:pt x="1300" y="1066"/>
                    <a:pt x="1403" y="1115"/>
                    <a:pt x="1441" y="1219"/>
                  </a:cubicBezTo>
                  <a:cubicBezTo>
                    <a:pt x="1447" y="1262"/>
                    <a:pt x="1463" y="1300"/>
                    <a:pt x="1485" y="1338"/>
                  </a:cubicBezTo>
                  <a:cubicBezTo>
                    <a:pt x="1523" y="1376"/>
                    <a:pt x="1561" y="1420"/>
                    <a:pt x="1594" y="1463"/>
                  </a:cubicBezTo>
                  <a:cubicBezTo>
                    <a:pt x="1662" y="1573"/>
                    <a:pt x="1780" y="1701"/>
                    <a:pt x="1916" y="1701"/>
                  </a:cubicBezTo>
                  <a:cubicBezTo>
                    <a:pt x="1942" y="1701"/>
                    <a:pt x="1969" y="1696"/>
                    <a:pt x="1996" y="1686"/>
                  </a:cubicBezTo>
                  <a:cubicBezTo>
                    <a:pt x="2191" y="1604"/>
                    <a:pt x="2257" y="1360"/>
                    <a:pt x="2240" y="1175"/>
                  </a:cubicBezTo>
                  <a:lnTo>
                    <a:pt x="2240" y="1175"/>
                  </a:lnTo>
                  <a:lnTo>
                    <a:pt x="2235" y="1180"/>
                  </a:lnTo>
                  <a:cubicBezTo>
                    <a:pt x="2219" y="1050"/>
                    <a:pt x="2181" y="925"/>
                    <a:pt x="2132" y="811"/>
                  </a:cubicBezTo>
                  <a:cubicBezTo>
                    <a:pt x="2115" y="762"/>
                    <a:pt x="2099" y="718"/>
                    <a:pt x="2077" y="675"/>
                  </a:cubicBezTo>
                  <a:cubicBezTo>
                    <a:pt x="2039" y="626"/>
                    <a:pt x="2001" y="583"/>
                    <a:pt x="1958" y="539"/>
                  </a:cubicBezTo>
                  <a:cubicBezTo>
                    <a:pt x="1952" y="530"/>
                    <a:pt x="1945" y="526"/>
                    <a:pt x="1937" y="526"/>
                  </a:cubicBezTo>
                  <a:cubicBezTo>
                    <a:pt x="1918" y="526"/>
                    <a:pt x="1899" y="552"/>
                    <a:pt x="1903" y="572"/>
                  </a:cubicBezTo>
                  <a:cubicBezTo>
                    <a:pt x="1914" y="648"/>
                    <a:pt x="1969" y="708"/>
                    <a:pt x="1990" y="784"/>
                  </a:cubicBezTo>
                  <a:cubicBezTo>
                    <a:pt x="2017" y="881"/>
                    <a:pt x="2061" y="968"/>
                    <a:pt x="2083" y="1066"/>
                  </a:cubicBezTo>
                  <a:cubicBezTo>
                    <a:pt x="2126" y="1229"/>
                    <a:pt x="2132" y="1458"/>
                    <a:pt x="1958" y="1561"/>
                  </a:cubicBezTo>
                  <a:cubicBezTo>
                    <a:pt x="1937" y="1574"/>
                    <a:pt x="1917" y="1579"/>
                    <a:pt x="1897" y="1579"/>
                  </a:cubicBezTo>
                  <a:cubicBezTo>
                    <a:pt x="1776" y="1579"/>
                    <a:pt x="1684" y="1360"/>
                    <a:pt x="1604" y="1295"/>
                  </a:cubicBezTo>
                  <a:cubicBezTo>
                    <a:pt x="1539" y="1246"/>
                    <a:pt x="1539" y="1159"/>
                    <a:pt x="1485" y="1093"/>
                  </a:cubicBezTo>
                  <a:cubicBezTo>
                    <a:pt x="1436" y="1045"/>
                    <a:pt x="1376" y="1001"/>
                    <a:pt x="1311" y="979"/>
                  </a:cubicBezTo>
                  <a:cubicBezTo>
                    <a:pt x="1229" y="945"/>
                    <a:pt x="1148" y="933"/>
                    <a:pt x="1066" y="933"/>
                  </a:cubicBezTo>
                  <a:cubicBezTo>
                    <a:pt x="879" y="933"/>
                    <a:pt x="690" y="996"/>
                    <a:pt x="498" y="996"/>
                  </a:cubicBezTo>
                  <a:cubicBezTo>
                    <a:pt x="466" y="996"/>
                    <a:pt x="435" y="994"/>
                    <a:pt x="403" y="990"/>
                  </a:cubicBezTo>
                  <a:cubicBezTo>
                    <a:pt x="218" y="968"/>
                    <a:pt x="28" y="805"/>
                    <a:pt x="180" y="621"/>
                  </a:cubicBezTo>
                  <a:cubicBezTo>
                    <a:pt x="224" y="561"/>
                    <a:pt x="289" y="517"/>
                    <a:pt x="332" y="457"/>
                  </a:cubicBezTo>
                  <a:cubicBezTo>
                    <a:pt x="360" y="409"/>
                    <a:pt x="392" y="365"/>
                    <a:pt x="436" y="327"/>
                  </a:cubicBezTo>
                  <a:cubicBezTo>
                    <a:pt x="468" y="300"/>
                    <a:pt x="512" y="278"/>
                    <a:pt x="550" y="256"/>
                  </a:cubicBezTo>
                  <a:cubicBezTo>
                    <a:pt x="648" y="202"/>
                    <a:pt x="751" y="164"/>
                    <a:pt x="860" y="148"/>
                  </a:cubicBezTo>
                  <a:cubicBezTo>
                    <a:pt x="974" y="120"/>
                    <a:pt x="1088" y="104"/>
                    <a:pt x="1208" y="99"/>
                  </a:cubicBezTo>
                  <a:cubicBezTo>
                    <a:pt x="1322" y="104"/>
                    <a:pt x="1436" y="148"/>
                    <a:pt x="1523" y="224"/>
                  </a:cubicBezTo>
                  <a:cubicBezTo>
                    <a:pt x="1572" y="273"/>
                    <a:pt x="1588" y="338"/>
                    <a:pt x="1659" y="360"/>
                  </a:cubicBezTo>
                  <a:cubicBezTo>
                    <a:pt x="1662" y="361"/>
                    <a:pt x="1665" y="361"/>
                    <a:pt x="1668" y="361"/>
                  </a:cubicBezTo>
                  <a:cubicBezTo>
                    <a:pt x="1699" y="361"/>
                    <a:pt x="1710" y="310"/>
                    <a:pt x="1675" y="300"/>
                  </a:cubicBezTo>
                  <a:cubicBezTo>
                    <a:pt x="1626" y="278"/>
                    <a:pt x="1604" y="197"/>
                    <a:pt x="1572" y="159"/>
                  </a:cubicBezTo>
                  <a:cubicBezTo>
                    <a:pt x="1555" y="137"/>
                    <a:pt x="1528" y="115"/>
                    <a:pt x="1507" y="99"/>
                  </a:cubicBezTo>
                  <a:cubicBezTo>
                    <a:pt x="1420" y="44"/>
                    <a:pt x="1316" y="12"/>
                    <a:pt x="1213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2"/>
            <p:cNvSpPr/>
            <p:nvPr/>
          </p:nvSpPr>
          <p:spPr>
            <a:xfrm>
              <a:off x="3454050" y="4058525"/>
              <a:ext cx="7375" cy="6600"/>
            </a:xfrm>
            <a:custGeom>
              <a:rect b="b" l="l" r="r" t="t"/>
              <a:pathLst>
                <a:path extrusionOk="0" h="264" w="295">
                  <a:moveTo>
                    <a:pt x="125" y="0"/>
                  </a:moveTo>
                  <a:cubicBezTo>
                    <a:pt x="113" y="0"/>
                    <a:pt x="100" y="7"/>
                    <a:pt x="93" y="20"/>
                  </a:cubicBezTo>
                  <a:cubicBezTo>
                    <a:pt x="61" y="69"/>
                    <a:pt x="1" y="124"/>
                    <a:pt x="39" y="189"/>
                  </a:cubicBezTo>
                  <a:cubicBezTo>
                    <a:pt x="63" y="238"/>
                    <a:pt x="110" y="264"/>
                    <a:pt x="159" y="264"/>
                  </a:cubicBezTo>
                  <a:cubicBezTo>
                    <a:pt x="186" y="264"/>
                    <a:pt x="215" y="256"/>
                    <a:pt x="240" y="238"/>
                  </a:cubicBezTo>
                  <a:cubicBezTo>
                    <a:pt x="284" y="194"/>
                    <a:pt x="295" y="124"/>
                    <a:pt x="273" y="64"/>
                  </a:cubicBezTo>
                  <a:cubicBezTo>
                    <a:pt x="262" y="31"/>
                    <a:pt x="240" y="10"/>
                    <a:pt x="208" y="4"/>
                  </a:cubicBezTo>
                  <a:cubicBezTo>
                    <a:pt x="199" y="2"/>
                    <a:pt x="190" y="1"/>
                    <a:pt x="183" y="1"/>
                  </a:cubicBezTo>
                  <a:cubicBezTo>
                    <a:pt x="171" y="1"/>
                    <a:pt x="160" y="3"/>
                    <a:pt x="148" y="10"/>
                  </a:cubicBezTo>
                  <a:cubicBezTo>
                    <a:pt x="141" y="3"/>
                    <a:pt x="133" y="0"/>
                    <a:pt x="12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2"/>
            <p:cNvSpPr/>
            <p:nvPr/>
          </p:nvSpPr>
          <p:spPr>
            <a:xfrm>
              <a:off x="3523225" y="4103100"/>
              <a:ext cx="5425" cy="9175"/>
            </a:xfrm>
            <a:custGeom>
              <a:rect b="b" l="l" r="r" t="t"/>
              <a:pathLst>
                <a:path extrusionOk="0" h="367" w="217">
                  <a:moveTo>
                    <a:pt x="150" y="0"/>
                  </a:moveTo>
                  <a:cubicBezTo>
                    <a:pt x="134" y="0"/>
                    <a:pt x="118" y="6"/>
                    <a:pt x="110" y="20"/>
                  </a:cubicBezTo>
                  <a:cubicBezTo>
                    <a:pt x="82" y="69"/>
                    <a:pt x="55" y="118"/>
                    <a:pt x="33" y="167"/>
                  </a:cubicBezTo>
                  <a:cubicBezTo>
                    <a:pt x="23" y="211"/>
                    <a:pt x="12" y="249"/>
                    <a:pt x="6" y="292"/>
                  </a:cubicBezTo>
                  <a:cubicBezTo>
                    <a:pt x="1" y="314"/>
                    <a:pt x="6" y="336"/>
                    <a:pt x="17" y="347"/>
                  </a:cubicBezTo>
                  <a:cubicBezTo>
                    <a:pt x="23" y="352"/>
                    <a:pt x="33" y="357"/>
                    <a:pt x="39" y="363"/>
                  </a:cubicBezTo>
                  <a:cubicBezTo>
                    <a:pt x="43" y="365"/>
                    <a:pt x="49" y="366"/>
                    <a:pt x="54" y="366"/>
                  </a:cubicBezTo>
                  <a:cubicBezTo>
                    <a:pt x="62" y="366"/>
                    <a:pt x="71" y="364"/>
                    <a:pt x="77" y="357"/>
                  </a:cubicBezTo>
                  <a:cubicBezTo>
                    <a:pt x="115" y="325"/>
                    <a:pt x="137" y="281"/>
                    <a:pt x="137" y="232"/>
                  </a:cubicBezTo>
                  <a:cubicBezTo>
                    <a:pt x="153" y="173"/>
                    <a:pt x="175" y="113"/>
                    <a:pt x="202" y="58"/>
                  </a:cubicBezTo>
                  <a:cubicBezTo>
                    <a:pt x="217" y="26"/>
                    <a:pt x="182" y="0"/>
                    <a:pt x="150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2"/>
            <p:cNvSpPr/>
            <p:nvPr/>
          </p:nvSpPr>
          <p:spPr>
            <a:xfrm>
              <a:off x="3527350" y="4106600"/>
              <a:ext cx="5550" cy="10200"/>
            </a:xfrm>
            <a:custGeom>
              <a:rect b="b" l="l" r="r" t="t"/>
              <a:pathLst>
                <a:path extrusionOk="0" h="408" w="222">
                  <a:moveTo>
                    <a:pt x="142" y="1"/>
                  </a:moveTo>
                  <a:cubicBezTo>
                    <a:pt x="110" y="1"/>
                    <a:pt x="83" y="41"/>
                    <a:pt x="113" y="71"/>
                  </a:cubicBezTo>
                  <a:cubicBezTo>
                    <a:pt x="113" y="71"/>
                    <a:pt x="64" y="136"/>
                    <a:pt x="59" y="152"/>
                  </a:cubicBezTo>
                  <a:cubicBezTo>
                    <a:pt x="31" y="185"/>
                    <a:pt x="15" y="228"/>
                    <a:pt x="10" y="272"/>
                  </a:cubicBezTo>
                  <a:cubicBezTo>
                    <a:pt x="0" y="315"/>
                    <a:pt x="3" y="408"/>
                    <a:pt x="59" y="408"/>
                  </a:cubicBezTo>
                  <a:cubicBezTo>
                    <a:pt x="67" y="408"/>
                    <a:pt x="76" y="406"/>
                    <a:pt x="86" y="402"/>
                  </a:cubicBezTo>
                  <a:cubicBezTo>
                    <a:pt x="124" y="386"/>
                    <a:pt x="124" y="342"/>
                    <a:pt x="129" y="304"/>
                  </a:cubicBezTo>
                  <a:cubicBezTo>
                    <a:pt x="135" y="261"/>
                    <a:pt x="151" y="223"/>
                    <a:pt x="167" y="185"/>
                  </a:cubicBezTo>
                  <a:cubicBezTo>
                    <a:pt x="195" y="130"/>
                    <a:pt x="222" y="60"/>
                    <a:pt x="167" y="16"/>
                  </a:cubicBezTo>
                  <a:lnTo>
                    <a:pt x="167" y="11"/>
                  </a:lnTo>
                  <a:cubicBezTo>
                    <a:pt x="159" y="4"/>
                    <a:pt x="150" y="1"/>
                    <a:pt x="14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2"/>
            <p:cNvSpPr/>
            <p:nvPr/>
          </p:nvSpPr>
          <p:spPr>
            <a:xfrm>
              <a:off x="3530025" y="4112125"/>
              <a:ext cx="6000" cy="9000"/>
            </a:xfrm>
            <a:custGeom>
              <a:rect b="b" l="l" r="r" t="t"/>
              <a:pathLst>
                <a:path extrusionOk="0" h="360" w="240">
                  <a:moveTo>
                    <a:pt x="188" y="0"/>
                  </a:moveTo>
                  <a:cubicBezTo>
                    <a:pt x="174" y="0"/>
                    <a:pt x="161" y="9"/>
                    <a:pt x="158" y="24"/>
                  </a:cubicBezTo>
                  <a:cubicBezTo>
                    <a:pt x="147" y="56"/>
                    <a:pt x="131" y="83"/>
                    <a:pt x="109" y="105"/>
                  </a:cubicBezTo>
                  <a:cubicBezTo>
                    <a:pt x="93" y="132"/>
                    <a:pt x="77" y="159"/>
                    <a:pt x="66" y="187"/>
                  </a:cubicBezTo>
                  <a:cubicBezTo>
                    <a:pt x="28" y="241"/>
                    <a:pt x="1" y="290"/>
                    <a:pt x="44" y="350"/>
                  </a:cubicBezTo>
                  <a:cubicBezTo>
                    <a:pt x="53" y="356"/>
                    <a:pt x="62" y="359"/>
                    <a:pt x="71" y="359"/>
                  </a:cubicBezTo>
                  <a:cubicBezTo>
                    <a:pt x="85" y="359"/>
                    <a:pt x="97" y="352"/>
                    <a:pt x="104" y="339"/>
                  </a:cubicBezTo>
                  <a:cubicBezTo>
                    <a:pt x="120" y="312"/>
                    <a:pt x="131" y="284"/>
                    <a:pt x="147" y="252"/>
                  </a:cubicBezTo>
                  <a:cubicBezTo>
                    <a:pt x="164" y="225"/>
                    <a:pt x="175" y="198"/>
                    <a:pt x="185" y="165"/>
                  </a:cubicBezTo>
                  <a:cubicBezTo>
                    <a:pt x="213" y="116"/>
                    <a:pt x="240" y="72"/>
                    <a:pt x="218" y="18"/>
                  </a:cubicBezTo>
                  <a:cubicBezTo>
                    <a:pt x="211" y="6"/>
                    <a:pt x="199" y="0"/>
                    <a:pt x="188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2"/>
            <p:cNvSpPr/>
            <p:nvPr/>
          </p:nvSpPr>
          <p:spPr>
            <a:xfrm>
              <a:off x="3535725" y="4117175"/>
              <a:ext cx="3425" cy="7250"/>
            </a:xfrm>
            <a:custGeom>
              <a:rect b="b" l="l" r="r" t="t"/>
              <a:pathLst>
                <a:path extrusionOk="0" h="290" w="137">
                  <a:moveTo>
                    <a:pt x="55" y="1"/>
                  </a:moveTo>
                  <a:cubicBezTo>
                    <a:pt x="17" y="1"/>
                    <a:pt x="1" y="55"/>
                    <a:pt x="33" y="77"/>
                  </a:cubicBezTo>
                  <a:cubicBezTo>
                    <a:pt x="33" y="104"/>
                    <a:pt x="33" y="131"/>
                    <a:pt x="28" y="159"/>
                  </a:cubicBezTo>
                  <a:cubicBezTo>
                    <a:pt x="17" y="191"/>
                    <a:pt x="6" y="224"/>
                    <a:pt x="1" y="256"/>
                  </a:cubicBezTo>
                  <a:cubicBezTo>
                    <a:pt x="1" y="273"/>
                    <a:pt x="17" y="289"/>
                    <a:pt x="39" y="289"/>
                  </a:cubicBezTo>
                  <a:cubicBezTo>
                    <a:pt x="88" y="289"/>
                    <a:pt x="120" y="224"/>
                    <a:pt x="126" y="180"/>
                  </a:cubicBezTo>
                  <a:cubicBezTo>
                    <a:pt x="137" y="126"/>
                    <a:pt x="131" y="72"/>
                    <a:pt x="110" y="23"/>
                  </a:cubicBezTo>
                  <a:cubicBezTo>
                    <a:pt x="104" y="12"/>
                    <a:pt x="88" y="1"/>
                    <a:pt x="7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2"/>
            <p:cNvSpPr/>
            <p:nvPr/>
          </p:nvSpPr>
          <p:spPr>
            <a:xfrm>
              <a:off x="3550675" y="4133350"/>
              <a:ext cx="5800" cy="7850"/>
            </a:xfrm>
            <a:custGeom>
              <a:rect b="b" l="l" r="r" t="t"/>
              <a:pathLst>
                <a:path extrusionOk="0" h="314" w="232">
                  <a:moveTo>
                    <a:pt x="169" y="1"/>
                  </a:moveTo>
                  <a:cubicBezTo>
                    <a:pt x="154" y="1"/>
                    <a:pt x="140" y="9"/>
                    <a:pt x="131" y="28"/>
                  </a:cubicBezTo>
                  <a:cubicBezTo>
                    <a:pt x="99" y="88"/>
                    <a:pt x="1" y="240"/>
                    <a:pt x="71" y="305"/>
                  </a:cubicBezTo>
                  <a:cubicBezTo>
                    <a:pt x="77" y="311"/>
                    <a:pt x="85" y="313"/>
                    <a:pt x="93" y="313"/>
                  </a:cubicBezTo>
                  <a:cubicBezTo>
                    <a:pt x="101" y="313"/>
                    <a:pt x="110" y="311"/>
                    <a:pt x="115" y="305"/>
                  </a:cubicBezTo>
                  <a:cubicBezTo>
                    <a:pt x="137" y="273"/>
                    <a:pt x="153" y="235"/>
                    <a:pt x="164" y="196"/>
                  </a:cubicBezTo>
                  <a:cubicBezTo>
                    <a:pt x="175" y="153"/>
                    <a:pt x="197" y="115"/>
                    <a:pt x="213" y="77"/>
                  </a:cubicBezTo>
                  <a:cubicBezTo>
                    <a:pt x="231" y="36"/>
                    <a:pt x="200" y="1"/>
                    <a:pt x="169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2"/>
            <p:cNvSpPr/>
            <p:nvPr/>
          </p:nvSpPr>
          <p:spPr>
            <a:xfrm>
              <a:off x="3554500" y="4137850"/>
              <a:ext cx="5050" cy="7775"/>
            </a:xfrm>
            <a:custGeom>
              <a:rect b="b" l="l" r="r" t="t"/>
              <a:pathLst>
                <a:path extrusionOk="0" h="311" w="202">
                  <a:moveTo>
                    <a:pt x="114" y="0"/>
                  </a:moveTo>
                  <a:cubicBezTo>
                    <a:pt x="76" y="0"/>
                    <a:pt x="54" y="44"/>
                    <a:pt x="82" y="71"/>
                  </a:cubicBezTo>
                  <a:cubicBezTo>
                    <a:pt x="76" y="76"/>
                    <a:pt x="71" y="87"/>
                    <a:pt x="65" y="93"/>
                  </a:cubicBezTo>
                  <a:cubicBezTo>
                    <a:pt x="54" y="109"/>
                    <a:pt x="44" y="125"/>
                    <a:pt x="33" y="147"/>
                  </a:cubicBezTo>
                  <a:cubicBezTo>
                    <a:pt x="22" y="169"/>
                    <a:pt x="16" y="190"/>
                    <a:pt x="11" y="212"/>
                  </a:cubicBezTo>
                  <a:cubicBezTo>
                    <a:pt x="5" y="234"/>
                    <a:pt x="0" y="256"/>
                    <a:pt x="0" y="272"/>
                  </a:cubicBezTo>
                  <a:cubicBezTo>
                    <a:pt x="0" y="294"/>
                    <a:pt x="16" y="310"/>
                    <a:pt x="38" y="310"/>
                  </a:cubicBezTo>
                  <a:cubicBezTo>
                    <a:pt x="82" y="310"/>
                    <a:pt x="98" y="277"/>
                    <a:pt x="114" y="245"/>
                  </a:cubicBezTo>
                  <a:cubicBezTo>
                    <a:pt x="130" y="212"/>
                    <a:pt x="141" y="174"/>
                    <a:pt x="163" y="142"/>
                  </a:cubicBezTo>
                  <a:cubicBezTo>
                    <a:pt x="196" y="87"/>
                    <a:pt x="201" y="0"/>
                    <a:pt x="11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0" name="Google Shape;400;p22"/>
          <p:cNvSpPr/>
          <p:nvPr/>
        </p:nvSpPr>
        <p:spPr>
          <a:xfrm>
            <a:off x="4061750" y="875208"/>
            <a:ext cx="3566400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401" name="Google Shape;401;p22"/>
          <p:cNvGrpSpPr/>
          <p:nvPr/>
        </p:nvGrpSpPr>
        <p:grpSpPr>
          <a:xfrm>
            <a:off x="7628151" y="454629"/>
            <a:ext cx="573737" cy="501991"/>
            <a:chOff x="3909725" y="4220775"/>
            <a:chExt cx="294375" cy="252625"/>
          </a:xfrm>
        </p:grpSpPr>
        <p:sp>
          <p:nvSpPr>
            <p:cNvPr id="402" name="Google Shape;402;p22"/>
            <p:cNvSpPr/>
            <p:nvPr/>
          </p:nvSpPr>
          <p:spPr>
            <a:xfrm>
              <a:off x="3909725" y="4220775"/>
              <a:ext cx="294375" cy="252625"/>
            </a:xfrm>
            <a:custGeom>
              <a:rect b="b" l="l" r="r" t="t"/>
              <a:pathLst>
                <a:path extrusionOk="0" h="10105" w="11775">
                  <a:moveTo>
                    <a:pt x="10049" y="331"/>
                  </a:moveTo>
                  <a:cubicBezTo>
                    <a:pt x="10083" y="331"/>
                    <a:pt x="10117" y="334"/>
                    <a:pt x="10149" y="341"/>
                  </a:cubicBezTo>
                  <a:cubicBezTo>
                    <a:pt x="10350" y="390"/>
                    <a:pt x="10557" y="418"/>
                    <a:pt x="10752" y="494"/>
                  </a:cubicBezTo>
                  <a:cubicBezTo>
                    <a:pt x="10981" y="586"/>
                    <a:pt x="11106" y="755"/>
                    <a:pt x="11203" y="977"/>
                  </a:cubicBezTo>
                  <a:cubicBezTo>
                    <a:pt x="11241" y="1075"/>
                    <a:pt x="11307" y="1168"/>
                    <a:pt x="11345" y="1271"/>
                  </a:cubicBezTo>
                  <a:cubicBezTo>
                    <a:pt x="11383" y="1391"/>
                    <a:pt x="11399" y="1516"/>
                    <a:pt x="11388" y="1641"/>
                  </a:cubicBezTo>
                  <a:lnTo>
                    <a:pt x="11388" y="1646"/>
                  </a:lnTo>
                  <a:cubicBezTo>
                    <a:pt x="11366" y="1880"/>
                    <a:pt x="11318" y="2114"/>
                    <a:pt x="11236" y="2336"/>
                  </a:cubicBezTo>
                  <a:cubicBezTo>
                    <a:pt x="11154" y="2559"/>
                    <a:pt x="10975" y="2717"/>
                    <a:pt x="10850" y="2913"/>
                  </a:cubicBezTo>
                  <a:cubicBezTo>
                    <a:pt x="10600" y="3309"/>
                    <a:pt x="10143" y="3483"/>
                    <a:pt x="9823" y="3810"/>
                  </a:cubicBezTo>
                  <a:cubicBezTo>
                    <a:pt x="9774" y="3864"/>
                    <a:pt x="9719" y="3913"/>
                    <a:pt x="9660" y="3962"/>
                  </a:cubicBezTo>
                  <a:lnTo>
                    <a:pt x="9622" y="3962"/>
                  </a:lnTo>
                  <a:cubicBezTo>
                    <a:pt x="9393" y="4038"/>
                    <a:pt x="9192" y="4234"/>
                    <a:pt x="8980" y="4348"/>
                  </a:cubicBezTo>
                  <a:cubicBezTo>
                    <a:pt x="8795" y="4451"/>
                    <a:pt x="8572" y="4565"/>
                    <a:pt x="8420" y="4717"/>
                  </a:cubicBezTo>
                  <a:cubicBezTo>
                    <a:pt x="8344" y="4793"/>
                    <a:pt x="8252" y="4826"/>
                    <a:pt x="8170" y="4891"/>
                  </a:cubicBezTo>
                  <a:cubicBezTo>
                    <a:pt x="8089" y="4962"/>
                    <a:pt x="8002" y="5043"/>
                    <a:pt x="7915" y="5109"/>
                  </a:cubicBezTo>
                  <a:cubicBezTo>
                    <a:pt x="7828" y="5163"/>
                    <a:pt x="7746" y="5228"/>
                    <a:pt x="7676" y="5304"/>
                  </a:cubicBezTo>
                  <a:cubicBezTo>
                    <a:pt x="7654" y="5321"/>
                    <a:pt x="7637" y="5342"/>
                    <a:pt x="7627" y="5364"/>
                  </a:cubicBezTo>
                  <a:cubicBezTo>
                    <a:pt x="7512" y="5446"/>
                    <a:pt x="7425" y="5560"/>
                    <a:pt x="7317" y="5647"/>
                  </a:cubicBezTo>
                  <a:cubicBezTo>
                    <a:pt x="7262" y="5690"/>
                    <a:pt x="7192" y="5750"/>
                    <a:pt x="7116" y="5750"/>
                  </a:cubicBezTo>
                  <a:cubicBezTo>
                    <a:pt x="7034" y="5750"/>
                    <a:pt x="6958" y="5669"/>
                    <a:pt x="6904" y="5614"/>
                  </a:cubicBezTo>
                  <a:cubicBezTo>
                    <a:pt x="6567" y="5299"/>
                    <a:pt x="6246" y="4962"/>
                    <a:pt x="5952" y="4603"/>
                  </a:cubicBezTo>
                  <a:cubicBezTo>
                    <a:pt x="5806" y="4429"/>
                    <a:pt x="5664" y="4255"/>
                    <a:pt x="5507" y="4087"/>
                  </a:cubicBezTo>
                  <a:cubicBezTo>
                    <a:pt x="5371" y="3940"/>
                    <a:pt x="5181" y="3771"/>
                    <a:pt x="5121" y="3576"/>
                  </a:cubicBezTo>
                  <a:cubicBezTo>
                    <a:pt x="5099" y="3521"/>
                    <a:pt x="5104" y="3462"/>
                    <a:pt x="5132" y="3407"/>
                  </a:cubicBezTo>
                  <a:cubicBezTo>
                    <a:pt x="5186" y="3358"/>
                    <a:pt x="5229" y="3282"/>
                    <a:pt x="5278" y="3228"/>
                  </a:cubicBezTo>
                  <a:cubicBezTo>
                    <a:pt x="5376" y="3146"/>
                    <a:pt x="5479" y="3070"/>
                    <a:pt x="5588" y="2994"/>
                  </a:cubicBezTo>
                  <a:cubicBezTo>
                    <a:pt x="5691" y="2913"/>
                    <a:pt x="5784" y="2826"/>
                    <a:pt x="5882" y="2733"/>
                  </a:cubicBezTo>
                  <a:cubicBezTo>
                    <a:pt x="6061" y="2570"/>
                    <a:pt x="6251" y="2418"/>
                    <a:pt x="6436" y="2255"/>
                  </a:cubicBezTo>
                  <a:cubicBezTo>
                    <a:pt x="6518" y="2179"/>
                    <a:pt x="6605" y="2108"/>
                    <a:pt x="6692" y="2037"/>
                  </a:cubicBezTo>
                  <a:cubicBezTo>
                    <a:pt x="6784" y="1967"/>
                    <a:pt x="6838" y="1880"/>
                    <a:pt x="6931" y="1825"/>
                  </a:cubicBezTo>
                  <a:cubicBezTo>
                    <a:pt x="7110" y="1717"/>
                    <a:pt x="7284" y="1586"/>
                    <a:pt x="7442" y="1450"/>
                  </a:cubicBezTo>
                  <a:cubicBezTo>
                    <a:pt x="7648" y="1293"/>
                    <a:pt x="7844" y="1130"/>
                    <a:pt x="8056" y="983"/>
                  </a:cubicBezTo>
                  <a:cubicBezTo>
                    <a:pt x="8257" y="836"/>
                    <a:pt x="8469" y="711"/>
                    <a:pt x="8692" y="602"/>
                  </a:cubicBezTo>
                  <a:cubicBezTo>
                    <a:pt x="8920" y="510"/>
                    <a:pt x="9160" y="445"/>
                    <a:pt x="9404" y="412"/>
                  </a:cubicBezTo>
                  <a:cubicBezTo>
                    <a:pt x="9535" y="390"/>
                    <a:pt x="9660" y="369"/>
                    <a:pt x="9790" y="358"/>
                  </a:cubicBezTo>
                  <a:cubicBezTo>
                    <a:pt x="9872" y="350"/>
                    <a:pt x="9963" y="331"/>
                    <a:pt x="10049" y="331"/>
                  </a:cubicBezTo>
                  <a:close/>
                  <a:moveTo>
                    <a:pt x="10600" y="3636"/>
                  </a:moveTo>
                  <a:cubicBezTo>
                    <a:pt x="10633" y="3755"/>
                    <a:pt x="10725" y="3853"/>
                    <a:pt x="10747" y="3978"/>
                  </a:cubicBezTo>
                  <a:lnTo>
                    <a:pt x="10747" y="3978"/>
                  </a:lnTo>
                  <a:cubicBezTo>
                    <a:pt x="10746" y="4052"/>
                    <a:pt x="10735" y="4126"/>
                    <a:pt x="10703" y="4190"/>
                  </a:cubicBezTo>
                  <a:cubicBezTo>
                    <a:pt x="10665" y="4272"/>
                    <a:pt x="10611" y="4337"/>
                    <a:pt x="10546" y="4391"/>
                  </a:cubicBezTo>
                  <a:cubicBezTo>
                    <a:pt x="10442" y="4500"/>
                    <a:pt x="10350" y="4609"/>
                    <a:pt x="10268" y="4728"/>
                  </a:cubicBezTo>
                  <a:cubicBezTo>
                    <a:pt x="10171" y="4848"/>
                    <a:pt x="10051" y="4918"/>
                    <a:pt x="9953" y="5027"/>
                  </a:cubicBezTo>
                  <a:cubicBezTo>
                    <a:pt x="9850" y="5141"/>
                    <a:pt x="9741" y="5245"/>
                    <a:pt x="9627" y="5342"/>
                  </a:cubicBezTo>
                  <a:cubicBezTo>
                    <a:pt x="9486" y="5457"/>
                    <a:pt x="9361" y="5603"/>
                    <a:pt x="9208" y="5707"/>
                  </a:cubicBezTo>
                  <a:cubicBezTo>
                    <a:pt x="9100" y="5783"/>
                    <a:pt x="8991" y="5848"/>
                    <a:pt x="8882" y="5929"/>
                  </a:cubicBezTo>
                  <a:cubicBezTo>
                    <a:pt x="8833" y="5968"/>
                    <a:pt x="8784" y="6011"/>
                    <a:pt x="8746" y="6060"/>
                  </a:cubicBezTo>
                  <a:cubicBezTo>
                    <a:pt x="8708" y="6131"/>
                    <a:pt x="8703" y="6201"/>
                    <a:pt x="8670" y="6272"/>
                  </a:cubicBezTo>
                  <a:cubicBezTo>
                    <a:pt x="8600" y="6402"/>
                    <a:pt x="8453" y="6484"/>
                    <a:pt x="8333" y="6560"/>
                  </a:cubicBezTo>
                  <a:cubicBezTo>
                    <a:pt x="8256" y="6604"/>
                    <a:pt x="8176" y="6633"/>
                    <a:pt x="8099" y="6633"/>
                  </a:cubicBezTo>
                  <a:cubicBezTo>
                    <a:pt x="8024" y="6633"/>
                    <a:pt x="7952" y="6605"/>
                    <a:pt x="7888" y="6538"/>
                  </a:cubicBezTo>
                  <a:cubicBezTo>
                    <a:pt x="7773" y="6419"/>
                    <a:pt x="7735" y="6245"/>
                    <a:pt x="7844" y="6109"/>
                  </a:cubicBezTo>
                  <a:cubicBezTo>
                    <a:pt x="7958" y="5973"/>
                    <a:pt x="8116" y="5995"/>
                    <a:pt x="8273" y="5957"/>
                  </a:cubicBezTo>
                  <a:cubicBezTo>
                    <a:pt x="8409" y="5929"/>
                    <a:pt x="8518" y="5837"/>
                    <a:pt x="8649" y="5788"/>
                  </a:cubicBezTo>
                  <a:cubicBezTo>
                    <a:pt x="8784" y="5739"/>
                    <a:pt x="8909" y="5674"/>
                    <a:pt x="9024" y="5582"/>
                  </a:cubicBezTo>
                  <a:cubicBezTo>
                    <a:pt x="9143" y="5478"/>
                    <a:pt x="9263" y="5375"/>
                    <a:pt x="9393" y="5277"/>
                  </a:cubicBezTo>
                  <a:cubicBezTo>
                    <a:pt x="9513" y="5196"/>
                    <a:pt x="9622" y="5098"/>
                    <a:pt x="9714" y="4978"/>
                  </a:cubicBezTo>
                  <a:cubicBezTo>
                    <a:pt x="9817" y="4842"/>
                    <a:pt x="9959" y="4766"/>
                    <a:pt x="10073" y="4636"/>
                  </a:cubicBezTo>
                  <a:cubicBezTo>
                    <a:pt x="10176" y="4522"/>
                    <a:pt x="10263" y="4391"/>
                    <a:pt x="10328" y="4250"/>
                  </a:cubicBezTo>
                  <a:cubicBezTo>
                    <a:pt x="10383" y="4130"/>
                    <a:pt x="10421" y="3994"/>
                    <a:pt x="10355" y="3875"/>
                  </a:cubicBezTo>
                  <a:cubicBezTo>
                    <a:pt x="10350" y="3853"/>
                    <a:pt x="10339" y="3837"/>
                    <a:pt x="10323" y="3820"/>
                  </a:cubicBezTo>
                  <a:lnTo>
                    <a:pt x="10426" y="3755"/>
                  </a:lnTo>
                  <a:cubicBezTo>
                    <a:pt x="10486" y="3717"/>
                    <a:pt x="10540" y="3679"/>
                    <a:pt x="10600" y="3636"/>
                  </a:cubicBezTo>
                  <a:close/>
                  <a:moveTo>
                    <a:pt x="5007" y="4000"/>
                  </a:moveTo>
                  <a:cubicBezTo>
                    <a:pt x="5083" y="4103"/>
                    <a:pt x="5170" y="4195"/>
                    <a:pt x="5240" y="4282"/>
                  </a:cubicBezTo>
                  <a:cubicBezTo>
                    <a:pt x="5539" y="4614"/>
                    <a:pt x="5800" y="4978"/>
                    <a:pt x="6105" y="5299"/>
                  </a:cubicBezTo>
                  <a:cubicBezTo>
                    <a:pt x="6262" y="5467"/>
                    <a:pt x="6425" y="5631"/>
                    <a:pt x="6583" y="5794"/>
                  </a:cubicBezTo>
                  <a:lnTo>
                    <a:pt x="6626" y="5837"/>
                  </a:lnTo>
                  <a:cubicBezTo>
                    <a:pt x="6376" y="6082"/>
                    <a:pt x="6099" y="6299"/>
                    <a:pt x="5838" y="6538"/>
                  </a:cubicBezTo>
                  <a:lnTo>
                    <a:pt x="5844" y="6544"/>
                  </a:lnTo>
                  <a:cubicBezTo>
                    <a:pt x="5577" y="6788"/>
                    <a:pt x="5327" y="7055"/>
                    <a:pt x="5039" y="7278"/>
                  </a:cubicBezTo>
                  <a:cubicBezTo>
                    <a:pt x="4963" y="7234"/>
                    <a:pt x="4892" y="7174"/>
                    <a:pt x="4838" y="7109"/>
                  </a:cubicBezTo>
                  <a:cubicBezTo>
                    <a:pt x="4762" y="7033"/>
                    <a:pt x="4680" y="6962"/>
                    <a:pt x="4593" y="6897"/>
                  </a:cubicBezTo>
                  <a:cubicBezTo>
                    <a:pt x="4539" y="6859"/>
                    <a:pt x="4490" y="6816"/>
                    <a:pt x="4447" y="6761"/>
                  </a:cubicBezTo>
                  <a:cubicBezTo>
                    <a:pt x="4425" y="6729"/>
                    <a:pt x="4414" y="6690"/>
                    <a:pt x="4387" y="6658"/>
                  </a:cubicBezTo>
                  <a:cubicBezTo>
                    <a:pt x="4333" y="6582"/>
                    <a:pt x="4251" y="6517"/>
                    <a:pt x="4197" y="6435"/>
                  </a:cubicBezTo>
                  <a:cubicBezTo>
                    <a:pt x="4072" y="6250"/>
                    <a:pt x="3925" y="6082"/>
                    <a:pt x="3800" y="5891"/>
                  </a:cubicBezTo>
                  <a:cubicBezTo>
                    <a:pt x="3751" y="5815"/>
                    <a:pt x="3697" y="5756"/>
                    <a:pt x="3642" y="5685"/>
                  </a:cubicBezTo>
                  <a:cubicBezTo>
                    <a:pt x="3610" y="5636"/>
                    <a:pt x="3588" y="5587"/>
                    <a:pt x="3566" y="5533"/>
                  </a:cubicBezTo>
                  <a:cubicBezTo>
                    <a:pt x="3555" y="5505"/>
                    <a:pt x="3539" y="5484"/>
                    <a:pt x="3523" y="5462"/>
                  </a:cubicBezTo>
                  <a:lnTo>
                    <a:pt x="3533" y="5457"/>
                  </a:lnTo>
                  <a:cubicBezTo>
                    <a:pt x="3691" y="5342"/>
                    <a:pt x="3838" y="5212"/>
                    <a:pt x="3979" y="5071"/>
                  </a:cubicBezTo>
                  <a:cubicBezTo>
                    <a:pt x="4115" y="4929"/>
                    <a:pt x="4218" y="4766"/>
                    <a:pt x="4371" y="4636"/>
                  </a:cubicBezTo>
                  <a:cubicBezTo>
                    <a:pt x="4539" y="4500"/>
                    <a:pt x="4697" y="4353"/>
                    <a:pt x="4838" y="4190"/>
                  </a:cubicBezTo>
                  <a:cubicBezTo>
                    <a:pt x="4892" y="4130"/>
                    <a:pt x="4952" y="4070"/>
                    <a:pt x="5007" y="4000"/>
                  </a:cubicBezTo>
                  <a:close/>
                  <a:moveTo>
                    <a:pt x="3463" y="5516"/>
                  </a:moveTo>
                  <a:cubicBezTo>
                    <a:pt x="3485" y="5565"/>
                    <a:pt x="3501" y="5620"/>
                    <a:pt x="3523" y="5669"/>
                  </a:cubicBezTo>
                  <a:cubicBezTo>
                    <a:pt x="3544" y="5712"/>
                    <a:pt x="3572" y="5750"/>
                    <a:pt x="3604" y="5783"/>
                  </a:cubicBezTo>
                  <a:cubicBezTo>
                    <a:pt x="3642" y="5832"/>
                    <a:pt x="3680" y="5891"/>
                    <a:pt x="3713" y="5946"/>
                  </a:cubicBezTo>
                  <a:cubicBezTo>
                    <a:pt x="3849" y="6158"/>
                    <a:pt x="3990" y="6375"/>
                    <a:pt x="4148" y="6576"/>
                  </a:cubicBezTo>
                  <a:cubicBezTo>
                    <a:pt x="4218" y="6658"/>
                    <a:pt x="4284" y="6750"/>
                    <a:pt x="4343" y="6848"/>
                  </a:cubicBezTo>
                  <a:cubicBezTo>
                    <a:pt x="4398" y="6941"/>
                    <a:pt x="4490" y="6989"/>
                    <a:pt x="4572" y="7060"/>
                  </a:cubicBezTo>
                  <a:cubicBezTo>
                    <a:pt x="4648" y="7131"/>
                    <a:pt x="4740" y="7212"/>
                    <a:pt x="4822" y="7294"/>
                  </a:cubicBezTo>
                  <a:cubicBezTo>
                    <a:pt x="4854" y="7326"/>
                    <a:pt x="4887" y="7354"/>
                    <a:pt x="4925" y="7381"/>
                  </a:cubicBezTo>
                  <a:cubicBezTo>
                    <a:pt x="4876" y="7424"/>
                    <a:pt x="4838" y="7468"/>
                    <a:pt x="4795" y="7517"/>
                  </a:cubicBezTo>
                  <a:cubicBezTo>
                    <a:pt x="4664" y="7403"/>
                    <a:pt x="4517" y="7310"/>
                    <a:pt x="4392" y="7191"/>
                  </a:cubicBezTo>
                  <a:cubicBezTo>
                    <a:pt x="4235" y="7033"/>
                    <a:pt x="4121" y="6848"/>
                    <a:pt x="3974" y="6680"/>
                  </a:cubicBezTo>
                  <a:cubicBezTo>
                    <a:pt x="3822" y="6517"/>
                    <a:pt x="3686" y="6343"/>
                    <a:pt x="3561" y="6158"/>
                  </a:cubicBezTo>
                  <a:cubicBezTo>
                    <a:pt x="3501" y="6065"/>
                    <a:pt x="3436" y="5978"/>
                    <a:pt x="3381" y="5886"/>
                  </a:cubicBezTo>
                  <a:cubicBezTo>
                    <a:pt x="3349" y="5826"/>
                    <a:pt x="3300" y="5756"/>
                    <a:pt x="3267" y="5690"/>
                  </a:cubicBezTo>
                  <a:cubicBezTo>
                    <a:pt x="3332" y="5631"/>
                    <a:pt x="3398" y="5576"/>
                    <a:pt x="3463" y="5516"/>
                  </a:cubicBezTo>
                  <a:close/>
                  <a:moveTo>
                    <a:pt x="3196" y="5750"/>
                  </a:moveTo>
                  <a:cubicBezTo>
                    <a:pt x="3202" y="5766"/>
                    <a:pt x="3213" y="5788"/>
                    <a:pt x="3224" y="5804"/>
                  </a:cubicBezTo>
                  <a:cubicBezTo>
                    <a:pt x="3283" y="5919"/>
                    <a:pt x="3354" y="6022"/>
                    <a:pt x="3425" y="6131"/>
                  </a:cubicBezTo>
                  <a:cubicBezTo>
                    <a:pt x="3539" y="6321"/>
                    <a:pt x="3669" y="6506"/>
                    <a:pt x="3822" y="6669"/>
                  </a:cubicBezTo>
                  <a:cubicBezTo>
                    <a:pt x="3985" y="6848"/>
                    <a:pt x="4110" y="7060"/>
                    <a:pt x="4273" y="7240"/>
                  </a:cubicBezTo>
                  <a:cubicBezTo>
                    <a:pt x="4403" y="7381"/>
                    <a:pt x="4550" y="7506"/>
                    <a:pt x="4702" y="7620"/>
                  </a:cubicBezTo>
                  <a:cubicBezTo>
                    <a:pt x="4697" y="7631"/>
                    <a:pt x="4691" y="7636"/>
                    <a:pt x="4686" y="7642"/>
                  </a:cubicBezTo>
                  <a:lnTo>
                    <a:pt x="4577" y="7772"/>
                  </a:lnTo>
                  <a:cubicBezTo>
                    <a:pt x="4555" y="7750"/>
                    <a:pt x="4528" y="7734"/>
                    <a:pt x="4506" y="7718"/>
                  </a:cubicBezTo>
                  <a:cubicBezTo>
                    <a:pt x="4414" y="7663"/>
                    <a:pt x="4333" y="7598"/>
                    <a:pt x="4251" y="7522"/>
                  </a:cubicBezTo>
                  <a:cubicBezTo>
                    <a:pt x="4153" y="7424"/>
                    <a:pt x="4072" y="7316"/>
                    <a:pt x="3974" y="7223"/>
                  </a:cubicBezTo>
                  <a:cubicBezTo>
                    <a:pt x="3898" y="7147"/>
                    <a:pt x="3816" y="7087"/>
                    <a:pt x="3751" y="7006"/>
                  </a:cubicBezTo>
                  <a:cubicBezTo>
                    <a:pt x="3593" y="6826"/>
                    <a:pt x="3446" y="6631"/>
                    <a:pt x="3311" y="6435"/>
                  </a:cubicBezTo>
                  <a:cubicBezTo>
                    <a:pt x="3245" y="6337"/>
                    <a:pt x="3191" y="6234"/>
                    <a:pt x="3137" y="6131"/>
                  </a:cubicBezTo>
                  <a:cubicBezTo>
                    <a:pt x="3104" y="6082"/>
                    <a:pt x="3088" y="6022"/>
                    <a:pt x="3061" y="5973"/>
                  </a:cubicBezTo>
                  <a:cubicBezTo>
                    <a:pt x="3050" y="5946"/>
                    <a:pt x="3039" y="5924"/>
                    <a:pt x="3022" y="5902"/>
                  </a:cubicBezTo>
                  <a:lnTo>
                    <a:pt x="3196" y="5750"/>
                  </a:lnTo>
                  <a:close/>
                  <a:moveTo>
                    <a:pt x="2946" y="5973"/>
                  </a:moveTo>
                  <a:cubicBezTo>
                    <a:pt x="2957" y="5995"/>
                    <a:pt x="2974" y="6022"/>
                    <a:pt x="2984" y="6055"/>
                  </a:cubicBezTo>
                  <a:cubicBezTo>
                    <a:pt x="3022" y="6152"/>
                    <a:pt x="3071" y="6250"/>
                    <a:pt x="3126" y="6348"/>
                  </a:cubicBezTo>
                  <a:cubicBezTo>
                    <a:pt x="3240" y="6565"/>
                    <a:pt x="3381" y="6767"/>
                    <a:pt x="3539" y="6957"/>
                  </a:cubicBezTo>
                  <a:cubicBezTo>
                    <a:pt x="3697" y="7147"/>
                    <a:pt x="3870" y="7305"/>
                    <a:pt x="4034" y="7484"/>
                  </a:cubicBezTo>
                  <a:cubicBezTo>
                    <a:pt x="4169" y="7631"/>
                    <a:pt x="4322" y="7756"/>
                    <a:pt x="4485" y="7870"/>
                  </a:cubicBezTo>
                  <a:lnTo>
                    <a:pt x="4370" y="7990"/>
                  </a:lnTo>
                  <a:lnTo>
                    <a:pt x="4370" y="7990"/>
                  </a:lnTo>
                  <a:cubicBezTo>
                    <a:pt x="4240" y="7897"/>
                    <a:pt x="4088" y="7827"/>
                    <a:pt x="3963" y="7723"/>
                  </a:cubicBezTo>
                  <a:cubicBezTo>
                    <a:pt x="3767" y="7560"/>
                    <a:pt x="3561" y="7397"/>
                    <a:pt x="3441" y="7163"/>
                  </a:cubicBezTo>
                  <a:cubicBezTo>
                    <a:pt x="3387" y="7066"/>
                    <a:pt x="3305" y="7000"/>
                    <a:pt x="3234" y="6913"/>
                  </a:cubicBezTo>
                  <a:cubicBezTo>
                    <a:pt x="3169" y="6826"/>
                    <a:pt x="3093" y="6712"/>
                    <a:pt x="3022" y="6609"/>
                  </a:cubicBezTo>
                  <a:cubicBezTo>
                    <a:pt x="2963" y="6522"/>
                    <a:pt x="2930" y="6413"/>
                    <a:pt x="2870" y="6326"/>
                  </a:cubicBezTo>
                  <a:cubicBezTo>
                    <a:pt x="2832" y="6261"/>
                    <a:pt x="2794" y="6196"/>
                    <a:pt x="2762" y="6131"/>
                  </a:cubicBezTo>
                  <a:lnTo>
                    <a:pt x="2772" y="6120"/>
                  </a:lnTo>
                  <a:cubicBezTo>
                    <a:pt x="2832" y="6071"/>
                    <a:pt x="2892" y="6022"/>
                    <a:pt x="2946" y="5973"/>
                  </a:cubicBezTo>
                  <a:close/>
                  <a:moveTo>
                    <a:pt x="2669" y="6207"/>
                  </a:moveTo>
                  <a:cubicBezTo>
                    <a:pt x="2680" y="6245"/>
                    <a:pt x="2702" y="6283"/>
                    <a:pt x="2724" y="6321"/>
                  </a:cubicBezTo>
                  <a:cubicBezTo>
                    <a:pt x="2756" y="6375"/>
                    <a:pt x="2789" y="6430"/>
                    <a:pt x="2816" y="6484"/>
                  </a:cubicBezTo>
                  <a:cubicBezTo>
                    <a:pt x="2838" y="6533"/>
                    <a:pt x="2859" y="6587"/>
                    <a:pt x="2887" y="6636"/>
                  </a:cubicBezTo>
                  <a:cubicBezTo>
                    <a:pt x="2952" y="6745"/>
                    <a:pt x="3033" y="6854"/>
                    <a:pt x="3109" y="6957"/>
                  </a:cubicBezTo>
                  <a:cubicBezTo>
                    <a:pt x="3180" y="7066"/>
                    <a:pt x="3278" y="7136"/>
                    <a:pt x="3332" y="7250"/>
                  </a:cubicBezTo>
                  <a:cubicBezTo>
                    <a:pt x="3446" y="7468"/>
                    <a:pt x="3648" y="7631"/>
                    <a:pt x="3832" y="7789"/>
                  </a:cubicBezTo>
                  <a:cubicBezTo>
                    <a:pt x="3968" y="7903"/>
                    <a:pt x="4115" y="8006"/>
                    <a:pt x="4267" y="8093"/>
                  </a:cubicBezTo>
                  <a:cubicBezTo>
                    <a:pt x="4191" y="8174"/>
                    <a:pt x="4121" y="8251"/>
                    <a:pt x="4044" y="8332"/>
                  </a:cubicBezTo>
                  <a:lnTo>
                    <a:pt x="4050" y="8332"/>
                  </a:lnTo>
                  <a:cubicBezTo>
                    <a:pt x="4028" y="8354"/>
                    <a:pt x="3985" y="8397"/>
                    <a:pt x="3957" y="8397"/>
                  </a:cubicBezTo>
                  <a:cubicBezTo>
                    <a:pt x="3898" y="8381"/>
                    <a:pt x="3849" y="8348"/>
                    <a:pt x="3811" y="8299"/>
                  </a:cubicBezTo>
                  <a:cubicBezTo>
                    <a:pt x="3800" y="8283"/>
                    <a:pt x="3778" y="8267"/>
                    <a:pt x="3756" y="8256"/>
                  </a:cubicBezTo>
                  <a:cubicBezTo>
                    <a:pt x="3713" y="8223"/>
                    <a:pt x="3669" y="8191"/>
                    <a:pt x="3631" y="8153"/>
                  </a:cubicBezTo>
                  <a:cubicBezTo>
                    <a:pt x="3572" y="8104"/>
                    <a:pt x="3533" y="8039"/>
                    <a:pt x="3479" y="7990"/>
                  </a:cubicBezTo>
                  <a:cubicBezTo>
                    <a:pt x="3419" y="7941"/>
                    <a:pt x="3349" y="7908"/>
                    <a:pt x="3289" y="7859"/>
                  </a:cubicBezTo>
                  <a:cubicBezTo>
                    <a:pt x="3213" y="7789"/>
                    <a:pt x="3137" y="7718"/>
                    <a:pt x="3066" y="7642"/>
                  </a:cubicBezTo>
                  <a:cubicBezTo>
                    <a:pt x="2838" y="7403"/>
                    <a:pt x="2582" y="7136"/>
                    <a:pt x="2441" y="6843"/>
                  </a:cubicBezTo>
                  <a:cubicBezTo>
                    <a:pt x="2408" y="6767"/>
                    <a:pt x="2354" y="6707"/>
                    <a:pt x="2316" y="6636"/>
                  </a:cubicBezTo>
                  <a:cubicBezTo>
                    <a:pt x="2267" y="6549"/>
                    <a:pt x="2332" y="6511"/>
                    <a:pt x="2397" y="6446"/>
                  </a:cubicBezTo>
                  <a:cubicBezTo>
                    <a:pt x="2479" y="6359"/>
                    <a:pt x="2571" y="6277"/>
                    <a:pt x="2669" y="6207"/>
                  </a:cubicBezTo>
                  <a:close/>
                  <a:moveTo>
                    <a:pt x="2234" y="6979"/>
                  </a:moveTo>
                  <a:cubicBezTo>
                    <a:pt x="2272" y="7066"/>
                    <a:pt x="2321" y="7147"/>
                    <a:pt x="2381" y="7218"/>
                  </a:cubicBezTo>
                  <a:cubicBezTo>
                    <a:pt x="2506" y="7365"/>
                    <a:pt x="2620" y="7522"/>
                    <a:pt x="2745" y="7674"/>
                  </a:cubicBezTo>
                  <a:cubicBezTo>
                    <a:pt x="2859" y="7821"/>
                    <a:pt x="2984" y="7962"/>
                    <a:pt x="3126" y="8087"/>
                  </a:cubicBezTo>
                  <a:cubicBezTo>
                    <a:pt x="3202" y="8136"/>
                    <a:pt x="3267" y="8196"/>
                    <a:pt x="3332" y="8256"/>
                  </a:cubicBezTo>
                  <a:cubicBezTo>
                    <a:pt x="3387" y="8321"/>
                    <a:pt x="3441" y="8381"/>
                    <a:pt x="3506" y="8435"/>
                  </a:cubicBezTo>
                  <a:cubicBezTo>
                    <a:pt x="3490" y="8452"/>
                    <a:pt x="3474" y="8463"/>
                    <a:pt x="3457" y="8473"/>
                  </a:cubicBezTo>
                  <a:lnTo>
                    <a:pt x="3463" y="8479"/>
                  </a:lnTo>
                  <a:cubicBezTo>
                    <a:pt x="3398" y="8533"/>
                    <a:pt x="3321" y="8588"/>
                    <a:pt x="3251" y="8642"/>
                  </a:cubicBezTo>
                  <a:cubicBezTo>
                    <a:pt x="3180" y="8702"/>
                    <a:pt x="3137" y="8762"/>
                    <a:pt x="3071" y="8821"/>
                  </a:cubicBezTo>
                  <a:cubicBezTo>
                    <a:pt x="3028" y="8868"/>
                    <a:pt x="2984" y="8881"/>
                    <a:pt x="2938" y="8881"/>
                  </a:cubicBezTo>
                  <a:cubicBezTo>
                    <a:pt x="2891" y="8881"/>
                    <a:pt x="2840" y="8868"/>
                    <a:pt x="2783" y="8859"/>
                  </a:cubicBezTo>
                  <a:cubicBezTo>
                    <a:pt x="2729" y="8852"/>
                    <a:pt x="2675" y="8849"/>
                    <a:pt x="2621" y="8849"/>
                  </a:cubicBezTo>
                  <a:cubicBezTo>
                    <a:pt x="2313" y="8849"/>
                    <a:pt x="2013" y="8961"/>
                    <a:pt x="1740" y="9109"/>
                  </a:cubicBezTo>
                  <a:cubicBezTo>
                    <a:pt x="1386" y="9311"/>
                    <a:pt x="1044" y="9533"/>
                    <a:pt x="723" y="9783"/>
                  </a:cubicBezTo>
                  <a:cubicBezTo>
                    <a:pt x="693" y="9803"/>
                    <a:pt x="586" y="9906"/>
                    <a:pt x="539" y="9906"/>
                  </a:cubicBezTo>
                  <a:cubicBezTo>
                    <a:pt x="534" y="9906"/>
                    <a:pt x="531" y="9905"/>
                    <a:pt x="527" y="9903"/>
                  </a:cubicBezTo>
                  <a:cubicBezTo>
                    <a:pt x="495" y="9881"/>
                    <a:pt x="462" y="9778"/>
                    <a:pt x="440" y="9751"/>
                  </a:cubicBezTo>
                  <a:cubicBezTo>
                    <a:pt x="419" y="9724"/>
                    <a:pt x="408" y="9707"/>
                    <a:pt x="392" y="9686"/>
                  </a:cubicBezTo>
                  <a:cubicBezTo>
                    <a:pt x="451" y="9642"/>
                    <a:pt x="517" y="9599"/>
                    <a:pt x="571" y="9555"/>
                  </a:cubicBezTo>
                  <a:cubicBezTo>
                    <a:pt x="745" y="9441"/>
                    <a:pt x="908" y="9316"/>
                    <a:pt x="1060" y="9175"/>
                  </a:cubicBezTo>
                  <a:cubicBezTo>
                    <a:pt x="1136" y="9104"/>
                    <a:pt x="1223" y="9039"/>
                    <a:pt x="1316" y="8990"/>
                  </a:cubicBezTo>
                  <a:cubicBezTo>
                    <a:pt x="1392" y="8930"/>
                    <a:pt x="1457" y="8865"/>
                    <a:pt x="1517" y="8794"/>
                  </a:cubicBezTo>
                  <a:cubicBezTo>
                    <a:pt x="1598" y="8718"/>
                    <a:pt x="1685" y="8647"/>
                    <a:pt x="1772" y="8582"/>
                  </a:cubicBezTo>
                  <a:cubicBezTo>
                    <a:pt x="1841" y="8514"/>
                    <a:pt x="1931" y="8472"/>
                    <a:pt x="2027" y="8472"/>
                  </a:cubicBezTo>
                  <a:cubicBezTo>
                    <a:pt x="2038" y="8472"/>
                    <a:pt x="2049" y="8472"/>
                    <a:pt x="2060" y="8473"/>
                  </a:cubicBezTo>
                  <a:cubicBezTo>
                    <a:pt x="2175" y="8473"/>
                    <a:pt x="2261" y="8359"/>
                    <a:pt x="2229" y="8251"/>
                  </a:cubicBezTo>
                  <a:lnTo>
                    <a:pt x="2218" y="8218"/>
                  </a:lnTo>
                  <a:cubicBezTo>
                    <a:pt x="2185" y="8138"/>
                    <a:pt x="2115" y="8098"/>
                    <a:pt x="2047" y="8098"/>
                  </a:cubicBezTo>
                  <a:cubicBezTo>
                    <a:pt x="1967" y="8098"/>
                    <a:pt x="1890" y="8153"/>
                    <a:pt x="1881" y="8261"/>
                  </a:cubicBezTo>
                  <a:cubicBezTo>
                    <a:pt x="1881" y="8278"/>
                    <a:pt x="1881" y="8294"/>
                    <a:pt x="1881" y="8316"/>
                  </a:cubicBezTo>
                  <a:cubicBezTo>
                    <a:pt x="1745" y="8414"/>
                    <a:pt x="1609" y="8501"/>
                    <a:pt x="1473" y="8598"/>
                  </a:cubicBezTo>
                  <a:cubicBezTo>
                    <a:pt x="1414" y="8647"/>
                    <a:pt x="1354" y="8702"/>
                    <a:pt x="1299" y="8756"/>
                  </a:cubicBezTo>
                  <a:cubicBezTo>
                    <a:pt x="1223" y="8816"/>
                    <a:pt x="1142" y="8876"/>
                    <a:pt x="1055" y="8925"/>
                  </a:cubicBezTo>
                  <a:cubicBezTo>
                    <a:pt x="984" y="8979"/>
                    <a:pt x="930" y="9050"/>
                    <a:pt x="859" y="9109"/>
                  </a:cubicBezTo>
                  <a:cubicBezTo>
                    <a:pt x="794" y="9169"/>
                    <a:pt x="712" y="9234"/>
                    <a:pt x="636" y="9294"/>
                  </a:cubicBezTo>
                  <a:cubicBezTo>
                    <a:pt x="555" y="9354"/>
                    <a:pt x="484" y="9408"/>
                    <a:pt x="413" y="9474"/>
                  </a:cubicBezTo>
                  <a:cubicBezTo>
                    <a:pt x="381" y="9506"/>
                    <a:pt x="348" y="9544"/>
                    <a:pt x="310" y="9577"/>
                  </a:cubicBezTo>
                  <a:cubicBezTo>
                    <a:pt x="256" y="9506"/>
                    <a:pt x="201" y="9436"/>
                    <a:pt x="152" y="9365"/>
                  </a:cubicBezTo>
                  <a:cubicBezTo>
                    <a:pt x="228" y="9294"/>
                    <a:pt x="370" y="9272"/>
                    <a:pt x="446" y="9202"/>
                  </a:cubicBezTo>
                  <a:cubicBezTo>
                    <a:pt x="506" y="9158"/>
                    <a:pt x="571" y="9120"/>
                    <a:pt x="642" y="9082"/>
                  </a:cubicBezTo>
                  <a:cubicBezTo>
                    <a:pt x="701" y="9039"/>
                    <a:pt x="756" y="8990"/>
                    <a:pt x="805" y="8935"/>
                  </a:cubicBezTo>
                  <a:cubicBezTo>
                    <a:pt x="908" y="8832"/>
                    <a:pt x="1033" y="8745"/>
                    <a:pt x="1131" y="8631"/>
                  </a:cubicBezTo>
                  <a:cubicBezTo>
                    <a:pt x="1229" y="8517"/>
                    <a:pt x="1337" y="8386"/>
                    <a:pt x="1441" y="8261"/>
                  </a:cubicBezTo>
                  <a:cubicBezTo>
                    <a:pt x="1528" y="8147"/>
                    <a:pt x="1598" y="8022"/>
                    <a:pt x="1642" y="7886"/>
                  </a:cubicBezTo>
                  <a:cubicBezTo>
                    <a:pt x="1696" y="7756"/>
                    <a:pt x="1734" y="7620"/>
                    <a:pt x="1761" y="7479"/>
                  </a:cubicBezTo>
                  <a:cubicBezTo>
                    <a:pt x="1767" y="7419"/>
                    <a:pt x="1756" y="7359"/>
                    <a:pt x="1794" y="7316"/>
                  </a:cubicBezTo>
                  <a:cubicBezTo>
                    <a:pt x="1854" y="7261"/>
                    <a:pt x="1914" y="7212"/>
                    <a:pt x="1984" y="7169"/>
                  </a:cubicBezTo>
                  <a:cubicBezTo>
                    <a:pt x="2071" y="7109"/>
                    <a:pt x="2153" y="7044"/>
                    <a:pt x="2234" y="6979"/>
                  </a:cubicBezTo>
                  <a:close/>
                  <a:moveTo>
                    <a:pt x="10097" y="0"/>
                  </a:moveTo>
                  <a:cubicBezTo>
                    <a:pt x="10014" y="0"/>
                    <a:pt x="9932" y="15"/>
                    <a:pt x="9850" y="26"/>
                  </a:cubicBezTo>
                  <a:cubicBezTo>
                    <a:pt x="9709" y="37"/>
                    <a:pt x="9567" y="53"/>
                    <a:pt x="9420" y="81"/>
                  </a:cubicBezTo>
                  <a:cubicBezTo>
                    <a:pt x="9165" y="119"/>
                    <a:pt x="8909" y="178"/>
                    <a:pt x="8665" y="265"/>
                  </a:cubicBezTo>
                  <a:cubicBezTo>
                    <a:pt x="8187" y="445"/>
                    <a:pt x="7741" y="787"/>
                    <a:pt x="7371" y="1124"/>
                  </a:cubicBezTo>
                  <a:cubicBezTo>
                    <a:pt x="7268" y="1222"/>
                    <a:pt x="7154" y="1309"/>
                    <a:pt x="7045" y="1401"/>
                  </a:cubicBezTo>
                  <a:cubicBezTo>
                    <a:pt x="6947" y="1478"/>
                    <a:pt x="6844" y="1548"/>
                    <a:pt x="6735" y="1613"/>
                  </a:cubicBezTo>
                  <a:cubicBezTo>
                    <a:pt x="6632" y="1690"/>
                    <a:pt x="6550" y="1793"/>
                    <a:pt x="6447" y="1874"/>
                  </a:cubicBezTo>
                  <a:cubicBezTo>
                    <a:pt x="6349" y="1950"/>
                    <a:pt x="6257" y="2054"/>
                    <a:pt x="6154" y="2135"/>
                  </a:cubicBezTo>
                  <a:cubicBezTo>
                    <a:pt x="5925" y="2331"/>
                    <a:pt x="5730" y="2554"/>
                    <a:pt x="5518" y="2766"/>
                  </a:cubicBezTo>
                  <a:cubicBezTo>
                    <a:pt x="5414" y="2831"/>
                    <a:pt x="5295" y="2885"/>
                    <a:pt x="5191" y="2962"/>
                  </a:cubicBezTo>
                  <a:cubicBezTo>
                    <a:pt x="5055" y="3059"/>
                    <a:pt x="4920" y="3152"/>
                    <a:pt x="4849" y="3315"/>
                  </a:cubicBezTo>
                  <a:cubicBezTo>
                    <a:pt x="4762" y="3511"/>
                    <a:pt x="4822" y="3706"/>
                    <a:pt x="4930" y="3880"/>
                  </a:cubicBezTo>
                  <a:cubicBezTo>
                    <a:pt x="4898" y="3907"/>
                    <a:pt x="4865" y="3935"/>
                    <a:pt x="4838" y="3956"/>
                  </a:cubicBezTo>
                  <a:cubicBezTo>
                    <a:pt x="4762" y="4022"/>
                    <a:pt x="4691" y="4087"/>
                    <a:pt x="4621" y="4147"/>
                  </a:cubicBezTo>
                  <a:cubicBezTo>
                    <a:pt x="4458" y="4277"/>
                    <a:pt x="4278" y="4391"/>
                    <a:pt x="4126" y="4532"/>
                  </a:cubicBezTo>
                  <a:cubicBezTo>
                    <a:pt x="3996" y="4652"/>
                    <a:pt x="3892" y="4804"/>
                    <a:pt x="3767" y="4924"/>
                  </a:cubicBezTo>
                  <a:cubicBezTo>
                    <a:pt x="3610" y="5071"/>
                    <a:pt x="3446" y="5201"/>
                    <a:pt x="3278" y="5326"/>
                  </a:cubicBezTo>
                  <a:cubicBezTo>
                    <a:pt x="3131" y="5435"/>
                    <a:pt x="3001" y="5560"/>
                    <a:pt x="2865" y="5685"/>
                  </a:cubicBezTo>
                  <a:cubicBezTo>
                    <a:pt x="2729" y="5804"/>
                    <a:pt x="2577" y="5913"/>
                    <a:pt x="2435" y="6027"/>
                  </a:cubicBezTo>
                  <a:cubicBezTo>
                    <a:pt x="2305" y="6131"/>
                    <a:pt x="2191" y="6250"/>
                    <a:pt x="2093" y="6386"/>
                  </a:cubicBezTo>
                  <a:cubicBezTo>
                    <a:pt x="1995" y="6544"/>
                    <a:pt x="2039" y="6669"/>
                    <a:pt x="2136" y="6805"/>
                  </a:cubicBezTo>
                  <a:cubicBezTo>
                    <a:pt x="2147" y="6816"/>
                    <a:pt x="2153" y="6832"/>
                    <a:pt x="2164" y="6843"/>
                  </a:cubicBezTo>
                  <a:cubicBezTo>
                    <a:pt x="2049" y="6919"/>
                    <a:pt x="1930" y="6984"/>
                    <a:pt x="1810" y="7055"/>
                  </a:cubicBezTo>
                  <a:cubicBezTo>
                    <a:pt x="1712" y="7104"/>
                    <a:pt x="1593" y="7169"/>
                    <a:pt x="1560" y="7283"/>
                  </a:cubicBezTo>
                  <a:cubicBezTo>
                    <a:pt x="1544" y="7343"/>
                    <a:pt x="1555" y="7408"/>
                    <a:pt x="1544" y="7468"/>
                  </a:cubicBezTo>
                  <a:cubicBezTo>
                    <a:pt x="1528" y="7538"/>
                    <a:pt x="1511" y="7604"/>
                    <a:pt x="1484" y="7669"/>
                  </a:cubicBezTo>
                  <a:cubicBezTo>
                    <a:pt x="1446" y="7843"/>
                    <a:pt x="1370" y="8001"/>
                    <a:pt x="1261" y="8142"/>
                  </a:cubicBezTo>
                  <a:cubicBezTo>
                    <a:pt x="1169" y="8256"/>
                    <a:pt x="1071" y="8370"/>
                    <a:pt x="979" y="8490"/>
                  </a:cubicBezTo>
                  <a:cubicBezTo>
                    <a:pt x="881" y="8604"/>
                    <a:pt x="739" y="8707"/>
                    <a:pt x="625" y="8821"/>
                  </a:cubicBezTo>
                  <a:cubicBezTo>
                    <a:pt x="566" y="8876"/>
                    <a:pt x="500" y="8925"/>
                    <a:pt x="424" y="8957"/>
                  </a:cubicBezTo>
                  <a:cubicBezTo>
                    <a:pt x="370" y="8995"/>
                    <a:pt x="321" y="9039"/>
                    <a:pt x="283" y="9088"/>
                  </a:cubicBezTo>
                  <a:cubicBezTo>
                    <a:pt x="190" y="9175"/>
                    <a:pt x="87" y="9224"/>
                    <a:pt x="11" y="9321"/>
                  </a:cubicBezTo>
                  <a:cubicBezTo>
                    <a:pt x="0" y="9343"/>
                    <a:pt x="0" y="9370"/>
                    <a:pt x="11" y="9392"/>
                  </a:cubicBezTo>
                  <a:cubicBezTo>
                    <a:pt x="82" y="9484"/>
                    <a:pt x="142" y="9582"/>
                    <a:pt x="196" y="9686"/>
                  </a:cubicBezTo>
                  <a:cubicBezTo>
                    <a:pt x="234" y="9767"/>
                    <a:pt x="288" y="9832"/>
                    <a:pt x="332" y="9908"/>
                  </a:cubicBezTo>
                  <a:cubicBezTo>
                    <a:pt x="391" y="10015"/>
                    <a:pt x="428" y="10105"/>
                    <a:pt x="529" y="10105"/>
                  </a:cubicBezTo>
                  <a:cubicBezTo>
                    <a:pt x="557" y="10105"/>
                    <a:pt x="591" y="10098"/>
                    <a:pt x="631" y="10082"/>
                  </a:cubicBezTo>
                  <a:cubicBezTo>
                    <a:pt x="810" y="10012"/>
                    <a:pt x="968" y="9843"/>
                    <a:pt x="1120" y="9735"/>
                  </a:cubicBezTo>
                  <a:cubicBezTo>
                    <a:pt x="1337" y="9582"/>
                    <a:pt x="1560" y="9441"/>
                    <a:pt x="1789" y="9316"/>
                  </a:cubicBezTo>
                  <a:cubicBezTo>
                    <a:pt x="1990" y="9196"/>
                    <a:pt x="2213" y="9115"/>
                    <a:pt x="2446" y="9077"/>
                  </a:cubicBezTo>
                  <a:cubicBezTo>
                    <a:pt x="2492" y="9068"/>
                    <a:pt x="2538" y="9064"/>
                    <a:pt x="2585" y="9064"/>
                  </a:cubicBezTo>
                  <a:cubicBezTo>
                    <a:pt x="2655" y="9064"/>
                    <a:pt x="2726" y="9074"/>
                    <a:pt x="2794" y="9093"/>
                  </a:cubicBezTo>
                  <a:cubicBezTo>
                    <a:pt x="2861" y="9111"/>
                    <a:pt x="2921" y="9131"/>
                    <a:pt x="2983" y="9131"/>
                  </a:cubicBezTo>
                  <a:cubicBezTo>
                    <a:pt x="3017" y="9131"/>
                    <a:pt x="3051" y="9125"/>
                    <a:pt x="3088" y="9109"/>
                  </a:cubicBezTo>
                  <a:cubicBezTo>
                    <a:pt x="3256" y="9050"/>
                    <a:pt x="3387" y="8859"/>
                    <a:pt x="3528" y="8745"/>
                  </a:cubicBezTo>
                  <a:cubicBezTo>
                    <a:pt x="3588" y="8696"/>
                    <a:pt x="3648" y="8647"/>
                    <a:pt x="3707" y="8588"/>
                  </a:cubicBezTo>
                  <a:cubicBezTo>
                    <a:pt x="3794" y="8651"/>
                    <a:pt x="3885" y="8695"/>
                    <a:pt x="3980" y="8695"/>
                  </a:cubicBezTo>
                  <a:cubicBezTo>
                    <a:pt x="4058" y="8695"/>
                    <a:pt x="4139" y="8666"/>
                    <a:pt x="4224" y="8593"/>
                  </a:cubicBezTo>
                  <a:cubicBezTo>
                    <a:pt x="4327" y="8495"/>
                    <a:pt x="4425" y="8386"/>
                    <a:pt x="4517" y="8272"/>
                  </a:cubicBezTo>
                  <a:cubicBezTo>
                    <a:pt x="4653" y="8120"/>
                    <a:pt x="4795" y="7968"/>
                    <a:pt x="4925" y="7805"/>
                  </a:cubicBezTo>
                  <a:cubicBezTo>
                    <a:pt x="5197" y="7473"/>
                    <a:pt x="5550" y="7218"/>
                    <a:pt x="5860" y="6919"/>
                  </a:cubicBezTo>
                  <a:cubicBezTo>
                    <a:pt x="6175" y="6609"/>
                    <a:pt x="6529" y="6332"/>
                    <a:pt x="6844" y="6011"/>
                  </a:cubicBezTo>
                  <a:cubicBezTo>
                    <a:pt x="6898" y="6049"/>
                    <a:pt x="6953" y="6071"/>
                    <a:pt x="7018" y="6087"/>
                  </a:cubicBezTo>
                  <a:cubicBezTo>
                    <a:pt x="7056" y="6096"/>
                    <a:pt x="7095" y="6100"/>
                    <a:pt x="7134" y="6100"/>
                  </a:cubicBezTo>
                  <a:cubicBezTo>
                    <a:pt x="7238" y="6100"/>
                    <a:pt x="7340" y="6069"/>
                    <a:pt x="7431" y="6006"/>
                  </a:cubicBezTo>
                  <a:cubicBezTo>
                    <a:pt x="7438" y="6007"/>
                    <a:pt x="7445" y="6008"/>
                    <a:pt x="7452" y="6008"/>
                  </a:cubicBezTo>
                  <a:cubicBezTo>
                    <a:pt x="7474" y="6008"/>
                    <a:pt x="7498" y="6002"/>
                    <a:pt x="7518" y="5989"/>
                  </a:cubicBezTo>
                  <a:cubicBezTo>
                    <a:pt x="7610" y="5924"/>
                    <a:pt x="7703" y="5848"/>
                    <a:pt x="7784" y="5766"/>
                  </a:cubicBezTo>
                  <a:cubicBezTo>
                    <a:pt x="7888" y="5674"/>
                    <a:pt x="8007" y="5592"/>
                    <a:pt x="8127" y="5505"/>
                  </a:cubicBezTo>
                  <a:cubicBezTo>
                    <a:pt x="8208" y="5440"/>
                    <a:pt x="8295" y="5375"/>
                    <a:pt x="8388" y="5321"/>
                  </a:cubicBezTo>
                  <a:cubicBezTo>
                    <a:pt x="8491" y="5245"/>
                    <a:pt x="8600" y="5179"/>
                    <a:pt x="8714" y="5125"/>
                  </a:cubicBezTo>
                  <a:cubicBezTo>
                    <a:pt x="8817" y="5081"/>
                    <a:pt x="8866" y="5000"/>
                    <a:pt x="8953" y="4935"/>
                  </a:cubicBezTo>
                  <a:cubicBezTo>
                    <a:pt x="9045" y="4864"/>
                    <a:pt x="9149" y="4799"/>
                    <a:pt x="9241" y="4728"/>
                  </a:cubicBezTo>
                  <a:cubicBezTo>
                    <a:pt x="9448" y="4560"/>
                    <a:pt x="9654" y="4391"/>
                    <a:pt x="9861" y="4223"/>
                  </a:cubicBezTo>
                  <a:cubicBezTo>
                    <a:pt x="9959" y="4141"/>
                    <a:pt x="10040" y="4049"/>
                    <a:pt x="10133" y="3962"/>
                  </a:cubicBezTo>
                  <a:cubicBezTo>
                    <a:pt x="10149" y="3940"/>
                    <a:pt x="10176" y="3924"/>
                    <a:pt x="10198" y="3907"/>
                  </a:cubicBezTo>
                  <a:lnTo>
                    <a:pt x="10198" y="3907"/>
                  </a:lnTo>
                  <a:cubicBezTo>
                    <a:pt x="10192" y="4000"/>
                    <a:pt x="10171" y="4098"/>
                    <a:pt x="10133" y="4185"/>
                  </a:cubicBezTo>
                  <a:cubicBezTo>
                    <a:pt x="10094" y="4250"/>
                    <a:pt x="10046" y="4320"/>
                    <a:pt x="10007" y="4380"/>
                  </a:cubicBezTo>
                  <a:cubicBezTo>
                    <a:pt x="9953" y="4473"/>
                    <a:pt x="9915" y="4571"/>
                    <a:pt x="9823" y="4636"/>
                  </a:cubicBezTo>
                  <a:cubicBezTo>
                    <a:pt x="9774" y="4668"/>
                    <a:pt x="9719" y="4712"/>
                    <a:pt x="9676" y="4755"/>
                  </a:cubicBezTo>
                  <a:cubicBezTo>
                    <a:pt x="9627" y="4810"/>
                    <a:pt x="9589" y="4880"/>
                    <a:pt x="9535" y="4935"/>
                  </a:cubicBezTo>
                  <a:cubicBezTo>
                    <a:pt x="9420" y="5060"/>
                    <a:pt x="9263" y="5152"/>
                    <a:pt x="9127" y="5255"/>
                  </a:cubicBezTo>
                  <a:cubicBezTo>
                    <a:pt x="8996" y="5375"/>
                    <a:pt x="8850" y="5467"/>
                    <a:pt x="8692" y="5538"/>
                  </a:cubicBezTo>
                  <a:cubicBezTo>
                    <a:pt x="8545" y="5598"/>
                    <a:pt x="8409" y="5669"/>
                    <a:pt x="8263" y="5745"/>
                  </a:cubicBezTo>
                  <a:cubicBezTo>
                    <a:pt x="8132" y="5810"/>
                    <a:pt x="7980" y="5783"/>
                    <a:pt x="7849" y="5859"/>
                  </a:cubicBezTo>
                  <a:cubicBezTo>
                    <a:pt x="7730" y="5929"/>
                    <a:pt x="7643" y="6049"/>
                    <a:pt x="7610" y="6185"/>
                  </a:cubicBezTo>
                  <a:cubicBezTo>
                    <a:pt x="7556" y="6430"/>
                    <a:pt x="7730" y="6707"/>
                    <a:pt x="7958" y="6788"/>
                  </a:cubicBezTo>
                  <a:cubicBezTo>
                    <a:pt x="8008" y="6805"/>
                    <a:pt x="8059" y="6813"/>
                    <a:pt x="8108" y="6813"/>
                  </a:cubicBezTo>
                  <a:cubicBezTo>
                    <a:pt x="8329" y="6813"/>
                    <a:pt x="8542" y="6664"/>
                    <a:pt x="8697" y="6522"/>
                  </a:cubicBezTo>
                  <a:cubicBezTo>
                    <a:pt x="8746" y="6478"/>
                    <a:pt x="8784" y="6430"/>
                    <a:pt x="8817" y="6381"/>
                  </a:cubicBezTo>
                  <a:cubicBezTo>
                    <a:pt x="8844" y="6321"/>
                    <a:pt x="8861" y="6256"/>
                    <a:pt x="8877" y="6190"/>
                  </a:cubicBezTo>
                  <a:cubicBezTo>
                    <a:pt x="8937" y="6022"/>
                    <a:pt x="9192" y="5924"/>
                    <a:pt x="9328" y="5832"/>
                  </a:cubicBezTo>
                  <a:cubicBezTo>
                    <a:pt x="9464" y="5734"/>
                    <a:pt x="9589" y="5603"/>
                    <a:pt x="9719" y="5489"/>
                  </a:cubicBezTo>
                  <a:cubicBezTo>
                    <a:pt x="9850" y="5391"/>
                    <a:pt x="9969" y="5283"/>
                    <a:pt x="10073" y="5163"/>
                  </a:cubicBezTo>
                  <a:cubicBezTo>
                    <a:pt x="10133" y="5098"/>
                    <a:pt x="10203" y="5038"/>
                    <a:pt x="10274" y="4984"/>
                  </a:cubicBezTo>
                  <a:cubicBezTo>
                    <a:pt x="10339" y="4918"/>
                    <a:pt x="10404" y="4842"/>
                    <a:pt x="10459" y="4766"/>
                  </a:cubicBezTo>
                  <a:cubicBezTo>
                    <a:pt x="10524" y="4690"/>
                    <a:pt x="10584" y="4614"/>
                    <a:pt x="10649" y="4543"/>
                  </a:cubicBezTo>
                  <a:cubicBezTo>
                    <a:pt x="10703" y="4489"/>
                    <a:pt x="10769" y="4446"/>
                    <a:pt x="10817" y="4386"/>
                  </a:cubicBezTo>
                  <a:cubicBezTo>
                    <a:pt x="10904" y="4266"/>
                    <a:pt x="10953" y="4114"/>
                    <a:pt x="10948" y="3962"/>
                  </a:cubicBezTo>
                  <a:cubicBezTo>
                    <a:pt x="10932" y="3804"/>
                    <a:pt x="10834" y="3657"/>
                    <a:pt x="10747" y="3527"/>
                  </a:cubicBezTo>
                  <a:lnTo>
                    <a:pt x="10741" y="3521"/>
                  </a:lnTo>
                  <a:cubicBezTo>
                    <a:pt x="10839" y="3434"/>
                    <a:pt x="10937" y="3347"/>
                    <a:pt x="11024" y="3250"/>
                  </a:cubicBezTo>
                  <a:cubicBezTo>
                    <a:pt x="11084" y="3168"/>
                    <a:pt x="11144" y="3087"/>
                    <a:pt x="11198" y="3000"/>
                  </a:cubicBezTo>
                  <a:cubicBezTo>
                    <a:pt x="11269" y="2902"/>
                    <a:pt x="11356" y="2815"/>
                    <a:pt x="11432" y="2717"/>
                  </a:cubicBezTo>
                  <a:cubicBezTo>
                    <a:pt x="11584" y="2510"/>
                    <a:pt x="11633" y="2249"/>
                    <a:pt x="11687" y="1999"/>
                  </a:cubicBezTo>
                  <a:cubicBezTo>
                    <a:pt x="11747" y="1755"/>
                    <a:pt x="11774" y="1499"/>
                    <a:pt x="11709" y="1249"/>
                  </a:cubicBezTo>
                  <a:lnTo>
                    <a:pt x="11703" y="1249"/>
                  </a:lnTo>
                  <a:cubicBezTo>
                    <a:pt x="11665" y="1141"/>
                    <a:pt x="11616" y="1032"/>
                    <a:pt x="11562" y="934"/>
                  </a:cubicBezTo>
                  <a:cubicBezTo>
                    <a:pt x="11508" y="814"/>
                    <a:pt x="11448" y="700"/>
                    <a:pt x="11388" y="592"/>
                  </a:cubicBezTo>
                  <a:cubicBezTo>
                    <a:pt x="11258" y="407"/>
                    <a:pt x="11078" y="260"/>
                    <a:pt x="10866" y="184"/>
                  </a:cubicBezTo>
                  <a:cubicBezTo>
                    <a:pt x="10660" y="102"/>
                    <a:pt x="10442" y="75"/>
                    <a:pt x="10225" y="15"/>
                  </a:cubicBezTo>
                  <a:cubicBezTo>
                    <a:pt x="10182" y="4"/>
                    <a:pt x="10139" y="0"/>
                    <a:pt x="1009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2"/>
            <p:cNvSpPr/>
            <p:nvPr/>
          </p:nvSpPr>
          <p:spPr>
            <a:xfrm>
              <a:off x="4109175" y="4319250"/>
              <a:ext cx="11075" cy="12125"/>
            </a:xfrm>
            <a:custGeom>
              <a:rect b="b" l="l" r="r" t="t"/>
              <a:pathLst>
                <a:path extrusionOk="0" h="485" w="443">
                  <a:moveTo>
                    <a:pt x="99" y="1"/>
                  </a:moveTo>
                  <a:cubicBezTo>
                    <a:pt x="48" y="1"/>
                    <a:pt x="0" y="51"/>
                    <a:pt x="35" y="104"/>
                  </a:cubicBezTo>
                  <a:cubicBezTo>
                    <a:pt x="116" y="235"/>
                    <a:pt x="138" y="485"/>
                    <a:pt x="339" y="485"/>
                  </a:cubicBezTo>
                  <a:cubicBezTo>
                    <a:pt x="415" y="485"/>
                    <a:pt x="442" y="381"/>
                    <a:pt x="377" y="343"/>
                  </a:cubicBezTo>
                  <a:cubicBezTo>
                    <a:pt x="252" y="273"/>
                    <a:pt x="230" y="142"/>
                    <a:pt x="160" y="34"/>
                  </a:cubicBezTo>
                  <a:cubicBezTo>
                    <a:pt x="143" y="10"/>
                    <a:pt x="121" y="1"/>
                    <a:pt x="99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2"/>
            <p:cNvSpPr/>
            <p:nvPr/>
          </p:nvSpPr>
          <p:spPr>
            <a:xfrm>
              <a:off x="4116150" y="4314600"/>
              <a:ext cx="11000" cy="12450"/>
            </a:xfrm>
            <a:custGeom>
              <a:rect b="b" l="l" r="r" t="t"/>
              <a:pathLst>
                <a:path extrusionOk="0" h="498" w="440">
                  <a:moveTo>
                    <a:pt x="79" y="0"/>
                  </a:moveTo>
                  <a:cubicBezTo>
                    <a:pt x="73" y="0"/>
                    <a:pt x="66" y="1"/>
                    <a:pt x="60" y="2"/>
                  </a:cubicBezTo>
                  <a:cubicBezTo>
                    <a:pt x="0" y="18"/>
                    <a:pt x="0" y="100"/>
                    <a:pt x="60" y="116"/>
                  </a:cubicBezTo>
                  <a:cubicBezTo>
                    <a:pt x="98" y="122"/>
                    <a:pt x="152" y="247"/>
                    <a:pt x="180" y="290"/>
                  </a:cubicBezTo>
                  <a:cubicBezTo>
                    <a:pt x="207" y="361"/>
                    <a:pt x="256" y="432"/>
                    <a:pt x="315" y="486"/>
                  </a:cubicBezTo>
                  <a:cubicBezTo>
                    <a:pt x="328" y="494"/>
                    <a:pt x="342" y="497"/>
                    <a:pt x="355" y="497"/>
                  </a:cubicBezTo>
                  <a:cubicBezTo>
                    <a:pt x="399" y="497"/>
                    <a:pt x="439" y="460"/>
                    <a:pt x="435" y="410"/>
                  </a:cubicBezTo>
                  <a:lnTo>
                    <a:pt x="430" y="410"/>
                  </a:lnTo>
                  <a:cubicBezTo>
                    <a:pt x="435" y="394"/>
                    <a:pt x="430" y="377"/>
                    <a:pt x="419" y="366"/>
                  </a:cubicBezTo>
                  <a:lnTo>
                    <a:pt x="408" y="345"/>
                  </a:lnTo>
                  <a:cubicBezTo>
                    <a:pt x="397" y="323"/>
                    <a:pt x="386" y="307"/>
                    <a:pt x="370" y="290"/>
                  </a:cubicBezTo>
                  <a:cubicBezTo>
                    <a:pt x="343" y="241"/>
                    <a:pt x="305" y="192"/>
                    <a:pt x="272" y="149"/>
                  </a:cubicBezTo>
                  <a:cubicBezTo>
                    <a:pt x="227" y="89"/>
                    <a:pt x="158" y="0"/>
                    <a:pt x="7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2"/>
            <p:cNvSpPr/>
            <p:nvPr/>
          </p:nvSpPr>
          <p:spPr>
            <a:xfrm>
              <a:off x="4123600" y="4310250"/>
              <a:ext cx="6025" cy="10950"/>
            </a:xfrm>
            <a:custGeom>
              <a:rect b="b" l="l" r="r" t="t"/>
              <a:pathLst>
                <a:path extrusionOk="0" h="438" w="241">
                  <a:moveTo>
                    <a:pt x="90" y="0"/>
                  </a:moveTo>
                  <a:cubicBezTo>
                    <a:pt x="29" y="0"/>
                    <a:pt x="0" y="91"/>
                    <a:pt x="55" y="116"/>
                  </a:cubicBezTo>
                  <a:cubicBezTo>
                    <a:pt x="66" y="171"/>
                    <a:pt x="83" y="220"/>
                    <a:pt x="94" y="269"/>
                  </a:cubicBezTo>
                  <a:cubicBezTo>
                    <a:pt x="99" y="328"/>
                    <a:pt x="115" y="383"/>
                    <a:pt x="153" y="426"/>
                  </a:cubicBezTo>
                  <a:cubicBezTo>
                    <a:pt x="159" y="437"/>
                    <a:pt x="175" y="437"/>
                    <a:pt x="186" y="437"/>
                  </a:cubicBezTo>
                  <a:lnTo>
                    <a:pt x="208" y="426"/>
                  </a:lnTo>
                  <a:cubicBezTo>
                    <a:pt x="224" y="421"/>
                    <a:pt x="235" y="399"/>
                    <a:pt x="219" y="388"/>
                  </a:cubicBezTo>
                  <a:cubicBezTo>
                    <a:pt x="235" y="339"/>
                    <a:pt x="240" y="290"/>
                    <a:pt x="235" y="241"/>
                  </a:cubicBezTo>
                  <a:cubicBezTo>
                    <a:pt x="219" y="176"/>
                    <a:pt x="197" y="111"/>
                    <a:pt x="175" y="51"/>
                  </a:cubicBezTo>
                  <a:cubicBezTo>
                    <a:pt x="164" y="29"/>
                    <a:pt x="148" y="13"/>
                    <a:pt x="126" y="2"/>
                  </a:cubicBezTo>
                  <a:lnTo>
                    <a:pt x="104" y="2"/>
                  </a:lnTo>
                  <a:cubicBezTo>
                    <a:pt x="99" y="1"/>
                    <a:pt x="94" y="0"/>
                    <a:pt x="90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2"/>
            <p:cNvSpPr/>
            <p:nvPr/>
          </p:nvSpPr>
          <p:spPr>
            <a:xfrm>
              <a:off x="4130100" y="4308100"/>
              <a:ext cx="6850" cy="9050"/>
            </a:xfrm>
            <a:custGeom>
              <a:rect b="b" l="l" r="r" t="t"/>
              <a:pathLst>
                <a:path extrusionOk="0" h="362" w="274">
                  <a:moveTo>
                    <a:pt x="90" y="0"/>
                  </a:moveTo>
                  <a:cubicBezTo>
                    <a:pt x="27" y="0"/>
                    <a:pt x="1" y="97"/>
                    <a:pt x="64" y="120"/>
                  </a:cubicBezTo>
                  <a:lnTo>
                    <a:pt x="64" y="120"/>
                  </a:lnTo>
                  <a:cubicBezTo>
                    <a:pt x="61" y="120"/>
                    <a:pt x="74" y="133"/>
                    <a:pt x="78" y="137"/>
                  </a:cubicBezTo>
                  <a:cubicBezTo>
                    <a:pt x="84" y="148"/>
                    <a:pt x="89" y="159"/>
                    <a:pt x="94" y="175"/>
                  </a:cubicBezTo>
                  <a:cubicBezTo>
                    <a:pt x="105" y="208"/>
                    <a:pt x="111" y="240"/>
                    <a:pt x="116" y="273"/>
                  </a:cubicBezTo>
                  <a:cubicBezTo>
                    <a:pt x="122" y="289"/>
                    <a:pt x="127" y="306"/>
                    <a:pt x="133" y="322"/>
                  </a:cubicBezTo>
                  <a:cubicBezTo>
                    <a:pt x="143" y="333"/>
                    <a:pt x="149" y="338"/>
                    <a:pt x="160" y="349"/>
                  </a:cubicBezTo>
                  <a:cubicBezTo>
                    <a:pt x="174" y="358"/>
                    <a:pt x="179" y="361"/>
                    <a:pt x="179" y="361"/>
                  </a:cubicBezTo>
                  <a:cubicBezTo>
                    <a:pt x="181" y="361"/>
                    <a:pt x="163" y="347"/>
                    <a:pt x="166" y="347"/>
                  </a:cubicBezTo>
                  <a:cubicBezTo>
                    <a:pt x="167" y="347"/>
                    <a:pt x="168" y="348"/>
                    <a:pt x="171" y="349"/>
                  </a:cubicBezTo>
                  <a:cubicBezTo>
                    <a:pt x="182" y="357"/>
                    <a:pt x="190" y="360"/>
                    <a:pt x="198" y="360"/>
                  </a:cubicBezTo>
                  <a:cubicBezTo>
                    <a:pt x="213" y="360"/>
                    <a:pt x="223" y="349"/>
                    <a:pt x="241" y="338"/>
                  </a:cubicBezTo>
                  <a:lnTo>
                    <a:pt x="241" y="338"/>
                  </a:lnTo>
                  <a:cubicBezTo>
                    <a:pt x="233" y="344"/>
                    <a:pt x="233" y="346"/>
                    <a:pt x="236" y="346"/>
                  </a:cubicBezTo>
                  <a:cubicBezTo>
                    <a:pt x="239" y="346"/>
                    <a:pt x="244" y="344"/>
                    <a:pt x="247" y="338"/>
                  </a:cubicBezTo>
                  <a:cubicBezTo>
                    <a:pt x="258" y="327"/>
                    <a:pt x="263" y="317"/>
                    <a:pt x="268" y="306"/>
                  </a:cubicBezTo>
                  <a:cubicBezTo>
                    <a:pt x="274" y="289"/>
                    <a:pt x="274" y="273"/>
                    <a:pt x="274" y="257"/>
                  </a:cubicBezTo>
                  <a:lnTo>
                    <a:pt x="268" y="251"/>
                  </a:lnTo>
                  <a:cubicBezTo>
                    <a:pt x="268" y="213"/>
                    <a:pt x="258" y="175"/>
                    <a:pt x="236" y="137"/>
                  </a:cubicBezTo>
                  <a:cubicBezTo>
                    <a:pt x="219" y="77"/>
                    <a:pt x="165" y="23"/>
                    <a:pt x="100" y="1"/>
                  </a:cubicBezTo>
                  <a:cubicBezTo>
                    <a:pt x="97" y="1"/>
                    <a:pt x="93" y="0"/>
                    <a:pt x="90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2"/>
            <p:cNvSpPr/>
            <p:nvPr/>
          </p:nvSpPr>
          <p:spPr>
            <a:xfrm>
              <a:off x="4154850" y="4286700"/>
              <a:ext cx="5625" cy="9000"/>
            </a:xfrm>
            <a:custGeom>
              <a:rect b="b" l="l" r="r" t="t"/>
              <a:pathLst>
                <a:path extrusionOk="0" h="360" w="225">
                  <a:moveTo>
                    <a:pt x="96" y="0"/>
                  </a:moveTo>
                  <a:cubicBezTo>
                    <a:pt x="44" y="0"/>
                    <a:pt x="1" y="65"/>
                    <a:pt x="39" y="113"/>
                  </a:cubicBezTo>
                  <a:cubicBezTo>
                    <a:pt x="56" y="129"/>
                    <a:pt x="39" y="178"/>
                    <a:pt x="50" y="200"/>
                  </a:cubicBezTo>
                  <a:cubicBezTo>
                    <a:pt x="56" y="243"/>
                    <a:pt x="67" y="286"/>
                    <a:pt x="88" y="325"/>
                  </a:cubicBezTo>
                  <a:cubicBezTo>
                    <a:pt x="101" y="349"/>
                    <a:pt x="123" y="360"/>
                    <a:pt x="146" y="360"/>
                  </a:cubicBezTo>
                  <a:cubicBezTo>
                    <a:pt x="184" y="360"/>
                    <a:pt x="224" y="331"/>
                    <a:pt x="224" y="286"/>
                  </a:cubicBezTo>
                  <a:cubicBezTo>
                    <a:pt x="224" y="238"/>
                    <a:pt x="192" y="194"/>
                    <a:pt x="192" y="145"/>
                  </a:cubicBezTo>
                  <a:lnTo>
                    <a:pt x="186" y="145"/>
                  </a:lnTo>
                  <a:cubicBezTo>
                    <a:pt x="192" y="102"/>
                    <a:pt x="170" y="53"/>
                    <a:pt x="137" y="15"/>
                  </a:cubicBezTo>
                  <a:cubicBezTo>
                    <a:pt x="124" y="5"/>
                    <a:pt x="110" y="0"/>
                    <a:pt x="9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2"/>
            <p:cNvSpPr/>
            <p:nvPr/>
          </p:nvSpPr>
          <p:spPr>
            <a:xfrm>
              <a:off x="4159350" y="4283675"/>
              <a:ext cx="5750" cy="9250"/>
            </a:xfrm>
            <a:custGeom>
              <a:rect b="b" l="l" r="r" t="t"/>
              <a:pathLst>
                <a:path extrusionOk="0" h="370" w="230">
                  <a:moveTo>
                    <a:pt x="79" y="1"/>
                  </a:moveTo>
                  <a:cubicBezTo>
                    <a:pt x="41" y="1"/>
                    <a:pt x="4" y="26"/>
                    <a:pt x="1" y="70"/>
                  </a:cubicBezTo>
                  <a:cubicBezTo>
                    <a:pt x="6" y="130"/>
                    <a:pt x="17" y="190"/>
                    <a:pt x="33" y="250"/>
                  </a:cubicBezTo>
                  <a:cubicBezTo>
                    <a:pt x="52" y="301"/>
                    <a:pt x="91" y="369"/>
                    <a:pt x="147" y="369"/>
                  </a:cubicBezTo>
                  <a:cubicBezTo>
                    <a:pt x="156" y="369"/>
                    <a:pt x="165" y="368"/>
                    <a:pt x="175" y="364"/>
                  </a:cubicBezTo>
                  <a:cubicBezTo>
                    <a:pt x="229" y="348"/>
                    <a:pt x="213" y="261"/>
                    <a:pt x="202" y="223"/>
                  </a:cubicBezTo>
                  <a:cubicBezTo>
                    <a:pt x="186" y="168"/>
                    <a:pt x="164" y="109"/>
                    <a:pt x="153" y="54"/>
                  </a:cubicBezTo>
                  <a:cubicBezTo>
                    <a:pt x="141" y="17"/>
                    <a:pt x="110" y="1"/>
                    <a:pt x="79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2"/>
            <p:cNvSpPr/>
            <p:nvPr/>
          </p:nvSpPr>
          <p:spPr>
            <a:xfrm>
              <a:off x="4089700" y="4246150"/>
              <a:ext cx="52025" cy="36650"/>
            </a:xfrm>
            <a:custGeom>
              <a:rect b="b" l="l" r="r" t="t"/>
              <a:pathLst>
                <a:path extrusionOk="0" h="1466" w="2081">
                  <a:moveTo>
                    <a:pt x="1787" y="1"/>
                  </a:moveTo>
                  <a:cubicBezTo>
                    <a:pt x="1732" y="6"/>
                    <a:pt x="1678" y="28"/>
                    <a:pt x="1634" y="60"/>
                  </a:cubicBezTo>
                  <a:cubicBezTo>
                    <a:pt x="1531" y="109"/>
                    <a:pt x="1422" y="147"/>
                    <a:pt x="1325" y="202"/>
                  </a:cubicBezTo>
                  <a:cubicBezTo>
                    <a:pt x="1113" y="316"/>
                    <a:pt x="911" y="446"/>
                    <a:pt x="721" y="588"/>
                  </a:cubicBezTo>
                  <a:cubicBezTo>
                    <a:pt x="547" y="723"/>
                    <a:pt x="390" y="876"/>
                    <a:pt x="237" y="1033"/>
                  </a:cubicBezTo>
                  <a:cubicBezTo>
                    <a:pt x="161" y="1115"/>
                    <a:pt x="69" y="1202"/>
                    <a:pt x="36" y="1305"/>
                  </a:cubicBezTo>
                  <a:cubicBezTo>
                    <a:pt x="1" y="1427"/>
                    <a:pt x="71" y="1465"/>
                    <a:pt x="169" y="1465"/>
                  </a:cubicBezTo>
                  <a:cubicBezTo>
                    <a:pt x="299" y="1465"/>
                    <a:pt x="478" y="1400"/>
                    <a:pt x="536" y="1376"/>
                  </a:cubicBezTo>
                  <a:cubicBezTo>
                    <a:pt x="928" y="1213"/>
                    <a:pt x="1297" y="941"/>
                    <a:pt x="1634" y="685"/>
                  </a:cubicBezTo>
                  <a:cubicBezTo>
                    <a:pt x="1689" y="631"/>
                    <a:pt x="1743" y="577"/>
                    <a:pt x="1792" y="517"/>
                  </a:cubicBezTo>
                  <a:cubicBezTo>
                    <a:pt x="1846" y="468"/>
                    <a:pt x="1901" y="419"/>
                    <a:pt x="1944" y="365"/>
                  </a:cubicBezTo>
                  <a:cubicBezTo>
                    <a:pt x="2009" y="289"/>
                    <a:pt x="2080" y="185"/>
                    <a:pt x="2015" y="93"/>
                  </a:cubicBezTo>
                  <a:lnTo>
                    <a:pt x="2015" y="93"/>
                  </a:lnTo>
                  <a:lnTo>
                    <a:pt x="2009" y="98"/>
                  </a:lnTo>
                  <a:cubicBezTo>
                    <a:pt x="2004" y="90"/>
                    <a:pt x="1996" y="87"/>
                    <a:pt x="1988" y="87"/>
                  </a:cubicBezTo>
                  <a:cubicBezTo>
                    <a:pt x="1963" y="87"/>
                    <a:pt x="1935" y="117"/>
                    <a:pt x="1955" y="142"/>
                  </a:cubicBezTo>
                  <a:cubicBezTo>
                    <a:pt x="2047" y="278"/>
                    <a:pt x="1455" y="718"/>
                    <a:pt x="1384" y="772"/>
                  </a:cubicBezTo>
                  <a:cubicBezTo>
                    <a:pt x="1205" y="919"/>
                    <a:pt x="1015" y="1050"/>
                    <a:pt x="814" y="1169"/>
                  </a:cubicBezTo>
                  <a:cubicBezTo>
                    <a:pt x="650" y="1256"/>
                    <a:pt x="498" y="1359"/>
                    <a:pt x="319" y="1403"/>
                  </a:cubicBezTo>
                  <a:cubicBezTo>
                    <a:pt x="289" y="1412"/>
                    <a:pt x="251" y="1418"/>
                    <a:pt x="215" y="1418"/>
                  </a:cubicBezTo>
                  <a:cubicBezTo>
                    <a:pt x="138" y="1418"/>
                    <a:pt x="71" y="1389"/>
                    <a:pt x="123" y="1289"/>
                  </a:cubicBezTo>
                  <a:cubicBezTo>
                    <a:pt x="156" y="1234"/>
                    <a:pt x="194" y="1186"/>
                    <a:pt x="243" y="1137"/>
                  </a:cubicBezTo>
                  <a:cubicBezTo>
                    <a:pt x="368" y="995"/>
                    <a:pt x="504" y="865"/>
                    <a:pt x="645" y="740"/>
                  </a:cubicBezTo>
                  <a:cubicBezTo>
                    <a:pt x="824" y="593"/>
                    <a:pt x="1020" y="473"/>
                    <a:pt x="1210" y="343"/>
                  </a:cubicBezTo>
                  <a:cubicBezTo>
                    <a:pt x="1297" y="289"/>
                    <a:pt x="1390" y="234"/>
                    <a:pt x="1482" y="191"/>
                  </a:cubicBezTo>
                  <a:cubicBezTo>
                    <a:pt x="1547" y="164"/>
                    <a:pt x="1710" y="77"/>
                    <a:pt x="1787" y="77"/>
                  </a:cubicBezTo>
                  <a:cubicBezTo>
                    <a:pt x="1841" y="77"/>
                    <a:pt x="1841" y="1"/>
                    <a:pt x="1787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2"/>
            <p:cNvSpPr/>
            <p:nvPr/>
          </p:nvSpPr>
          <p:spPr>
            <a:xfrm>
              <a:off x="4065325" y="4290450"/>
              <a:ext cx="13750" cy="12425"/>
            </a:xfrm>
            <a:custGeom>
              <a:rect b="b" l="l" r="r" t="t"/>
              <a:pathLst>
                <a:path extrusionOk="0" h="497" w="550">
                  <a:moveTo>
                    <a:pt x="288" y="1"/>
                  </a:moveTo>
                  <a:cubicBezTo>
                    <a:pt x="125" y="6"/>
                    <a:pt x="0" y="289"/>
                    <a:pt x="65" y="425"/>
                  </a:cubicBezTo>
                  <a:cubicBezTo>
                    <a:pt x="92" y="477"/>
                    <a:pt x="132" y="496"/>
                    <a:pt x="176" y="496"/>
                  </a:cubicBezTo>
                  <a:cubicBezTo>
                    <a:pt x="232" y="496"/>
                    <a:pt x="294" y="466"/>
                    <a:pt x="343" y="435"/>
                  </a:cubicBezTo>
                  <a:cubicBezTo>
                    <a:pt x="440" y="359"/>
                    <a:pt x="549" y="262"/>
                    <a:pt x="489" y="126"/>
                  </a:cubicBezTo>
                  <a:cubicBezTo>
                    <a:pt x="480" y="112"/>
                    <a:pt x="468" y="102"/>
                    <a:pt x="452" y="102"/>
                  </a:cubicBezTo>
                  <a:cubicBezTo>
                    <a:pt x="448" y="102"/>
                    <a:pt x="444" y="103"/>
                    <a:pt x="440" y="104"/>
                  </a:cubicBezTo>
                  <a:lnTo>
                    <a:pt x="419" y="109"/>
                  </a:lnTo>
                  <a:cubicBezTo>
                    <a:pt x="392" y="115"/>
                    <a:pt x="392" y="153"/>
                    <a:pt x="408" y="169"/>
                  </a:cubicBezTo>
                  <a:cubicBezTo>
                    <a:pt x="402" y="240"/>
                    <a:pt x="364" y="305"/>
                    <a:pt x="305" y="348"/>
                  </a:cubicBezTo>
                  <a:cubicBezTo>
                    <a:pt x="272" y="370"/>
                    <a:pt x="228" y="414"/>
                    <a:pt x="185" y="414"/>
                  </a:cubicBezTo>
                  <a:cubicBezTo>
                    <a:pt x="142" y="414"/>
                    <a:pt x="131" y="370"/>
                    <a:pt x="131" y="338"/>
                  </a:cubicBezTo>
                  <a:cubicBezTo>
                    <a:pt x="125" y="251"/>
                    <a:pt x="185" y="66"/>
                    <a:pt x="288" y="60"/>
                  </a:cubicBezTo>
                  <a:cubicBezTo>
                    <a:pt x="326" y="60"/>
                    <a:pt x="326" y="1"/>
                    <a:pt x="288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2"/>
            <p:cNvSpPr/>
            <p:nvPr/>
          </p:nvSpPr>
          <p:spPr>
            <a:xfrm>
              <a:off x="4010825" y="4340325"/>
              <a:ext cx="22050" cy="21950"/>
            </a:xfrm>
            <a:custGeom>
              <a:rect b="b" l="l" r="r" t="t"/>
              <a:pathLst>
                <a:path extrusionOk="0" h="878" w="882">
                  <a:moveTo>
                    <a:pt x="584" y="0"/>
                  </a:moveTo>
                  <a:cubicBezTo>
                    <a:pt x="413" y="0"/>
                    <a:pt x="312" y="201"/>
                    <a:pt x="234" y="343"/>
                  </a:cubicBezTo>
                  <a:cubicBezTo>
                    <a:pt x="174" y="463"/>
                    <a:pt x="0" y="827"/>
                    <a:pt x="245" y="876"/>
                  </a:cubicBezTo>
                  <a:cubicBezTo>
                    <a:pt x="254" y="877"/>
                    <a:pt x="262" y="878"/>
                    <a:pt x="271" y="878"/>
                  </a:cubicBezTo>
                  <a:cubicBezTo>
                    <a:pt x="367" y="878"/>
                    <a:pt x="469" y="800"/>
                    <a:pt x="539" y="745"/>
                  </a:cubicBezTo>
                  <a:cubicBezTo>
                    <a:pt x="658" y="658"/>
                    <a:pt x="761" y="544"/>
                    <a:pt x="832" y="414"/>
                  </a:cubicBezTo>
                  <a:cubicBezTo>
                    <a:pt x="870" y="332"/>
                    <a:pt x="881" y="234"/>
                    <a:pt x="799" y="180"/>
                  </a:cubicBezTo>
                  <a:cubicBezTo>
                    <a:pt x="773" y="159"/>
                    <a:pt x="740" y="151"/>
                    <a:pt x="706" y="151"/>
                  </a:cubicBezTo>
                  <a:cubicBezTo>
                    <a:pt x="651" y="151"/>
                    <a:pt x="591" y="173"/>
                    <a:pt x="544" y="196"/>
                  </a:cubicBezTo>
                  <a:cubicBezTo>
                    <a:pt x="517" y="207"/>
                    <a:pt x="533" y="256"/>
                    <a:pt x="566" y="256"/>
                  </a:cubicBezTo>
                  <a:cubicBezTo>
                    <a:pt x="602" y="256"/>
                    <a:pt x="630" y="246"/>
                    <a:pt x="655" y="246"/>
                  </a:cubicBezTo>
                  <a:cubicBezTo>
                    <a:pt x="679" y="246"/>
                    <a:pt x="700" y="255"/>
                    <a:pt x="723" y="289"/>
                  </a:cubicBezTo>
                  <a:cubicBezTo>
                    <a:pt x="761" y="348"/>
                    <a:pt x="745" y="370"/>
                    <a:pt x="713" y="430"/>
                  </a:cubicBezTo>
                  <a:cubicBezTo>
                    <a:pt x="691" y="463"/>
                    <a:pt x="669" y="490"/>
                    <a:pt x="642" y="517"/>
                  </a:cubicBezTo>
                  <a:cubicBezTo>
                    <a:pt x="591" y="572"/>
                    <a:pt x="401" y="773"/>
                    <a:pt x="287" y="773"/>
                  </a:cubicBezTo>
                  <a:cubicBezTo>
                    <a:pt x="254" y="773"/>
                    <a:pt x="227" y="756"/>
                    <a:pt x="212" y="713"/>
                  </a:cubicBezTo>
                  <a:cubicBezTo>
                    <a:pt x="169" y="582"/>
                    <a:pt x="294" y="414"/>
                    <a:pt x="348" y="305"/>
                  </a:cubicBezTo>
                  <a:cubicBezTo>
                    <a:pt x="409" y="198"/>
                    <a:pt x="481" y="71"/>
                    <a:pt x="603" y="71"/>
                  </a:cubicBezTo>
                  <a:cubicBezTo>
                    <a:pt x="624" y="71"/>
                    <a:pt x="646" y="74"/>
                    <a:pt x="669" y="82"/>
                  </a:cubicBezTo>
                  <a:cubicBezTo>
                    <a:pt x="672" y="83"/>
                    <a:pt x="676" y="83"/>
                    <a:pt x="679" y="83"/>
                  </a:cubicBezTo>
                  <a:cubicBezTo>
                    <a:pt x="710" y="83"/>
                    <a:pt x="720" y="37"/>
                    <a:pt x="685" y="22"/>
                  </a:cubicBezTo>
                  <a:cubicBezTo>
                    <a:pt x="649" y="7"/>
                    <a:pt x="615" y="0"/>
                    <a:pt x="584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3"/>
          <p:cNvSpPr txBox="1"/>
          <p:nvPr>
            <p:ph type="title"/>
          </p:nvPr>
        </p:nvSpPr>
        <p:spPr>
          <a:xfrm>
            <a:off x="265500" y="10045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400"/>
              <a:t>Lorem ipsum dolor sit </a:t>
            </a:r>
            <a:endParaRPr sz="3400"/>
          </a:p>
        </p:txBody>
      </p:sp>
      <p:sp>
        <p:nvSpPr>
          <p:cNvPr id="417" name="Google Shape;417;p23"/>
          <p:cNvSpPr txBox="1"/>
          <p:nvPr>
            <p:ph idx="1" type="subTitle"/>
          </p:nvPr>
        </p:nvSpPr>
        <p:spPr>
          <a:xfrm>
            <a:off x="265500" y="25744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418" name="Google Shape;418;p23"/>
          <p:cNvSpPr/>
          <p:nvPr/>
        </p:nvSpPr>
        <p:spPr>
          <a:xfrm>
            <a:off x="1052550" y="379873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419" name="Google Shape;419;p23"/>
          <p:cNvSpPr txBox="1"/>
          <p:nvPr>
            <p:ph idx="2" type="body"/>
          </p:nvPr>
        </p:nvSpPr>
        <p:spPr>
          <a:xfrm>
            <a:off x="4919359" y="670366"/>
            <a:ext cx="32931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"/>
              <a:t>Duis aute irure dolor in reprehenderit in voluptate velit esse.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"/>
              <a:t>Cillum dolore eu fugiat nulla pariatur. 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"/>
              <a:t>Excepteur sint occaecat cupidatat non proident.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"/>
              <a:t>Sunt in culpa qui officia deserunt mollit anim id est laborum.</a:t>
            </a:r>
            <a:endParaRPr/>
          </a:p>
        </p:txBody>
      </p:sp>
      <p:sp>
        <p:nvSpPr>
          <p:cNvPr id="420" name="Google Shape;42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21" name="Google Shape;421;p23"/>
          <p:cNvGrpSpPr/>
          <p:nvPr/>
        </p:nvGrpSpPr>
        <p:grpSpPr>
          <a:xfrm>
            <a:off x="1872775" y="665182"/>
            <a:ext cx="830342" cy="868105"/>
            <a:chOff x="3532325" y="2530700"/>
            <a:chExt cx="198300" cy="207175"/>
          </a:xfrm>
        </p:grpSpPr>
        <p:sp>
          <p:nvSpPr>
            <p:cNvPr id="422" name="Google Shape;422;p23"/>
            <p:cNvSpPr/>
            <p:nvPr/>
          </p:nvSpPr>
          <p:spPr>
            <a:xfrm>
              <a:off x="3532325" y="2530700"/>
              <a:ext cx="198300" cy="207175"/>
            </a:xfrm>
            <a:custGeom>
              <a:rect b="b" l="l" r="r" t="t"/>
              <a:pathLst>
                <a:path extrusionOk="0" h="8287" w="7932">
                  <a:moveTo>
                    <a:pt x="5589" y="127"/>
                  </a:moveTo>
                  <a:cubicBezTo>
                    <a:pt x="5611" y="176"/>
                    <a:pt x="5616" y="236"/>
                    <a:pt x="5632" y="285"/>
                  </a:cubicBezTo>
                  <a:cubicBezTo>
                    <a:pt x="5665" y="361"/>
                    <a:pt x="5665" y="443"/>
                    <a:pt x="5687" y="519"/>
                  </a:cubicBezTo>
                  <a:cubicBezTo>
                    <a:pt x="5703" y="573"/>
                    <a:pt x="5725" y="628"/>
                    <a:pt x="5752" y="682"/>
                  </a:cubicBezTo>
                  <a:cubicBezTo>
                    <a:pt x="5660" y="666"/>
                    <a:pt x="5562" y="660"/>
                    <a:pt x="5469" y="633"/>
                  </a:cubicBezTo>
                  <a:cubicBezTo>
                    <a:pt x="5382" y="600"/>
                    <a:pt x="5295" y="562"/>
                    <a:pt x="5214" y="508"/>
                  </a:cubicBezTo>
                  <a:cubicBezTo>
                    <a:pt x="5127" y="459"/>
                    <a:pt x="5045" y="426"/>
                    <a:pt x="4991" y="334"/>
                  </a:cubicBezTo>
                  <a:cubicBezTo>
                    <a:pt x="4969" y="301"/>
                    <a:pt x="4953" y="263"/>
                    <a:pt x="4937" y="225"/>
                  </a:cubicBezTo>
                  <a:lnTo>
                    <a:pt x="4991" y="220"/>
                  </a:lnTo>
                  <a:cubicBezTo>
                    <a:pt x="5105" y="220"/>
                    <a:pt x="5214" y="204"/>
                    <a:pt x="5328" y="187"/>
                  </a:cubicBezTo>
                  <a:cubicBezTo>
                    <a:pt x="5388" y="176"/>
                    <a:pt x="5442" y="149"/>
                    <a:pt x="5502" y="144"/>
                  </a:cubicBezTo>
                  <a:cubicBezTo>
                    <a:pt x="5535" y="144"/>
                    <a:pt x="5562" y="133"/>
                    <a:pt x="5589" y="127"/>
                  </a:cubicBezTo>
                  <a:close/>
                  <a:moveTo>
                    <a:pt x="7470" y="4172"/>
                  </a:moveTo>
                  <a:cubicBezTo>
                    <a:pt x="7481" y="4199"/>
                    <a:pt x="7497" y="4221"/>
                    <a:pt x="7508" y="4248"/>
                  </a:cubicBezTo>
                  <a:cubicBezTo>
                    <a:pt x="7584" y="4395"/>
                    <a:pt x="7627" y="4574"/>
                    <a:pt x="7758" y="4688"/>
                  </a:cubicBezTo>
                  <a:cubicBezTo>
                    <a:pt x="7736" y="4704"/>
                    <a:pt x="7725" y="4721"/>
                    <a:pt x="7709" y="4737"/>
                  </a:cubicBezTo>
                  <a:cubicBezTo>
                    <a:pt x="7676" y="4791"/>
                    <a:pt x="7627" y="4835"/>
                    <a:pt x="7573" y="4867"/>
                  </a:cubicBezTo>
                  <a:cubicBezTo>
                    <a:pt x="7437" y="4927"/>
                    <a:pt x="7274" y="4933"/>
                    <a:pt x="7133" y="4971"/>
                  </a:cubicBezTo>
                  <a:cubicBezTo>
                    <a:pt x="7144" y="4911"/>
                    <a:pt x="7138" y="4840"/>
                    <a:pt x="7149" y="4781"/>
                  </a:cubicBezTo>
                  <a:cubicBezTo>
                    <a:pt x="7154" y="4732"/>
                    <a:pt x="7165" y="4688"/>
                    <a:pt x="7182" y="4645"/>
                  </a:cubicBezTo>
                  <a:cubicBezTo>
                    <a:pt x="7198" y="4607"/>
                    <a:pt x="7225" y="4579"/>
                    <a:pt x="7241" y="4547"/>
                  </a:cubicBezTo>
                  <a:cubicBezTo>
                    <a:pt x="7252" y="4503"/>
                    <a:pt x="7269" y="4460"/>
                    <a:pt x="7285" y="4416"/>
                  </a:cubicBezTo>
                  <a:cubicBezTo>
                    <a:pt x="7312" y="4373"/>
                    <a:pt x="7345" y="4335"/>
                    <a:pt x="7377" y="4297"/>
                  </a:cubicBezTo>
                  <a:cubicBezTo>
                    <a:pt x="7410" y="4264"/>
                    <a:pt x="7432" y="4221"/>
                    <a:pt x="7459" y="4183"/>
                  </a:cubicBezTo>
                  <a:lnTo>
                    <a:pt x="7470" y="4172"/>
                  </a:lnTo>
                  <a:close/>
                  <a:moveTo>
                    <a:pt x="1099" y="975"/>
                  </a:moveTo>
                  <a:cubicBezTo>
                    <a:pt x="1099" y="1095"/>
                    <a:pt x="1181" y="1225"/>
                    <a:pt x="1235" y="1329"/>
                  </a:cubicBezTo>
                  <a:cubicBezTo>
                    <a:pt x="1268" y="1394"/>
                    <a:pt x="1311" y="1465"/>
                    <a:pt x="1355" y="1530"/>
                  </a:cubicBezTo>
                  <a:cubicBezTo>
                    <a:pt x="1393" y="1601"/>
                    <a:pt x="1420" y="1693"/>
                    <a:pt x="1458" y="1769"/>
                  </a:cubicBezTo>
                  <a:cubicBezTo>
                    <a:pt x="1534" y="1932"/>
                    <a:pt x="1643" y="2073"/>
                    <a:pt x="1724" y="2237"/>
                  </a:cubicBezTo>
                  <a:cubicBezTo>
                    <a:pt x="1757" y="2307"/>
                    <a:pt x="1789" y="2372"/>
                    <a:pt x="1833" y="2438"/>
                  </a:cubicBezTo>
                  <a:cubicBezTo>
                    <a:pt x="1887" y="2508"/>
                    <a:pt x="1931" y="2584"/>
                    <a:pt x="1958" y="2666"/>
                  </a:cubicBezTo>
                  <a:cubicBezTo>
                    <a:pt x="2077" y="3036"/>
                    <a:pt x="2186" y="3411"/>
                    <a:pt x="2289" y="3791"/>
                  </a:cubicBezTo>
                  <a:cubicBezTo>
                    <a:pt x="2338" y="3981"/>
                    <a:pt x="2398" y="4166"/>
                    <a:pt x="2453" y="4357"/>
                  </a:cubicBezTo>
                  <a:cubicBezTo>
                    <a:pt x="2501" y="4525"/>
                    <a:pt x="2545" y="4704"/>
                    <a:pt x="2605" y="4873"/>
                  </a:cubicBezTo>
                  <a:cubicBezTo>
                    <a:pt x="2616" y="4906"/>
                    <a:pt x="2632" y="4933"/>
                    <a:pt x="2648" y="4960"/>
                  </a:cubicBezTo>
                  <a:cubicBezTo>
                    <a:pt x="2512" y="4976"/>
                    <a:pt x="2382" y="5036"/>
                    <a:pt x="2289" y="5134"/>
                  </a:cubicBezTo>
                  <a:cubicBezTo>
                    <a:pt x="2181" y="5243"/>
                    <a:pt x="2088" y="5368"/>
                    <a:pt x="2007" y="5498"/>
                  </a:cubicBezTo>
                  <a:cubicBezTo>
                    <a:pt x="1963" y="5569"/>
                    <a:pt x="1925" y="5645"/>
                    <a:pt x="1876" y="5715"/>
                  </a:cubicBezTo>
                  <a:cubicBezTo>
                    <a:pt x="1838" y="5770"/>
                    <a:pt x="1806" y="5830"/>
                    <a:pt x="1778" y="5889"/>
                  </a:cubicBezTo>
                  <a:cubicBezTo>
                    <a:pt x="1757" y="5933"/>
                    <a:pt x="1740" y="5976"/>
                    <a:pt x="1724" y="6025"/>
                  </a:cubicBezTo>
                  <a:cubicBezTo>
                    <a:pt x="1702" y="6009"/>
                    <a:pt x="1681" y="5993"/>
                    <a:pt x="1653" y="5976"/>
                  </a:cubicBezTo>
                  <a:cubicBezTo>
                    <a:pt x="1577" y="5922"/>
                    <a:pt x="1518" y="5846"/>
                    <a:pt x="1490" y="5754"/>
                  </a:cubicBezTo>
                  <a:cubicBezTo>
                    <a:pt x="1463" y="5650"/>
                    <a:pt x="1518" y="5634"/>
                    <a:pt x="1561" y="5558"/>
                  </a:cubicBezTo>
                  <a:cubicBezTo>
                    <a:pt x="1577" y="5525"/>
                    <a:pt x="1583" y="5487"/>
                    <a:pt x="1577" y="5455"/>
                  </a:cubicBezTo>
                  <a:cubicBezTo>
                    <a:pt x="1632" y="5330"/>
                    <a:pt x="1686" y="5204"/>
                    <a:pt x="1740" y="5085"/>
                  </a:cubicBezTo>
                  <a:cubicBezTo>
                    <a:pt x="1762" y="5025"/>
                    <a:pt x="1784" y="4971"/>
                    <a:pt x="1811" y="4922"/>
                  </a:cubicBezTo>
                  <a:cubicBezTo>
                    <a:pt x="1844" y="4867"/>
                    <a:pt x="1893" y="4819"/>
                    <a:pt x="1931" y="4770"/>
                  </a:cubicBezTo>
                  <a:cubicBezTo>
                    <a:pt x="2007" y="4672"/>
                    <a:pt x="2105" y="4601"/>
                    <a:pt x="2186" y="4509"/>
                  </a:cubicBezTo>
                  <a:cubicBezTo>
                    <a:pt x="2197" y="4487"/>
                    <a:pt x="2192" y="4454"/>
                    <a:pt x="2164" y="4454"/>
                  </a:cubicBezTo>
                  <a:cubicBezTo>
                    <a:pt x="2050" y="4465"/>
                    <a:pt x="1931" y="4585"/>
                    <a:pt x="1860" y="4666"/>
                  </a:cubicBezTo>
                  <a:cubicBezTo>
                    <a:pt x="1817" y="4715"/>
                    <a:pt x="1773" y="4764"/>
                    <a:pt x="1735" y="4819"/>
                  </a:cubicBezTo>
                  <a:cubicBezTo>
                    <a:pt x="1692" y="4873"/>
                    <a:pt x="1659" y="4938"/>
                    <a:pt x="1637" y="4998"/>
                  </a:cubicBezTo>
                  <a:cubicBezTo>
                    <a:pt x="1588" y="5096"/>
                    <a:pt x="1550" y="5188"/>
                    <a:pt x="1507" y="5286"/>
                  </a:cubicBezTo>
                  <a:cubicBezTo>
                    <a:pt x="1431" y="5145"/>
                    <a:pt x="1349" y="5014"/>
                    <a:pt x="1278" y="4867"/>
                  </a:cubicBezTo>
                  <a:cubicBezTo>
                    <a:pt x="1240" y="4786"/>
                    <a:pt x="1191" y="4710"/>
                    <a:pt x="1148" y="4634"/>
                  </a:cubicBezTo>
                  <a:cubicBezTo>
                    <a:pt x="1099" y="4530"/>
                    <a:pt x="1061" y="4422"/>
                    <a:pt x="1045" y="4313"/>
                  </a:cubicBezTo>
                  <a:cubicBezTo>
                    <a:pt x="1034" y="4264"/>
                    <a:pt x="1023" y="4221"/>
                    <a:pt x="1007" y="4177"/>
                  </a:cubicBezTo>
                  <a:cubicBezTo>
                    <a:pt x="1023" y="4161"/>
                    <a:pt x="1028" y="4134"/>
                    <a:pt x="1012" y="4117"/>
                  </a:cubicBezTo>
                  <a:cubicBezTo>
                    <a:pt x="1028" y="4068"/>
                    <a:pt x="1050" y="4025"/>
                    <a:pt x="1061" y="3981"/>
                  </a:cubicBezTo>
                  <a:cubicBezTo>
                    <a:pt x="1072" y="3922"/>
                    <a:pt x="1083" y="3862"/>
                    <a:pt x="1099" y="3802"/>
                  </a:cubicBezTo>
                  <a:cubicBezTo>
                    <a:pt x="1121" y="3753"/>
                    <a:pt x="1132" y="3710"/>
                    <a:pt x="1153" y="3661"/>
                  </a:cubicBezTo>
                  <a:cubicBezTo>
                    <a:pt x="1181" y="3596"/>
                    <a:pt x="1213" y="3536"/>
                    <a:pt x="1257" y="3481"/>
                  </a:cubicBezTo>
                  <a:cubicBezTo>
                    <a:pt x="1333" y="3356"/>
                    <a:pt x="1436" y="3248"/>
                    <a:pt x="1545" y="3155"/>
                  </a:cubicBezTo>
                  <a:cubicBezTo>
                    <a:pt x="1648" y="3057"/>
                    <a:pt x="1768" y="2987"/>
                    <a:pt x="1871" y="2894"/>
                  </a:cubicBezTo>
                  <a:cubicBezTo>
                    <a:pt x="1887" y="2873"/>
                    <a:pt x="1876" y="2840"/>
                    <a:pt x="1844" y="2840"/>
                  </a:cubicBezTo>
                  <a:cubicBezTo>
                    <a:pt x="1840" y="2840"/>
                    <a:pt x="1837" y="2840"/>
                    <a:pt x="1834" y="2840"/>
                  </a:cubicBezTo>
                  <a:cubicBezTo>
                    <a:pt x="1685" y="2840"/>
                    <a:pt x="1548" y="2956"/>
                    <a:pt x="1441" y="3052"/>
                  </a:cubicBezTo>
                  <a:cubicBezTo>
                    <a:pt x="1333" y="3144"/>
                    <a:pt x="1181" y="3253"/>
                    <a:pt x="1104" y="3389"/>
                  </a:cubicBezTo>
                  <a:cubicBezTo>
                    <a:pt x="1077" y="3432"/>
                    <a:pt x="1066" y="3470"/>
                    <a:pt x="1034" y="3509"/>
                  </a:cubicBezTo>
                  <a:cubicBezTo>
                    <a:pt x="1012" y="3536"/>
                    <a:pt x="996" y="3563"/>
                    <a:pt x="985" y="3596"/>
                  </a:cubicBezTo>
                  <a:cubicBezTo>
                    <a:pt x="969" y="3655"/>
                    <a:pt x="952" y="3704"/>
                    <a:pt x="931" y="3759"/>
                  </a:cubicBezTo>
                  <a:cubicBezTo>
                    <a:pt x="909" y="3835"/>
                    <a:pt x="898" y="3911"/>
                    <a:pt x="887" y="3987"/>
                  </a:cubicBezTo>
                  <a:cubicBezTo>
                    <a:pt x="887" y="3992"/>
                    <a:pt x="882" y="3998"/>
                    <a:pt x="882" y="4009"/>
                  </a:cubicBezTo>
                  <a:cubicBezTo>
                    <a:pt x="854" y="3981"/>
                    <a:pt x="822" y="3965"/>
                    <a:pt x="789" y="3938"/>
                  </a:cubicBezTo>
                  <a:cubicBezTo>
                    <a:pt x="757" y="3916"/>
                    <a:pt x="729" y="3889"/>
                    <a:pt x="708" y="3856"/>
                  </a:cubicBezTo>
                  <a:cubicBezTo>
                    <a:pt x="686" y="3835"/>
                    <a:pt x="642" y="3824"/>
                    <a:pt x="626" y="3797"/>
                  </a:cubicBezTo>
                  <a:cubicBezTo>
                    <a:pt x="577" y="3737"/>
                    <a:pt x="599" y="3634"/>
                    <a:pt x="604" y="3568"/>
                  </a:cubicBezTo>
                  <a:cubicBezTo>
                    <a:pt x="610" y="3514"/>
                    <a:pt x="610" y="3460"/>
                    <a:pt x="593" y="3405"/>
                  </a:cubicBezTo>
                  <a:cubicBezTo>
                    <a:pt x="626" y="3345"/>
                    <a:pt x="648" y="3280"/>
                    <a:pt x="686" y="3215"/>
                  </a:cubicBezTo>
                  <a:cubicBezTo>
                    <a:pt x="767" y="3057"/>
                    <a:pt x="860" y="2905"/>
                    <a:pt x="963" y="2764"/>
                  </a:cubicBezTo>
                  <a:cubicBezTo>
                    <a:pt x="1061" y="2633"/>
                    <a:pt x="1229" y="2546"/>
                    <a:pt x="1371" y="2481"/>
                  </a:cubicBezTo>
                  <a:cubicBezTo>
                    <a:pt x="1441" y="2449"/>
                    <a:pt x="1577" y="2405"/>
                    <a:pt x="1566" y="2307"/>
                  </a:cubicBezTo>
                  <a:cubicBezTo>
                    <a:pt x="1563" y="2288"/>
                    <a:pt x="1547" y="2280"/>
                    <a:pt x="1530" y="2280"/>
                  </a:cubicBezTo>
                  <a:cubicBezTo>
                    <a:pt x="1518" y="2280"/>
                    <a:pt x="1505" y="2284"/>
                    <a:pt x="1496" y="2291"/>
                  </a:cubicBezTo>
                  <a:cubicBezTo>
                    <a:pt x="1447" y="2313"/>
                    <a:pt x="1398" y="2329"/>
                    <a:pt x="1349" y="2340"/>
                  </a:cubicBezTo>
                  <a:cubicBezTo>
                    <a:pt x="1278" y="2362"/>
                    <a:pt x="1219" y="2389"/>
                    <a:pt x="1159" y="2427"/>
                  </a:cubicBezTo>
                  <a:cubicBezTo>
                    <a:pt x="1034" y="2492"/>
                    <a:pt x="925" y="2579"/>
                    <a:pt x="833" y="2688"/>
                  </a:cubicBezTo>
                  <a:cubicBezTo>
                    <a:pt x="740" y="2824"/>
                    <a:pt x="653" y="2965"/>
                    <a:pt x="577" y="3112"/>
                  </a:cubicBezTo>
                  <a:cubicBezTo>
                    <a:pt x="550" y="3166"/>
                    <a:pt x="528" y="3220"/>
                    <a:pt x="517" y="3275"/>
                  </a:cubicBezTo>
                  <a:cubicBezTo>
                    <a:pt x="474" y="3204"/>
                    <a:pt x="441" y="3139"/>
                    <a:pt x="403" y="3068"/>
                  </a:cubicBezTo>
                  <a:cubicBezTo>
                    <a:pt x="376" y="3025"/>
                    <a:pt x="343" y="2987"/>
                    <a:pt x="316" y="2943"/>
                  </a:cubicBezTo>
                  <a:lnTo>
                    <a:pt x="300" y="2916"/>
                  </a:lnTo>
                  <a:cubicBezTo>
                    <a:pt x="311" y="2900"/>
                    <a:pt x="305" y="2873"/>
                    <a:pt x="295" y="2856"/>
                  </a:cubicBezTo>
                  <a:cubicBezTo>
                    <a:pt x="213" y="2769"/>
                    <a:pt x="246" y="2671"/>
                    <a:pt x="213" y="2568"/>
                  </a:cubicBezTo>
                  <a:cubicBezTo>
                    <a:pt x="209" y="2556"/>
                    <a:pt x="208" y="2550"/>
                    <a:pt x="205" y="2550"/>
                  </a:cubicBezTo>
                  <a:cubicBezTo>
                    <a:pt x="204" y="2550"/>
                    <a:pt x="203" y="2550"/>
                    <a:pt x="202" y="2552"/>
                  </a:cubicBezTo>
                  <a:cubicBezTo>
                    <a:pt x="202" y="2546"/>
                    <a:pt x="202" y="2541"/>
                    <a:pt x="202" y="2536"/>
                  </a:cubicBezTo>
                  <a:cubicBezTo>
                    <a:pt x="202" y="2525"/>
                    <a:pt x="202" y="2508"/>
                    <a:pt x="208" y="2492"/>
                  </a:cubicBezTo>
                  <a:cubicBezTo>
                    <a:pt x="208" y="2438"/>
                    <a:pt x="202" y="2378"/>
                    <a:pt x="202" y="2318"/>
                  </a:cubicBezTo>
                  <a:cubicBezTo>
                    <a:pt x="191" y="2090"/>
                    <a:pt x="311" y="1894"/>
                    <a:pt x="371" y="1688"/>
                  </a:cubicBezTo>
                  <a:cubicBezTo>
                    <a:pt x="430" y="1476"/>
                    <a:pt x="604" y="1312"/>
                    <a:pt x="762" y="1177"/>
                  </a:cubicBezTo>
                  <a:cubicBezTo>
                    <a:pt x="849" y="1117"/>
                    <a:pt x="941" y="1062"/>
                    <a:pt x="1034" y="1013"/>
                  </a:cubicBezTo>
                  <a:lnTo>
                    <a:pt x="1099" y="975"/>
                  </a:lnTo>
                  <a:close/>
                  <a:moveTo>
                    <a:pt x="7356" y="5145"/>
                  </a:moveTo>
                  <a:cubicBezTo>
                    <a:pt x="7187" y="5308"/>
                    <a:pt x="7073" y="5525"/>
                    <a:pt x="7035" y="5759"/>
                  </a:cubicBezTo>
                  <a:lnTo>
                    <a:pt x="7046" y="5770"/>
                  </a:lnTo>
                  <a:cubicBezTo>
                    <a:pt x="7029" y="5884"/>
                    <a:pt x="7035" y="6004"/>
                    <a:pt x="7062" y="6118"/>
                  </a:cubicBezTo>
                  <a:cubicBezTo>
                    <a:pt x="7073" y="6172"/>
                    <a:pt x="7089" y="6226"/>
                    <a:pt x="7122" y="6270"/>
                  </a:cubicBezTo>
                  <a:cubicBezTo>
                    <a:pt x="7084" y="6286"/>
                    <a:pt x="7051" y="6303"/>
                    <a:pt x="7013" y="6319"/>
                  </a:cubicBezTo>
                  <a:lnTo>
                    <a:pt x="6676" y="6422"/>
                  </a:lnTo>
                  <a:cubicBezTo>
                    <a:pt x="6426" y="6493"/>
                    <a:pt x="6187" y="6601"/>
                    <a:pt x="5942" y="6678"/>
                  </a:cubicBezTo>
                  <a:cubicBezTo>
                    <a:pt x="5698" y="6759"/>
                    <a:pt x="5464" y="6813"/>
                    <a:pt x="5219" y="6873"/>
                  </a:cubicBezTo>
                  <a:cubicBezTo>
                    <a:pt x="5160" y="6890"/>
                    <a:pt x="5100" y="6900"/>
                    <a:pt x="5040" y="6917"/>
                  </a:cubicBezTo>
                  <a:cubicBezTo>
                    <a:pt x="5013" y="6917"/>
                    <a:pt x="4991" y="6922"/>
                    <a:pt x="4969" y="6933"/>
                  </a:cubicBezTo>
                  <a:cubicBezTo>
                    <a:pt x="4958" y="6939"/>
                    <a:pt x="4942" y="6955"/>
                    <a:pt x="4931" y="6955"/>
                  </a:cubicBezTo>
                  <a:cubicBezTo>
                    <a:pt x="4899" y="6960"/>
                    <a:pt x="4866" y="6971"/>
                    <a:pt x="4828" y="6977"/>
                  </a:cubicBezTo>
                  <a:cubicBezTo>
                    <a:pt x="4795" y="6993"/>
                    <a:pt x="4763" y="7015"/>
                    <a:pt x="4736" y="7031"/>
                  </a:cubicBezTo>
                  <a:cubicBezTo>
                    <a:pt x="4703" y="6960"/>
                    <a:pt x="4665" y="6895"/>
                    <a:pt x="4632" y="6824"/>
                  </a:cubicBezTo>
                  <a:cubicBezTo>
                    <a:pt x="4616" y="6797"/>
                    <a:pt x="4605" y="6765"/>
                    <a:pt x="4594" y="6732"/>
                  </a:cubicBezTo>
                  <a:lnTo>
                    <a:pt x="4643" y="6721"/>
                  </a:lnTo>
                  <a:cubicBezTo>
                    <a:pt x="5111" y="6650"/>
                    <a:pt x="5573" y="6547"/>
                    <a:pt x="6024" y="6417"/>
                  </a:cubicBezTo>
                  <a:cubicBezTo>
                    <a:pt x="6051" y="6406"/>
                    <a:pt x="6046" y="6368"/>
                    <a:pt x="6013" y="6362"/>
                  </a:cubicBezTo>
                  <a:cubicBezTo>
                    <a:pt x="5910" y="6368"/>
                    <a:pt x="5812" y="6384"/>
                    <a:pt x="5714" y="6417"/>
                  </a:cubicBezTo>
                  <a:cubicBezTo>
                    <a:pt x="5605" y="6444"/>
                    <a:pt x="5497" y="6466"/>
                    <a:pt x="5388" y="6493"/>
                  </a:cubicBezTo>
                  <a:cubicBezTo>
                    <a:pt x="5154" y="6558"/>
                    <a:pt x="4915" y="6591"/>
                    <a:pt x="4681" y="6629"/>
                  </a:cubicBezTo>
                  <a:cubicBezTo>
                    <a:pt x="4638" y="6640"/>
                    <a:pt x="4594" y="6645"/>
                    <a:pt x="4551" y="6650"/>
                  </a:cubicBezTo>
                  <a:cubicBezTo>
                    <a:pt x="4534" y="6623"/>
                    <a:pt x="4507" y="6607"/>
                    <a:pt x="4475" y="6607"/>
                  </a:cubicBezTo>
                  <a:cubicBezTo>
                    <a:pt x="4420" y="6607"/>
                    <a:pt x="4371" y="6618"/>
                    <a:pt x="4322" y="6640"/>
                  </a:cubicBezTo>
                  <a:cubicBezTo>
                    <a:pt x="4241" y="6650"/>
                    <a:pt x="4165" y="6672"/>
                    <a:pt x="4094" y="6699"/>
                  </a:cubicBezTo>
                  <a:cubicBezTo>
                    <a:pt x="4040" y="6716"/>
                    <a:pt x="3991" y="6743"/>
                    <a:pt x="3937" y="6759"/>
                  </a:cubicBezTo>
                  <a:lnTo>
                    <a:pt x="3822" y="6781"/>
                  </a:lnTo>
                  <a:lnTo>
                    <a:pt x="3790" y="6786"/>
                  </a:lnTo>
                  <a:lnTo>
                    <a:pt x="3752" y="6770"/>
                  </a:lnTo>
                  <a:cubicBezTo>
                    <a:pt x="3749" y="6768"/>
                    <a:pt x="3745" y="6767"/>
                    <a:pt x="3742" y="6767"/>
                  </a:cubicBezTo>
                  <a:cubicBezTo>
                    <a:pt x="3729" y="6767"/>
                    <a:pt x="3717" y="6784"/>
                    <a:pt x="3730" y="6797"/>
                  </a:cubicBezTo>
                  <a:lnTo>
                    <a:pt x="3665" y="6813"/>
                  </a:lnTo>
                  <a:cubicBezTo>
                    <a:pt x="3605" y="6824"/>
                    <a:pt x="3545" y="6835"/>
                    <a:pt x="3485" y="6852"/>
                  </a:cubicBezTo>
                  <a:cubicBezTo>
                    <a:pt x="3431" y="6873"/>
                    <a:pt x="3377" y="6890"/>
                    <a:pt x="3317" y="6906"/>
                  </a:cubicBezTo>
                  <a:cubicBezTo>
                    <a:pt x="3295" y="6906"/>
                    <a:pt x="3295" y="6944"/>
                    <a:pt x="3317" y="6944"/>
                  </a:cubicBezTo>
                  <a:cubicBezTo>
                    <a:pt x="3415" y="6939"/>
                    <a:pt x="3513" y="6922"/>
                    <a:pt x="3610" y="6900"/>
                  </a:cubicBezTo>
                  <a:lnTo>
                    <a:pt x="3686" y="6884"/>
                  </a:lnTo>
                  <a:cubicBezTo>
                    <a:pt x="3694" y="6911"/>
                    <a:pt x="3715" y="6927"/>
                    <a:pt x="3737" y="6927"/>
                  </a:cubicBezTo>
                  <a:cubicBezTo>
                    <a:pt x="3748" y="6927"/>
                    <a:pt x="3758" y="6923"/>
                    <a:pt x="3768" y="6917"/>
                  </a:cubicBezTo>
                  <a:cubicBezTo>
                    <a:pt x="3784" y="6906"/>
                    <a:pt x="3806" y="6895"/>
                    <a:pt x="3828" y="6895"/>
                  </a:cubicBezTo>
                  <a:cubicBezTo>
                    <a:pt x="3833" y="6900"/>
                    <a:pt x="3839" y="6911"/>
                    <a:pt x="3844" y="6922"/>
                  </a:cubicBezTo>
                  <a:cubicBezTo>
                    <a:pt x="3877" y="6982"/>
                    <a:pt x="3898" y="7047"/>
                    <a:pt x="3915" y="7118"/>
                  </a:cubicBezTo>
                  <a:lnTo>
                    <a:pt x="3931" y="7172"/>
                  </a:lnTo>
                  <a:cubicBezTo>
                    <a:pt x="3926" y="7170"/>
                    <a:pt x="3922" y="7168"/>
                    <a:pt x="3917" y="7168"/>
                  </a:cubicBezTo>
                  <a:cubicBezTo>
                    <a:pt x="3913" y="7168"/>
                    <a:pt x="3909" y="7170"/>
                    <a:pt x="3904" y="7172"/>
                  </a:cubicBezTo>
                  <a:cubicBezTo>
                    <a:pt x="3719" y="7189"/>
                    <a:pt x="3545" y="7276"/>
                    <a:pt x="3360" y="7292"/>
                  </a:cubicBezTo>
                  <a:cubicBezTo>
                    <a:pt x="3328" y="7296"/>
                    <a:pt x="3296" y="7297"/>
                    <a:pt x="3264" y="7297"/>
                  </a:cubicBezTo>
                  <a:cubicBezTo>
                    <a:pt x="3229" y="7297"/>
                    <a:pt x="3194" y="7296"/>
                    <a:pt x="3158" y="7296"/>
                  </a:cubicBezTo>
                  <a:cubicBezTo>
                    <a:pt x="3139" y="7296"/>
                    <a:pt x="3119" y="7296"/>
                    <a:pt x="3099" y="7297"/>
                  </a:cubicBezTo>
                  <a:cubicBezTo>
                    <a:pt x="3083" y="7303"/>
                    <a:pt x="3072" y="7303"/>
                    <a:pt x="3061" y="7308"/>
                  </a:cubicBezTo>
                  <a:cubicBezTo>
                    <a:pt x="2974" y="7276"/>
                    <a:pt x="2893" y="7243"/>
                    <a:pt x="2811" y="7210"/>
                  </a:cubicBezTo>
                  <a:cubicBezTo>
                    <a:pt x="2735" y="7183"/>
                    <a:pt x="2675" y="7123"/>
                    <a:pt x="2643" y="7047"/>
                  </a:cubicBezTo>
                  <a:cubicBezTo>
                    <a:pt x="2599" y="6944"/>
                    <a:pt x="2610" y="6819"/>
                    <a:pt x="2616" y="6710"/>
                  </a:cubicBezTo>
                  <a:cubicBezTo>
                    <a:pt x="2610" y="6596"/>
                    <a:pt x="2654" y="6487"/>
                    <a:pt x="2730" y="6411"/>
                  </a:cubicBezTo>
                  <a:cubicBezTo>
                    <a:pt x="2800" y="6324"/>
                    <a:pt x="2887" y="6254"/>
                    <a:pt x="2980" y="6194"/>
                  </a:cubicBezTo>
                  <a:cubicBezTo>
                    <a:pt x="3094" y="6129"/>
                    <a:pt x="3214" y="6080"/>
                    <a:pt x="3339" y="6036"/>
                  </a:cubicBezTo>
                  <a:cubicBezTo>
                    <a:pt x="3447" y="5993"/>
                    <a:pt x="3561" y="5944"/>
                    <a:pt x="3670" y="5900"/>
                  </a:cubicBezTo>
                  <a:cubicBezTo>
                    <a:pt x="3725" y="5884"/>
                    <a:pt x="3784" y="5879"/>
                    <a:pt x="3833" y="5857"/>
                  </a:cubicBezTo>
                  <a:cubicBezTo>
                    <a:pt x="3850" y="5857"/>
                    <a:pt x="3860" y="5851"/>
                    <a:pt x="3871" y="5840"/>
                  </a:cubicBezTo>
                  <a:cubicBezTo>
                    <a:pt x="3915" y="5835"/>
                    <a:pt x="3953" y="5830"/>
                    <a:pt x="3996" y="5819"/>
                  </a:cubicBezTo>
                  <a:cubicBezTo>
                    <a:pt x="4067" y="5802"/>
                    <a:pt x="4138" y="5781"/>
                    <a:pt x="4208" y="5764"/>
                  </a:cubicBezTo>
                  <a:cubicBezTo>
                    <a:pt x="4279" y="5754"/>
                    <a:pt x="4377" y="5748"/>
                    <a:pt x="4458" y="5737"/>
                  </a:cubicBezTo>
                  <a:cubicBezTo>
                    <a:pt x="4616" y="5710"/>
                    <a:pt x="4784" y="5699"/>
                    <a:pt x="4942" y="5667"/>
                  </a:cubicBezTo>
                  <a:cubicBezTo>
                    <a:pt x="5100" y="5639"/>
                    <a:pt x="5241" y="5569"/>
                    <a:pt x="5393" y="5558"/>
                  </a:cubicBezTo>
                  <a:cubicBezTo>
                    <a:pt x="5556" y="5542"/>
                    <a:pt x="5714" y="5460"/>
                    <a:pt x="5877" y="5444"/>
                  </a:cubicBezTo>
                  <a:cubicBezTo>
                    <a:pt x="6040" y="5416"/>
                    <a:pt x="6203" y="5384"/>
                    <a:pt x="6361" y="5335"/>
                  </a:cubicBezTo>
                  <a:cubicBezTo>
                    <a:pt x="6442" y="5313"/>
                    <a:pt x="6519" y="5297"/>
                    <a:pt x="6600" y="5286"/>
                  </a:cubicBezTo>
                  <a:cubicBezTo>
                    <a:pt x="6676" y="5275"/>
                    <a:pt x="6758" y="5281"/>
                    <a:pt x="6834" y="5270"/>
                  </a:cubicBezTo>
                  <a:cubicBezTo>
                    <a:pt x="6997" y="5248"/>
                    <a:pt x="7149" y="5188"/>
                    <a:pt x="7312" y="5150"/>
                  </a:cubicBezTo>
                  <a:lnTo>
                    <a:pt x="7356" y="5145"/>
                  </a:lnTo>
                  <a:close/>
                  <a:moveTo>
                    <a:pt x="7236" y="5976"/>
                  </a:moveTo>
                  <a:lnTo>
                    <a:pt x="7247" y="5987"/>
                  </a:lnTo>
                  <a:cubicBezTo>
                    <a:pt x="7269" y="6004"/>
                    <a:pt x="7290" y="6014"/>
                    <a:pt x="7318" y="6020"/>
                  </a:cubicBezTo>
                  <a:cubicBezTo>
                    <a:pt x="7345" y="6063"/>
                    <a:pt x="7383" y="6101"/>
                    <a:pt x="7426" y="6134"/>
                  </a:cubicBezTo>
                  <a:cubicBezTo>
                    <a:pt x="7464" y="6161"/>
                    <a:pt x="7502" y="6194"/>
                    <a:pt x="7540" y="6232"/>
                  </a:cubicBezTo>
                  <a:cubicBezTo>
                    <a:pt x="7595" y="6292"/>
                    <a:pt x="7600" y="6379"/>
                    <a:pt x="7551" y="6444"/>
                  </a:cubicBezTo>
                  <a:cubicBezTo>
                    <a:pt x="7524" y="6498"/>
                    <a:pt x="7475" y="6547"/>
                    <a:pt x="7415" y="6574"/>
                  </a:cubicBezTo>
                  <a:cubicBezTo>
                    <a:pt x="7339" y="6607"/>
                    <a:pt x="7258" y="6634"/>
                    <a:pt x="7176" y="6661"/>
                  </a:cubicBezTo>
                  <a:cubicBezTo>
                    <a:pt x="6997" y="6721"/>
                    <a:pt x="6823" y="6770"/>
                    <a:pt x="6644" y="6813"/>
                  </a:cubicBezTo>
                  <a:cubicBezTo>
                    <a:pt x="6464" y="6857"/>
                    <a:pt x="6296" y="6900"/>
                    <a:pt x="6127" y="6944"/>
                  </a:cubicBezTo>
                  <a:cubicBezTo>
                    <a:pt x="5953" y="6987"/>
                    <a:pt x="5790" y="7053"/>
                    <a:pt x="5622" y="7102"/>
                  </a:cubicBezTo>
                  <a:cubicBezTo>
                    <a:pt x="5453" y="7145"/>
                    <a:pt x="5274" y="7189"/>
                    <a:pt x="5100" y="7243"/>
                  </a:cubicBezTo>
                  <a:cubicBezTo>
                    <a:pt x="5018" y="7270"/>
                    <a:pt x="4942" y="7292"/>
                    <a:pt x="4861" y="7314"/>
                  </a:cubicBezTo>
                  <a:lnTo>
                    <a:pt x="4839" y="7319"/>
                  </a:lnTo>
                  <a:cubicBezTo>
                    <a:pt x="4839" y="7308"/>
                    <a:pt x="4833" y="7297"/>
                    <a:pt x="4833" y="7286"/>
                  </a:cubicBezTo>
                  <a:cubicBezTo>
                    <a:pt x="4817" y="7227"/>
                    <a:pt x="4795" y="7167"/>
                    <a:pt x="4774" y="7107"/>
                  </a:cubicBezTo>
                  <a:lnTo>
                    <a:pt x="4839" y="7096"/>
                  </a:lnTo>
                  <a:cubicBezTo>
                    <a:pt x="4863" y="7091"/>
                    <a:pt x="4888" y="7091"/>
                    <a:pt x="4912" y="7091"/>
                  </a:cubicBezTo>
                  <a:cubicBezTo>
                    <a:pt x="4935" y="7091"/>
                    <a:pt x="4958" y="7091"/>
                    <a:pt x="4980" y="7085"/>
                  </a:cubicBezTo>
                  <a:cubicBezTo>
                    <a:pt x="5078" y="7058"/>
                    <a:pt x="5176" y="7031"/>
                    <a:pt x="5274" y="7009"/>
                  </a:cubicBezTo>
                  <a:cubicBezTo>
                    <a:pt x="5529" y="6955"/>
                    <a:pt x="5774" y="6895"/>
                    <a:pt x="6024" y="6813"/>
                  </a:cubicBezTo>
                  <a:cubicBezTo>
                    <a:pt x="6268" y="6737"/>
                    <a:pt x="6497" y="6634"/>
                    <a:pt x="6736" y="6563"/>
                  </a:cubicBezTo>
                  <a:cubicBezTo>
                    <a:pt x="6926" y="6515"/>
                    <a:pt x="7116" y="6449"/>
                    <a:pt x="7296" y="6368"/>
                  </a:cubicBezTo>
                  <a:cubicBezTo>
                    <a:pt x="7323" y="6368"/>
                    <a:pt x="7345" y="6357"/>
                    <a:pt x="7356" y="6335"/>
                  </a:cubicBezTo>
                  <a:lnTo>
                    <a:pt x="7366" y="6319"/>
                  </a:lnTo>
                  <a:cubicBezTo>
                    <a:pt x="7377" y="6297"/>
                    <a:pt x="7377" y="6270"/>
                    <a:pt x="7366" y="6248"/>
                  </a:cubicBezTo>
                  <a:lnTo>
                    <a:pt x="7361" y="6248"/>
                  </a:lnTo>
                  <a:cubicBezTo>
                    <a:pt x="7366" y="6199"/>
                    <a:pt x="7334" y="6156"/>
                    <a:pt x="7285" y="6139"/>
                  </a:cubicBezTo>
                  <a:cubicBezTo>
                    <a:pt x="7296" y="6139"/>
                    <a:pt x="7274" y="6118"/>
                    <a:pt x="7269" y="6101"/>
                  </a:cubicBezTo>
                  <a:cubicBezTo>
                    <a:pt x="7258" y="6069"/>
                    <a:pt x="7252" y="6036"/>
                    <a:pt x="7247" y="6004"/>
                  </a:cubicBezTo>
                  <a:cubicBezTo>
                    <a:pt x="7247" y="5993"/>
                    <a:pt x="7241" y="5987"/>
                    <a:pt x="7236" y="5976"/>
                  </a:cubicBezTo>
                  <a:close/>
                  <a:moveTo>
                    <a:pt x="4866" y="236"/>
                  </a:moveTo>
                  <a:cubicBezTo>
                    <a:pt x="4877" y="307"/>
                    <a:pt x="4899" y="378"/>
                    <a:pt x="4931" y="443"/>
                  </a:cubicBezTo>
                  <a:cubicBezTo>
                    <a:pt x="4996" y="513"/>
                    <a:pt x="5078" y="573"/>
                    <a:pt x="5170" y="617"/>
                  </a:cubicBezTo>
                  <a:cubicBezTo>
                    <a:pt x="5326" y="711"/>
                    <a:pt x="5502" y="797"/>
                    <a:pt x="5691" y="797"/>
                  </a:cubicBezTo>
                  <a:cubicBezTo>
                    <a:pt x="5720" y="797"/>
                    <a:pt x="5750" y="795"/>
                    <a:pt x="5779" y="791"/>
                  </a:cubicBezTo>
                  <a:cubicBezTo>
                    <a:pt x="5785" y="785"/>
                    <a:pt x="5790" y="785"/>
                    <a:pt x="5796" y="780"/>
                  </a:cubicBezTo>
                  <a:cubicBezTo>
                    <a:pt x="5828" y="856"/>
                    <a:pt x="5855" y="932"/>
                    <a:pt x="5872" y="1008"/>
                  </a:cubicBezTo>
                  <a:cubicBezTo>
                    <a:pt x="5893" y="1068"/>
                    <a:pt x="5921" y="1128"/>
                    <a:pt x="5953" y="1187"/>
                  </a:cubicBezTo>
                  <a:cubicBezTo>
                    <a:pt x="5975" y="1264"/>
                    <a:pt x="5997" y="1334"/>
                    <a:pt x="6029" y="1410"/>
                  </a:cubicBezTo>
                  <a:cubicBezTo>
                    <a:pt x="6067" y="1476"/>
                    <a:pt x="6116" y="1546"/>
                    <a:pt x="6149" y="1617"/>
                  </a:cubicBezTo>
                  <a:cubicBezTo>
                    <a:pt x="6187" y="1688"/>
                    <a:pt x="6198" y="1785"/>
                    <a:pt x="6241" y="1861"/>
                  </a:cubicBezTo>
                  <a:cubicBezTo>
                    <a:pt x="6279" y="1938"/>
                    <a:pt x="6317" y="2014"/>
                    <a:pt x="6350" y="2095"/>
                  </a:cubicBezTo>
                  <a:cubicBezTo>
                    <a:pt x="6377" y="2182"/>
                    <a:pt x="6415" y="2264"/>
                    <a:pt x="6464" y="2340"/>
                  </a:cubicBezTo>
                  <a:cubicBezTo>
                    <a:pt x="6519" y="2405"/>
                    <a:pt x="6567" y="2481"/>
                    <a:pt x="6600" y="2563"/>
                  </a:cubicBezTo>
                  <a:cubicBezTo>
                    <a:pt x="6627" y="2639"/>
                    <a:pt x="6665" y="2715"/>
                    <a:pt x="6709" y="2780"/>
                  </a:cubicBezTo>
                  <a:cubicBezTo>
                    <a:pt x="6758" y="2851"/>
                    <a:pt x="6796" y="2927"/>
                    <a:pt x="6834" y="3003"/>
                  </a:cubicBezTo>
                  <a:cubicBezTo>
                    <a:pt x="6866" y="3090"/>
                    <a:pt x="6899" y="3172"/>
                    <a:pt x="6948" y="3258"/>
                  </a:cubicBezTo>
                  <a:cubicBezTo>
                    <a:pt x="7029" y="3422"/>
                    <a:pt x="7127" y="3574"/>
                    <a:pt x="7214" y="3737"/>
                  </a:cubicBezTo>
                  <a:cubicBezTo>
                    <a:pt x="7280" y="3867"/>
                    <a:pt x="7361" y="3987"/>
                    <a:pt x="7432" y="4117"/>
                  </a:cubicBezTo>
                  <a:cubicBezTo>
                    <a:pt x="7426" y="4117"/>
                    <a:pt x="7426" y="4123"/>
                    <a:pt x="7421" y="4123"/>
                  </a:cubicBezTo>
                  <a:cubicBezTo>
                    <a:pt x="7383" y="4155"/>
                    <a:pt x="7345" y="4193"/>
                    <a:pt x="7312" y="4237"/>
                  </a:cubicBezTo>
                  <a:cubicBezTo>
                    <a:pt x="7274" y="4270"/>
                    <a:pt x="7241" y="4308"/>
                    <a:pt x="7214" y="4346"/>
                  </a:cubicBezTo>
                  <a:cubicBezTo>
                    <a:pt x="7182" y="4395"/>
                    <a:pt x="7160" y="4443"/>
                    <a:pt x="7144" y="4498"/>
                  </a:cubicBezTo>
                  <a:cubicBezTo>
                    <a:pt x="7127" y="4536"/>
                    <a:pt x="7095" y="4563"/>
                    <a:pt x="7078" y="4601"/>
                  </a:cubicBezTo>
                  <a:cubicBezTo>
                    <a:pt x="7057" y="4650"/>
                    <a:pt x="7040" y="4699"/>
                    <a:pt x="7029" y="4753"/>
                  </a:cubicBezTo>
                  <a:cubicBezTo>
                    <a:pt x="7002" y="4835"/>
                    <a:pt x="6997" y="4922"/>
                    <a:pt x="7008" y="5009"/>
                  </a:cubicBezTo>
                  <a:cubicBezTo>
                    <a:pt x="6975" y="5014"/>
                    <a:pt x="6942" y="5025"/>
                    <a:pt x="6915" y="5036"/>
                  </a:cubicBezTo>
                  <a:cubicBezTo>
                    <a:pt x="6834" y="5052"/>
                    <a:pt x="6758" y="5063"/>
                    <a:pt x="6676" y="5063"/>
                  </a:cubicBezTo>
                  <a:cubicBezTo>
                    <a:pt x="6519" y="5079"/>
                    <a:pt x="6366" y="5118"/>
                    <a:pt x="6220" y="5177"/>
                  </a:cubicBezTo>
                  <a:cubicBezTo>
                    <a:pt x="6067" y="5226"/>
                    <a:pt x="5921" y="5248"/>
                    <a:pt x="5768" y="5286"/>
                  </a:cubicBezTo>
                  <a:cubicBezTo>
                    <a:pt x="5692" y="5308"/>
                    <a:pt x="5622" y="5330"/>
                    <a:pt x="5551" y="5357"/>
                  </a:cubicBezTo>
                  <a:cubicBezTo>
                    <a:pt x="5513" y="5368"/>
                    <a:pt x="5475" y="5389"/>
                    <a:pt x="5437" y="5400"/>
                  </a:cubicBezTo>
                  <a:cubicBezTo>
                    <a:pt x="5393" y="5411"/>
                    <a:pt x="5339" y="5411"/>
                    <a:pt x="5301" y="5422"/>
                  </a:cubicBezTo>
                  <a:cubicBezTo>
                    <a:pt x="5236" y="5438"/>
                    <a:pt x="5170" y="5460"/>
                    <a:pt x="5111" y="5487"/>
                  </a:cubicBezTo>
                  <a:cubicBezTo>
                    <a:pt x="5035" y="5509"/>
                    <a:pt x="4958" y="5531"/>
                    <a:pt x="4882" y="5547"/>
                  </a:cubicBezTo>
                  <a:cubicBezTo>
                    <a:pt x="4730" y="5574"/>
                    <a:pt x="4572" y="5596"/>
                    <a:pt x="4420" y="5618"/>
                  </a:cubicBezTo>
                  <a:cubicBezTo>
                    <a:pt x="4339" y="5634"/>
                    <a:pt x="4257" y="5639"/>
                    <a:pt x="4176" y="5661"/>
                  </a:cubicBezTo>
                  <a:cubicBezTo>
                    <a:pt x="4094" y="5677"/>
                    <a:pt x="4007" y="5710"/>
                    <a:pt x="3926" y="5726"/>
                  </a:cubicBezTo>
                  <a:cubicBezTo>
                    <a:pt x="3860" y="5743"/>
                    <a:pt x="3801" y="5759"/>
                    <a:pt x="3735" y="5781"/>
                  </a:cubicBezTo>
                  <a:cubicBezTo>
                    <a:pt x="3725" y="5778"/>
                    <a:pt x="3714" y="5777"/>
                    <a:pt x="3703" y="5777"/>
                  </a:cubicBezTo>
                  <a:cubicBezTo>
                    <a:pt x="3692" y="5777"/>
                    <a:pt x="3681" y="5778"/>
                    <a:pt x="3670" y="5781"/>
                  </a:cubicBezTo>
                  <a:cubicBezTo>
                    <a:pt x="3518" y="5802"/>
                    <a:pt x="3360" y="5879"/>
                    <a:pt x="3214" y="5933"/>
                  </a:cubicBezTo>
                  <a:cubicBezTo>
                    <a:pt x="2958" y="6025"/>
                    <a:pt x="2686" y="6156"/>
                    <a:pt x="2534" y="6400"/>
                  </a:cubicBezTo>
                  <a:cubicBezTo>
                    <a:pt x="2474" y="6509"/>
                    <a:pt x="2447" y="6640"/>
                    <a:pt x="2453" y="6770"/>
                  </a:cubicBezTo>
                  <a:cubicBezTo>
                    <a:pt x="2436" y="6900"/>
                    <a:pt x="2458" y="7036"/>
                    <a:pt x="2512" y="7161"/>
                  </a:cubicBezTo>
                  <a:cubicBezTo>
                    <a:pt x="2621" y="7379"/>
                    <a:pt x="2920" y="7444"/>
                    <a:pt x="3143" y="7444"/>
                  </a:cubicBezTo>
                  <a:cubicBezTo>
                    <a:pt x="3154" y="7444"/>
                    <a:pt x="3170" y="7439"/>
                    <a:pt x="3175" y="7433"/>
                  </a:cubicBezTo>
                  <a:lnTo>
                    <a:pt x="3366" y="7433"/>
                  </a:lnTo>
                  <a:cubicBezTo>
                    <a:pt x="3480" y="7417"/>
                    <a:pt x="3589" y="7395"/>
                    <a:pt x="3697" y="7363"/>
                  </a:cubicBezTo>
                  <a:cubicBezTo>
                    <a:pt x="3763" y="7346"/>
                    <a:pt x="3822" y="7335"/>
                    <a:pt x="3888" y="7324"/>
                  </a:cubicBezTo>
                  <a:cubicBezTo>
                    <a:pt x="3926" y="7319"/>
                    <a:pt x="3953" y="7319"/>
                    <a:pt x="3980" y="7292"/>
                  </a:cubicBezTo>
                  <a:cubicBezTo>
                    <a:pt x="4002" y="7352"/>
                    <a:pt x="4018" y="7417"/>
                    <a:pt x="4040" y="7477"/>
                  </a:cubicBezTo>
                  <a:cubicBezTo>
                    <a:pt x="4051" y="7526"/>
                    <a:pt x="4056" y="7569"/>
                    <a:pt x="4062" y="7613"/>
                  </a:cubicBezTo>
                  <a:cubicBezTo>
                    <a:pt x="4056" y="7602"/>
                    <a:pt x="4051" y="7585"/>
                    <a:pt x="4034" y="7580"/>
                  </a:cubicBezTo>
                  <a:lnTo>
                    <a:pt x="4034" y="7585"/>
                  </a:lnTo>
                  <a:cubicBezTo>
                    <a:pt x="4008" y="7568"/>
                    <a:pt x="3980" y="7562"/>
                    <a:pt x="3951" y="7562"/>
                  </a:cubicBezTo>
                  <a:cubicBezTo>
                    <a:pt x="3899" y="7562"/>
                    <a:pt x="3845" y="7584"/>
                    <a:pt x="3795" y="7602"/>
                  </a:cubicBezTo>
                  <a:cubicBezTo>
                    <a:pt x="3703" y="7634"/>
                    <a:pt x="3605" y="7661"/>
                    <a:pt x="3507" y="7678"/>
                  </a:cubicBezTo>
                  <a:cubicBezTo>
                    <a:pt x="3379" y="7699"/>
                    <a:pt x="3231" y="7725"/>
                    <a:pt x="3091" y="7725"/>
                  </a:cubicBezTo>
                  <a:cubicBezTo>
                    <a:pt x="3018" y="7725"/>
                    <a:pt x="2947" y="7718"/>
                    <a:pt x="2882" y="7700"/>
                  </a:cubicBezTo>
                  <a:cubicBezTo>
                    <a:pt x="2790" y="7672"/>
                    <a:pt x="2708" y="7634"/>
                    <a:pt x="2632" y="7580"/>
                  </a:cubicBezTo>
                  <a:cubicBezTo>
                    <a:pt x="2556" y="7526"/>
                    <a:pt x="2463" y="7509"/>
                    <a:pt x="2393" y="7449"/>
                  </a:cubicBezTo>
                  <a:cubicBezTo>
                    <a:pt x="2317" y="7395"/>
                    <a:pt x="2246" y="7324"/>
                    <a:pt x="2186" y="7254"/>
                  </a:cubicBezTo>
                  <a:cubicBezTo>
                    <a:pt x="2241" y="7227"/>
                    <a:pt x="2257" y="7161"/>
                    <a:pt x="2224" y="7118"/>
                  </a:cubicBezTo>
                  <a:cubicBezTo>
                    <a:pt x="2181" y="7047"/>
                    <a:pt x="2148" y="6971"/>
                    <a:pt x="2126" y="6890"/>
                  </a:cubicBezTo>
                  <a:cubicBezTo>
                    <a:pt x="2099" y="6808"/>
                    <a:pt x="2061" y="6721"/>
                    <a:pt x="2034" y="6640"/>
                  </a:cubicBezTo>
                  <a:cubicBezTo>
                    <a:pt x="2001" y="6553"/>
                    <a:pt x="1985" y="6449"/>
                    <a:pt x="1947" y="6368"/>
                  </a:cubicBezTo>
                  <a:cubicBezTo>
                    <a:pt x="1909" y="6275"/>
                    <a:pt x="1865" y="6194"/>
                    <a:pt x="1811" y="6118"/>
                  </a:cubicBezTo>
                  <a:lnTo>
                    <a:pt x="1806" y="6107"/>
                  </a:lnTo>
                  <a:cubicBezTo>
                    <a:pt x="1833" y="6047"/>
                    <a:pt x="1855" y="5987"/>
                    <a:pt x="1882" y="5933"/>
                  </a:cubicBezTo>
                  <a:cubicBezTo>
                    <a:pt x="1914" y="5879"/>
                    <a:pt x="1963" y="5819"/>
                    <a:pt x="1996" y="5759"/>
                  </a:cubicBezTo>
                  <a:cubicBezTo>
                    <a:pt x="2034" y="5699"/>
                    <a:pt x="2067" y="5639"/>
                    <a:pt x="2105" y="5585"/>
                  </a:cubicBezTo>
                  <a:cubicBezTo>
                    <a:pt x="2181" y="5455"/>
                    <a:pt x="2273" y="5335"/>
                    <a:pt x="2376" y="5226"/>
                  </a:cubicBezTo>
                  <a:cubicBezTo>
                    <a:pt x="2458" y="5134"/>
                    <a:pt x="2572" y="5085"/>
                    <a:pt x="2665" y="5009"/>
                  </a:cubicBezTo>
                  <a:cubicBezTo>
                    <a:pt x="2692" y="5047"/>
                    <a:pt x="2713" y="5085"/>
                    <a:pt x="2735" y="5123"/>
                  </a:cubicBezTo>
                  <a:cubicBezTo>
                    <a:pt x="2779" y="5215"/>
                    <a:pt x="2800" y="5308"/>
                    <a:pt x="2849" y="5395"/>
                  </a:cubicBezTo>
                  <a:cubicBezTo>
                    <a:pt x="2893" y="5487"/>
                    <a:pt x="2931" y="5569"/>
                    <a:pt x="2980" y="5656"/>
                  </a:cubicBezTo>
                  <a:cubicBezTo>
                    <a:pt x="3023" y="5715"/>
                    <a:pt x="3072" y="5775"/>
                    <a:pt x="3132" y="5830"/>
                  </a:cubicBezTo>
                  <a:cubicBezTo>
                    <a:pt x="3142" y="5843"/>
                    <a:pt x="3155" y="5849"/>
                    <a:pt x="3167" y="5849"/>
                  </a:cubicBezTo>
                  <a:cubicBezTo>
                    <a:pt x="3201" y="5849"/>
                    <a:pt x="3234" y="5809"/>
                    <a:pt x="3230" y="5770"/>
                  </a:cubicBezTo>
                  <a:cubicBezTo>
                    <a:pt x="3214" y="5715"/>
                    <a:pt x="3186" y="5667"/>
                    <a:pt x="3148" y="5623"/>
                  </a:cubicBezTo>
                  <a:cubicBezTo>
                    <a:pt x="3105" y="5547"/>
                    <a:pt x="3067" y="5471"/>
                    <a:pt x="3023" y="5395"/>
                  </a:cubicBezTo>
                  <a:cubicBezTo>
                    <a:pt x="2947" y="5248"/>
                    <a:pt x="2904" y="5090"/>
                    <a:pt x="2817" y="4949"/>
                  </a:cubicBezTo>
                  <a:cubicBezTo>
                    <a:pt x="2719" y="4802"/>
                    <a:pt x="2692" y="4612"/>
                    <a:pt x="2637" y="4449"/>
                  </a:cubicBezTo>
                  <a:cubicBezTo>
                    <a:pt x="2583" y="4286"/>
                    <a:pt x="2518" y="4101"/>
                    <a:pt x="2458" y="3927"/>
                  </a:cubicBezTo>
                  <a:cubicBezTo>
                    <a:pt x="2333" y="3557"/>
                    <a:pt x="2202" y="3188"/>
                    <a:pt x="2099" y="2813"/>
                  </a:cubicBezTo>
                  <a:cubicBezTo>
                    <a:pt x="2083" y="2737"/>
                    <a:pt x="2056" y="2661"/>
                    <a:pt x="2034" y="2584"/>
                  </a:cubicBezTo>
                  <a:cubicBezTo>
                    <a:pt x="2001" y="2519"/>
                    <a:pt x="1963" y="2454"/>
                    <a:pt x="1914" y="2400"/>
                  </a:cubicBezTo>
                  <a:cubicBezTo>
                    <a:pt x="1822" y="2269"/>
                    <a:pt x="1768" y="2112"/>
                    <a:pt x="1686" y="1976"/>
                  </a:cubicBezTo>
                  <a:cubicBezTo>
                    <a:pt x="1626" y="1883"/>
                    <a:pt x="1577" y="1785"/>
                    <a:pt x="1539" y="1688"/>
                  </a:cubicBezTo>
                  <a:cubicBezTo>
                    <a:pt x="1512" y="1606"/>
                    <a:pt x="1474" y="1530"/>
                    <a:pt x="1431" y="1454"/>
                  </a:cubicBezTo>
                  <a:cubicBezTo>
                    <a:pt x="1382" y="1378"/>
                    <a:pt x="1333" y="1296"/>
                    <a:pt x="1295" y="1215"/>
                  </a:cubicBezTo>
                  <a:cubicBezTo>
                    <a:pt x="1273" y="1177"/>
                    <a:pt x="1257" y="1133"/>
                    <a:pt x="1229" y="1090"/>
                  </a:cubicBezTo>
                  <a:cubicBezTo>
                    <a:pt x="1197" y="1052"/>
                    <a:pt x="1170" y="1008"/>
                    <a:pt x="1148" y="959"/>
                  </a:cubicBezTo>
                  <a:cubicBezTo>
                    <a:pt x="1213" y="927"/>
                    <a:pt x="1284" y="905"/>
                    <a:pt x="1360" y="894"/>
                  </a:cubicBezTo>
                  <a:cubicBezTo>
                    <a:pt x="1588" y="878"/>
                    <a:pt x="1811" y="791"/>
                    <a:pt x="2039" y="747"/>
                  </a:cubicBezTo>
                  <a:cubicBezTo>
                    <a:pt x="2262" y="698"/>
                    <a:pt x="2512" y="671"/>
                    <a:pt x="2752" y="628"/>
                  </a:cubicBezTo>
                  <a:cubicBezTo>
                    <a:pt x="2860" y="606"/>
                    <a:pt x="2969" y="590"/>
                    <a:pt x="3083" y="573"/>
                  </a:cubicBezTo>
                  <a:cubicBezTo>
                    <a:pt x="3192" y="562"/>
                    <a:pt x="3317" y="513"/>
                    <a:pt x="3436" y="486"/>
                  </a:cubicBezTo>
                  <a:cubicBezTo>
                    <a:pt x="3681" y="432"/>
                    <a:pt x="3926" y="383"/>
                    <a:pt x="4176" y="339"/>
                  </a:cubicBezTo>
                  <a:cubicBezTo>
                    <a:pt x="4317" y="312"/>
                    <a:pt x="4464" y="301"/>
                    <a:pt x="4605" y="285"/>
                  </a:cubicBezTo>
                  <a:cubicBezTo>
                    <a:pt x="4692" y="274"/>
                    <a:pt x="4779" y="252"/>
                    <a:pt x="4866" y="236"/>
                  </a:cubicBezTo>
                  <a:close/>
                  <a:moveTo>
                    <a:pt x="4469" y="6754"/>
                  </a:moveTo>
                  <a:cubicBezTo>
                    <a:pt x="4486" y="6786"/>
                    <a:pt x="4496" y="6813"/>
                    <a:pt x="4507" y="6852"/>
                  </a:cubicBezTo>
                  <a:cubicBezTo>
                    <a:pt x="4556" y="6966"/>
                    <a:pt x="4621" y="7069"/>
                    <a:pt x="4665" y="7189"/>
                  </a:cubicBezTo>
                  <a:cubicBezTo>
                    <a:pt x="4687" y="7243"/>
                    <a:pt x="4703" y="7303"/>
                    <a:pt x="4714" y="7363"/>
                  </a:cubicBezTo>
                  <a:cubicBezTo>
                    <a:pt x="4698" y="7373"/>
                    <a:pt x="4687" y="7384"/>
                    <a:pt x="4670" y="7395"/>
                  </a:cubicBezTo>
                  <a:cubicBezTo>
                    <a:pt x="4607" y="7448"/>
                    <a:pt x="4667" y="7531"/>
                    <a:pt x="4740" y="7531"/>
                  </a:cubicBezTo>
                  <a:cubicBezTo>
                    <a:pt x="4742" y="7531"/>
                    <a:pt x="4744" y="7531"/>
                    <a:pt x="4746" y="7531"/>
                  </a:cubicBezTo>
                  <a:cubicBezTo>
                    <a:pt x="4768" y="7634"/>
                    <a:pt x="4790" y="7738"/>
                    <a:pt x="4795" y="7841"/>
                  </a:cubicBezTo>
                  <a:cubicBezTo>
                    <a:pt x="4801" y="7868"/>
                    <a:pt x="4801" y="7895"/>
                    <a:pt x="4795" y="7922"/>
                  </a:cubicBezTo>
                  <a:cubicBezTo>
                    <a:pt x="4790" y="7922"/>
                    <a:pt x="4779" y="7917"/>
                    <a:pt x="4779" y="7912"/>
                  </a:cubicBezTo>
                  <a:cubicBezTo>
                    <a:pt x="4746" y="7890"/>
                    <a:pt x="4725" y="7868"/>
                    <a:pt x="4703" y="7835"/>
                  </a:cubicBezTo>
                  <a:cubicBezTo>
                    <a:pt x="4649" y="7765"/>
                    <a:pt x="4600" y="7694"/>
                    <a:pt x="4556" y="7618"/>
                  </a:cubicBezTo>
                  <a:cubicBezTo>
                    <a:pt x="4549" y="7605"/>
                    <a:pt x="4538" y="7599"/>
                    <a:pt x="4527" y="7599"/>
                  </a:cubicBezTo>
                  <a:cubicBezTo>
                    <a:pt x="4507" y="7599"/>
                    <a:pt x="4487" y="7618"/>
                    <a:pt x="4491" y="7640"/>
                  </a:cubicBezTo>
                  <a:cubicBezTo>
                    <a:pt x="4518" y="7841"/>
                    <a:pt x="4339" y="7966"/>
                    <a:pt x="4192" y="8064"/>
                  </a:cubicBezTo>
                  <a:cubicBezTo>
                    <a:pt x="4181" y="8075"/>
                    <a:pt x="4165" y="8080"/>
                    <a:pt x="4148" y="8091"/>
                  </a:cubicBezTo>
                  <a:cubicBezTo>
                    <a:pt x="4148" y="8075"/>
                    <a:pt x="4154" y="8058"/>
                    <a:pt x="4159" y="8047"/>
                  </a:cubicBezTo>
                  <a:cubicBezTo>
                    <a:pt x="4181" y="7960"/>
                    <a:pt x="4192" y="7863"/>
                    <a:pt x="4197" y="7770"/>
                  </a:cubicBezTo>
                  <a:cubicBezTo>
                    <a:pt x="4203" y="7672"/>
                    <a:pt x="4192" y="7575"/>
                    <a:pt x="4170" y="7482"/>
                  </a:cubicBezTo>
                  <a:cubicBezTo>
                    <a:pt x="4143" y="7379"/>
                    <a:pt x="4100" y="7276"/>
                    <a:pt x="4067" y="7178"/>
                  </a:cubicBezTo>
                  <a:cubicBezTo>
                    <a:pt x="4040" y="7085"/>
                    <a:pt x="4002" y="6998"/>
                    <a:pt x="3953" y="6917"/>
                  </a:cubicBezTo>
                  <a:cubicBezTo>
                    <a:pt x="3947" y="6906"/>
                    <a:pt x="3942" y="6900"/>
                    <a:pt x="3937" y="6895"/>
                  </a:cubicBezTo>
                  <a:cubicBezTo>
                    <a:pt x="3975" y="6884"/>
                    <a:pt x="4013" y="6873"/>
                    <a:pt x="4051" y="6857"/>
                  </a:cubicBezTo>
                  <a:cubicBezTo>
                    <a:pt x="4132" y="6824"/>
                    <a:pt x="4214" y="6797"/>
                    <a:pt x="4301" y="6775"/>
                  </a:cubicBezTo>
                  <a:lnTo>
                    <a:pt x="4306" y="6775"/>
                  </a:lnTo>
                  <a:cubicBezTo>
                    <a:pt x="4360" y="6770"/>
                    <a:pt x="4415" y="6765"/>
                    <a:pt x="4469" y="6754"/>
                  </a:cubicBezTo>
                  <a:close/>
                  <a:moveTo>
                    <a:pt x="5611" y="0"/>
                  </a:moveTo>
                  <a:cubicBezTo>
                    <a:pt x="5605" y="0"/>
                    <a:pt x="5600" y="1"/>
                    <a:pt x="5594" y="2"/>
                  </a:cubicBezTo>
                  <a:cubicBezTo>
                    <a:pt x="5576" y="10"/>
                    <a:pt x="5557" y="12"/>
                    <a:pt x="5537" y="12"/>
                  </a:cubicBezTo>
                  <a:cubicBezTo>
                    <a:pt x="5497" y="12"/>
                    <a:pt x="5455" y="2"/>
                    <a:pt x="5415" y="2"/>
                  </a:cubicBezTo>
                  <a:cubicBezTo>
                    <a:pt x="5366" y="8"/>
                    <a:pt x="5317" y="19"/>
                    <a:pt x="5268" y="19"/>
                  </a:cubicBezTo>
                  <a:cubicBezTo>
                    <a:pt x="5219" y="24"/>
                    <a:pt x="5181" y="35"/>
                    <a:pt x="5132" y="35"/>
                  </a:cubicBezTo>
                  <a:cubicBezTo>
                    <a:pt x="5115" y="38"/>
                    <a:pt x="5098" y="39"/>
                    <a:pt x="5080" y="39"/>
                  </a:cubicBezTo>
                  <a:cubicBezTo>
                    <a:pt x="5040" y="39"/>
                    <a:pt x="4999" y="34"/>
                    <a:pt x="4958" y="34"/>
                  </a:cubicBezTo>
                  <a:cubicBezTo>
                    <a:pt x="4947" y="34"/>
                    <a:pt x="4936" y="34"/>
                    <a:pt x="4926" y="35"/>
                  </a:cubicBezTo>
                  <a:cubicBezTo>
                    <a:pt x="4806" y="46"/>
                    <a:pt x="4687" y="73"/>
                    <a:pt x="4567" y="84"/>
                  </a:cubicBezTo>
                  <a:cubicBezTo>
                    <a:pt x="4431" y="100"/>
                    <a:pt x="4290" y="111"/>
                    <a:pt x="4154" y="133"/>
                  </a:cubicBezTo>
                  <a:cubicBezTo>
                    <a:pt x="3882" y="176"/>
                    <a:pt x="3610" y="231"/>
                    <a:pt x="3344" y="291"/>
                  </a:cubicBezTo>
                  <a:cubicBezTo>
                    <a:pt x="3235" y="323"/>
                    <a:pt x="3127" y="350"/>
                    <a:pt x="3012" y="372"/>
                  </a:cubicBezTo>
                  <a:cubicBezTo>
                    <a:pt x="2877" y="388"/>
                    <a:pt x="2741" y="421"/>
                    <a:pt x="2599" y="448"/>
                  </a:cubicBezTo>
                  <a:cubicBezTo>
                    <a:pt x="2349" y="497"/>
                    <a:pt x="2094" y="524"/>
                    <a:pt x="1849" y="590"/>
                  </a:cubicBezTo>
                  <a:cubicBezTo>
                    <a:pt x="1735" y="617"/>
                    <a:pt x="1621" y="649"/>
                    <a:pt x="1507" y="671"/>
                  </a:cubicBezTo>
                  <a:cubicBezTo>
                    <a:pt x="1382" y="698"/>
                    <a:pt x="1251" y="698"/>
                    <a:pt x="1132" y="747"/>
                  </a:cubicBezTo>
                  <a:cubicBezTo>
                    <a:pt x="920" y="829"/>
                    <a:pt x="724" y="948"/>
                    <a:pt x="555" y="1106"/>
                  </a:cubicBezTo>
                  <a:cubicBezTo>
                    <a:pt x="398" y="1258"/>
                    <a:pt x="240" y="1421"/>
                    <a:pt x="175" y="1639"/>
                  </a:cubicBezTo>
                  <a:cubicBezTo>
                    <a:pt x="137" y="1764"/>
                    <a:pt x="77" y="1878"/>
                    <a:pt x="44" y="2008"/>
                  </a:cubicBezTo>
                  <a:cubicBezTo>
                    <a:pt x="12" y="2139"/>
                    <a:pt x="1" y="2280"/>
                    <a:pt x="6" y="2416"/>
                  </a:cubicBezTo>
                  <a:cubicBezTo>
                    <a:pt x="12" y="2465"/>
                    <a:pt x="6" y="2519"/>
                    <a:pt x="6" y="2568"/>
                  </a:cubicBezTo>
                  <a:cubicBezTo>
                    <a:pt x="6" y="2590"/>
                    <a:pt x="12" y="2612"/>
                    <a:pt x="23" y="2633"/>
                  </a:cubicBezTo>
                  <a:cubicBezTo>
                    <a:pt x="34" y="2650"/>
                    <a:pt x="44" y="2671"/>
                    <a:pt x="50" y="2688"/>
                  </a:cubicBezTo>
                  <a:cubicBezTo>
                    <a:pt x="66" y="2758"/>
                    <a:pt x="99" y="2818"/>
                    <a:pt x="142" y="2873"/>
                  </a:cubicBezTo>
                  <a:lnTo>
                    <a:pt x="142" y="2878"/>
                  </a:lnTo>
                  <a:cubicBezTo>
                    <a:pt x="164" y="2960"/>
                    <a:pt x="197" y="3041"/>
                    <a:pt x="240" y="3117"/>
                  </a:cubicBezTo>
                  <a:cubicBezTo>
                    <a:pt x="316" y="3258"/>
                    <a:pt x="392" y="3422"/>
                    <a:pt x="376" y="3585"/>
                  </a:cubicBezTo>
                  <a:cubicBezTo>
                    <a:pt x="360" y="3748"/>
                    <a:pt x="376" y="3905"/>
                    <a:pt x="534" y="3992"/>
                  </a:cubicBezTo>
                  <a:cubicBezTo>
                    <a:pt x="599" y="4030"/>
                    <a:pt x="648" y="4079"/>
                    <a:pt x="719" y="4106"/>
                  </a:cubicBezTo>
                  <a:cubicBezTo>
                    <a:pt x="757" y="4123"/>
                    <a:pt x="795" y="4145"/>
                    <a:pt x="827" y="4177"/>
                  </a:cubicBezTo>
                  <a:cubicBezTo>
                    <a:pt x="860" y="4221"/>
                    <a:pt x="876" y="4264"/>
                    <a:pt x="882" y="4318"/>
                  </a:cubicBezTo>
                  <a:cubicBezTo>
                    <a:pt x="920" y="4509"/>
                    <a:pt x="974" y="4699"/>
                    <a:pt x="1050" y="4884"/>
                  </a:cubicBezTo>
                  <a:cubicBezTo>
                    <a:pt x="1088" y="4960"/>
                    <a:pt x="1115" y="5036"/>
                    <a:pt x="1153" y="5118"/>
                  </a:cubicBezTo>
                  <a:cubicBezTo>
                    <a:pt x="1197" y="5210"/>
                    <a:pt x="1251" y="5291"/>
                    <a:pt x="1300" y="5384"/>
                  </a:cubicBezTo>
                  <a:cubicBezTo>
                    <a:pt x="1333" y="5427"/>
                    <a:pt x="1349" y="5482"/>
                    <a:pt x="1355" y="5536"/>
                  </a:cubicBezTo>
                  <a:cubicBezTo>
                    <a:pt x="1338" y="5618"/>
                    <a:pt x="1311" y="5672"/>
                    <a:pt x="1327" y="5759"/>
                  </a:cubicBezTo>
                  <a:cubicBezTo>
                    <a:pt x="1365" y="5911"/>
                    <a:pt x="1458" y="6042"/>
                    <a:pt x="1588" y="6134"/>
                  </a:cubicBezTo>
                  <a:cubicBezTo>
                    <a:pt x="1675" y="6199"/>
                    <a:pt x="1697" y="6308"/>
                    <a:pt x="1730" y="6411"/>
                  </a:cubicBezTo>
                  <a:cubicBezTo>
                    <a:pt x="1762" y="6515"/>
                    <a:pt x="1784" y="6612"/>
                    <a:pt x="1817" y="6716"/>
                  </a:cubicBezTo>
                  <a:cubicBezTo>
                    <a:pt x="1849" y="6819"/>
                    <a:pt x="1882" y="6900"/>
                    <a:pt x="1914" y="6993"/>
                  </a:cubicBezTo>
                  <a:cubicBezTo>
                    <a:pt x="1936" y="7074"/>
                    <a:pt x="1969" y="7145"/>
                    <a:pt x="2018" y="7210"/>
                  </a:cubicBezTo>
                  <a:cubicBezTo>
                    <a:pt x="2029" y="7254"/>
                    <a:pt x="2045" y="7297"/>
                    <a:pt x="2067" y="7335"/>
                  </a:cubicBezTo>
                  <a:cubicBezTo>
                    <a:pt x="2121" y="7428"/>
                    <a:pt x="2192" y="7509"/>
                    <a:pt x="2273" y="7580"/>
                  </a:cubicBezTo>
                  <a:cubicBezTo>
                    <a:pt x="2344" y="7640"/>
                    <a:pt x="2431" y="7661"/>
                    <a:pt x="2512" y="7716"/>
                  </a:cubicBezTo>
                  <a:cubicBezTo>
                    <a:pt x="2545" y="7743"/>
                    <a:pt x="2583" y="7770"/>
                    <a:pt x="2621" y="7797"/>
                  </a:cubicBezTo>
                  <a:cubicBezTo>
                    <a:pt x="2670" y="7819"/>
                    <a:pt x="2724" y="7841"/>
                    <a:pt x="2773" y="7857"/>
                  </a:cubicBezTo>
                  <a:cubicBezTo>
                    <a:pt x="2859" y="7891"/>
                    <a:pt x="2948" y="7903"/>
                    <a:pt x="3038" y="7903"/>
                  </a:cubicBezTo>
                  <a:cubicBezTo>
                    <a:pt x="3163" y="7903"/>
                    <a:pt x="3289" y="7879"/>
                    <a:pt x="3409" y="7857"/>
                  </a:cubicBezTo>
                  <a:cubicBezTo>
                    <a:pt x="3513" y="7841"/>
                    <a:pt x="3616" y="7819"/>
                    <a:pt x="3719" y="7787"/>
                  </a:cubicBezTo>
                  <a:cubicBezTo>
                    <a:pt x="3773" y="7770"/>
                    <a:pt x="3828" y="7748"/>
                    <a:pt x="3882" y="7727"/>
                  </a:cubicBezTo>
                  <a:cubicBezTo>
                    <a:pt x="3931" y="7721"/>
                    <a:pt x="3975" y="7705"/>
                    <a:pt x="4023" y="7683"/>
                  </a:cubicBezTo>
                  <a:cubicBezTo>
                    <a:pt x="4034" y="7672"/>
                    <a:pt x="4045" y="7656"/>
                    <a:pt x="4045" y="7640"/>
                  </a:cubicBezTo>
                  <a:lnTo>
                    <a:pt x="4045" y="7640"/>
                  </a:lnTo>
                  <a:cubicBezTo>
                    <a:pt x="4056" y="7727"/>
                    <a:pt x="4051" y="7819"/>
                    <a:pt x="4034" y="7906"/>
                  </a:cubicBezTo>
                  <a:cubicBezTo>
                    <a:pt x="4013" y="7998"/>
                    <a:pt x="3947" y="8113"/>
                    <a:pt x="3980" y="8205"/>
                  </a:cubicBezTo>
                  <a:cubicBezTo>
                    <a:pt x="4003" y="8265"/>
                    <a:pt x="4037" y="8286"/>
                    <a:pt x="4076" y="8286"/>
                  </a:cubicBezTo>
                  <a:cubicBezTo>
                    <a:pt x="4158" y="8286"/>
                    <a:pt x="4260" y="8190"/>
                    <a:pt x="4312" y="8145"/>
                  </a:cubicBezTo>
                  <a:cubicBezTo>
                    <a:pt x="4431" y="8058"/>
                    <a:pt x="4513" y="7928"/>
                    <a:pt x="4529" y="7781"/>
                  </a:cubicBezTo>
                  <a:cubicBezTo>
                    <a:pt x="4589" y="7901"/>
                    <a:pt x="4685" y="8057"/>
                    <a:pt x="4786" y="8057"/>
                  </a:cubicBezTo>
                  <a:cubicBezTo>
                    <a:pt x="4803" y="8057"/>
                    <a:pt x="4821" y="8052"/>
                    <a:pt x="4839" y="8042"/>
                  </a:cubicBezTo>
                  <a:cubicBezTo>
                    <a:pt x="4931" y="7993"/>
                    <a:pt x="4904" y="7825"/>
                    <a:pt x="4893" y="7738"/>
                  </a:cubicBezTo>
                  <a:cubicBezTo>
                    <a:pt x="4882" y="7656"/>
                    <a:pt x="4871" y="7575"/>
                    <a:pt x="4855" y="7488"/>
                  </a:cubicBezTo>
                  <a:cubicBezTo>
                    <a:pt x="4882" y="7482"/>
                    <a:pt x="4915" y="7482"/>
                    <a:pt x="4942" y="7471"/>
                  </a:cubicBezTo>
                  <a:cubicBezTo>
                    <a:pt x="5007" y="7455"/>
                    <a:pt x="5078" y="7428"/>
                    <a:pt x="5143" y="7406"/>
                  </a:cubicBezTo>
                  <a:cubicBezTo>
                    <a:pt x="5290" y="7363"/>
                    <a:pt x="5437" y="7330"/>
                    <a:pt x="5578" y="7286"/>
                  </a:cubicBezTo>
                  <a:cubicBezTo>
                    <a:pt x="5866" y="7205"/>
                    <a:pt x="6143" y="7118"/>
                    <a:pt x="6432" y="7042"/>
                  </a:cubicBezTo>
                  <a:cubicBezTo>
                    <a:pt x="6725" y="6966"/>
                    <a:pt x="7029" y="6900"/>
                    <a:pt x="7323" y="6813"/>
                  </a:cubicBezTo>
                  <a:cubicBezTo>
                    <a:pt x="7426" y="6781"/>
                    <a:pt x="7551" y="6743"/>
                    <a:pt x="7622" y="6656"/>
                  </a:cubicBezTo>
                  <a:cubicBezTo>
                    <a:pt x="7687" y="6585"/>
                    <a:pt x="7758" y="6466"/>
                    <a:pt x="7742" y="6362"/>
                  </a:cubicBezTo>
                  <a:cubicBezTo>
                    <a:pt x="7714" y="6259"/>
                    <a:pt x="7655" y="6167"/>
                    <a:pt x="7568" y="6107"/>
                  </a:cubicBezTo>
                  <a:cubicBezTo>
                    <a:pt x="7519" y="6069"/>
                    <a:pt x="7432" y="6036"/>
                    <a:pt x="7372" y="5987"/>
                  </a:cubicBezTo>
                  <a:cubicBezTo>
                    <a:pt x="7372" y="5982"/>
                    <a:pt x="7372" y="5976"/>
                    <a:pt x="7366" y="5971"/>
                  </a:cubicBezTo>
                  <a:cubicBezTo>
                    <a:pt x="7361" y="5960"/>
                    <a:pt x="7361" y="5955"/>
                    <a:pt x="7350" y="5949"/>
                  </a:cubicBezTo>
                  <a:lnTo>
                    <a:pt x="7339" y="5927"/>
                  </a:lnTo>
                  <a:cubicBezTo>
                    <a:pt x="7328" y="5911"/>
                    <a:pt x="7323" y="5895"/>
                    <a:pt x="7312" y="5879"/>
                  </a:cubicBezTo>
                  <a:cubicBezTo>
                    <a:pt x="7307" y="5868"/>
                    <a:pt x="7301" y="5862"/>
                    <a:pt x="7296" y="5851"/>
                  </a:cubicBezTo>
                  <a:cubicBezTo>
                    <a:pt x="7290" y="5846"/>
                    <a:pt x="7285" y="5840"/>
                    <a:pt x="7280" y="5835"/>
                  </a:cubicBezTo>
                  <a:cubicBezTo>
                    <a:pt x="7267" y="5818"/>
                    <a:pt x="7248" y="5811"/>
                    <a:pt x="7228" y="5811"/>
                  </a:cubicBezTo>
                  <a:cubicBezTo>
                    <a:pt x="7222" y="5811"/>
                    <a:pt x="7215" y="5812"/>
                    <a:pt x="7209" y="5813"/>
                  </a:cubicBezTo>
                  <a:cubicBezTo>
                    <a:pt x="7214" y="5775"/>
                    <a:pt x="7220" y="5737"/>
                    <a:pt x="7225" y="5699"/>
                  </a:cubicBezTo>
                  <a:cubicBezTo>
                    <a:pt x="7280" y="5493"/>
                    <a:pt x="7372" y="5302"/>
                    <a:pt x="7497" y="5134"/>
                  </a:cubicBezTo>
                  <a:cubicBezTo>
                    <a:pt x="7600" y="5112"/>
                    <a:pt x="7693" y="5069"/>
                    <a:pt x="7769" y="5003"/>
                  </a:cubicBezTo>
                  <a:cubicBezTo>
                    <a:pt x="7872" y="4922"/>
                    <a:pt x="7926" y="4791"/>
                    <a:pt x="7921" y="4661"/>
                  </a:cubicBezTo>
                  <a:cubicBezTo>
                    <a:pt x="7932" y="4628"/>
                    <a:pt x="7921" y="4596"/>
                    <a:pt x="7899" y="4569"/>
                  </a:cubicBezTo>
                  <a:lnTo>
                    <a:pt x="7916" y="4558"/>
                  </a:lnTo>
                  <a:cubicBezTo>
                    <a:pt x="7872" y="4498"/>
                    <a:pt x="7839" y="4433"/>
                    <a:pt x="7818" y="4367"/>
                  </a:cubicBezTo>
                  <a:cubicBezTo>
                    <a:pt x="7780" y="4280"/>
                    <a:pt x="7736" y="4199"/>
                    <a:pt x="7698" y="4117"/>
                  </a:cubicBezTo>
                  <a:cubicBezTo>
                    <a:pt x="7617" y="3960"/>
                    <a:pt x="7513" y="3818"/>
                    <a:pt x="7432" y="3661"/>
                  </a:cubicBezTo>
                  <a:cubicBezTo>
                    <a:pt x="7350" y="3509"/>
                    <a:pt x="7252" y="3345"/>
                    <a:pt x="7160" y="3188"/>
                  </a:cubicBezTo>
                  <a:cubicBezTo>
                    <a:pt x="7068" y="3030"/>
                    <a:pt x="7024" y="2873"/>
                    <a:pt x="6932" y="2726"/>
                  </a:cubicBezTo>
                  <a:cubicBezTo>
                    <a:pt x="6883" y="2655"/>
                    <a:pt x="6839" y="2579"/>
                    <a:pt x="6807" y="2503"/>
                  </a:cubicBezTo>
                  <a:cubicBezTo>
                    <a:pt x="6779" y="2416"/>
                    <a:pt x="6741" y="2340"/>
                    <a:pt x="6687" y="2269"/>
                  </a:cubicBezTo>
                  <a:cubicBezTo>
                    <a:pt x="6578" y="2128"/>
                    <a:pt x="6546" y="1954"/>
                    <a:pt x="6459" y="1807"/>
                  </a:cubicBezTo>
                  <a:cubicBezTo>
                    <a:pt x="6421" y="1731"/>
                    <a:pt x="6388" y="1655"/>
                    <a:pt x="6361" y="1579"/>
                  </a:cubicBezTo>
                  <a:cubicBezTo>
                    <a:pt x="6328" y="1497"/>
                    <a:pt x="6285" y="1427"/>
                    <a:pt x="6236" y="1356"/>
                  </a:cubicBezTo>
                  <a:cubicBezTo>
                    <a:pt x="6198" y="1291"/>
                    <a:pt x="6171" y="1220"/>
                    <a:pt x="6149" y="1144"/>
                  </a:cubicBezTo>
                  <a:cubicBezTo>
                    <a:pt x="6127" y="1079"/>
                    <a:pt x="6084" y="1024"/>
                    <a:pt x="6062" y="954"/>
                  </a:cubicBezTo>
                  <a:cubicBezTo>
                    <a:pt x="6018" y="769"/>
                    <a:pt x="5899" y="611"/>
                    <a:pt x="5839" y="426"/>
                  </a:cubicBezTo>
                  <a:cubicBezTo>
                    <a:pt x="5823" y="388"/>
                    <a:pt x="5823" y="345"/>
                    <a:pt x="5806" y="301"/>
                  </a:cubicBezTo>
                  <a:cubicBezTo>
                    <a:pt x="5790" y="263"/>
                    <a:pt x="5763" y="236"/>
                    <a:pt x="5747" y="204"/>
                  </a:cubicBezTo>
                  <a:cubicBezTo>
                    <a:pt x="5725" y="138"/>
                    <a:pt x="5692" y="73"/>
                    <a:pt x="5654" y="19"/>
                  </a:cubicBezTo>
                  <a:cubicBezTo>
                    <a:pt x="5642" y="7"/>
                    <a:pt x="5627" y="0"/>
                    <a:pt x="561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3"/>
            <p:cNvSpPr/>
            <p:nvPr/>
          </p:nvSpPr>
          <p:spPr>
            <a:xfrm>
              <a:off x="3598925" y="2556575"/>
              <a:ext cx="79400" cy="46425"/>
            </a:xfrm>
            <a:custGeom>
              <a:rect b="b" l="l" r="r" t="t"/>
              <a:pathLst>
                <a:path extrusionOk="0" h="1857" w="3176">
                  <a:moveTo>
                    <a:pt x="2376" y="125"/>
                  </a:moveTo>
                  <a:cubicBezTo>
                    <a:pt x="2403" y="169"/>
                    <a:pt x="2419" y="207"/>
                    <a:pt x="2441" y="250"/>
                  </a:cubicBezTo>
                  <a:cubicBezTo>
                    <a:pt x="2468" y="305"/>
                    <a:pt x="2490" y="364"/>
                    <a:pt x="2523" y="419"/>
                  </a:cubicBezTo>
                  <a:cubicBezTo>
                    <a:pt x="2588" y="533"/>
                    <a:pt x="2680" y="631"/>
                    <a:pt x="2746" y="745"/>
                  </a:cubicBezTo>
                  <a:cubicBezTo>
                    <a:pt x="2816" y="854"/>
                    <a:pt x="2838" y="995"/>
                    <a:pt x="2903" y="1109"/>
                  </a:cubicBezTo>
                  <a:cubicBezTo>
                    <a:pt x="2930" y="1164"/>
                    <a:pt x="3012" y="1245"/>
                    <a:pt x="3028" y="1316"/>
                  </a:cubicBezTo>
                  <a:cubicBezTo>
                    <a:pt x="3003" y="1316"/>
                    <a:pt x="2978" y="1313"/>
                    <a:pt x="2952" y="1313"/>
                  </a:cubicBezTo>
                  <a:cubicBezTo>
                    <a:pt x="2939" y="1313"/>
                    <a:pt x="2927" y="1314"/>
                    <a:pt x="2914" y="1316"/>
                  </a:cubicBezTo>
                  <a:lnTo>
                    <a:pt x="2909" y="1310"/>
                  </a:lnTo>
                  <a:cubicBezTo>
                    <a:pt x="2865" y="1316"/>
                    <a:pt x="2816" y="1327"/>
                    <a:pt x="2767" y="1337"/>
                  </a:cubicBezTo>
                  <a:cubicBezTo>
                    <a:pt x="2659" y="1359"/>
                    <a:pt x="2550" y="1381"/>
                    <a:pt x="2441" y="1408"/>
                  </a:cubicBezTo>
                  <a:cubicBezTo>
                    <a:pt x="2229" y="1468"/>
                    <a:pt x="2012" y="1517"/>
                    <a:pt x="1794" y="1560"/>
                  </a:cubicBezTo>
                  <a:cubicBezTo>
                    <a:pt x="1571" y="1598"/>
                    <a:pt x="1359" y="1636"/>
                    <a:pt x="1142" y="1669"/>
                  </a:cubicBezTo>
                  <a:cubicBezTo>
                    <a:pt x="1039" y="1685"/>
                    <a:pt x="925" y="1680"/>
                    <a:pt x="821" y="1702"/>
                  </a:cubicBezTo>
                  <a:cubicBezTo>
                    <a:pt x="772" y="1713"/>
                    <a:pt x="723" y="1718"/>
                    <a:pt x="680" y="1723"/>
                  </a:cubicBezTo>
                  <a:cubicBezTo>
                    <a:pt x="647" y="1723"/>
                    <a:pt x="609" y="1745"/>
                    <a:pt x="577" y="1751"/>
                  </a:cubicBezTo>
                  <a:cubicBezTo>
                    <a:pt x="571" y="1702"/>
                    <a:pt x="566" y="1647"/>
                    <a:pt x="550" y="1598"/>
                  </a:cubicBezTo>
                  <a:cubicBezTo>
                    <a:pt x="533" y="1549"/>
                    <a:pt x="511" y="1501"/>
                    <a:pt x="490" y="1452"/>
                  </a:cubicBezTo>
                  <a:cubicBezTo>
                    <a:pt x="463" y="1392"/>
                    <a:pt x="446" y="1327"/>
                    <a:pt x="419" y="1267"/>
                  </a:cubicBezTo>
                  <a:cubicBezTo>
                    <a:pt x="392" y="1212"/>
                    <a:pt x="359" y="1164"/>
                    <a:pt x="321" y="1115"/>
                  </a:cubicBezTo>
                  <a:cubicBezTo>
                    <a:pt x="267" y="1028"/>
                    <a:pt x="278" y="913"/>
                    <a:pt x="223" y="826"/>
                  </a:cubicBezTo>
                  <a:cubicBezTo>
                    <a:pt x="196" y="772"/>
                    <a:pt x="180" y="718"/>
                    <a:pt x="164" y="658"/>
                  </a:cubicBezTo>
                  <a:cubicBezTo>
                    <a:pt x="147" y="598"/>
                    <a:pt x="115" y="549"/>
                    <a:pt x="98" y="495"/>
                  </a:cubicBezTo>
                  <a:lnTo>
                    <a:pt x="104" y="495"/>
                  </a:lnTo>
                  <a:cubicBezTo>
                    <a:pt x="120" y="495"/>
                    <a:pt x="136" y="484"/>
                    <a:pt x="142" y="468"/>
                  </a:cubicBezTo>
                  <a:cubicBezTo>
                    <a:pt x="142" y="473"/>
                    <a:pt x="153" y="479"/>
                    <a:pt x="158" y="479"/>
                  </a:cubicBezTo>
                  <a:cubicBezTo>
                    <a:pt x="212" y="485"/>
                    <a:pt x="266" y="490"/>
                    <a:pt x="319" y="490"/>
                  </a:cubicBezTo>
                  <a:cubicBezTo>
                    <a:pt x="353" y="490"/>
                    <a:pt x="386" y="488"/>
                    <a:pt x="419" y="484"/>
                  </a:cubicBezTo>
                  <a:cubicBezTo>
                    <a:pt x="522" y="468"/>
                    <a:pt x="626" y="446"/>
                    <a:pt x="729" y="424"/>
                  </a:cubicBezTo>
                  <a:cubicBezTo>
                    <a:pt x="941" y="386"/>
                    <a:pt x="1147" y="332"/>
                    <a:pt x="1359" y="299"/>
                  </a:cubicBezTo>
                  <a:cubicBezTo>
                    <a:pt x="1555" y="267"/>
                    <a:pt x="1756" y="245"/>
                    <a:pt x="1952" y="196"/>
                  </a:cubicBezTo>
                  <a:cubicBezTo>
                    <a:pt x="2044" y="169"/>
                    <a:pt x="2137" y="147"/>
                    <a:pt x="2235" y="142"/>
                  </a:cubicBezTo>
                  <a:cubicBezTo>
                    <a:pt x="2284" y="142"/>
                    <a:pt x="2332" y="142"/>
                    <a:pt x="2376" y="125"/>
                  </a:cubicBezTo>
                  <a:close/>
                  <a:moveTo>
                    <a:pt x="2383" y="0"/>
                  </a:moveTo>
                  <a:cubicBezTo>
                    <a:pt x="2373" y="0"/>
                    <a:pt x="2364" y="2"/>
                    <a:pt x="2354" y="6"/>
                  </a:cubicBezTo>
                  <a:cubicBezTo>
                    <a:pt x="2342" y="13"/>
                    <a:pt x="2328" y="15"/>
                    <a:pt x="2315" y="15"/>
                  </a:cubicBezTo>
                  <a:cubicBezTo>
                    <a:pt x="2287" y="15"/>
                    <a:pt x="2258" y="6"/>
                    <a:pt x="2229" y="6"/>
                  </a:cubicBezTo>
                  <a:cubicBezTo>
                    <a:pt x="2197" y="6"/>
                    <a:pt x="2159" y="11"/>
                    <a:pt x="2126" y="17"/>
                  </a:cubicBezTo>
                  <a:cubicBezTo>
                    <a:pt x="2034" y="33"/>
                    <a:pt x="1947" y="55"/>
                    <a:pt x="1860" y="76"/>
                  </a:cubicBezTo>
                  <a:cubicBezTo>
                    <a:pt x="1680" y="120"/>
                    <a:pt x="1490" y="136"/>
                    <a:pt x="1305" y="169"/>
                  </a:cubicBezTo>
                  <a:cubicBezTo>
                    <a:pt x="919" y="239"/>
                    <a:pt x="550" y="397"/>
                    <a:pt x="158" y="424"/>
                  </a:cubicBezTo>
                  <a:cubicBezTo>
                    <a:pt x="147" y="424"/>
                    <a:pt x="142" y="424"/>
                    <a:pt x="136" y="435"/>
                  </a:cubicBezTo>
                  <a:cubicBezTo>
                    <a:pt x="131" y="419"/>
                    <a:pt x="115" y="408"/>
                    <a:pt x="98" y="408"/>
                  </a:cubicBezTo>
                  <a:cubicBezTo>
                    <a:pt x="92" y="406"/>
                    <a:pt x="86" y="406"/>
                    <a:pt x="79" y="406"/>
                  </a:cubicBezTo>
                  <a:cubicBezTo>
                    <a:pt x="64" y="406"/>
                    <a:pt x="49" y="410"/>
                    <a:pt x="33" y="413"/>
                  </a:cubicBezTo>
                  <a:cubicBezTo>
                    <a:pt x="17" y="419"/>
                    <a:pt x="1" y="435"/>
                    <a:pt x="1" y="451"/>
                  </a:cubicBezTo>
                  <a:cubicBezTo>
                    <a:pt x="6" y="506"/>
                    <a:pt x="22" y="555"/>
                    <a:pt x="49" y="604"/>
                  </a:cubicBezTo>
                  <a:cubicBezTo>
                    <a:pt x="82" y="669"/>
                    <a:pt x="88" y="740"/>
                    <a:pt x="109" y="805"/>
                  </a:cubicBezTo>
                  <a:cubicBezTo>
                    <a:pt x="136" y="854"/>
                    <a:pt x="153" y="897"/>
                    <a:pt x="169" y="946"/>
                  </a:cubicBezTo>
                  <a:cubicBezTo>
                    <a:pt x="180" y="1000"/>
                    <a:pt x="191" y="1055"/>
                    <a:pt x="207" y="1104"/>
                  </a:cubicBezTo>
                  <a:cubicBezTo>
                    <a:pt x="229" y="1147"/>
                    <a:pt x="251" y="1191"/>
                    <a:pt x="283" y="1229"/>
                  </a:cubicBezTo>
                  <a:cubicBezTo>
                    <a:pt x="316" y="1294"/>
                    <a:pt x="343" y="1365"/>
                    <a:pt x="359" y="1435"/>
                  </a:cubicBezTo>
                  <a:cubicBezTo>
                    <a:pt x="386" y="1490"/>
                    <a:pt x="419" y="1539"/>
                    <a:pt x="435" y="1593"/>
                  </a:cubicBezTo>
                  <a:cubicBezTo>
                    <a:pt x="457" y="1664"/>
                    <a:pt x="473" y="1740"/>
                    <a:pt x="484" y="1810"/>
                  </a:cubicBezTo>
                  <a:cubicBezTo>
                    <a:pt x="490" y="1827"/>
                    <a:pt x="501" y="1843"/>
                    <a:pt x="522" y="1848"/>
                  </a:cubicBezTo>
                  <a:cubicBezTo>
                    <a:pt x="539" y="1854"/>
                    <a:pt x="555" y="1857"/>
                    <a:pt x="571" y="1857"/>
                  </a:cubicBezTo>
                  <a:cubicBezTo>
                    <a:pt x="588" y="1857"/>
                    <a:pt x="604" y="1854"/>
                    <a:pt x="620" y="1848"/>
                  </a:cubicBezTo>
                  <a:cubicBezTo>
                    <a:pt x="664" y="1838"/>
                    <a:pt x="713" y="1832"/>
                    <a:pt x="762" y="1832"/>
                  </a:cubicBezTo>
                  <a:cubicBezTo>
                    <a:pt x="805" y="1832"/>
                    <a:pt x="849" y="1810"/>
                    <a:pt x="887" y="1805"/>
                  </a:cubicBezTo>
                  <a:cubicBezTo>
                    <a:pt x="946" y="1799"/>
                    <a:pt x="1001" y="1805"/>
                    <a:pt x="1055" y="1794"/>
                  </a:cubicBezTo>
                  <a:cubicBezTo>
                    <a:pt x="1289" y="1767"/>
                    <a:pt x="1523" y="1723"/>
                    <a:pt x="1751" y="1685"/>
                  </a:cubicBezTo>
                  <a:cubicBezTo>
                    <a:pt x="1979" y="1647"/>
                    <a:pt x="2202" y="1598"/>
                    <a:pt x="2425" y="1539"/>
                  </a:cubicBezTo>
                  <a:cubicBezTo>
                    <a:pt x="2539" y="1506"/>
                    <a:pt x="2648" y="1479"/>
                    <a:pt x="2762" y="1457"/>
                  </a:cubicBezTo>
                  <a:cubicBezTo>
                    <a:pt x="2822" y="1446"/>
                    <a:pt x="2881" y="1435"/>
                    <a:pt x="2941" y="1430"/>
                  </a:cubicBezTo>
                  <a:cubicBezTo>
                    <a:pt x="2957" y="1431"/>
                    <a:pt x="2973" y="1432"/>
                    <a:pt x="2989" y="1432"/>
                  </a:cubicBezTo>
                  <a:cubicBezTo>
                    <a:pt x="3027" y="1432"/>
                    <a:pt x="3066" y="1428"/>
                    <a:pt x="3104" y="1424"/>
                  </a:cubicBezTo>
                  <a:cubicBezTo>
                    <a:pt x="3126" y="1419"/>
                    <a:pt x="3142" y="1403"/>
                    <a:pt x="3148" y="1381"/>
                  </a:cubicBezTo>
                  <a:cubicBezTo>
                    <a:pt x="3175" y="1283"/>
                    <a:pt x="3104" y="1185"/>
                    <a:pt x="3050" y="1109"/>
                  </a:cubicBezTo>
                  <a:lnTo>
                    <a:pt x="3050" y="1109"/>
                  </a:lnTo>
                  <a:lnTo>
                    <a:pt x="3055" y="1115"/>
                  </a:lnTo>
                  <a:cubicBezTo>
                    <a:pt x="2968" y="995"/>
                    <a:pt x="2936" y="854"/>
                    <a:pt x="2871" y="723"/>
                  </a:cubicBezTo>
                  <a:cubicBezTo>
                    <a:pt x="2805" y="598"/>
                    <a:pt x="2686" y="479"/>
                    <a:pt x="2615" y="348"/>
                  </a:cubicBezTo>
                  <a:cubicBezTo>
                    <a:pt x="2555" y="245"/>
                    <a:pt x="2523" y="93"/>
                    <a:pt x="2425" y="17"/>
                  </a:cubicBezTo>
                  <a:cubicBezTo>
                    <a:pt x="2414" y="6"/>
                    <a:pt x="2399" y="0"/>
                    <a:pt x="238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3"/>
            <p:cNvSpPr/>
            <p:nvPr/>
          </p:nvSpPr>
          <p:spPr>
            <a:xfrm>
              <a:off x="3613650" y="2684150"/>
              <a:ext cx="62575" cy="12850"/>
            </a:xfrm>
            <a:custGeom>
              <a:rect b="b" l="l" r="r" t="t"/>
              <a:pathLst>
                <a:path extrusionOk="0" h="514" w="2503">
                  <a:moveTo>
                    <a:pt x="2468" y="1"/>
                  </a:moveTo>
                  <a:cubicBezTo>
                    <a:pt x="2466" y="1"/>
                    <a:pt x="2463" y="1"/>
                    <a:pt x="2461" y="1"/>
                  </a:cubicBezTo>
                  <a:lnTo>
                    <a:pt x="2466" y="7"/>
                  </a:lnTo>
                  <a:cubicBezTo>
                    <a:pt x="2418" y="23"/>
                    <a:pt x="2369" y="34"/>
                    <a:pt x="2320" y="40"/>
                  </a:cubicBezTo>
                  <a:cubicBezTo>
                    <a:pt x="2271" y="50"/>
                    <a:pt x="2222" y="67"/>
                    <a:pt x="2173" y="72"/>
                  </a:cubicBezTo>
                  <a:cubicBezTo>
                    <a:pt x="2070" y="94"/>
                    <a:pt x="1972" y="105"/>
                    <a:pt x="1869" y="137"/>
                  </a:cubicBezTo>
                  <a:cubicBezTo>
                    <a:pt x="1765" y="170"/>
                    <a:pt x="1662" y="175"/>
                    <a:pt x="1564" y="197"/>
                  </a:cubicBezTo>
                  <a:cubicBezTo>
                    <a:pt x="1455" y="219"/>
                    <a:pt x="1341" y="246"/>
                    <a:pt x="1227" y="262"/>
                  </a:cubicBezTo>
                  <a:cubicBezTo>
                    <a:pt x="1135" y="279"/>
                    <a:pt x="1037" y="300"/>
                    <a:pt x="950" y="328"/>
                  </a:cubicBezTo>
                  <a:cubicBezTo>
                    <a:pt x="852" y="355"/>
                    <a:pt x="754" y="360"/>
                    <a:pt x="656" y="382"/>
                  </a:cubicBezTo>
                  <a:cubicBezTo>
                    <a:pt x="439" y="420"/>
                    <a:pt x="216" y="442"/>
                    <a:pt x="9" y="502"/>
                  </a:cubicBezTo>
                  <a:cubicBezTo>
                    <a:pt x="0" y="502"/>
                    <a:pt x="3" y="514"/>
                    <a:pt x="11" y="514"/>
                  </a:cubicBezTo>
                  <a:cubicBezTo>
                    <a:pt x="12" y="514"/>
                    <a:pt x="13" y="513"/>
                    <a:pt x="15" y="512"/>
                  </a:cubicBezTo>
                  <a:cubicBezTo>
                    <a:pt x="227" y="474"/>
                    <a:pt x="450" y="458"/>
                    <a:pt x="667" y="431"/>
                  </a:cubicBezTo>
                  <a:cubicBezTo>
                    <a:pt x="776" y="420"/>
                    <a:pt x="885" y="398"/>
                    <a:pt x="993" y="377"/>
                  </a:cubicBezTo>
                  <a:cubicBezTo>
                    <a:pt x="1091" y="349"/>
                    <a:pt x="1194" y="322"/>
                    <a:pt x="1298" y="306"/>
                  </a:cubicBezTo>
                  <a:cubicBezTo>
                    <a:pt x="1515" y="273"/>
                    <a:pt x="1733" y="230"/>
                    <a:pt x="1945" y="170"/>
                  </a:cubicBezTo>
                  <a:cubicBezTo>
                    <a:pt x="2048" y="148"/>
                    <a:pt x="2151" y="137"/>
                    <a:pt x="2254" y="116"/>
                  </a:cubicBezTo>
                  <a:cubicBezTo>
                    <a:pt x="2331" y="94"/>
                    <a:pt x="2428" y="88"/>
                    <a:pt x="2488" y="40"/>
                  </a:cubicBezTo>
                  <a:cubicBezTo>
                    <a:pt x="2503" y="20"/>
                    <a:pt x="2487" y="1"/>
                    <a:pt x="246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3"/>
            <p:cNvSpPr/>
            <p:nvPr/>
          </p:nvSpPr>
          <p:spPr>
            <a:xfrm>
              <a:off x="3618450" y="2671325"/>
              <a:ext cx="77475" cy="17825"/>
            </a:xfrm>
            <a:custGeom>
              <a:rect b="b" l="l" r="r" t="t"/>
              <a:pathLst>
                <a:path extrusionOk="0" h="713" w="3099">
                  <a:moveTo>
                    <a:pt x="3071" y="1"/>
                  </a:moveTo>
                  <a:cubicBezTo>
                    <a:pt x="3068" y="1"/>
                    <a:pt x="3065" y="2"/>
                    <a:pt x="3063" y="3"/>
                  </a:cubicBezTo>
                  <a:cubicBezTo>
                    <a:pt x="3008" y="31"/>
                    <a:pt x="2948" y="47"/>
                    <a:pt x="2889" y="63"/>
                  </a:cubicBezTo>
                  <a:cubicBezTo>
                    <a:pt x="2834" y="80"/>
                    <a:pt x="2780" y="96"/>
                    <a:pt x="2726" y="112"/>
                  </a:cubicBezTo>
                  <a:cubicBezTo>
                    <a:pt x="2606" y="145"/>
                    <a:pt x="2486" y="172"/>
                    <a:pt x="2361" y="199"/>
                  </a:cubicBezTo>
                  <a:cubicBezTo>
                    <a:pt x="2242" y="221"/>
                    <a:pt x="2117" y="254"/>
                    <a:pt x="1986" y="281"/>
                  </a:cubicBezTo>
                  <a:cubicBezTo>
                    <a:pt x="1850" y="302"/>
                    <a:pt x="1709" y="335"/>
                    <a:pt x="1573" y="362"/>
                  </a:cubicBezTo>
                  <a:cubicBezTo>
                    <a:pt x="1301" y="417"/>
                    <a:pt x="1024" y="460"/>
                    <a:pt x="752" y="525"/>
                  </a:cubicBezTo>
                  <a:cubicBezTo>
                    <a:pt x="622" y="553"/>
                    <a:pt x="492" y="591"/>
                    <a:pt x="356" y="612"/>
                  </a:cubicBezTo>
                  <a:cubicBezTo>
                    <a:pt x="247" y="634"/>
                    <a:pt x="122" y="629"/>
                    <a:pt x="24" y="678"/>
                  </a:cubicBezTo>
                  <a:cubicBezTo>
                    <a:pt x="1" y="687"/>
                    <a:pt x="13" y="712"/>
                    <a:pt x="35" y="712"/>
                  </a:cubicBezTo>
                  <a:cubicBezTo>
                    <a:pt x="38" y="712"/>
                    <a:pt x="42" y="712"/>
                    <a:pt x="46" y="710"/>
                  </a:cubicBezTo>
                  <a:cubicBezTo>
                    <a:pt x="116" y="688"/>
                    <a:pt x="193" y="678"/>
                    <a:pt x="274" y="678"/>
                  </a:cubicBezTo>
                  <a:cubicBezTo>
                    <a:pt x="328" y="667"/>
                    <a:pt x="388" y="661"/>
                    <a:pt x="443" y="650"/>
                  </a:cubicBezTo>
                  <a:cubicBezTo>
                    <a:pt x="578" y="623"/>
                    <a:pt x="709" y="591"/>
                    <a:pt x="845" y="563"/>
                  </a:cubicBezTo>
                  <a:cubicBezTo>
                    <a:pt x="1122" y="504"/>
                    <a:pt x="1405" y="460"/>
                    <a:pt x="1682" y="406"/>
                  </a:cubicBezTo>
                  <a:cubicBezTo>
                    <a:pt x="1812" y="379"/>
                    <a:pt x="1943" y="351"/>
                    <a:pt x="2079" y="330"/>
                  </a:cubicBezTo>
                  <a:cubicBezTo>
                    <a:pt x="2209" y="308"/>
                    <a:pt x="2323" y="275"/>
                    <a:pt x="2448" y="248"/>
                  </a:cubicBezTo>
                  <a:cubicBezTo>
                    <a:pt x="2573" y="226"/>
                    <a:pt x="2688" y="194"/>
                    <a:pt x="2807" y="156"/>
                  </a:cubicBezTo>
                  <a:cubicBezTo>
                    <a:pt x="2894" y="129"/>
                    <a:pt x="3019" y="96"/>
                    <a:pt x="3084" y="36"/>
                  </a:cubicBezTo>
                  <a:cubicBezTo>
                    <a:pt x="3098" y="22"/>
                    <a:pt x="3085" y="1"/>
                    <a:pt x="3071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3"/>
            <p:cNvSpPr/>
            <p:nvPr/>
          </p:nvSpPr>
          <p:spPr>
            <a:xfrm>
              <a:off x="3656625" y="2667850"/>
              <a:ext cx="40975" cy="9325"/>
            </a:xfrm>
            <a:custGeom>
              <a:rect b="b" l="l" r="r" t="t"/>
              <a:pathLst>
                <a:path extrusionOk="0" h="373" w="1639">
                  <a:moveTo>
                    <a:pt x="1481" y="0"/>
                  </a:moveTo>
                  <a:cubicBezTo>
                    <a:pt x="1268" y="0"/>
                    <a:pt x="1044" y="67"/>
                    <a:pt x="845" y="115"/>
                  </a:cubicBezTo>
                  <a:cubicBezTo>
                    <a:pt x="568" y="186"/>
                    <a:pt x="296" y="251"/>
                    <a:pt x="24" y="333"/>
                  </a:cubicBezTo>
                  <a:cubicBezTo>
                    <a:pt x="0" y="338"/>
                    <a:pt x="6" y="373"/>
                    <a:pt x="27" y="373"/>
                  </a:cubicBezTo>
                  <a:cubicBezTo>
                    <a:pt x="30" y="373"/>
                    <a:pt x="32" y="372"/>
                    <a:pt x="35" y="371"/>
                  </a:cubicBezTo>
                  <a:cubicBezTo>
                    <a:pt x="296" y="295"/>
                    <a:pt x="563" y="235"/>
                    <a:pt x="824" y="175"/>
                  </a:cubicBezTo>
                  <a:cubicBezTo>
                    <a:pt x="954" y="142"/>
                    <a:pt x="1079" y="110"/>
                    <a:pt x="1209" y="94"/>
                  </a:cubicBezTo>
                  <a:cubicBezTo>
                    <a:pt x="1345" y="66"/>
                    <a:pt x="1487" y="66"/>
                    <a:pt x="1628" y="39"/>
                  </a:cubicBezTo>
                  <a:cubicBezTo>
                    <a:pt x="1639" y="34"/>
                    <a:pt x="1639" y="17"/>
                    <a:pt x="1628" y="12"/>
                  </a:cubicBezTo>
                  <a:cubicBezTo>
                    <a:pt x="1580" y="4"/>
                    <a:pt x="1531" y="0"/>
                    <a:pt x="148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3"/>
            <p:cNvSpPr/>
            <p:nvPr/>
          </p:nvSpPr>
          <p:spPr>
            <a:xfrm>
              <a:off x="3681275" y="2678175"/>
              <a:ext cx="25975" cy="6450"/>
            </a:xfrm>
            <a:custGeom>
              <a:rect b="b" l="l" r="r" t="t"/>
              <a:pathLst>
                <a:path extrusionOk="0" h="258" w="1039">
                  <a:moveTo>
                    <a:pt x="1018" y="0"/>
                  </a:moveTo>
                  <a:cubicBezTo>
                    <a:pt x="1016" y="0"/>
                    <a:pt x="1014" y="1"/>
                    <a:pt x="1012" y="1"/>
                  </a:cubicBezTo>
                  <a:cubicBezTo>
                    <a:pt x="957" y="34"/>
                    <a:pt x="859" y="28"/>
                    <a:pt x="794" y="45"/>
                  </a:cubicBezTo>
                  <a:cubicBezTo>
                    <a:pt x="707" y="61"/>
                    <a:pt x="626" y="83"/>
                    <a:pt x="544" y="105"/>
                  </a:cubicBezTo>
                  <a:cubicBezTo>
                    <a:pt x="376" y="143"/>
                    <a:pt x="207" y="175"/>
                    <a:pt x="39" y="197"/>
                  </a:cubicBezTo>
                  <a:cubicBezTo>
                    <a:pt x="2" y="202"/>
                    <a:pt x="1" y="257"/>
                    <a:pt x="34" y="257"/>
                  </a:cubicBezTo>
                  <a:cubicBezTo>
                    <a:pt x="35" y="257"/>
                    <a:pt x="37" y="257"/>
                    <a:pt x="39" y="257"/>
                  </a:cubicBezTo>
                  <a:cubicBezTo>
                    <a:pt x="218" y="235"/>
                    <a:pt x="397" y="197"/>
                    <a:pt x="577" y="159"/>
                  </a:cubicBezTo>
                  <a:cubicBezTo>
                    <a:pt x="669" y="137"/>
                    <a:pt x="767" y="115"/>
                    <a:pt x="859" y="88"/>
                  </a:cubicBezTo>
                  <a:cubicBezTo>
                    <a:pt x="914" y="77"/>
                    <a:pt x="990" y="72"/>
                    <a:pt x="1033" y="23"/>
                  </a:cubicBezTo>
                  <a:cubicBezTo>
                    <a:pt x="1038" y="14"/>
                    <a:pt x="1031" y="0"/>
                    <a:pt x="1018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3"/>
            <p:cNvSpPr/>
            <p:nvPr/>
          </p:nvSpPr>
          <p:spPr>
            <a:xfrm>
              <a:off x="3612200" y="2677750"/>
              <a:ext cx="32150" cy="9075"/>
            </a:xfrm>
            <a:custGeom>
              <a:rect b="b" l="l" r="r" t="t"/>
              <a:pathLst>
                <a:path extrusionOk="0" h="363" w="1286">
                  <a:moveTo>
                    <a:pt x="1227" y="1"/>
                  </a:moveTo>
                  <a:cubicBezTo>
                    <a:pt x="1155" y="1"/>
                    <a:pt x="1087" y="13"/>
                    <a:pt x="1019" y="40"/>
                  </a:cubicBezTo>
                  <a:cubicBezTo>
                    <a:pt x="910" y="62"/>
                    <a:pt x="801" y="84"/>
                    <a:pt x="693" y="116"/>
                  </a:cubicBezTo>
                  <a:cubicBezTo>
                    <a:pt x="470" y="187"/>
                    <a:pt x="231" y="219"/>
                    <a:pt x="24" y="323"/>
                  </a:cubicBezTo>
                  <a:cubicBezTo>
                    <a:pt x="0" y="332"/>
                    <a:pt x="18" y="363"/>
                    <a:pt x="38" y="363"/>
                  </a:cubicBezTo>
                  <a:cubicBezTo>
                    <a:pt x="40" y="363"/>
                    <a:pt x="43" y="362"/>
                    <a:pt x="46" y="361"/>
                  </a:cubicBezTo>
                  <a:cubicBezTo>
                    <a:pt x="247" y="268"/>
                    <a:pt x="481" y="241"/>
                    <a:pt x="687" y="170"/>
                  </a:cubicBezTo>
                  <a:cubicBezTo>
                    <a:pt x="785" y="143"/>
                    <a:pt x="877" y="116"/>
                    <a:pt x="975" y="100"/>
                  </a:cubicBezTo>
                  <a:cubicBezTo>
                    <a:pt x="1073" y="67"/>
                    <a:pt x="1165" y="45"/>
                    <a:pt x="1263" y="29"/>
                  </a:cubicBezTo>
                  <a:cubicBezTo>
                    <a:pt x="1280" y="29"/>
                    <a:pt x="1285" y="2"/>
                    <a:pt x="1269" y="2"/>
                  </a:cubicBezTo>
                  <a:cubicBezTo>
                    <a:pt x="1255" y="1"/>
                    <a:pt x="1241" y="1"/>
                    <a:pt x="1227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3"/>
            <p:cNvSpPr/>
            <p:nvPr/>
          </p:nvSpPr>
          <p:spPr>
            <a:xfrm>
              <a:off x="3602325" y="2692975"/>
              <a:ext cx="13750" cy="4225"/>
            </a:xfrm>
            <a:custGeom>
              <a:rect b="b" l="l" r="r" t="t"/>
              <a:pathLst>
                <a:path extrusionOk="0" h="169" w="550">
                  <a:moveTo>
                    <a:pt x="505" y="0"/>
                  </a:moveTo>
                  <a:cubicBezTo>
                    <a:pt x="442" y="0"/>
                    <a:pt x="379" y="37"/>
                    <a:pt x="321" y="56"/>
                  </a:cubicBezTo>
                  <a:cubicBezTo>
                    <a:pt x="223" y="100"/>
                    <a:pt x="115" y="132"/>
                    <a:pt x="6" y="149"/>
                  </a:cubicBezTo>
                  <a:cubicBezTo>
                    <a:pt x="0" y="149"/>
                    <a:pt x="0" y="159"/>
                    <a:pt x="6" y="159"/>
                  </a:cubicBezTo>
                  <a:cubicBezTo>
                    <a:pt x="28" y="166"/>
                    <a:pt x="50" y="168"/>
                    <a:pt x="73" y="168"/>
                  </a:cubicBezTo>
                  <a:cubicBezTo>
                    <a:pt x="88" y="168"/>
                    <a:pt x="104" y="167"/>
                    <a:pt x="120" y="165"/>
                  </a:cubicBezTo>
                  <a:cubicBezTo>
                    <a:pt x="169" y="159"/>
                    <a:pt x="212" y="138"/>
                    <a:pt x="256" y="121"/>
                  </a:cubicBezTo>
                  <a:cubicBezTo>
                    <a:pt x="305" y="110"/>
                    <a:pt x="348" y="105"/>
                    <a:pt x="392" y="89"/>
                  </a:cubicBezTo>
                  <a:cubicBezTo>
                    <a:pt x="435" y="67"/>
                    <a:pt x="479" y="51"/>
                    <a:pt x="528" y="40"/>
                  </a:cubicBezTo>
                  <a:cubicBezTo>
                    <a:pt x="544" y="40"/>
                    <a:pt x="549" y="7"/>
                    <a:pt x="533" y="2"/>
                  </a:cubicBezTo>
                  <a:lnTo>
                    <a:pt x="528" y="2"/>
                  </a:lnTo>
                  <a:cubicBezTo>
                    <a:pt x="520" y="1"/>
                    <a:pt x="512" y="0"/>
                    <a:pt x="505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3"/>
            <p:cNvSpPr/>
            <p:nvPr/>
          </p:nvSpPr>
          <p:spPr>
            <a:xfrm>
              <a:off x="3602775" y="2700625"/>
              <a:ext cx="18600" cy="4925"/>
            </a:xfrm>
            <a:custGeom>
              <a:rect b="b" l="l" r="r" t="t"/>
              <a:pathLst>
                <a:path extrusionOk="0" h="197" w="744">
                  <a:moveTo>
                    <a:pt x="716" y="0"/>
                  </a:moveTo>
                  <a:cubicBezTo>
                    <a:pt x="608" y="11"/>
                    <a:pt x="493" y="33"/>
                    <a:pt x="390" y="65"/>
                  </a:cubicBezTo>
                  <a:cubicBezTo>
                    <a:pt x="265" y="98"/>
                    <a:pt x="140" y="120"/>
                    <a:pt x="20" y="158"/>
                  </a:cubicBezTo>
                  <a:cubicBezTo>
                    <a:pt x="0" y="163"/>
                    <a:pt x="8" y="196"/>
                    <a:pt x="27" y="196"/>
                  </a:cubicBezTo>
                  <a:cubicBezTo>
                    <a:pt x="29" y="196"/>
                    <a:pt x="30" y="196"/>
                    <a:pt x="31" y="196"/>
                  </a:cubicBezTo>
                  <a:cubicBezTo>
                    <a:pt x="260" y="131"/>
                    <a:pt x="493" y="93"/>
                    <a:pt x="722" y="38"/>
                  </a:cubicBezTo>
                  <a:cubicBezTo>
                    <a:pt x="743" y="33"/>
                    <a:pt x="743" y="0"/>
                    <a:pt x="71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3"/>
            <p:cNvSpPr/>
            <p:nvPr/>
          </p:nvSpPr>
          <p:spPr>
            <a:xfrm>
              <a:off x="3612450" y="2705975"/>
              <a:ext cx="11725" cy="3675"/>
            </a:xfrm>
            <a:custGeom>
              <a:rect b="b" l="l" r="r" t="t"/>
              <a:pathLst>
                <a:path extrusionOk="0" h="147" w="469">
                  <a:moveTo>
                    <a:pt x="449" y="1"/>
                  </a:moveTo>
                  <a:cubicBezTo>
                    <a:pt x="446" y="1"/>
                    <a:pt x="442" y="2"/>
                    <a:pt x="438" y="4"/>
                  </a:cubicBezTo>
                  <a:cubicBezTo>
                    <a:pt x="394" y="36"/>
                    <a:pt x="329" y="20"/>
                    <a:pt x="280" y="31"/>
                  </a:cubicBezTo>
                  <a:cubicBezTo>
                    <a:pt x="199" y="42"/>
                    <a:pt x="117" y="63"/>
                    <a:pt x="36" y="85"/>
                  </a:cubicBezTo>
                  <a:cubicBezTo>
                    <a:pt x="1" y="95"/>
                    <a:pt x="12" y="146"/>
                    <a:pt x="43" y="146"/>
                  </a:cubicBezTo>
                  <a:cubicBezTo>
                    <a:pt x="46" y="146"/>
                    <a:pt x="49" y="146"/>
                    <a:pt x="52" y="145"/>
                  </a:cubicBezTo>
                  <a:cubicBezTo>
                    <a:pt x="139" y="118"/>
                    <a:pt x="226" y="96"/>
                    <a:pt x="318" y="80"/>
                  </a:cubicBezTo>
                  <a:cubicBezTo>
                    <a:pt x="367" y="80"/>
                    <a:pt x="422" y="63"/>
                    <a:pt x="460" y="31"/>
                  </a:cubicBezTo>
                  <a:cubicBezTo>
                    <a:pt x="469" y="18"/>
                    <a:pt x="463" y="1"/>
                    <a:pt x="44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3"/>
            <p:cNvSpPr/>
            <p:nvPr/>
          </p:nvSpPr>
          <p:spPr>
            <a:xfrm>
              <a:off x="3539275" y="2585125"/>
              <a:ext cx="4900" cy="12025"/>
            </a:xfrm>
            <a:custGeom>
              <a:rect b="b" l="l" r="r" t="t"/>
              <a:pathLst>
                <a:path extrusionOk="0" h="481" w="196">
                  <a:moveTo>
                    <a:pt x="168" y="1"/>
                  </a:moveTo>
                  <a:cubicBezTo>
                    <a:pt x="150" y="1"/>
                    <a:pt x="131" y="14"/>
                    <a:pt x="131" y="32"/>
                  </a:cubicBezTo>
                  <a:cubicBezTo>
                    <a:pt x="120" y="70"/>
                    <a:pt x="109" y="108"/>
                    <a:pt x="93" y="141"/>
                  </a:cubicBezTo>
                  <a:cubicBezTo>
                    <a:pt x="82" y="190"/>
                    <a:pt x="65" y="233"/>
                    <a:pt x="55" y="277"/>
                  </a:cubicBezTo>
                  <a:cubicBezTo>
                    <a:pt x="33" y="348"/>
                    <a:pt x="0" y="413"/>
                    <a:pt x="49" y="473"/>
                  </a:cubicBezTo>
                  <a:cubicBezTo>
                    <a:pt x="55" y="478"/>
                    <a:pt x="61" y="481"/>
                    <a:pt x="67" y="481"/>
                  </a:cubicBezTo>
                  <a:cubicBezTo>
                    <a:pt x="74" y="481"/>
                    <a:pt x="79" y="478"/>
                    <a:pt x="82" y="473"/>
                  </a:cubicBezTo>
                  <a:cubicBezTo>
                    <a:pt x="136" y="418"/>
                    <a:pt x="152" y="310"/>
                    <a:pt x="169" y="239"/>
                  </a:cubicBezTo>
                  <a:cubicBezTo>
                    <a:pt x="190" y="168"/>
                    <a:pt x="196" y="98"/>
                    <a:pt x="196" y="27"/>
                  </a:cubicBezTo>
                  <a:cubicBezTo>
                    <a:pt x="194" y="8"/>
                    <a:pt x="181" y="1"/>
                    <a:pt x="16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3"/>
            <p:cNvSpPr/>
            <p:nvPr/>
          </p:nvSpPr>
          <p:spPr>
            <a:xfrm>
              <a:off x="3541300" y="2588725"/>
              <a:ext cx="6675" cy="10225"/>
            </a:xfrm>
            <a:custGeom>
              <a:rect b="b" l="l" r="r" t="t"/>
              <a:pathLst>
                <a:path extrusionOk="0" h="409" w="267">
                  <a:moveTo>
                    <a:pt x="214" y="1"/>
                  </a:moveTo>
                  <a:cubicBezTo>
                    <a:pt x="201" y="1"/>
                    <a:pt x="188" y="6"/>
                    <a:pt x="180" y="19"/>
                  </a:cubicBezTo>
                  <a:lnTo>
                    <a:pt x="77" y="231"/>
                  </a:lnTo>
                  <a:cubicBezTo>
                    <a:pt x="50" y="274"/>
                    <a:pt x="1" y="345"/>
                    <a:pt x="44" y="394"/>
                  </a:cubicBezTo>
                  <a:cubicBezTo>
                    <a:pt x="48" y="404"/>
                    <a:pt x="55" y="408"/>
                    <a:pt x="64" y="408"/>
                  </a:cubicBezTo>
                  <a:cubicBezTo>
                    <a:pt x="68" y="408"/>
                    <a:pt x="73" y="407"/>
                    <a:pt x="77" y="405"/>
                  </a:cubicBezTo>
                  <a:cubicBezTo>
                    <a:pt x="126" y="383"/>
                    <a:pt x="153" y="296"/>
                    <a:pt x="175" y="247"/>
                  </a:cubicBezTo>
                  <a:cubicBezTo>
                    <a:pt x="202" y="176"/>
                    <a:pt x="229" y="117"/>
                    <a:pt x="256" y="46"/>
                  </a:cubicBezTo>
                  <a:cubicBezTo>
                    <a:pt x="267" y="21"/>
                    <a:pt x="240" y="1"/>
                    <a:pt x="214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3"/>
            <p:cNvSpPr/>
            <p:nvPr/>
          </p:nvSpPr>
          <p:spPr>
            <a:xfrm>
              <a:off x="3545925" y="2593850"/>
              <a:ext cx="3700" cy="6525"/>
            </a:xfrm>
            <a:custGeom>
              <a:rect b="b" l="l" r="r" t="t"/>
              <a:pathLst>
                <a:path extrusionOk="0" h="261" w="148">
                  <a:moveTo>
                    <a:pt x="91" y="1"/>
                  </a:moveTo>
                  <a:cubicBezTo>
                    <a:pt x="75" y="1"/>
                    <a:pt x="60" y="7"/>
                    <a:pt x="49" y="20"/>
                  </a:cubicBezTo>
                  <a:cubicBezTo>
                    <a:pt x="33" y="42"/>
                    <a:pt x="44" y="69"/>
                    <a:pt x="66" y="75"/>
                  </a:cubicBezTo>
                  <a:lnTo>
                    <a:pt x="60" y="96"/>
                  </a:lnTo>
                  <a:cubicBezTo>
                    <a:pt x="55" y="107"/>
                    <a:pt x="49" y="124"/>
                    <a:pt x="44" y="135"/>
                  </a:cubicBezTo>
                  <a:cubicBezTo>
                    <a:pt x="28" y="167"/>
                    <a:pt x="1" y="222"/>
                    <a:pt x="33" y="254"/>
                  </a:cubicBezTo>
                  <a:cubicBezTo>
                    <a:pt x="37" y="258"/>
                    <a:pt x="43" y="260"/>
                    <a:pt x="49" y="260"/>
                  </a:cubicBezTo>
                  <a:cubicBezTo>
                    <a:pt x="58" y="260"/>
                    <a:pt x="68" y="255"/>
                    <a:pt x="71" y="249"/>
                  </a:cubicBezTo>
                  <a:cubicBezTo>
                    <a:pt x="98" y="200"/>
                    <a:pt x="120" y="151"/>
                    <a:pt x="142" y="96"/>
                  </a:cubicBezTo>
                  <a:cubicBezTo>
                    <a:pt x="147" y="75"/>
                    <a:pt x="147" y="53"/>
                    <a:pt x="142" y="31"/>
                  </a:cubicBezTo>
                  <a:lnTo>
                    <a:pt x="136" y="26"/>
                  </a:lnTo>
                  <a:cubicBezTo>
                    <a:pt x="125" y="9"/>
                    <a:pt x="108" y="1"/>
                    <a:pt x="91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3"/>
            <p:cNvSpPr/>
            <p:nvPr/>
          </p:nvSpPr>
          <p:spPr>
            <a:xfrm>
              <a:off x="3561550" y="2628025"/>
              <a:ext cx="4775" cy="11675"/>
            </a:xfrm>
            <a:custGeom>
              <a:rect b="b" l="l" r="r" t="t"/>
              <a:pathLst>
                <a:path extrusionOk="0" h="467" w="191">
                  <a:moveTo>
                    <a:pt x="158" y="0"/>
                  </a:moveTo>
                  <a:cubicBezTo>
                    <a:pt x="143" y="0"/>
                    <a:pt x="128" y="10"/>
                    <a:pt x="126" y="29"/>
                  </a:cubicBezTo>
                  <a:cubicBezTo>
                    <a:pt x="104" y="165"/>
                    <a:pt x="1" y="300"/>
                    <a:pt x="44" y="442"/>
                  </a:cubicBezTo>
                  <a:cubicBezTo>
                    <a:pt x="50" y="458"/>
                    <a:pt x="65" y="466"/>
                    <a:pt x="80" y="466"/>
                  </a:cubicBezTo>
                  <a:cubicBezTo>
                    <a:pt x="94" y="466"/>
                    <a:pt x="109" y="458"/>
                    <a:pt x="115" y="442"/>
                  </a:cubicBezTo>
                  <a:cubicBezTo>
                    <a:pt x="137" y="371"/>
                    <a:pt x="158" y="300"/>
                    <a:pt x="169" y="224"/>
                  </a:cubicBezTo>
                  <a:cubicBezTo>
                    <a:pt x="185" y="161"/>
                    <a:pt x="191" y="97"/>
                    <a:pt x="191" y="29"/>
                  </a:cubicBezTo>
                  <a:lnTo>
                    <a:pt x="191" y="29"/>
                  </a:lnTo>
                  <a:cubicBezTo>
                    <a:pt x="191" y="29"/>
                    <a:pt x="191" y="29"/>
                    <a:pt x="191" y="29"/>
                  </a:cubicBezTo>
                  <a:lnTo>
                    <a:pt x="191" y="23"/>
                  </a:lnTo>
                  <a:cubicBezTo>
                    <a:pt x="191" y="25"/>
                    <a:pt x="191" y="27"/>
                    <a:pt x="191" y="29"/>
                  </a:cubicBezTo>
                  <a:lnTo>
                    <a:pt x="191" y="29"/>
                  </a:lnTo>
                  <a:cubicBezTo>
                    <a:pt x="188" y="10"/>
                    <a:pt x="173" y="0"/>
                    <a:pt x="158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3"/>
            <p:cNvSpPr/>
            <p:nvPr/>
          </p:nvSpPr>
          <p:spPr>
            <a:xfrm>
              <a:off x="3564950" y="2632150"/>
              <a:ext cx="5475" cy="11250"/>
            </a:xfrm>
            <a:custGeom>
              <a:rect b="b" l="l" r="r" t="t"/>
              <a:pathLst>
                <a:path extrusionOk="0" h="450" w="219">
                  <a:moveTo>
                    <a:pt x="175" y="1"/>
                  </a:moveTo>
                  <a:cubicBezTo>
                    <a:pt x="153" y="1"/>
                    <a:pt x="134" y="26"/>
                    <a:pt x="147" y="48"/>
                  </a:cubicBezTo>
                  <a:cubicBezTo>
                    <a:pt x="136" y="81"/>
                    <a:pt x="115" y="108"/>
                    <a:pt x="98" y="141"/>
                  </a:cubicBezTo>
                  <a:cubicBezTo>
                    <a:pt x="82" y="184"/>
                    <a:pt x="66" y="222"/>
                    <a:pt x="44" y="266"/>
                  </a:cubicBezTo>
                  <a:cubicBezTo>
                    <a:pt x="11" y="315"/>
                    <a:pt x="1" y="375"/>
                    <a:pt x="33" y="429"/>
                  </a:cubicBezTo>
                  <a:cubicBezTo>
                    <a:pt x="40" y="442"/>
                    <a:pt x="52" y="449"/>
                    <a:pt x="65" y="449"/>
                  </a:cubicBezTo>
                  <a:cubicBezTo>
                    <a:pt x="73" y="449"/>
                    <a:pt x="81" y="446"/>
                    <a:pt x="88" y="440"/>
                  </a:cubicBezTo>
                  <a:lnTo>
                    <a:pt x="93" y="434"/>
                  </a:lnTo>
                  <a:cubicBezTo>
                    <a:pt x="104" y="424"/>
                    <a:pt x="104" y="413"/>
                    <a:pt x="93" y="402"/>
                  </a:cubicBezTo>
                  <a:cubicBezTo>
                    <a:pt x="77" y="364"/>
                    <a:pt x="147" y="282"/>
                    <a:pt x="158" y="244"/>
                  </a:cubicBezTo>
                  <a:cubicBezTo>
                    <a:pt x="169" y="206"/>
                    <a:pt x="175" y="173"/>
                    <a:pt x="185" y="135"/>
                  </a:cubicBezTo>
                  <a:cubicBezTo>
                    <a:pt x="196" y="108"/>
                    <a:pt x="207" y="81"/>
                    <a:pt x="218" y="48"/>
                  </a:cubicBezTo>
                  <a:cubicBezTo>
                    <a:pt x="218" y="32"/>
                    <a:pt x="213" y="16"/>
                    <a:pt x="202" y="10"/>
                  </a:cubicBezTo>
                  <a:lnTo>
                    <a:pt x="191" y="5"/>
                  </a:lnTo>
                  <a:cubicBezTo>
                    <a:pt x="186" y="2"/>
                    <a:pt x="181" y="1"/>
                    <a:pt x="17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3"/>
            <p:cNvSpPr/>
            <p:nvPr/>
          </p:nvSpPr>
          <p:spPr>
            <a:xfrm>
              <a:off x="3568625" y="2640050"/>
              <a:ext cx="2875" cy="7850"/>
            </a:xfrm>
            <a:custGeom>
              <a:rect b="b" l="l" r="r" t="t"/>
              <a:pathLst>
                <a:path extrusionOk="0" h="314" w="115">
                  <a:moveTo>
                    <a:pt x="66" y="0"/>
                  </a:moveTo>
                  <a:cubicBezTo>
                    <a:pt x="45" y="0"/>
                    <a:pt x="25" y="12"/>
                    <a:pt x="22" y="37"/>
                  </a:cubicBezTo>
                  <a:lnTo>
                    <a:pt x="22" y="42"/>
                  </a:lnTo>
                  <a:cubicBezTo>
                    <a:pt x="22" y="86"/>
                    <a:pt x="0" y="129"/>
                    <a:pt x="6" y="178"/>
                  </a:cubicBezTo>
                  <a:cubicBezTo>
                    <a:pt x="6" y="222"/>
                    <a:pt x="11" y="265"/>
                    <a:pt x="28" y="303"/>
                  </a:cubicBezTo>
                  <a:cubicBezTo>
                    <a:pt x="32" y="310"/>
                    <a:pt x="39" y="313"/>
                    <a:pt x="45" y="313"/>
                  </a:cubicBezTo>
                  <a:cubicBezTo>
                    <a:pt x="54" y="313"/>
                    <a:pt x="62" y="307"/>
                    <a:pt x="66" y="298"/>
                  </a:cubicBezTo>
                  <a:cubicBezTo>
                    <a:pt x="82" y="254"/>
                    <a:pt x="93" y="205"/>
                    <a:pt x="98" y="162"/>
                  </a:cubicBezTo>
                  <a:cubicBezTo>
                    <a:pt x="109" y="124"/>
                    <a:pt x="114" y="80"/>
                    <a:pt x="109" y="37"/>
                  </a:cubicBezTo>
                  <a:cubicBezTo>
                    <a:pt x="106" y="12"/>
                    <a:pt x="86" y="0"/>
                    <a:pt x="6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3"/>
            <p:cNvSpPr/>
            <p:nvPr/>
          </p:nvSpPr>
          <p:spPr>
            <a:xfrm>
              <a:off x="3582350" y="2675975"/>
              <a:ext cx="5700" cy="10125"/>
            </a:xfrm>
            <a:custGeom>
              <a:rect b="b" l="l" r="r" t="t"/>
              <a:pathLst>
                <a:path extrusionOk="0" h="405" w="228">
                  <a:moveTo>
                    <a:pt x="166" y="0"/>
                  </a:moveTo>
                  <a:cubicBezTo>
                    <a:pt x="152" y="0"/>
                    <a:pt x="139" y="7"/>
                    <a:pt x="131" y="24"/>
                  </a:cubicBezTo>
                  <a:cubicBezTo>
                    <a:pt x="115" y="51"/>
                    <a:pt x="98" y="78"/>
                    <a:pt x="87" y="106"/>
                  </a:cubicBezTo>
                  <a:cubicBezTo>
                    <a:pt x="76" y="144"/>
                    <a:pt x="76" y="176"/>
                    <a:pt x="66" y="214"/>
                  </a:cubicBezTo>
                  <a:cubicBezTo>
                    <a:pt x="44" y="269"/>
                    <a:pt x="0" y="334"/>
                    <a:pt x="44" y="388"/>
                  </a:cubicBezTo>
                  <a:cubicBezTo>
                    <a:pt x="52" y="399"/>
                    <a:pt x="64" y="405"/>
                    <a:pt x="76" y="405"/>
                  </a:cubicBezTo>
                  <a:cubicBezTo>
                    <a:pt x="87" y="405"/>
                    <a:pt x="98" y="399"/>
                    <a:pt x="104" y="388"/>
                  </a:cubicBezTo>
                  <a:cubicBezTo>
                    <a:pt x="125" y="345"/>
                    <a:pt x="147" y="290"/>
                    <a:pt x="158" y="241"/>
                  </a:cubicBezTo>
                  <a:cubicBezTo>
                    <a:pt x="169" y="220"/>
                    <a:pt x="169" y="193"/>
                    <a:pt x="174" y="171"/>
                  </a:cubicBezTo>
                  <a:cubicBezTo>
                    <a:pt x="180" y="138"/>
                    <a:pt x="191" y="100"/>
                    <a:pt x="212" y="73"/>
                  </a:cubicBezTo>
                  <a:cubicBezTo>
                    <a:pt x="227" y="35"/>
                    <a:pt x="196" y="0"/>
                    <a:pt x="16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3"/>
            <p:cNvSpPr/>
            <p:nvPr/>
          </p:nvSpPr>
          <p:spPr>
            <a:xfrm>
              <a:off x="3586825" y="2683725"/>
              <a:ext cx="3575" cy="7975"/>
            </a:xfrm>
            <a:custGeom>
              <a:rect b="b" l="l" r="r" t="t"/>
              <a:pathLst>
                <a:path extrusionOk="0" h="319" w="143">
                  <a:moveTo>
                    <a:pt x="88" y="1"/>
                  </a:moveTo>
                  <a:cubicBezTo>
                    <a:pt x="66" y="1"/>
                    <a:pt x="44" y="16"/>
                    <a:pt x="44" y="46"/>
                  </a:cubicBezTo>
                  <a:cubicBezTo>
                    <a:pt x="39" y="133"/>
                    <a:pt x="1" y="225"/>
                    <a:pt x="44" y="307"/>
                  </a:cubicBezTo>
                  <a:cubicBezTo>
                    <a:pt x="50" y="315"/>
                    <a:pt x="59" y="319"/>
                    <a:pt x="69" y="319"/>
                  </a:cubicBezTo>
                  <a:cubicBezTo>
                    <a:pt x="78" y="319"/>
                    <a:pt x="88" y="315"/>
                    <a:pt x="93" y="307"/>
                  </a:cubicBezTo>
                  <a:cubicBezTo>
                    <a:pt x="126" y="225"/>
                    <a:pt x="142" y="133"/>
                    <a:pt x="131" y="46"/>
                  </a:cubicBezTo>
                  <a:cubicBezTo>
                    <a:pt x="131" y="16"/>
                    <a:pt x="109" y="1"/>
                    <a:pt x="8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3"/>
            <p:cNvSpPr/>
            <p:nvPr/>
          </p:nvSpPr>
          <p:spPr>
            <a:xfrm>
              <a:off x="3617525" y="2662650"/>
              <a:ext cx="30150" cy="7450"/>
            </a:xfrm>
            <a:custGeom>
              <a:rect b="b" l="l" r="r" t="t"/>
              <a:pathLst>
                <a:path extrusionOk="0" h="298" w="1206">
                  <a:moveTo>
                    <a:pt x="1169" y="1"/>
                  </a:moveTo>
                  <a:cubicBezTo>
                    <a:pt x="1166" y="1"/>
                    <a:pt x="1162" y="1"/>
                    <a:pt x="1159" y="3"/>
                  </a:cubicBezTo>
                  <a:cubicBezTo>
                    <a:pt x="1061" y="30"/>
                    <a:pt x="963" y="46"/>
                    <a:pt x="860" y="52"/>
                  </a:cubicBezTo>
                  <a:cubicBezTo>
                    <a:pt x="746" y="62"/>
                    <a:pt x="632" y="84"/>
                    <a:pt x="523" y="111"/>
                  </a:cubicBezTo>
                  <a:lnTo>
                    <a:pt x="191" y="193"/>
                  </a:lnTo>
                  <a:cubicBezTo>
                    <a:pt x="126" y="198"/>
                    <a:pt x="66" y="220"/>
                    <a:pt x="18" y="258"/>
                  </a:cubicBezTo>
                  <a:cubicBezTo>
                    <a:pt x="1" y="275"/>
                    <a:pt x="16" y="298"/>
                    <a:pt x="34" y="298"/>
                  </a:cubicBezTo>
                  <a:cubicBezTo>
                    <a:pt x="39" y="298"/>
                    <a:pt x="45" y="296"/>
                    <a:pt x="50" y="291"/>
                  </a:cubicBezTo>
                  <a:cubicBezTo>
                    <a:pt x="105" y="242"/>
                    <a:pt x="251" y="242"/>
                    <a:pt x="322" y="231"/>
                  </a:cubicBezTo>
                  <a:cubicBezTo>
                    <a:pt x="431" y="215"/>
                    <a:pt x="539" y="187"/>
                    <a:pt x="654" y="171"/>
                  </a:cubicBezTo>
                  <a:cubicBezTo>
                    <a:pt x="762" y="155"/>
                    <a:pt x="866" y="133"/>
                    <a:pt x="974" y="117"/>
                  </a:cubicBezTo>
                  <a:cubicBezTo>
                    <a:pt x="1050" y="111"/>
                    <a:pt x="1126" y="84"/>
                    <a:pt x="1186" y="41"/>
                  </a:cubicBezTo>
                  <a:cubicBezTo>
                    <a:pt x="1205" y="31"/>
                    <a:pt x="1191" y="1"/>
                    <a:pt x="116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3"/>
            <p:cNvSpPr/>
            <p:nvPr/>
          </p:nvSpPr>
          <p:spPr>
            <a:xfrm>
              <a:off x="3662400" y="2654150"/>
              <a:ext cx="31950" cy="7225"/>
            </a:xfrm>
            <a:custGeom>
              <a:rect b="b" l="l" r="r" t="t"/>
              <a:pathLst>
                <a:path extrusionOk="0" h="289" w="1278">
                  <a:moveTo>
                    <a:pt x="1256" y="0"/>
                  </a:moveTo>
                  <a:cubicBezTo>
                    <a:pt x="1055" y="27"/>
                    <a:pt x="848" y="65"/>
                    <a:pt x="652" y="114"/>
                  </a:cubicBezTo>
                  <a:cubicBezTo>
                    <a:pt x="544" y="136"/>
                    <a:pt x="435" y="141"/>
                    <a:pt x="326" y="158"/>
                  </a:cubicBezTo>
                  <a:cubicBezTo>
                    <a:pt x="223" y="180"/>
                    <a:pt x="120" y="212"/>
                    <a:pt x="22" y="250"/>
                  </a:cubicBezTo>
                  <a:cubicBezTo>
                    <a:pt x="0" y="256"/>
                    <a:pt x="5" y="288"/>
                    <a:pt x="33" y="288"/>
                  </a:cubicBezTo>
                  <a:cubicBezTo>
                    <a:pt x="440" y="185"/>
                    <a:pt x="875" y="207"/>
                    <a:pt x="1267" y="33"/>
                  </a:cubicBezTo>
                  <a:cubicBezTo>
                    <a:pt x="1277" y="22"/>
                    <a:pt x="1272" y="0"/>
                    <a:pt x="125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3"/>
            <p:cNvSpPr/>
            <p:nvPr/>
          </p:nvSpPr>
          <p:spPr>
            <a:xfrm>
              <a:off x="3686175" y="2598075"/>
              <a:ext cx="20125" cy="31525"/>
            </a:xfrm>
            <a:custGeom>
              <a:rect b="b" l="l" r="r" t="t"/>
              <a:pathLst>
                <a:path extrusionOk="0" h="1261" w="805">
                  <a:moveTo>
                    <a:pt x="52" y="1"/>
                  </a:moveTo>
                  <a:cubicBezTo>
                    <a:pt x="41" y="1"/>
                    <a:pt x="29" y="3"/>
                    <a:pt x="17" y="9"/>
                  </a:cubicBezTo>
                  <a:cubicBezTo>
                    <a:pt x="6" y="14"/>
                    <a:pt x="0" y="25"/>
                    <a:pt x="0" y="36"/>
                  </a:cubicBezTo>
                  <a:cubicBezTo>
                    <a:pt x="17" y="139"/>
                    <a:pt x="49" y="243"/>
                    <a:pt x="93" y="341"/>
                  </a:cubicBezTo>
                  <a:cubicBezTo>
                    <a:pt x="136" y="438"/>
                    <a:pt x="191" y="525"/>
                    <a:pt x="229" y="623"/>
                  </a:cubicBezTo>
                  <a:cubicBezTo>
                    <a:pt x="316" y="819"/>
                    <a:pt x="392" y="1009"/>
                    <a:pt x="544" y="1167"/>
                  </a:cubicBezTo>
                  <a:cubicBezTo>
                    <a:pt x="578" y="1201"/>
                    <a:pt x="650" y="1260"/>
                    <a:pt x="706" y="1260"/>
                  </a:cubicBezTo>
                  <a:cubicBezTo>
                    <a:pt x="731" y="1260"/>
                    <a:pt x="753" y="1248"/>
                    <a:pt x="767" y="1216"/>
                  </a:cubicBezTo>
                  <a:cubicBezTo>
                    <a:pt x="805" y="1134"/>
                    <a:pt x="734" y="1026"/>
                    <a:pt x="707" y="949"/>
                  </a:cubicBezTo>
                  <a:lnTo>
                    <a:pt x="707" y="955"/>
                  </a:lnTo>
                  <a:cubicBezTo>
                    <a:pt x="680" y="862"/>
                    <a:pt x="636" y="775"/>
                    <a:pt x="582" y="699"/>
                  </a:cubicBezTo>
                  <a:cubicBezTo>
                    <a:pt x="579" y="696"/>
                    <a:pt x="576" y="695"/>
                    <a:pt x="573" y="695"/>
                  </a:cubicBezTo>
                  <a:cubicBezTo>
                    <a:pt x="566" y="695"/>
                    <a:pt x="562" y="703"/>
                    <a:pt x="566" y="710"/>
                  </a:cubicBezTo>
                  <a:cubicBezTo>
                    <a:pt x="631" y="797"/>
                    <a:pt x="642" y="928"/>
                    <a:pt x="680" y="1026"/>
                  </a:cubicBezTo>
                  <a:cubicBezTo>
                    <a:pt x="696" y="1069"/>
                    <a:pt x="745" y="1151"/>
                    <a:pt x="712" y="1194"/>
                  </a:cubicBezTo>
                  <a:cubicBezTo>
                    <a:pt x="703" y="1206"/>
                    <a:pt x="695" y="1211"/>
                    <a:pt x="688" y="1211"/>
                  </a:cubicBezTo>
                  <a:cubicBezTo>
                    <a:pt x="678" y="1211"/>
                    <a:pt x="668" y="1203"/>
                    <a:pt x="653" y="1194"/>
                  </a:cubicBezTo>
                  <a:cubicBezTo>
                    <a:pt x="636" y="1183"/>
                    <a:pt x="620" y="1172"/>
                    <a:pt x="609" y="1161"/>
                  </a:cubicBezTo>
                  <a:cubicBezTo>
                    <a:pt x="435" y="1036"/>
                    <a:pt x="343" y="835"/>
                    <a:pt x="267" y="645"/>
                  </a:cubicBezTo>
                  <a:cubicBezTo>
                    <a:pt x="229" y="558"/>
                    <a:pt x="185" y="471"/>
                    <a:pt x="153" y="379"/>
                  </a:cubicBezTo>
                  <a:cubicBezTo>
                    <a:pt x="136" y="324"/>
                    <a:pt x="114" y="275"/>
                    <a:pt x="104" y="221"/>
                  </a:cubicBezTo>
                  <a:cubicBezTo>
                    <a:pt x="87" y="178"/>
                    <a:pt x="71" y="129"/>
                    <a:pt x="66" y="85"/>
                  </a:cubicBezTo>
                  <a:cubicBezTo>
                    <a:pt x="70" y="79"/>
                    <a:pt x="74" y="77"/>
                    <a:pt x="79" y="77"/>
                  </a:cubicBezTo>
                  <a:cubicBezTo>
                    <a:pt x="102" y="77"/>
                    <a:pt x="133" y="125"/>
                    <a:pt x="142" y="134"/>
                  </a:cubicBezTo>
                  <a:cubicBezTo>
                    <a:pt x="185" y="167"/>
                    <a:pt x="223" y="205"/>
                    <a:pt x="256" y="248"/>
                  </a:cubicBezTo>
                  <a:cubicBezTo>
                    <a:pt x="310" y="330"/>
                    <a:pt x="343" y="422"/>
                    <a:pt x="403" y="504"/>
                  </a:cubicBezTo>
                  <a:cubicBezTo>
                    <a:pt x="407" y="510"/>
                    <a:pt x="414" y="513"/>
                    <a:pt x="421" y="513"/>
                  </a:cubicBezTo>
                  <a:cubicBezTo>
                    <a:pt x="436" y="513"/>
                    <a:pt x="452" y="497"/>
                    <a:pt x="441" y="482"/>
                  </a:cubicBezTo>
                  <a:cubicBezTo>
                    <a:pt x="397" y="417"/>
                    <a:pt x="370" y="346"/>
                    <a:pt x="332" y="275"/>
                  </a:cubicBezTo>
                  <a:cubicBezTo>
                    <a:pt x="299" y="221"/>
                    <a:pt x="256" y="167"/>
                    <a:pt x="207" y="123"/>
                  </a:cubicBezTo>
                  <a:cubicBezTo>
                    <a:pt x="165" y="82"/>
                    <a:pt x="116" y="1"/>
                    <a:pt x="5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3673750" y="2566750"/>
              <a:ext cx="10500" cy="11875"/>
            </a:xfrm>
            <a:custGeom>
              <a:rect b="b" l="l" r="r" t="t"/>
              <a:pathLst>
                <a:path extrusionOk="0" h="475" w="420">
                  <a:moveTo>
                    <a:pt x="38" y="1"/>
                  </a:moveTo>
                  <a:cubicBezTo>
                    <a:pt x="20" y="1"/>
                    <a:pt x="0" y="21"/>
                    <a:pt x="8" y="44"/>
                  </a:cubicBezTo>
                  <a:cubicBezTo>
                    <a:pt x="52" y="142"/>
                    <a:pt x="100" y="235"/>
                    <a:pt x="155" y="327"/>
                  </a:cubicBezTo>
                  <a:cubicBezTo>
                    <a:pt x="187" y="371"/>
                    <a:pt x="247" y="474"/>
                    <a:pt x="307" y="474"/>
                  </a:cubicBezTo>
                  <a:cubicBezTo>
                    <a:pt x="309" y="474"/>
                    <a:pt x="312" y="474"/>
                    <a:pt x="314" y="474"/>
                  </a:cubicBezTo>
                  <a:cubicBezTo>
                    <a:pt x="419" y="474"/>
                    <a:pt x="376" y="223"/>
                    <a:pt x="312" y="186"/>
                  </a:cubicBezTo>
                  <a:lnTo>
                    <a:pt x="312" y="191"/>
                  </a:lnTo>
                  <a:cubicBezTo>
                    <a:pt x="309" y="189"/>
                    <a:pt x="305" y="188"/>
                    <a:pt x="301" y="188"/>
                  </a:cubicBezTo>
                  <a:cubicBezTo>
                    <a:pt x="290" y="188"/>
                    <a:pt x="281" y="199"/>
                    <a:pt x="285" y="207"/>
                  </a:cubicBezTo>
                  <a:cubicBezTo>
                    <a:pt x="302" y="256"/>
                    <a:pt x="312" y="311"/>
                    <a:pt x="312" y="360"/>
                  </a:cubicBezTo>
                  <a:cubicBezTo>
                    <a:pt x="312" y="371"/>
                    <a:pt x="312" y="414"/>
                    <a:pt x="307" y="414"/>
                  </a:cubicBezTo>
                  <a:cubicBezTo>
                    <a:pt x="307" y="414"/>
                    <a:pt x="306" y="414"/>
                    <a:pt x="306" y="414"/>
                  </a:cubicBezTo>
                  <a:cubicBezTo>
                    <a:pt x="297" y="414"/>
                    <a:pt x="247" y="359"/>
                    <a:pt x="242" y="349"/>
                  </a:cubicBezTo>
                  <a:cubicBezTo>
                    <a:pt x="166" y="246"/>
                    <a:pt x="106" y="131"/>
                    <a:pt x="57" y="12"/>
                  </a:cubicBezTo>
                  <a:cubicBezTo>
                    <a:pt x="52" y="4"/>
                    <a:pt x="45" y="1"/>
                    <a:pt x="3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4" name="Google Shape;444;p23"/>
          <p:cNvSpPr/>
          <p:nvPr/>
        </p:nvSpPr>
        <p:spPr>
          <a:xfrm rot="5097007">
            <a:off x="1771655" y="480274"/>
            <a:ext cx="1093480" cy="1242183"/>
          </a:xfrm>
          <a:custGeom>
            <a:rect b="b" l="l" r="r" t="t"/>
            <a:pathLst>
              <a:path extrusionOk="0" h="36630" w="32245">
                <a:moveTo>
                  <a:pt x="13377" y="967"/>
                </a:moveTo>
                <a:cubicBezTo>
                  <a:pt x="22272" y="967"/>
                  <a:pt x="32245" y="10941"/>
                  <a:pt x="32245" y="19836"/>
                </a:cubicBezTo>
                <a:cubicBezTo>
                  <a:pt x="32245" y="28113"/>
                  <a:pt x="22096" y="37351"/>
                  <a:pt x="13860" y="36527"/>
                </a:cubicBezTo>
                <a:cubicBezTo>
                  <a:pt x="3807" y="35521"/>
                  <a:pt x="-2824" y="18182"/>
                  <a:pt x="1281" y="8950"/>
                </a:cubicBezTo>
                <a:cubicBezTo>
                  <a:pt x="4499" y="1712"/>
                  <a:pt x="15461" y="1174"/>
                  <a:pt x="23295" y="0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4"/>
          <p:cNvSpPr txBox="1"/>
          <p:nvPr>
            <p:ph type="title"/>
          </p:nvPr>
        </p:nvSpPr>
        <p:spPr>
          <a:xfrm>
            <a:off x="492450" y="2387275"/>
            <a:ext cx="81591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amet, consectetur adipiscing elit</a:t>
            </a:r>
            <a:endParaRPr/>
          </a:p>
        </p:txBody>
      </p:sp>
      <p:sp>
        <p:nvSpPr>
          <p:cNvPr id="450" name="Google Shape;45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51" name="Google Shape;451;p24"/>
          <p:cNvGrpSpPr/>
          <p:nvPr/>
        </p:nvGrpSpPr>
        <p:grpSpPr>
          <a:xfrm>
            <a:off x="3958446" y="876524"/>
            <a:ext cx="1227093" cy="1227044"/>
            <a:chOff x="3408275" y="4316025"/>
            <a:chExt cx="175600" cy="174400"/>
          </a:xfrm>
        </p:grpSpPr>
        <p:sp>
          <p:nvSpPr>
            <p:cNvPr id="452" name="Google Shape;452;p24"/>
            <p:cNvSpPr/>
            <p:nvPr/>
          </p:nvSpPr>
          <p:spPr>
            <a:xfrm>
              <a:off x="3408275" y="4316025"/>
              <a:ext cx="172875" cy="151075"/>
            </a:xfrm>
            <a:custGeom>
              <a:rect b="b" l="l" r="r" t="t"/>
              <a:pathLst>
                <a:path extrusionOk="0" h="6043" w="6915">
                  <a:moveTo>
                    <a:pt x="5795" y="712"/>
                  </a:moveTo>
                  <a:lnTo>
                    <a:pt x="5795" y="712"/>
                  </a:lnTo>
                  <a:cubicBezTo>
                    <a:pt x="5784" y="722"/>
                    <a:pt x="5773" y="733"/>
                    <a:pt x="5762" y="750"/>
                  </a:cubicBezTo>
                  <a:cubicBezTo>
                    <a:pt x="5762" y="750"/>
                    <a:pt x="5757" y="750"/>
                    <a:pt x="5757" y="755"/>
                  </a:cubicBezTo>
                  <a:cubicBezTo>
                    <a:pt x="5697" y="799"/>
                    <a:pt x="5632" y="842"/>
                    <a:pt x="5572" y="886"/>
                  </a:cubicBezTo>
                  <a:cubicBezTo>
                    <a:pt x="5621" y="848"/>
                    <a:pt x="5664" y="809"/>
                    <a:pt x="5713" y="771"/>
                  </a:cubicBezTo>
                  <a:cubicBezTo>
                    <a:pt x="5740" y="750"/>
                    <a:pt x="5767" y="728"/>
                    <a:pt x="5795" y="712"/>
                  </a:cubicBezTo>
                  <a:close/>
                  <a:moveTo>
                    <a:pt x="5941" y="462"/>
                  </a:moveTo>
                  <a:lnTo>
                    <a:pt x="5936" y="467"/>
                  </a:lnTo>
                  <a:cubicBezTo>
                    <a:pt x="5871" y="521"/>
                    <a:pt x="5784" y="554"/>
                    <a:pt x="5708" y="603"/>
                  </a:cubicBezTo>
                  <a:cubicBezTo>
                    <a:pt x="5637" y="652"/>
                    <a:pt x="5561" y="717"/>
                    <a:pt x="5479" y="777"/>
                  </a:cubicBezTo>
                  <a:cubicBezTo>
                    <a:pt x="5414" y="826"/>
                    <a:pt x="5343" y="864"/>
                    <a:pt x="5284" y="918"/>
                  </a:cubicBezTo>
                  <a:cubicBezTo>
                    <a:pt x="5218" y="967"/>
                    <a:pt x="5137" y="1032"/>
                    <a:pt x="5061" y="1087"/>
                  </a:cubicBezTo>
                  <a:cubicBezTo>
                    <a:pt x="4985" y="1141"/>
                    <a:pt x="4930" y="1201"/>
                    <a:pt x="4854" y="1250"/>
                  </a:cubicBezTo>
                  <a:cubicBezTo>
                    <a:pt x="4784" y="1293"/>
                    <a:pt x="4686" y="1353"/>
                    <a:pt x="4599" y="1407"/>
                  </a:cubicBezTo>
                  <a:cubicBezTo>
                    <a:pt x="4528" y="1445"/>
                    <a:pt x="4463" y="1489"/>
                    <a:pt x="4392" y="1538"/>
                  </a:cubicBezTo>
                  <a:cubicBezTo>
                    <a:pt x="4327" y="1587"/>
                    <a:pt x="4256" y="1630"/>
                    <a:pt x="4186" y="1674"/>
                  </a:cubicBezTo>
                  <a:cubicBezTo>
                    <a:pt x="4120" y="1712"/>
                    <a:pt x="4055" y="1734"/>
                    <a:pt x="3995" y="1772"/>
                  </a:cubicBezTo>
                  <a:cubicBezTo>
                    <a:pt x="3908" y="1826"/>
                    <a:pt x="3827" y="1886"/>
                    <a:pt x="3740" y="1940"/>
                  </a:cubicBezTo>
                  <a:cubicBezTo>
                    <a:pt x="3582" y="2033"/>
                    <a:pt x="3441" y="2147"/>
                    <a:pt x="3278" y="2239"/>
                  </a:cubicBezTo>
                  <a:cubicBezTo>
                    <a:pt x="3202" y="2283"/>
                    <a:pt x="3120" y="2315"/>
                    <a:pt x="3050" y="2364"/>
                  </a:cubicBezTo>
                  <a:cubicBezTo>
                    <a:pt x="2973" y="2413"/>
                    <a:pt x="2897" y="2429"/>
                    <a:pt x="2827" y="2478"/>
                  </a:cubicBezTo>
                  <a:cubicBezTo>
                    <a:pt x="2675" y="2587"/>
                    <a:pt x="2533" y="2712"/>
                    <a:pt x="2381" y="2826"/>
                  </a:cubicBezTo>
                  <a:cubicBezTo>
                    <a:pt x="2299" y="2886"/>
                    <a:pt x="2218" y="2935"/>
                    <a:pt x="2142" y="3000"/>
                  </a:cubicBezTo>
                  <a:cubicBezTo>
                    <a:pt x="2098" y="3033"/>
                    <a:pt x="2060" y="3065"/>
                    <a:pt x="2028" y="3103"/>
                  </a:cubicBezTo>
                  <a:cubicBezTo>
                    <a:pt x="1979" y="3044"/>
                    <a:pt x="1908" y="3000"/>
                    <a:pt x="1832" y="2978"/>
                  </a:cubicBezTo>
                  <a:cubicBezTo>
                    <a:pt x="1783" y="2962"/>
                    <a:pt x="1740" y="2940"/>
                    <a:pt x="1696" y="2913"/>
                  </a:cubicBezTo>
                  <a:cubicBezTo>
                    <a:pt x="1642" y="2886"/>
                    <a:pt x="1587" y="2870"/>
                    <a:pt x="1528" y="2853"/>
                  </a:cubicBezTo>
                  <a:cubicBezTo>
                    <a:pt x="1299" y="2761"/>
                    <a:pt x="1066" y="2690"/>
                    <a:pt x="826" y="2641"/>
                  </a:cubicBezTo>
                  <a:cubicBezTo>
                    <a:pt x="701" y="2614"/>
                    <a:pt x="571" y="2620"/>
                    <a:pt x="446" y="2598"/>
                  </a:cubicBezTo>
                  <a:lnTo>
                    <a:pt x="381" y="2582"/>
                  </a:lnTo>
                  <a:cubicBezTo>
                    <a:pt x="402" y="2576"/>
                    <a:pt x="424" y="2571"/>
                    <a:pt x="446" y="2560"/>
                  </a:cubicBezTo>
                  <a:cubicBezTo>
                    <a:pt x="555" y="2511"/>
                    <a:pt x="663" y="2473"/>
                    <a:pt x="777" y="2440"/>
                  </a:cubicBezTo>
                  <a:cubicBezTo>
                    <a:pt x="979" y="2380"/>
                    <a:pt x="1174" y="2304"/>
                    <a:pt x="1359" y="2206"/>
                  </a:cubicBezTo>
                  <a:cubicBezTo>
                    <a:pt x="1468" y="2163"/>
                    <a:pt x="1582" y="2130"/>
                    <a:pt x="1696" y="2103"/>
                  </a:cubicBezTo>
                  <a:cubicBezTo>
                    <a:pt x="1750" y="2087"/>
                    <a:pt x="1799" y="2060"/>
                    <a:pt x="1848" y="2043"/>
                  </a:cubicBezTo>
                  <a:cubicBezTo>
                    <a:pt x="1897" y="2022"/>
                    <a:pt x="1962" y="2016"/>
                    <a:pt x="2017" y="1994"/>
                  </a:cubicBezTo>
                  <a:cubicBezTo>
                    <a:pt x="2120" y="1962"/>
                    <a:pt x="2218" y="1918"/>
                    <a:pt x="2316" y="1869"/>
                  </a:cubicBezTo>
                  <a:cubicBezTo>
                    <a:pt x="2435" y="1815"/>
                    <a:pt x="2566" y="1777"/>
                    <a:pt x="2696" y="1728"/>
                  </a:cubicBezTo>
                  <a:cubicBezTo>
                    <a:pt x="2908" y="1636"/>
                    <a:pt x="3126" y="1538"/>
                    <a:pt x="3343" y="1456"/>
                  </a:cubicBezTo>
                  <a:cubicBezTo>
                    <a:pt x="3561" y="1369"/>
                    <a:pt x="3773" y="1320"/>
                    <a:pt x="3979" y="1217"/>
                  </a:cubicBezTo>
                  <a:cubicBezTo>
                    <a:pt x="4082" y="1168"/>
                    <a:pt x="4197" y="1125"/>
                    <a:pt x="4311" y="1092"/>
                  </a:cubicBezTo>
                  <a:cubicBezTo>
                    <a:pt x="4430" y="1049"/>
                    <a:pt x="4544" y="989"/>
                    <a:pt x="4669" y="945"/>
                  </a:cubicBezTo>
                  <a:cubicBezTo>
                    <a:pt x="4876" y="864"/>
                    <a:pt x="5077" y="766"/>
                    <a:pt x="5289" y="690"/>
                  </a:cubicBezTo>
                  <a:cubicBezTo>
                    <a:pt x="5398" y="652"/>
                    <a:pt x="5512" y="619"/>
                    <a:pt x="5621" y="581"/>
                  </a:cubicBezTo>
                  <a:cubicBezTo>
                    <a:pt x="5724" y="538"/>
                    <a:pt x="5833" y="500"/>
                    <a:pt x="5941" y="462"/>
                  </a:cubicBezTo>
                  <a:close/>
                  <a:moveTo>
                    <a:pt x="4876" y="1413"/>
                  </a:moveTo>
                  <a:lnTo>
                    <a:pt x="4876" y="1413"/>
                  </a:lnTo>
                  <a:cubicBezTo>
                    <a:pt x="4534" y="1712"/>
                    <a:pt x="4224" y="2033"/>
                    <a:pt x="3903" y="2353"/>
                  </a:cubicBezTo>
                  <a:cubicBezTo>
                    <a:pt x="3740" y="2516"/>
                    <a:pt x="3571" y="2668"/>
                    <a:pt x="3414" y="2832"/>
                  </a:cubicBezTo>
                  <a:cubicBezTo>
                    <a:pt x="3251" y="2989"/>
                    <a:pt x="3055" y="3136"/>
                    <a:pt x="2892" y="3304"/>
                  </a:cubicBezTo>
                  <a:cubicBezTo>
                    <a:pt x="2767" y="3435"/>
                    <a:pt x="2615" y="3576"/>
                    <a:pt x="2577" y="3761"/>
                  </a:cubicBezTo>
                  <a:cubicBezTo>
                    <a:pt x="2560" y="3870"/>
                    <a:pt x="2528" y="3979"/>
                    <a:pt x="2511" y="4093"/>
                  </a:cubicBezTo>
                  <a:cubicBezTo>
                    <a:pt x="2495" y="4218"/>
                    <a:pt x="2484" y="4343"/>
                    <a:pt x="2473" y="4468"/>
                  </a:cubicBezTo>
                  <a:cubicBezTo>
                    <a:pt x="2430" y="4745"/>
                    <a:pt x="2376" y="5017"/>
                    <a:pt x="2310" y="5283"/>
                  </a:cubicBezTo>
                  <a:lnTo>
                    <a:pt x="2316" y="5283"/>
                  </a:lnTo>
                  <a:cubicBezTo>
                    <a:pt x="2294" y="5370"/>
                    <a:pt x="2272" y="5457"/>
                    <a:pt x="2256" y="5544"/>
                  </a:cubicBezTo>
                  <a:cubicBezTo>
                    <a:pt x="2251" y="5506"/>
                    <a:pt x="2245" y="5473"/>
                    <a:pt x="2240" y="5441"/>
                  </a:cubicBezTo>
                  <a:cubicBezTo>
                    <a:pt x="2229" y="5294"/>
                    <a:pt x="2202" y="5147"/>
                    <a:pt x="2169" y="5006"/>
                  </a:cubicBezTo>
                  <a:cubicBezTo>
                    <a:pt x="2142" y="4854"/>
                    <a:pt x="2136" y="4707"/>
                    <a:pt x="2115" y="4555"/>
                  </a:cubicBezTo>
                  <a:cubicBezTo>
                    <a:pt x="2098" y="4462"/>
                    <a:pt x="2093" y="4370"/>
                    <a:pt x="2087" y="4272"/>
                  </a:cubicBezTo>
                  <a:cubicBezTo>
                    <a:pt x="2082" y="4180"/>
                    <a:pt x="2055" y="4104"/>
                    <a:pt x="2055" y="4011"/>
                  </a:cubicBezTo>
                  <a:cubicBezTo>
                    <a:pt x="2049" y="3924"/>
                    <a:pt x="2039" y="3837"/>
                    <a:pt x="2022" y="3750"/>
                  </a:cubicBezTo>
                  <a:cubicBezTo>
                    <a:pt x="2022" y="3728"/>
                    <a:pt x="2017" y="3707"/>
                    <a:pt x="2017" y="3690"/>
                  </a:cubicBezTo>
                  <a:cubicBezTo>
                    <a:pt x="2033" y="3609"/>
                    <a:pt x="2044" y="3527"/>
                    <a:pt x="2049" y="3446"/>
                  </a:cubicBezTo>
                  <a:cubicBezTo>
                    <a:pt x="2055" y="3381"/>
                    <a:pt x="2055" y="3315"/>
                    <a:pt x="2055" y="3250"/>
                  </a:cubicBezTo>
                  <a:lnTo>
                    <a:pt x="2055" y="3228"/>
                  </a:lnTo>
                  <a:cubicBezTo>
                    <a:pt x="2087" y="3207"/>
                    <a:pt x="2120" y="3185"/>
                    <a:pt x="2147" y="3158"/>
                  </a:cubicBezTo>
                  <a:cubicBezTo>
                    <a:pt x="2223" y="3098"/>
                    <a:pt x="2305" y="3044"/>
                    <a:pt x="2392" y="2989"/>
                  </a:cubicBezTo>
                  <a:cubicBezTo>
                    <a:pt x="2544" y="2897"/>
                    <a:pt x="2675" y="2766"/>
                    <a:pt x="2816" y="2658"/>
                  </a:cubicBezTo>
                  <a:cubicBezTo>
                    <a:pt x="2848" y="2636"/>
                    <a:pt x="2876" y="2609"/>
                    <a:pt x="2908" y="2592"/>
                  </a:cubicBezTo>
                  <a:cubicBezTo>
                    <a:pt x="2952" y="2571"/>
                    <a:pt x="2990" y="2554"/>
                    <a:pt x="3033" y="2543"/>
                  </a:cubicBezTo>
                  <a:cubicBezTo>
                    <a:pt x="3099" y="2516"/>
                    <a:pt x="3164" y="2467"/>
                    <a:pt x="3229" y="2429"/>
                  </a:cubicBezTo>
                  <a:cubicBezTo>
                    <a:pt x="3397" y="2342"/>
                    <a:pt x="3555" y="2234"/>
                    <a:pt x="3713" y="2125"/>
                  </a:cubicBezTo>
                  <a:cubicBezTo>
                    <a:pt x="3860" y="2022"/>
                    <a:pt x="4017" y="1929"/>
                    <a:pt x="4180" y="1848"/>
                  </a:cubicBezTo>
                  <a:cubicBezTo>
                    <a:pt x="4316" y="1766"/>
                    <a:pt x="4452" y="1685"/>
                    <a:pt x="4577" y="1587"/>
                  </a:cubicBezTo>
                  <a:cubicBezTo>
                    <a:pt x="4675" y="1532"/>
                    <a:pt x="4778" y="1478"/>
                    <a:pt x="4876" y="1413"/>
                  </a:cubicBezTo>
                  <a:close/>
                  <a:moveTo>
                    <a:pt x="6670" y="228"/>
                  </a:moveTo>
                  <a:lnTo>
                    <a:pt x="6670" y="228"/>
                  </a:lnTo>
                  <a:cubicBezTo>
                    <a:pt x="6648" y="298"/>
                    <a:pt x="6621" y="369"/>
                    <a:pt x="6594" y="440"/>
                  </a:cubicBezTo>
                  <a:lnTo>
                    <a:pt x="6588" y="440"/>
                  </a:lnTo>
                  <a:cubicBezTo>
                    <a:pt x="6528" y="592"/>
                    <a:pt x="6474" y="744"/>
                    <a:pt x="6398" y="891"/>
                  </a:cubicBezTo>
                  <a:cubicBezTo>
                    <a:pt x="6322" y="1038"/>
                    <a:pt x="6273" y="1190"/>
                    <a:pt x="6213" y="1331"/>
                  </a:cubicBezTo>
                  <a:cubicBezTo>
                    <a:pt x="6148" y="1478"/>
                    <a:pt x="6072" y="1619"/>
                    <a:pt x="6007" y="1766"/>
                  </a:cubicBezTo>
                  <a:cubicBezTo>
                    <a:pt x="5947" y="1913"/>
                    <a:pt x="5920" y="2060"/>
                    <a:pt x="5860" y="2206"/>
                  </a:cubicBezTo>
                  <a:cubicBezTo>
                    <a:pt x="5800" y="2348"/>
                    <a:pt x="5751" y="2516"/>
                    <a:pt x="5697" y="2674"/>
                  </a:cubicBezTo>
                  <a:cubicBezTo>
                    <a:pt x="5642" y="2842"/>
                    <a:pt x="5594" y="3011"/>
                    <a:pt x="5534" y="3185"/>
                  </a:cubicBezTo>
                  <a:cubicBezTo>
                    <a:pt x="5512" y="3261"/>
                    <a:pt x="5490" y="3337"/>
                    <a:pt x="5458" y="3413"/>
                  </a:cubicBezTo>
                  <a:cubicBezTo>
                    <a:pt x="5430" y="3484"/>
                    <a:pt x="5392" y="3555"/>
                    <a:pt x="5371" y="3636"/>
                  </a:cubicBezTo>
                  <a:cubicBezTo>
                    <a:pt x="5316" y="3810"/>
                    <a:pt x="5257" y="3979"/>
                    <a:pt x="5202" y="4152"/>
                  </a:cubicBezTo>
                  <a:cubicBezTo>
                    <a:pt x="5175" y="4234"/>
                    <a:pt x="5142" y="4316"/>
                    <a:pt x="5121" y="4397"/>
                  </a:cubicBezTo>
                  <a:cubicBezTo>
                    <a:pt x="5110" y="4441"/>
                    <a:pt x="5099" y="4479"/>
                    <a:pt x="5083" y="4517"/>
                  </a:cubicBezTo>
                  <a:cubicBezTo>
                    <a:pt x="5083" y="4522"/>
                    <a:pt x="5077" y="4533"/>
                    <a:pt x="5077" y="4538"/>
                  </a:cubicBezTo>
                  <a:cubicBezTo>
                    <a:pt x="4898" y="4430"/>
                    <a:pt x="4697" y="4354"/>
                    <a:pt x="4490" y="4310"/>
                  </a:cubicBezTo>
                  <a:cubicBezTo>
                    <a:pt x="4419" y="4294"/>
                    <a:pt x="4349" y="4277"/>
                    <a:pt x="4278" y="4256"/>
                  </a:cubicBezTo>
                  <a:cubicBezTo>
                    <a:pt x="4218" y="4234"/>
                    <a:pt x="4164" y="4201"/>
                    <a:pt x="4110" y="4174"/>
                  </a:cubicBezTo>
                  <a:cubicBezTo>
                    <a:pt x="3985" y="4125"/>
                    <a:pt x="3865" y="4065"/>
                    <a:pt x="3740" y="4006"/>
                  </a:cubicBezTo>
                  <a:cubicBezTo>
                    <a:pt x="3702" y="3979"/>
                    <a:pt x="3658" y="3957"/>
                    <a:pt x="3615" y="3935"/>
                  </a:cubicBezTo>
                  <a:cubicBezTo>
                    <a:pt x="3555" y="3913"/>
                    <a:pt x="3495" y="3892"/>
                    <a:pt x="3436" y="3864"/>
                  </a:cubicBezTo>
                  <a:cubicBezTo>
                    <a:pt x="3316" y="3799"/>
                    <a:pt x="3191" y="3745"/>
                    <a:pt x="3066" y="3707"/>
                  </a:cubicBezTo>
                  <a:cubicBezTo>
                    <a:pt x="3022" y="3694"/>
                    <a:pt x="2970" y="3672"/>
                    <a:pt x="2924" y="3672"/>
                  </a:cubicBezTo>
                  <a:cubicBezTo>
                    <a:pt x="2891" y="3672"/>
                    <a:pt x="2860" y="3684"/>
                    <a:pt x="2838" y="3718"/>
                  </a:cubicBezTo>
                  <a:cubicBezTo>
                    <a:pt x="2816" y="3756"/>
                    <a:pt x="2800" y="3799"/>
                    <a:pt x="2789" y="3848"/>
                  </a:cubicBezTo>
                  <a:cubicBezTo>
                    <a:pt x="2767" y="3908"/>
                    <a:pt x="2756" y="3973"/>
                    <a:pt x="2761" y="4038"/>
                  </a:cubicBezTo>
                  <a:cubicBezTo>
                    <a:pt x="2767" y="4049"/>
                    <a:pt x="2772" y="4065"/>
                    <a:pt x="2783" y="4071"/>
                  </a:cubicBezTo>
                  <a:cubicBezTo>
                    <a:pt x="2767" y="4142"/>
                    <a:pt x="2756" y="4207"/>
                    <a:pt x="2745" y="4277"/>
                  </a:cubicBezTo>
                  <a:cubicBezTo>
                    <a:pt x="2734" y="4370"/>
                    <a:pt x="2691" y="4479"/>
                    <a:pt x="2713" y="4571"/>
                  </a:cubicBezTo>
                  <a:cubicBezTo>
                    <a:pt x="2715" y="4585"/>
                    <a:pt x="2728" y="4591"/>
                    <a:pt x="2740" y="4591"/>
                  </a:cubicBezTo>
                  <a:cubicBezTo>
                    <a:pt x="2752" y="4591"/>
                    <a:pt x="2764" y="4585"/>
                    <a:pt x="2767" y="4571"/>
                  </a:cubicBezTo>
                  <a:cubicBezTo>
                    <a:pt x="2783" y="4462"/>
                    <a:pt x="2821" y="4370"/>
                    <a:pt x="2832" y="4256"/>
                  </a:cubicBezTo>
                  <a:cubicBezTo>
                    <a:pt x="2838" y="4196"/>
                    <a:pt x="2848" y="4142"/>
                    <a:pt x="2854" y="4082"/>
                  </a:cubicBezTo>
                  <a:cubicBezTo>
                    <a:pt x="2865" y="4076"/>
                    <a:pt x="2870" y="4065"/>
                    <a:pt x="2870" y="4049"/>
                  </a:cubicBezTo>
                  <a:cubicBezTo>
                    <a:pt x="2881" y="3995"/>
                    <a:pt x="2903" y="3940"/>
                    <a:pt x="2930" y="3892"/>
                  </a:cubicBezTo>
                  <a:lnTo>
                    <a:pt x="2946" y="3870"/>
                  </a:lnTo>
                  <a:cubicBezTo>
                    <a:pt x="2984" y="3892"/>
                    <a:pt x="3022" y="3908"/>
                    <a:pt x="3060" y="3919"/>
                  </a:cubicBezTo>
                  <a:cubicBezTo>
                    <a:pt x="3120" y="3940"/>
                    <a:pt x="3180" y="3973"/>
                    <a:pt x="3234" y="4000"/>
                  </a:cubicBezTo>
                  <a:cubicBezTo>
                    <a:pt x="3332" y="4049"/>
                    <a:pt x="3430" y="4098"/>
                    <a:pt x="3528" y="4136"/>
                  </a:cubicBezTo>
                  <a:cubicBezTo>
                    <a:pt x="3539" y="4142"/>
                    <a:pt x="3555" y="4147"/>
                    <a:pt x="3566" y="4152"/>
                  </a:cubicBezTo>
                  <a:cubicBezTo>
                    <a:pt x="3550" y="4158"/>
                    <a:pt x="3533" y="4163"/>
                    <a:pt x="3523" y="4174"/>
                  </a:cubicBezTo>
                  <a:cubicBezTo>
                    <a:pt x="3441" y="4267"/>
                    <a:pt x="3365" y="4370"/>
                    <a:pt x="3305" y="4479"/>
                  </a:cubicBezTo>
                  <a:cubicBezTo>
                    <a:pt x="3224" y="4620"/>
                    <a:pt x="3131" y="4750"/>
                    <a:pt x="3028" y="4870"/>
                  </a:cubicBezTo>
                  <a:cubicBezTo>
                    <a:pt x="2919" y="4990"/>
                    <a:pt x="2810" y="5104"/>
                    <a:pt x="2702" y="5223"/>
                  </a:cubicBezTo>
                  <a:cubicBezTo>
                    <a:pt x="2598" y="5343"/>
                    <a:pt x="2533" y="5468"/>
                    <a:pt x="2441" y="5582"/>
                  </a:cubicBezTo>
                  <a:cubicBezTo>
                    <a:pt x="2419" y="5609"/>
                    <a:pt x="2397" y="5636"/>
                    <a:pt x="2376" y="5658"/>
                  </a:cubicBezTo>
                  <a:cubicBezTo>
                    <a:pt x="2392" y="5577"/>
                    <a:pt x="2414" y="5495"/>
                    <a:pt x="2430" y="5414"/>
                  </a:cubicBezTo>
                  <a:cubicBezTo>
                    <a:pt x="2484" y="5174"/>
                    <a:pt x="2555" y="4935"/>
                    <a:pt x="2598" y="4691"/>
                  </a:cubicBezTo>
                  <a:cubicBezTo>
                    <a:pt x="2642" y="4462"/>
                    <a:pt x="2642" y="4223"/>
                    <a:pt x="2696" y="4000"/>
                  </a:cubicBezTo>
                  <a:cubicBezTo>
                    <a:pt x="2713" y="3897"/>
                    <a:pt x="2740" y="3799"/>
                    <a:pt x="2778" y="3707"/>
                  </a:cubicBezTo>
                  <a:cubicBezTo>
                    <a:pt x="2838" y="3620"/>
                    <a:pt x="2908" y="3544"/>
                    <a:pt x="2984" y="3478"/>
                  </a:cubicBezTo>
                  <a:cubicBezTo>
                    <a:pt x="3131" y="3310"/>
                    <a:pt x="3321" y="3179"/>
                    <a:pt x="3479" y="3022"/>
                  </a:cubicBezTo>
                  <a:cubicBezTo>
                    <a:pt x="3637" y="2864"/>
                    <a:pt x="3805" y="2712"/>
                    <a:pt x="3968" y="2549"/>
                  </a:cubicBezTo>
                  <a:cubicBezTo>
                    <a:pt x="4305" y="2212"/>
                    <a:pt x="4631" y="1859"/>
                    <a:pt x="4996" y="1554"/>
                  </a:cubicBezTo>
                  <a:cubicBezTo>
                    <a:pt x="5088" y="1473"/>
                    <a:pt x="5191" y="1397"/>
                    <a:pt x="5278" y="1310"/>
                  </a:cubicBezTo>
                  <a:cubicBezTo>
                    <a:pt x="5360" y="1239"/>
                    <a:pt x="5441" y="1174"/>
                    <a:pt x="5528" y="1114"/>
                  </a:cubicBezTo>
                  <a:cubicBezTo>
                    <a:pt x="5632" y="1038"/>
                    <a:pt x="5729" y="951"/>
                    <a:pt x="5822" y="864"/>
                  </a:cubicBezTo>
                  <a:lnTo>
                    <a:pt x="5838" y="848"/>
                  </a:lnTo>
                  <a:cubicBezTo>
                    <a:pt x="5844" y="848"/>
                    <a:pt x="5849" y="842"/>
                    <a:pt x="5854" y="837"/>
                  </a:cubicBezTo>
                  <a:cubicBezTo>
                    <a:pt x="5985" y="706"/>
                    <a:pt x="6170" y="646"/>
                    <a:pt x="6311" y="532"/>
                  </a:cubicBezTo>
                  <a:cubicBezTo>
                    <a:pt x="6436" y="429"/>
                    <a:pt x="6539" y="315"/>
                    <a:pt x="6670" y="228"/>
                  </a:cubicBezTo>
                  <a:close/>
                  <a:moveTo>
                    <a:pt x="6694" y="1"/>
                  </a:moveTo>
                  <a:cubicBezTo>
                    <a:pt x="6621" y="1"/>
                    <a:pt x="6540" y="27"/>
                    <a:pt x="6474" y="43"/>
                  </a:cubicBezTo>
                  <a:cubicBezTo>
                    <a:pt x="6371" y="86"/>
                    <a:pt x="6268" y="130"/>
                    <a:pt x="6164" y="179"/>
                  </a:cubicBezTo>
                  <a:cubicBezTo>
                    <a:pt x="6050" y="228"/>
                    <a:pt x="5925" y="260"/>
                    <a:pt x="5806" y="298"/>
                  </a:cubicBezTo>
                  <a:cubicBezTo>
                    <a:pt x="5691" y="337"/>
                    <a:pt x="5583" y="391"/>
                    <a:pt x="5469" y="424"/>
                  </a:cubicBezTo>
                  <a:cubicBezTo>
                    <a:pt x="5017" y="554"/>
                    <a:pt x="4604" y="777"/>
                    <a:pt x="4158" y="934"/>
                  </a:cubicBezTo>
                  <a:cubicBezTo>
                    <a:pt x="4044" y="973"/>
                    <a:pt x="3936" y="1021"/>
                    <a:pt x="3827" y="1076"/>
                  </a:cubicBezTo>
                  <a:cubicBezTo>
                    <a:pt x="3718" y="1119"/>
                    <a:pt x="3604" y="1163"/>
                    <a:pt x="3490" y="1201"/>
                  </a:cubicBezTo>
                  <a:cubicBezTo>
                    <a:pt x="3262" y="1277"/>
                    <a:pt x="3039" y="1375"/>
                    <a:pt x="2821" y="1473"/>
                  </a:cubicBezTo>
                  <a:cubicBezTo>
                    <a:pt x="2588" y="1570"/>
                    <a:pt x="2343" y="1657"/>
                    <a:pt x="2115" y="1766"/>
                  </a:cubicBezTo>
                  <a:cubicBezTo>
                    <a:pt x="2011" y="1815"/>
                    <a:pt x="1897" y="1831"/>
                    <a:pt x="1783" y="1880"/>
                  </a:cubicBezTo>
                  <a:cubicBezTo>
                    <a:pt x="1674" y="1924"/>
                    <a:pt x="1555" y="1962"/>
                    <a:pt x="1435" y="1994"/>
                  </a:cubicBezTo>
                  <a:cubicBezTo>
                    <a:pt x="1316" y="2033"/>
                    <a:pt x="1207" y="2087"/>
                    <a:pt x="1093" y="2130"/>
                  </a:cubicBezTo>
                  <a:cubicBezTo>
                    <a:pt x="979" y="2185"/>
                    <a:pt x="859" y="2234"/>
                    <a:pt x="734" y="2266"/>
                  </a:cubicBezTo>
                  <a:cubicBezTo>
                    <a:pt x="609" y="2304"/>
                    <a:pt x="489" y="2348"/>
                    <a:pt x="370" y="2402"/>
                  </a:cubicBezTo>
                  <a:cubicBezTo>
                    <a:pt x="277" y="2435"/>
                    <a:pt x="147" y="2456"/>
                    <a:pt x="65" y="2522"/>
                  </a:cubicBezTo>
                  <a:cubicBezTo>
                    <a:pt x="11" y="2554"/>
                    <a:pt x="0" y="2625"/>
                    <a:pt x="44" y="2674"/>
                  </a:cubicBezTo>
                  <a:cubicBezTo>
                    <a:pt x="98" y="2717"/>
                    <a:pt x="163" y="2745"/>
                    <a:pt x="228" y="2755"/>
                  </a:cubicBezTo>
                  <a:cubicBezTo>
                    <a:pt x="332" y="2777"/>
                    <a:pt x="430" y="2804"/>
                    <a:pt x="533" y="2815"/>
                  </a:cubicBezTo>
                  <a:cubicBezTo>
                    <a:pt x="767" y="2848"/>
                    <a:pt x="1000" y="2902"/>
                    <a:pt x="1223" y="2978"/>
                  </a:cubicBezTo>
                  <a:cubicBezTo>
                    <a:pt x="1424" y="3044"/>
                    <a:pt x="1609" y="3131"/>
                    <a:pt x="1805" y="3201"/>
                  </a:cubicBezTo>
                  <a:cubicBezTo>
                    <a:pt x="1837" y="3212"/>
                    <a:pt x="1870" y="3223"/>
                    <a:pt x="1903" y="3245"/>
                  </a:cubicBezTo>
                  <a:cubicBezTo>
                    <a:pt x="1935" y="3283"/>
                    <a:pt x="1919" y="3386"/>
                    <a:pt x="1919" y="3430"/>
                  </a:cubicBezTo>
                  <a:cubicBezTo>
                    <a:pt x="1914" y="3544"/>
                    <a:pt x="1914" y="3663"/>
                    <a:pt x="1924" y="3783"/>
                  </a:cubicBezTo>
                  <a:cubicBezTo>
                    <a:pt x="1924" y="3794"/>
                    <a:pt x="1935" y="3805"/>
                    <a:pt x="1941" y="3810"/>
                  </a:cubicBezTo>
                  <a:cubicBezTo>
                    <a:pt x="1946" y="3870"/>
                    <a:pt x="1946" y="3930"/>
                    <a:pt x="1941" y="3995"/>
                  </a:cubicBezTo>
                  <a:cubicBezTo>
                    <a:pt x="1935" y="4082"/>
                    <a:pt x="1952" y="4163"/>
                    <a:pt x="1952" y="4256"/>
                  </a:cubicBezTo>
                  <a:cubicBezTo>
                    <a:pt x="1952" y="4343"/>
                    <a:pt x="1941" y="4446"/>
                    <a:pt x="1952" y="4544"/>
                  </a:cubicBezTo>
                  <a:cubicBezTo>
                    <a:pt x="1962" y="4718"/>
                    <a:pt x="1962" y="4886"/>
                    <a:pt x="1984" y="5060"/>
                  </a:cubicBezTo>
                  <a:cubicBezTo>
                    <a:pt x="2011" y="5234"/>
                    <a:pt x="2022" y="5403"/>
                    <a:pt x="2044" y="5566"/>
                  </a:cubicBezTo>
                  <a:cubicBezTo>
                    <a:pt x="2049" y="5642"/>
                    <a:pt x="2066" y="5713"/>
                    <a:pt x="2071" y="5783"/>
                  </a:cubicBezTo>
                  <a:cubicBezTo>
                    <a:pt x="2071" y="5865"/>
                    <a:pt x="2098" y="5935"/>
                    <a:pt x="2147" y="5995"/>
                  </a:cubicBezTo>
                  <a:cubicBezTo>
                    <a:pt x="2178" y="6026"/>
                    <a:pt x="2219" y="6043"/>
                    <a:pt x="2261" y="6043"/>
                  </a:cubicBezTo>
                  <a:cubicBezTo>
                    <a:pt x="2280" y="6043"/>
                    <a:pt x="2298" y="6040"/>
                    <a:pt x="2316" y="6033"/>
                  </a:cubicBezTo>
                  <a:cubicBezTo>
                    <a:pt x="2386" y="6012"/>
                    <a:pt x="2397" y="5952"/>
                    <a:pt x="2435" y="5897"/>
                  </a:cubicBezTo>
                  <a:cubicBezTo>
                    <a:pt x="2479" y="5843"/>
                    <a:pt x="2539" y="5783"/>
                    <a:pt x="2582" y="5729"/>
                  </a:cubicBezTo>
                  <a:cubicBezTo>
                    <a:pt x="2626" y="5669"/>
                    <a:pt x="2675" y="5593"/>
                    <a:pt x="2723" y="5522"/>
                  </a:cubicBezTo>
                  <a:cubicBezTo>
                    <a:pt x="2832" y="5376"/>
                    <a:pt x="2957" y="5234"/>
                    <a:pt x="3088" y="5104"/>
                  </a:cubicBezTo>
                  <a:cubicBezTo>
                    <a:pt x="3224" y="4968"/>
                    <a:pt x="3343" y="4821"/>
                    <a:pt x="3446" y="4658"/>
                  </a:cubicBezTo>
                  <a:cubicBezTo>
                    <a:pt x="3490" y="4576"/>
                    <a:pt x="3539" y="4500"/>
                    <a:pt x="3599" y="4424"/>
                  </a:cubicBezTo>
                  <a:cubicBezTo>
                    <a:pt x="3648" y="4359"/>
                    <a:pt x="3686" y="4299"/>
                    <a:pt x="3664" y="4212"/>
                  </a:cubicBezTo>
                  <a:cubicBezTo>
                    <a:pt x="3664" y="4212"/>
                    <a:pt x="3664" y="4212"/>
                    <a:pt x="3664" y="4207"/>
                  </a:cubicBezTo>
                  <a:cubicBezTo>
                    <a:pt x="3707" y="4229"/>
                    <a:pt x="3751" y="4250"/>
                    <a:pt x="3794" y="4272"/>
                  </a:cubicBezTo>
                  <a:cubicBezTo>
                    <a:pt x="3898" y="4321"/>
                    <a:pt x="4006" y="4359"/>
                    <a:pt x="4110" y="4408"/>
                  </a:cubicBezTo>
                  <a:cubicBezTo>
                    <a:pt x="4213" y="4462"/>
                    <a:pt x="4327" y="4500"/>
                    <a:pt x="4441" y="4522"/>
                  </a:cubicBezTo>
                  <a:cubicBezTo>
                    <a:pt x="4669" y="4582"/>
                    <a:pt x="4898" y="4636"/>
                    <a:pt x="5088" y="4778"/>
                  </a:cubicBezTo>
                  <a:cubicBezTo>
                    <a:pt x="5104" y="4787"/>
                    <a:pt x="5121" y="4791"/>
                    <a:pt x="5138" y="4791"/>
                  </a:cubicBezTo>
                  <a:cubicBezTo>
                    <a:pt x="5170" y="4791"/>
                    <a:pt x="5200" y="4774"/>
                    <a:pt x="5218" y="4745"/>
                  </a:cubicBezTo>
                  <a:cubicBezTo>
                    <a:pt x="5251" y="4680"/>
                    <a:pt x="5273" y="4609"/>
                    <a:pt x="5289" y="4538"/>
                  </a:cubicBezTo>
                  <a:cubicBezTo>
                    <a:pt x="5311" y="4468"/>
                    <a:pt x="5333" y="4392"/>
                    <a:pt x="5354" y="4321"/>
                  </a:cubicBezTo>
                  <a:cubicBezTo>
                    <a:pt x="5414" y="4152"/>
                    <a:pt x="5469" y="3979"/>
                    <a:pt x="5523" y="3805"/>
                  </a:cubicBezTo>
                  <a:cubicBezTo>
                    <a:pt x="5577" y="3631"/>
                    <a:pt x="5637" y="3484"/>
                    <a:pt x="5691" y="3321"/>
                  </a:cubicBezTo>
                  <a:cubicBezTo>
                    <a:pt x="5751" y="3141"/>
                    <a:pt x="5800" y="2957"/>
                    <a:pt x="5860" y="2777"/>
                  </a:cubicBezTo>
                  <a:cubicBezTo>
                    <a:pt x="5914" y="2603"/>
                    <a:pt x="5963" y="2435"/>
                    <a:pt x="6028" y="2272"/>
                  </a:cubicBezTo>
                  <a:cubicBezTo>
                    <a:pt x="6094" y="2103"/>
                    <a:pt x="6126" y="1940"/>
                    <a:pt x="6191" y="1782"/>
                  </a:cubicBezTo>
                  <a:cubicBezTo>
                    <a:pt x="6327" y="1478"/>
                    <a:pt x="6474" y="1174"/>
                    <a:pt x="6599" y="864"/>
                  </a:cubicBezTo>
                  <a:cubicBezTo>
                    <a:pt x="6681" y="679"/>
                    <a:pt x="6751" y="494"/>
                    <a:pt x="6817" y="304"/>
                  </a:cubicBezTo>
                  <a:cubicBezTo>
                    <a:pt x="6838" y="217"/>
                    <a:pt x="6914" y="32"/>
                    <a:pt x="6768" y="10"/>
                  </a:cubicBezTo>
                  <a:lnTo>
                    <a:pt x="6762" y="10"/>
                  </a:lnTo>
                  <a:cubicBezTo>
                    <a:pt x="6741" y="4"/>
                    <a:pt x="6718" y="1"/>
                    <a:pt x="6694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4"/>
            <p:cNvSpPr/>
            <p:nvPr/>
          </p:nvSpPr>
          <p:spPr>
            <a:xfrm>
              <a:off x="3433550" y="4410950"/>
              <a:ext cx="8950" cy="11450"/>
            </a:xfrm>
            <a:custGeom>
              <a:rect b="b" l="l" r="r" t="t"/>
              <a:pathLst>
                <a:path extrusionOk="0" h="458" w="358">
                  <a:moveTo>
                    <a:pt x="305" y="0"/>
                  </a:moveTo>
                  <a:cubicBezTo>
                    <a:pt x="301" y="0"/>
                    <a:pt x="297" y="1"/>
                    <a:pt x="294" y="2"/>
                  </a:cubicBezTo>
                  <a:cubicBezTo>
                    <a:pt x="207" y="24"/>
                    <a:pt x="169" y="105"/>
                    <a:pt x="125" y="176"/>
                  </a:cubicBezTo>
                  <a:cubicBezTo>
                    <a:pt x="76" y="241"/>
                    <a:pt x="0" y="312"/>
                    <a:pt x="22" y="410"/>
                  </a:cubicBezTo>
                  <a:cubicBezTo>
                    <a:pt x="31" y="441"/>
                    <a:pt x="59" y="457"/>
                    <a:pt x="87" y="457"/>
                  </a:cubicBezTo>
                  <a:cubicBezTo>
                    <a:pt x="109" y="457"/>
                    <a:pt x="130" y="447"/>
                    <a:pt x="141" y="426"/>
                  </a:cubicBezTo>
                  <a:cubicBezTo>
                    <a:pt x="158" y="399"/>
                    <a:pt x="169" y="366"/>
                    <a:pt x="190" y="334"/>
                  </a:cubicBezTo>
                  <a:cubicBezTo>
                    <a:pt x="207" y="307"/>
                    <a:pt x="234" y="274"/>
                    <a:pt x="250" y="236"/>
                  </a:cubicBezTo>
                  <a:cubicBezTo>
                    <a:pt x="283" y="182"/>
                    <a:pt x="315" y="116"/>
                    <a:pt x="348" y="56"/>
                  </a:cubicBezTo>
                  <a:cubicBezTo>
                    <a:pt x="357" y="28"/>
                    <a:pt x="330" y="0"/>
                    <a:pt x="30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4"/>
            <p:cNvSpPr/>
            <p:nvPr/>
          </p:nvSpPr>
          <p:spPr>
            <a:xfrm>
              <a:off x="3427025" y="4429500"/>
              <a:ext cx="6825" cy="14850"/>
            </a:xfrm>
            <a:custGeom>
              <a:rect b="b" l="l" r="r" t="t"/>
              <a:pathLst>
                <a:path extrusionOk="0" h="594" w="273">
                  <a:moveTo>
                    <a:pt x="196" y="1"/>
                  </a:moveTo>
                  <a:cubicBezTo>
                    <a:pt x="190" y="1"/>
                    <a:pt x="185" y="2"/>
                    <a:pt x="180" y="5"/>
                  </a:cubicBezTo>
                  <a:cubicBezTo>
                    <a:pt x="120" y="92"/>
                    <a:pt x="82" y="184"/>
                    <a:pt x="55" y="282"/>
                  </a:cubicBezTo>
                  <a:cubicBezTo>
                    <a:pt x="27" y="369"/>
                    <a:pt x="0" y="483"/>
                    <a:pt x="44" y="565"/>
                  </a:cubicBezTo>
                  <a:cubicBezTo>
                    <a:pt x="53" y="583"/>
                    <a:pt x="73" y="593"/>
                    <a:pt x="92" y="593"/>
                  </a:cubicBezTo>
                  <a:cubicBezTo>
                    <a:pt x="96" y="593"/>
                    <a:pt x="100" y="593"/>
                    <a:pt x="104" y="592"/>
                  </a:cubicBezTo>
                  <a:cubicBezTo>
                    <a:pt x="147" y="576"/>
                    <a:pt x="174" y="543"/>
                    <a:pt x="180" y="500"/>
                  </a:cubicBezTo>
                  <a:cubicBezTo>
                    <a:pt x="180" y="472"/>
                    <a:pt x="174" y="445"/>
                    <a:pt x="174" y="413"/>
                  </a:cubicBezTo>
                  <a:cubicBezTo>
                    <a:pt x="174" y="380"/>
                    <a:pt x="185" y="342"/>
                    <a:pt x="196" y="309"/>
                  </a:cubicBezTo>
                  <a:cubicBezTo>
                    <a:pt x="212" y="239"/>
                    <a:pt x="272" y="70"/>
                    <a:pt x="212" y="5"/>
                  </a:cubicBezTo>
                  <a:cubicBezTo>
                    <a:pt x="207" y="2"/>
                    <a:pt x="201" y="1"/>
                    <a:pt x="196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4"/>
            <p:cNvSpPr/>
            <p:nvPr/>
          </p:nvSpPr>
          <p:spPr>
            <a:xfrm>
              <a:off x="3428525" y="4456000"/>
              <a:ext cx="8450" cy="16500"/>
            </a:xfrm>
            <a:custGeom>
              <a:rect b="b" l="l" r="r" t="t"/>
              <a:pathLst>
                <a:path extrusionOk="0" h="660" w="338">
                  <a:moveTo>
                    <a:pt x="92" y="1"/>
                  </a:moveTo>
                  <a:cubicBezTo>
                    <a:pt x="87" y="1"/>
                    <a:pt x="82" y="2"/>
                    <a:pt x="76" y="5"/>
                  </a:cubicBezTo>
                  <a:cubicBezTo>
                    <a:pt x="0" y="81"/>
                    <a:pt x="38" y="228"/>
                    <a:pt x="60" y="320"/>
                  </a:cubicBezTo>
                  <a:cubicBezTo>
                    <a:pt x="71" y="385"/>
                    <a:pt x="98" y="451"/>
                    <a:pt x="125" y="510"/>
                  </a:cubicBezTo>
                  <a:cubicBezTo>
                    <a:pt x="163" y="565"/>
                    <a:pt x="212" y="614"/>
                    <a:pt x="266" y="652"/>
                  </a:cubicBezTo>
                  <a:cubicBezTo>
                    <a:pt x="273" y="657"/>
                    <a:pt x="281" y="659"/>
                    <a:pt x="289" y="659"/>
                  </a:cubicBezTo>
                  <a:cubicBezTo>
                    <a:pt x="306" y="659"/>
                    <a:pt x="321" y="648"/>
                    <a:pt x="321" y="630"/>
                  </a:cubicBezTo>
                  <a:cubicBezTo>
                    <a:pt x="337" y="510"/>
                    <a:pt x="266" y="402"/>
                    <a:pt x="228" y="287"/>
                  </a:cubicBezTo>
                  <a:lnTo>
                    <a:pt x="228" y="293"/>
                  </a:lnTo>
                  <a:cubicBezTo>
                    <a:pt x="201" y="206"/>
                    <a:pt x="174" y="70"/>
                    <a:pt x="109" y="5"/>
                  </a:cubicBezTo>
                  <a:cubicBezTo>
                    <a:pt x="103" y="2"/>
                    <a:pt x="98" y="1"/>
                    <a:pt x="9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4"/>
            <p:cNvSpPr/>
            <p:nvPr/>
          </p:nvSpPr>
          <p:spPr>
            <a:xfrm>
              <a:off x="3441975" y="4476950"/>
              <a:ext cx="14975" cy="11325"/>
            </a:xfrm>
            <a:custGeom>
              <a:rect b="b" l="l" r="r" t="t"/>
              <a:pathLst>
                <a:path extrusionOk="0" h="453" w="599">
                  <a:moveTo>
                    <a:pt x="42" y="1"/>
                  </a:moveTo>
                  <a:cubicBezTo>
                    <a:pt x="33" y="1"/>
                    <a:pt x="24" y="2"/>
                    <a:pt x="16" y="4"/>
                  </a:cubicBezTo>
                  <a:cubicBezTo>
                    <a:pt x="6" y="4"/>
                    <a:pt x="0" y="15"/>
                    <a:pt x="6" y="26"/>
                  </a:cubicBezTo>
                  <a:cubicBezTo>
                    <a:pt x="16" y="80"/>
                    <a:pt x="44" y="134"/>
                    <a:pt x="87" y="172"/>
                  </a:cubicBezTo>
                  <a:cubicBezTo>
                    <a:pt x="136" y="221"/>
                    <a:pt x="174" y="281"/>
                    <a:pt x="228" y="330"/>
                  </a:cubicBezTo>
                  <a:cubicBezTo>
                    <a:pt x="301" y="394"/>
                    <a:pt x="382" y="452"/>
                    <a:pt x="469" y="452"/>
                  </a:cubicBezTo>
                  <a:cubicBezTo>
                    <a:pt x="501" y="452"/>
                    <a:pt x="533" y="445"/>
                    <a:pt x="566" y="428"/>
                  </a:cubicBezTo>
                  <a:cubicBezTo>
                    <a:pt x="598" y="412"/>
                    <a:pt x="598" y="368"/>
                    <a:pt x="566" y="357"/>
                  </a:cubicBezTo>
                  <a:lnTo>
                    <a:pt x="566" y="357"/>
                  </a:lnTo>
                  <a:lnTo>
                    <a:pt x="571" y="363"/>
                  </a:lnTo>
                  <a:cubicBezTo>
                    <a:pt x="522" y="330"/>
                    <a:pt x="473" y="292"/>
                    <a:pt x="430" y="243"/>
                  </a:cubicBezTo>
                  <a:cubicBezTo>
                    <a:pt x="381" y="205"/>
                    <a:pt x="332" y="167"/>
                    <a:pt x="288" y="124"/>
                  </a:cubicBezTo>
                  <a:cubicBezTo>
                    <a:pt x="249" y="84"/>
                    <a:pt x="126" y="1"/>
                    <a:pt x="4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4"/>
            <p:cNvSpPr/>
            <p:nvPr/>
          </p:nvSpPr>
          <p:spPr>
            <a:xfrm>
              <a:off x="3467525" y="4485225"/>
              <a:ext cx="17000" cy="5200"/>
            </a:xfrm>
            <a:custGeom>
              <a:rect b="b" l="l" r="r" t="t"/>
              <a:pathLst>
                <a:path extrusionOk="0" h="208" w="680">
                  <a:moveTo>
                    <a:pt x="468" y="1"/>
                  </a:moveTo>
                  <a:cubicBezTo>
                    <a:pt x="442" y="1"/>
                    <a:pt x="416" y="4"/>
                    <a:pt x="391" y="10"/>
                  </a:cubicBezTo>
                  <a:cubicBezTo>
                    <a:pt x="283" y="32"/>
                    <a:pt x="169" y="48"/>
                    <a:pt x="60" y="59"/>
                  </a:cubicBezTo>
                  <a:cubicBezTo>
                    <a:pt x="0" y="59"/>
                    <a:pt x="0" y="146"/>
                    <a:pt x="60" y="146"/>
                  </a:cubicBezTo>
                  <a:cubicBezTo>
                    <a:pt x="103" y="151"/>
                    <a:pt x="147" y="184"/>
                    <a:pt x="196" y="195"/>
                  </a:cubicBezTo>
                  <a:cubicBezTo>
                    <a:pt x="236" y="203"/>
                    <a:pt x="275" y="208"/>
                    <a:pt x="317" y="208"/>
                  </a:cubicBezTo>
                  <a:cubicBezTo>
                    <a:pt x="333" y="208"/>
                    <a:pt x="348" y="207"/>
                    <a:pt x="364" y="206"/>
                  </a:cubicBezTo>
                  <a:cubicBezTo>
                    <a:pt x="446" y="200"/>
                    <a:pt x="571" y="206"/>
                    <a:pt x="642" y="151"/>
                  </a:cubicBezTo>
                  <a:cubicBezTo>
                    <a:pt x="674" y="135"/>
                    <a:pt x="680" y="86"/>
                    <a:pt x="652" y="59"/>
                  </a:cubicBezTo>
                  <a:lnTo>
                    <a:pt x="647" y="59"/>
                  </a:lnTo>
                  <a:cubicBezTo>
                    <a:pt x="596" y="20"/>
                    <a:pt x="532" y="1"/>
                    <a:pt x="468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4"/>
            <p:cNvSpPr/>
            <p:nvPr/>
          </p:nvSpPr>
          <p:spPr>
            <a:xfrm>
              <a:off x="3494925" y="4473000"/>
              <a:ext cx="15900" cy="10200"/>
            </a:xfrm>
            <a:custGeom>
              <a:rect b="b" l="l" r="r" t="t"/>
              <a:pathLst>
                <a:path extrusionOk="0" h="408" w="636">
                  <a:moveTo>
                    <a:pt x="587" y="1"/>
                  </a:moveTo>
                  <a:cubicBezTo>
                    <a:pt x="583" y="1"/>
                    <a:pt x="578" y="2"/>
                    <a:pt x="573" y="4"/>
                  </a:cubicBezTo>
                  <a:cubicBezTo>
                    <a:pt x="513" y="26"/>
                    <a:pt x="448" y="26"/>
                    <a:pt x="388" y="48"/>
                  </a:cubicBezTo>
                  <a:cubicBezTo>
                    <a:pt x="334" y="75"/>
                    <a:pt x="279" y="102"/>
                    <a:pt x="236" y="140"/>
                  </a:cubicBezTo>
                  <a:cubicBezTo>
                    <a:pt x="192" y="167"/>
                    <a:pt x="165" y="211"/>
                    <a:pt x="122" y="238"/>
                  </a:cubicBezTo>
                  <a:cubicBezTo>
                    <a:pt x="105" y="249"/>
                    <a:pt x="84" y="260"/>
                    <a:pt x="67" y="271"/>
                  </a:cubicBezTo>
                  <a:cubicBezTo>
                    <a:pt x="57" y="282"/>
                    <a:pt x="51" y="303"/>
                    <a:pt x="40" y="314"/>
                  </a:cubicBezTo>
                  <a:cubicBezTo>
                    <a:pt x="0" y="354"/>
                    <a:pt x="34" y="408"/>
                    <a:pt x="77" y="408"/>
                  </a:cubicBezTo>
                  <a:cubicBezTo>
                    <a:pt x="81" y="408"/>
                    <a:pt x="85" y="407"/>
                    <a:pt x="89" y="407"/>
                  </a:cubicBezTo>
                  <a:cubicBezTo>
                    <a:pt x="111" y="407"/>
                    <a:pt x="127" y="396"/>
                    <a:pt x="143" y="390"/>
                  </a:cubicBezTo>
                  <a:cubicBezTo>
                    <a:pt x="165" y="390"/>
                    <a:pt x="192" y="390"/>
                    <a:pt x="214" y="385"/>
                  </a:cubicBezTo>
                  <a:cubicBezTo>
                    <a:pt x="263" y="363"/>
                    <a:pt x="312" y="336"/>
                    <a:pt x="355" y="303"/>
                  </a:cubicBezTo>
                  <a:cubicBezTo>
                    <a:pt x="410" y="276"/>
                    <a:pt x="464" y="243"/>
                    <a:pt x="513" y="205"/>
                  </a:cubicBezTo>
                  <a:cubicBezTo>
                    <a:pt x="562" y="167"/>
                    <a:pt x="595" y="118"/>
                    <a:pt x="622" y="64"/>
                  </a:cubicBezTo>
                  <a:cubicBezTo>
                    <a:pt x="636" y="36"/>
                    <a:pt x="614" y="1"/>
                    <a:pt x="587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4"/>
            <p:cNvSpPr/>
            <p:nvPr/>
          </p:nvSpPr>
          <p:spPr>
            <a:xfrm>
              <a:off x="3518950" y="4456675"/>
              <a:ext cx="17625" cy="9300"/>
            </a:xfrm>
            <a:custGeom>
              <a:rect b="b" l="l" r="r" t="t"/>
              <a:pathLst>
                <a:path extrusionOk="0" h="372" w="705">
                  <a:moveTo>
                    <a:pt x="535" y="0"/>
                  </a:moveTo>
                  <a:cubicBezTo>
                    <a:pt x="461" y="0"/>
                    <a:pt x="382" y="27"/>
                    <a:pt x="319" y="54"/>
                  </a:cubicBezTo>
                  <a:cubicBezTo>
                    <a:pt x="199" y="108"/>
                    <a:pt x="96" y="190"/>
                    <a:pt x="20" y="293"/>
                  </a:cubicBezTo>
                  <a:cubicBezTo>
                    <a:pt x="0" y="322"/>
                    <a:pt x="11" y="372"/>
                    <a:pt x="47" y="372"/>
                  </a:cubicBezTo>
                  <a:cubicBezTo>
                    <a:pt x="52" y="372"/>
                    <a:pt x="57" y="371"/>
                    <a:pt x="63" y="369"/>
                  </a:cubicBezTo>
                  <a:cubicBezTo>
                    <a:pt x="172" y="326"/>
                    <a:pt x="275" y="288"/>
                    <a:pt x="384" y="244"/>
                  </a:cubicBezTo>
                  <a:cubicBezTo>
                    <a:pt x="493" y="206"/>
                    <a:pt x="596" y="201"/>
                    <a:pt x="677" y="130"/>
                  </a:cubicBezTo>
                  <a:cubicBezTo>
                    <a:pt x="704" y="103"/>
                    <a:pt x="699" y="59"/>
                    <a:pt x="666" y="38"/>
                  </a:cubicBezTo>
                  <a:cubicBezTo>
                    <a:pt x="627" y="11"/>
                    <a:pt x="582" y="0"/>
                    <a:pt x="53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4"/>
            <p:cNvSpPr/>
            <p:nvPr/>
          </p:nvSpPr>
          <p:spPr>
            <a:xfrm>
              <a:off x="3546875" y="4456225"/>
              <a:ext cx="19725" cy="8475"/>
            </a:xfrm>
            <a:custGeom>
              <a:rect b="b" l="l" r="r" t="t"/>
              <a:pathLst>
                <a:path extrusionOk="0" h="339" w="789">
                  <a:moveTo>
                    <a:pt x="296" y="0"/>
                  </a:moveTo>
                  <a:cubicBezTo>
                    <a:pt x="287" y="0"/>
                    <a:pt x="277" y="1"/>
                    <a:pt x="267" y="1"/>
                  </a:cubicBezTo>
                  <a:cubicBezTo>
                    <a:pt x="196" y="12"/>
                    <a:pt x="126" y="34"/>
                    <a:pt x="55" y="61"/>
                  </a:cubicBezTo>
                  <a:cubicBezTo>
                    <a:pt x="1" y="77"/>
                    <a:pt x="17" y="153"/>
                    <a:pt x="71" y="159"/>
                  </a:cubicBezTo>
                  <a:cubicBezTo>
                    <a:pt x="196" y="164"/>
                    <a:pt x="321" y="197"/>
                    <a:pt x="435" y="251"/>
                  </a:cubicBezTo>
                  <a:cubicBezTo>
                    <a:pt x="501" y="286"/>
                    <a:pt x="597" y="338"/>
                    <a:pt x="683" y="338"/>
                  </a:cubicBezTo>
                  <a:cubicBezTo>
                    <a:pt x="705" y="338"/>
                    <a:pt x="726" y="335"/>
                    <a:pt x="745" y="327"/>
                  </a:cubicBezTo>
                  <a:cubicBezTo>
                    <a:pt x="767" y="322"/>
                    <a:pt x="778" y="306"/>
                    <a:pt x="778" y="284"/>
                  </a:cubicBezTo>
                  <a:cubicBezTo>
                    <a:pt x="789" y="159"/>
                    <a:pt x="577" y="77"/>
                    <a:pt x="484" y="39"/>
                  </a:cubicBezTo>
                  <a:cubicBezTo>
                    <a:pt x="423" y="16"/>
                    <a:pt x="361" y="0"/>
                    <a:pt x="29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4"/>
            <p:cNvSpPr/>
            <p:nvPr/>
          </p:nvSpPr>
          <p:spPr>
            <a:xfrm>
              <a:off x="3572875" y="4466675"/>
              <a:ext cx="11000" cy="9700"/>
            </a:xfrm>
            <a:custGeom>
              <a:rect b="b" l="l" r="r" t="t"/>
              <a:pathLst>
                <a:path extrusionOk="0" h="388" w="440">
                  <a:moveTo>
                    <a:pt x="86" y="0"/>
                  </a:moveTo>
                  <a:cubicBezTo>
                    <a:pt x="43" y="0"/>
                    <a:pt x="0" y="48"/>
                    <a:pt x="31" y="89"/>
                  </a:cubicBezTo>
                  <a:cubicBezTo>
                    <a:pt x="53" y="121"/>
                    <a:pt x="59" y="159"/>
                    <a:pt x="80" y="192"/>
                  </a:cubicBezTo>
                  <a:cubicBezTo>
                    <a:pt x="108" y="219"/>
                    <a:pt x="135" y="246"/>
                    <a:pt x="162" y="274"/>
                  </a:cubicBezTo>
                  <a:cubicBezTo>
                    <a:pt x="204" y="325"/>
                    <a:pt x="270" y="388"/>
                    <a:pt x="339" y="388"/>
                  </a:cubicBezTo>
                  <a:cubicBezTo>
                    <a:pt x="351" y="388"/>
                    <a:pt x="362" y="386"/>
                    <a:pt x="374" y="382"/>
                  </a:cubicBezTo>
                  <a:cubicBezTo>
                    <a:pt x="396" y="371"/>
                    <a:pt x="423" y="355"/>
                    <a:pt x="423" y="333"/>
                  </a:cubicBezTo>
                  <a:cubicBezTo>
                    <a:pt x="439" y="246"/>
                    <a:pt x="374" y="181"/>
                    <a:pt x="309" y="132"/>
                  </a:cubicBezTo>
                  <a:lnTo>
                    <a:pt x="309" y="138"/>
                  </a:lnTo>
                  <a:cubicBezTo>
                    <a:pt x="276" y="111"/>
                    <a:pt x="238" y="94"/>
                    <a:pt x="200" y="72"/>
                  </a:cubicBezTo>
                  <a:cubicBezTo>
                    <a:pt x="173" y="56"/>
                    <a:pt x="146" y="29"/>
                    <a:pt x="113" y="7"/>
                  </a:cubicBez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4"/>
            <p:cNvSpPr/>
            <p:nvPr/>
          </p:nvSpPr>
          <p:spPr>
            <a:xfrm>
              <a:off x="3481500" y="4425200"/>
              <a:ext cx="3425" cy="6525"/>
            </a:xfrm>
            <a:custGeom>
              <a:rect b="b" l="l" r="r" t="t"/>
              <a:pathLst>
                <a:path extrusionOk="0" h="261" w="137">
                  <a:moveTo>
                    <a:pt x="85" y="0"/>
                  </a:moveTo>
                  <a:cubicBezTo>
                    <a:pt x="64" y="0"/>
                    <a:pt x="42" y="14"/>
                    <a:pt x="39" y="41"/>
                  </a:cubicBezTo>
                  <a:cubicBezTo>
                    <a:pt x="34" y="106"/>
                    <a:pt x="1" y="209"/>
                    <a:pt x="66" y="253"/>
                  </a:cubicBezTo>
                  <a:cubicBezTo>
                    <a:pt x="74" y="258"/>
                    <a:pt x="83" y="261"/>
                    <a:pt x="92" y="261"/>
                  </a:cubicBezTo>
                  <a:cubicBezTo>
                    <a:pt x="104" y="261"/>
                    <a:pt x="115" y="256"/>
                    <a:pt x="121" y="248"/>
                  </a:cubicBezTo>
                  <a:lnTo>
                    <a:pt x="126" y="242"/>
                  </a:lnTo>
                  <a:cubicBezTo>
                    <a:pt x="131" y="237"/>
                    <a:pt x="137" y="226"/>
                    <a:pt x="137" y="215"/>
                  </a:cubicBezTo>
                  <a:cubicBezTo>
                    <a:pt x="137" y="188"/>
                    <a:pt x="137" y="161"/>
                    <a:pt x="131" y="133"/>
                  </a:cubicBezTo>
                  <a:lnTo>
                    <a:pt x="131" y="41"/>
                  </a:lnTo>
                  <a:cubicBezTo>
                    <a:pt x="129" y="14"/>
                    <a:pt x="107" y="0"/>
                    <a:pt x="8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4"/>
            <p:cNvSpPr/>
            <p:nvPr/>
          </p:nvSpPr>
          <p:spPr>
            <a:xfrm>
              <a:off x="3485450" y="4422275"/>
              <a:ext cx="4525" cy="6550"/>
            </a:xfrm>
            <a:custGeom>
              <a:rect b="b" l="l" r="r" t="t"/>
              <a:pathLst>
                <a:path extrusionOk="0" h="262" w="181">
                  <a:moveTo>
                    <a:pt x="59" y="0"/>
                  </a:moveTo>
                  <a:cubicBezTo>
                    <a:pt x="44" y="0"/>
                    <a:pt x="30" y="8"/>
                    <a:pt x="22" y="22"/>
                  </a:cubicBezTo>
                  <a:lnTo>
                    <a:pt x="17" y="33"/>
                  </a:lnTo>
                  <a:cubicBezTo>
                    <a:pt x="1" y="44"/>
                    <a:pt x="1" y="71"/>
                    <a:pt x="17" y="82"/>
                  </a:cubicBezTo>
                  <a:cubicBezTo>
                    <a:pt x="17" y="87"/>
                    <a:pt x="17" y="93"/>
                    <a:pt x="17" y="98"/>
                  </a:cubicBezTo>
                  <a:cubicBezTo>
                    <a:pt x="17" y="120"/>
                    <a:pt x="17" y="142"/>
                    <a:pt x="17" y="158"/>
                  </a:cubicBezTo>
                  <a:cubicBezTo>
                    <a:pt x="22" y="204"/>
                    <a:pt x="50" y="262"/>
                    <a:pt x="98" y="262"/>
                  </a:cubicBezTo>
                  <a:cubicBezTo>
                    <a:pt x="106" y="262"/>
                    <a:pt x="116" y="260"/>
                    <a:pt x="126" y="256"/>
                  </a:cubicBezTo>
                  <a:cubicBezTo>
                    <a:pt x="180" y="229"/>
                    <a:pt x="142" y="174"/>
                    <a:pt x="137" y="136"/>
                  </a:cubicBezTo>
                  <a:lnTo>
                    <a:pt x="131" y="136"/>
                  </a:lnTo>
                  <a:cubicBezTo>
                    <a:pt x="126" y="87"/>
                    <a:pt x="126" y="38"/>
                    <a:pt x="82" y="6"/>
                  </a:cubicBezTo>
                  <a:cubicBezTo>
                    <a:pt x="75" y="2"/>
                    <a:pt x="67" y="0"/>
                    <a:pt x="5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4"/>
            <p:cNvSpPr/>
            <p:nvPr/>
          </p:nvSpPr>
          <p:spPr>
            <a:xfrm>
              <a:off x="3466425" y="4395975"/>
              <a:ext cx="2875" cy="7475"/>
            </a:xfrm>
            <a:custGeom>
              <a:rect b="b" l="l" r="r" t="t"/>
              <a:pathLst>
                <a:path extrusionOk="0" h="299" w="115">
                  <a:moveTo>
                    <a:pt x="41" y="0"/>
                  </a:moveTo>
                  <a:cubicBezTo>
                    <a:pt x="25" y="0"/>
                    <a:pt x="11" y="9"/>
                    <a:pt x="6" y="30"/>
                  </a:cubicBezTo>
                  <a:cubicBezTo>
                    <a:pt x="1" y="41"/>
                    <a:pt x="1" y="58"/>
                    <a:pt x="6" y="74"/>
                  </a:cubicBezTo>
                  <a:cubicBezTo>
                    <a:pt x="11" y="85"/>
                    <a:pt x="17" y="90"/>
                    <a:pt x="17" y="101"/>
                  </a:cubicBezTo>
                  <a:cubicBezTo>
                    <a:pt x="28" y="150"/>
                    <a:pt x="11" y="199"/>
                    <a:pt x="11" y="248"/>
                  </a:cubicBezTo>
                  <a:cubicBezTo>
                    <a:pt x="15" y="278"/>
                    <a:pt x="42" y="298"/>
                    <a:pt x="68" y="298"/>
                  </a:cubicBezTo>
                  <a:cubicBezTo>
                    <a:pt x="84" y="298"/>
                    <a:pt x="99" y="291"/>
                    <a:pt x="109" y="275"/>
                  </a:cubicBezTo>
                  <a:cubicBezTo>
                    <a:pt x="109" y="270"/>
                    <a:pt x="109" y="264"/>
                    <a:pt x="109" y="259"/>
                  </a:cubicBezTo>
                  <a:cubicBezTo>
                    <a:pt x="115" y="248"/>
                    <a:pt x="115" y="237"/>
                    <a:pt x="115" y="226"/>
                  </a:cubicBezTo>
                  <a:lnTo>
                    <a:pt x="115" y="221"/>
                  </a:lnTo>
                  <a:cubicBezTo>
                    <a:pt x="115" y="188"/>
                    <a:pt x="115" y="150"/>
                    <a:pt x="109" y="112"/>
                  </a:cubicBezTo>
                  <a:cubicBezTo>
                    <a:pt x="104" y="96"/>
                    <a:pt x="104" y="79"/>
                    <a:pt x="93" y="63"/>
                  </a:cubicBezTo>
                  <a:cubicBezTo>
                    <a:pt x="93" y="58"/>
                    <a:pt x="88" y="47"/>
                    <a:pt x="82" y="41"/>
                  </a:cubicBezTo>
                  <a:cubicBezTo>
                    <a:pt x="82" y="16"/>
                    <a:pt x="61" y="0"/>
                    <a:pt x="41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4"/>
            <p:cNvSpPr/>
            <p:nvPr/>
          </p:nvSpPr>
          <p:spPr>
            <a:xfrm>
              <a:off x="3469925" y="4392475"/>
              <a:ext cx="4150" cy="6750"/>
            </a:xfrm>
            <a:custGeom>
              <a:rect b="b" l="l" r="r" t="t"/>
              <a:pathLst>
                <a:path extrusionOk="0" h="270" w="166">
                  <a:moveTo>
                    <a:pt x="62" y="1"/>
                  </a:moveTo>
                  <a:cubicBezTo>
                    <a:pt x="20" y="1"/>
                    <a:pt x="0" y="58"/>
                    <a:pt x="45" y="78"/>
                  </a:cubicBezTo>
                  <a:cubicBezTo>
                    <a:pt x="43" y="75"/>
                    <a:pt x="43" y="74"/>
                    <a:pt x="43" y="74"/>
                  </a:cubicBezTo>
                  <a:cubicBezTo>
                    <a:pt x="44" y="74"/>
                    <a:pt x="45" y="75"/>
                    <a:pt x="45" y="78"/>
                  </a:cubicBezTo>
                  <a:cubicBezTo>
                    <a:pt x="45" y="89"/>
                    <a:pt x="45" y="94"/>
                    <a:pt x="45" y="105"/>
                  </a:cubicBezTo>
                  <a:cubicBezTo>
                    <a:pt x="45" y="121"/>
                    <a:pt x="45" y="138"/>
                    <a:pt x="40" y="160"/>
                  </a:cubicBezTo>
                  <a:cubicBezTo>
                    <a:pt x="35" y="187"/>
                    <a:pt x="35" y="214"/>
                    <a:pt x="45" y="241"/>
                  </a:cubicBezTo>
                  <a:cubicBezTo>
                    <a:pt x="59" y="260"/>
                    <a:pt x="78" y="270"/>
                    <a:pt x="96" y="270"/>
                  </a:cubicBezTo>
                  <a:cubicBezTo>
                    <a:pt x="115" y="270"/>
                    <a:pt x="132" y="260"/>
                    <a:pt x="143" y="241"/>
                  </a:cubicBezTo>
                  <a:cubicBezTo>
                    <a:pt x="165" y="208"/>
                    <a:pt x="149" y="149"/>
                    <a:pt x="149" y="111"/>
                  </a:cubicBezTo>
                  <a:lnTo>
                    <a:pt x="149" y="111"/>
                  </a:lnTo>
                  <a:lnTo>
                    <a:pt x="149" y="116"/>
                  </a:lnTo>
                  <a:cubicBezTo>
                    <a:pt x="149" y="62"/>
                    <a:pt x="122" y="18"/>
                    <a:pt x="73" y="2"/>
                  </a:cubicBezTo>
                  <a:cubicBezTo>
                    <a:pt x="69" y="1"/>
                    <a:pt x="65" y="1"/>
                    <a:pt x="6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4"/>
            <p:cNvSpPr/>
            <p:nvPr/>
          </p:nvSpPr>
          <p:spPr>
            <a:xfrm>
              <a:off x="3471050" y="43944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4"/>
            <p:cNvSpPr/>
            <p:nvPr/>
          </p:nvSpPr>
          <p:spPr>
            <a:xfrm>
              <a:off x="3473900" y="4392075"/>
              <a:ext cx="3425" cy="5425"/>
            </a:xfrm>
            <a:custGeom>
              <a:rect b="b" l="l" r="r" t="t"/>
              <a:pathLst>
                <a:path extrusionOk="0" h="217" w="137">
                  <a:moveTo>
                    <a:pt x="74" y="0"/>
                  </a:moveTo>
                  <a:cubicBezTo>
                    <a:pt x="63" y="0"/>
                    <a:pt x="52" y="4"/>
                    <a:pt x="44" y="12"/>
                  </a:cubicBezTo>
                  <a:lnTo>
                    <a:pt x="28" y="29"/>
                  </a:lnTo>
                  <a:cubicBezTo>
                    <a:pt x="11" y="40"/>
                    <a:pt x="11" y="67"/>
                    <a:pt x="28" y="83"/>
                  </a:cubicBezTo>
                  <a:cubicBezTo>
                    <a:pt x="22" y="89"/>
                    <a:pt x="22" y="94"/>
                    <a:pt x="17" y="105"/>
                  </a:cubicBezTo>
                  <a:cubicBezTo>
                    <a:pt x="1" y="132"/>
                    <a:pt x="1" y="165"/>
                    <a:pt x="17" y="192"/>
                  </a:cubicBezTo>
                  <a:cubicBezTo>
                    <a:pt x="26" y="208"/>
                    <a:pt x="43" y="216"/>
                    <a:pt x="60" y="216"/>
                  </a:cubicBezTo>
                  <a:cubicBezTo>
                    <a:pt x="72" y="216"/>
                    <a:pt x="84" y="212"/>
                    <a:pt x="93" y="203"/>
                  </a:cubicBezTo>
                  <a:cubicBezTo>
                    <a:pt x="115" y="176"/>
                    <a:pt x="126" y="143"/>
                    <a:pt x="126" y="105"/>
                  </a:cubicBezTo>
                  <a:cubicBezTo>
                    <a:pt x="136" y="72"/>
                    <a:pt x="126" y="40"/>
                    <a:pt x="104" y="12"/>
                  </a:cubicBezTo>
                  <a:cubicBezTo>
                    <a:pt x="96" y="4"/>
                    <a:pt x="85" y="0"/>
                    <a:pt x="7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4"/>
            <p:cNvSpPr/>
            <p:nvPr/>
          </p:nvSpPr>
          <p:spPr>
            <a:xfrm>
              <a:off x="3477700" y="4389525"/>
              <a:ext cx="3975" cy="3275"/>
            </a:xfrm>
            <a:custGeom>
              <a:rect b="b" l="l" r="r" t="t"/>
              <a:pathLst>
                <a:path extrusionOk="0" h="131" w="159">
                  <a:moveTo>
                    <a:pt x="102" y="0"/>
                  </a:moveTo>
                  <a:cubicBezTo>
                    <a:pt x="95" y="0"/>
                    <a:pt x="89" y="2"/>
                    <a:pt x="82" y="6"/>
                  </a:cubicBezTo>
                  <a:cubicBezTo>
                    <a:pt x="61" y="22"/>
                    <a:pt x="44" y="38"/>
                    <a:pt x="28" y="49"/>
                  </a:cubicBezTo>
                  <a:cubicBezTo>
                    <a:pt x="6" y="60"/>
                    <a:pt x="1" y="82"/>
                    <a:pt x="12" y="104"/>
                  </a:cubicBezTo>
                  <a:cubicBezTo>
                    <a:pt x="20" y="115"/>
                    <a:pt x="36" y="124"/>
                    <a:pt x="50" y="124"/>
                  </a:cubicBezTo>
                  <a:cubicBezTo>
                    <a:pt x="56" y="124"/>
                    <a:pt x="61" y="123"/>
                    <a:pt x="66" y="120"/>
                  </a:cubicBezTo>
                  <a:lnTo>
                    <a:pt x="82" y="109"/>
                  </a:lnTo>
                  <a:cubicBezTo>
                    <a:pt x="93" y="120"/>
                    <a:pt x="110" y="131"/>
                    <a:pt x="126" y="131"/>
                  </a:cubicBezTo>
                  <a:cubicBezTo>
                    <a:pt x="148" y="131"/>
                    <a:pt x="158" y="109"/>
                    <a:pt x="153" y="93"/>
                  </a:cubicBezTo>
                  <a:lnTo>
                    <a:pt x="153" y="87"/>
                  </a:lnTo>
                  <a:lnTo>
                    <a:pt x="148" y="82"/>
                  </a:lnTo>
                  <a:cubicBezTo>
                    <a:pt x="148" y="82"/>
                    <a:pt x="148" y="76"/>
                    <a:pt x="148" y="76"/>
                  </a:cubicBezTo>
                  <a:lnTo>
                    <a:pt x="148" y="71"/>
                  </a:lnTo>
                  <a:cubicBezTo>
                    <a:pt x="148" y="66"/>
                    <a:pt x="148" y="60"/>
                    <a:pt x="148" y="55"/>
                  </a:cubicBezTo>
                  <a:lnTo>
                    <a:pt x="148" y="44"/>
                  </a:lnTo>
                  <a:cubicBezTo>
                    <a:pt x="143" y="19"/>
                    <a:pt x="123" y="0"/>
                    <a:pt x="102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5"/>
          <p:cNvSpPr txBox="1"/>
          <p:nvPr>
            <p:ph idx="4294967295" type="title"/>
          </p:nvPr>
        </p:nvSpPr>
        <p:spPr>
          <a:xfrm>
            <a:off x="1242900" y="1079125"/>
            <a:ext cx="6658200" cy="23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>
                <a:solidFill>
                  <a:srgbClr val="EA0B0B"/>
                </a:solidFill>
              </a:rPr>
              <a:t>“Lorem ipsum dolor sit amet, consectetur adipiscing elit, sed do eiusmod tempor incididunt ut labore et dolore magna aliqua.”</a:t>
            </a:r>
            <a:endParaRPr sz="3200">
              <a:solidFill>
                <a:srgbClr val="EA0B0B"/>
              </a:solidFill>
            </a:endParaRPr>
          </a:p>
        </p:txBody>
      </p:sp>
      <p:sp>
        <p:nvSpPr>
          <p:cNvPr id="474" name="Google Shape;474;p25"/>
          <p:cNvSpPr/>
          <p:nvPr/>
        </p:nvSpPr>
        <p:spPr>
          <a:xfrm>
            <a:off x="3251775" y="37867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475" name="Google Shape;475;p25"/>
          <p:cNvSpPr txBox="1"/>
          <p:nvPr>
            <p:ph idx="4294967295" type="subTitle"/>
          </p:nvPr>
        </p:nvSpPr>
        <p:spPr>
          <a:xfrm>
            <a:off x="2516700" y="335437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300">
                <a:solidFill>
                  <a:srgbClr val="0B5394"/>
                </a:solidFill>
              </a:rPr>
              <a:t>– John Doe</a:t>
            </a:r>
            <a:endParaRPr b="1" sz="2300">
              <a:solidFill>
                <a:srgbClr val="0B5394"/>
              </a:solidFill>
            </a:endParaRPr>
          </a:p>
        </p:txBody>
      </p:sp>
      <p:sp>
        <p:nvSpPr>
          <p:cNvPr id="476" name="Google Shape;47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/>
          <p:nvPr/>
        </p:nvSpPr>
        <p:spPr>
          <a:xfrm flipH="1" rot="5400000">
            <a:off x="267470" y="567306"/>
            <a:ext cx="226384" cy="650526"/>
          </a:xfrm>
          <a:custGeom>
            <a:rect b="b" l="l" r="r" t="t"/>
            <a:pathLst>
              <a:path extrusionOk="0" h="10908" w="3796">
                <a:moveTo>
                  <a:pt x="3698" y="4576"/>
                </a:moveTo>
                <a:cubicBezTo>
                  <a:pt x="3669" y="5532"/>
                  <a:pt x="3708" y="6830"/>
                  <a:pt x="3776" y="8127"/>
                </a:cubicBezTo>
                <a:cubicBezTo>
                  <a:pt x="3795" y="8303"/>
                  <a:pt x="3747" y="8478"/>
                  <a:pt x="3639" y="8615"/>
                </a:cubicBezTo>
                <a:cubicBezTo>
                  <a:pt x="3395" y="8927"/>
                  <a:pt x="3171" y="9249"/>
                  <a:pt x="2908" y="9542"/>
                </a:cubicBezTo>
                <a:cubicBezTo>
                  <a:pt x="2566" y="9932"/>
                  <a:pt x="2244" y="10332"/>
                  <a:pt x="1903" y="10712"/>
                </a:cubicBezTo>
                <a:cubicBezTo>
                  <a:pt x="1864" y="10761"/>
                  <a:pt x="1815" y="10800"/>
                  <a:pt x="1776" y="10849"/>
                </a:cubicBezTo>
                <a:cubicBezTo>
                  <a:pt x="1737" y="10898"/>
                  <a:pt x="1688" y="10908"/>
                  <a:pt x="1630" y="10859"/>
                </a:cubicBezTo>
                <a:cubicBezTo>
                  <a:pt x="1493" y="10761"/>
                  <a:pt x="1376" y="10644"/>
                  <a:pt x="1259" y="10517"/>
                </a:cubicBezTo>
                <a:cubicBezTo>
                  <a:pt x="995" y="10205"/>
                  <a:pt x="722" y="9893"/>
                  <a:pt x="449" y="9581"/>
                </a:cubicBezTo>
                <a:cubicBezTo>
                  <a:pt x="313" y="9415"/>
                  <a:pt x="196" y="9249"/>
                  <a:pt x="88" y="9073"/>
                </a:cubicBezTo>
                <a:cubicBezTo>
                  <a:pt x="49" y="9005"/>
                  <a:pt x="30" y="8917"/>
                  <a:pt x="30" y="8839"/>
                </a:cubicBezTo>
                <a:cubicBezTo>
                  <a:pt x="69" y="8108"/>
                  <a:pt x="30" y="7366"/>
                  <a:pt x="30" y="6635"/>
                </a:cubicBezTo>
                <a:cubicBezTo>
                  <a:pt x="0" y="5259"/>
                  <a:pt x="0" y="3874"/>
                  <a:pt x="39" y="2498"/>
                </a:cubicBezTo>
                <a:cubicBezTo>
                  <a:pt x="59" y="1776"/>
                  <a:pt x="108" y="1054"/>
                  <a:pt x="157" y="333"/>
                </a:cubicBezTo>
                <a:cubicBezTo>
                  <a:pt x="166" y="137"/>
                  <a:pt x="166" y="137"/>
                  <a:pt x="371" y="98"/>
                </a:cubicBezTo>
                <a:cubicBezTo>
                  <a:pt x="703" y="30"/>
                  <a:pt x="1044" y="1"/>
                  <a:pt x="1386" y="1"/>
                </a:cubicBezTo>
                <a:cubicBezTo>
                  <a:pt x="1903" y="11"/>
                  <a:pt x="2420" y="11"/>
                  <a:pt x="2927" y="1"/>
                </a:cubicBezTo>
                <a:cubicBezTo>
                  <a:pt x="3171" y="1"/>
                  <a:pt x="3415" y="20"/>
                  <a:pt x="3659" y="69"/>
                </a:cubicBezTo>
                <a:cubicBezTo>
                  <a:pt x="3756" y="79"/>
                  <a:pt x="3766" y="128"/>
                  <a:pt x="3766" y="206"/>
                </a:cubicBezTo>
                <a:cubicBezTo>
                  <a:pt x="3756" y="284"/>
                  <a:pt x="3766" y="391"/>
                  <a:pt x="3756" y="479"/>
                </a:cubicBezTo>
                <a:cubicBezTo>
                  <a:pt x="3708" y="1737"/>
                  <a:pt x="3708" y="2986"/>
                  <a:pt x="3698" y="4576"/>
                </a:cubicBezTo>
                <a:close/>
              </a:path>
            </a:pathLst>
          </a:custGeom>
          <a:solidFill>
            <a:srgbClr val="3D85C6"/>
          </a:solidFill>
          <a:ln>
            <a:noFill/>
          </a:ln>
          <a:effectLst>
            <a:outerShdw blurRad="57150" rotWithShape="0" algn="bl" dir="5400000" dist="19050">
              <a:srgbClr val="000000">
                <a:alpha val="11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2" name="Google Shape;482;p26"/>
          <p:cNvPicPr preferRelativeResize="0"/>
          <p:nvPr/>
        </p:nvPicPr>
        <p:blipFill rotWithShape="1">
          <a:blip r:embed="rId4">
            <a:alphaModFix/>
          </a:blip>
          <a:srcRect b="0" l="3711" r="393" t="11551"/>
          <a:stretch/>
        </p:blipFill>
        <p:spPr>
          <a:xfrm>
            <a:off x="371575" y="320425"/>
            <a:ext cx="6752525" cy="4154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2000"/>
              </a:srgbClr>
            </a:outerShdw>
          </a:effectLst>
        </p:spPr>
      </p:pic>
      <p:sp>
        <p:nvSpPr>
          <p:cNvPr id="483" name="Google Shape;483;p26"/>
          <p:cNvSpPr/>
          <p:nvPr/>
        </p:nvSpPr>
        <p:spPr>
          <a:xfrm rot="803674">
            <a:off x="6658123" y="1080704"/>
            <a:ext cx="1929589" cy="2001118"/>
          </a:xfrm>
          <a:prstGeom prst="rect">
            <a:avLst/>
          </a:prstGeom>
          <a:solidFill>
            <a:srgbClr val="FFF5B3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6"/>
          <p:cNvSpPr txBox="1"/>
          <p:nvPr/>
        </p:nvSpPr>
        <p:spPr>
          <a:xfrm rot="814842">
            <a:off x="6823799" y="1286376"/>
            <a:ext cx="1628945" cy="16410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Handlee"/>
                <a:ea typeface="Handlee"/>
                <a:cs typeface="Handlee"/>
                <a:sym typeface="Handlee"/>
              </a:rPr>
              <a:t>Remember</a:t>
            </a:r>
            <a:endParaRPr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Handlee"/>
                <a:ea typeface="Handlee"/>
                <a:cs typeface="Handlee"/>
                <a:sym typeface="Handlee"/>
              </a:rPr>
              <a:t>Lorem ipsum dolor sit amet, consectetur adipiscing elit</a:t>
            </a:r>
            <a:endParaRPr>
              <a:latin typeface="Handlee"/>
              <a:ea typeface="Handlee"/>
              <a:cs typeface="Handlee"/>
              <a:sym typeface="Handlee"/>
            </a:endParaRPr>
          </a:p>
        </p:txBody>
      </p:sp>
      <p:cxnSp>
        <p:nvCxnSpPr>
          <p:cNvPr id="485" name="Google Shape;485;p26"/>
          <p:cNvCxnSpPr/>
          <p:nvPr/>
        </p:nvCxnSpPr>
        <p:spPr>
          <a:xfrm rot="-459957">
            <a:off x="7031021" y="1406787"/>
            <a:ext cx="764634" cy="304843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86" name="Google Shape;48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87" name="Google Shape;487;p26"/>
          <p:cNvGrpSpPr/>
          <p:nvPr/>
        </p:nvGrpSpPr>
        <p:grpSpPr>
          <a:xfrm>
            <a:off x="8015843" y="446758"/>
            <a:ext cx="456626" cy="469143"/>
            <a:chOff x="5532575" y="2121275"/>
            <a:chExt cx="265975" cy="273250"/>
          </a:xfrm>
        </p:grpSpPr>
        <p:sp>
          <p:nvSpPr>
            <p:cNvPr id="488" name="Google Shape;488;p26"/>
            <p:cNvSpPr/>
            <p:nvPr/>
          </p:nvSpPr>
          <p:spPr>
            <a:xfrm>
              <a:off x="5532575" y="2121275"/>
              <a:ext cx="265975" cy="273250"/>
            </a:xfrm>
            <a:custGeom>
              <a:rect b="b" l="l" r="r" t="t"/>
              <a:pathLst>
                <a:path extrusionOk="0" h="10930" w="10639">
                  <a:moveTo>
                    <a:pt x="6784" y="534"/>
                  </a:moveTo>
                  <a:cubicBezTo>
                    <a:pt x="6844" y="550"/>
                    <a:pt x="6909" y="561"/>
                    <a:pt x="6969" y="578"/>
                  </a:cubicBezTo>
                  <a:cubicBezTo>
                    <a:pt x="7111" y="621"/>
                    <a:pt x="7241" y="675"/>
                    <a:pt x="7366" y="741"/>
                  </a:cubicBezTo>
                  <a:cubicBezTo>
                    <a:pt x="7605" y="844"/>
                    <a:pt x="7833" y="958"/>
                    <a:pt x="8056" y="1094"/>
                  </a:cubicBezTo>
                  <a:cubicBezTo>
                    <a:pt x="8094" y="1116"/>
                    <a:pt x="8138" y="1143"/>
                    <a:pt x="8176" y="1170"/>
                  </a:cubicBezTo>
                  <a:cubicBezTo>
                    <a:pt x="8089" y="1170"/>
                    <a:pt x="8002" y="1170"/>
                    <a:pt x="7915" y="1176"/>
                  </a:cubicBezTo>
                  <a:cubicBezTo>
                    <a:pt x="7692" y="1181"/>
                    <a:pt x="7464" y="1203"/>
                    <a:pt x="7246" y="1230"/>
                  </a:cubicBezTo>
                  <a:cubicBezTo>
                    <a:pt x="7029" y="1252"/>
                    <a:pt x="6822" y="1295"/>
                    <a:pt x="6616" y="1360"/>
                  </a:cubicBezTo>
                  <a:cubicBezTo>
                    <a:pt x="6496" y="1404"/>
                    <a:pt x="6382" y="1447"/>
                    <a:pt x="6263" y="1496"/>
                  </a:cubicBezTo>
                  <a:cubicBezTo>
                    <a:pt x="6230" y="1426"/>
                    <a:pt x="6208" y="1355"/>
                    <a:pt x="6203" y="1279"/>
                  </a:cubicBezTo>
                  <a:cubicBezTo>
                    <a:pt x="6181" y="947"/>
                    <a:pt x="6485" y="665"/>
                    <a:pt x="6784" y="534"/>
                  </a:cubicBezTo>
                  <a:close/>
                  <a:moveTo>
                    <a:pt x="5077" y="367"/>
                  </a:moveTo>
                  <a:cubicBezTo>
                    <a:pt x="5148" y="367"/>
                    <a:pt x="5219" y="368"/>
                    <a:pt x="5290" y="371"/>
                  </a:cubicBezTo>
                  <a:lnTo>
                    <a:pt x="5752" y="371"/>
                  </a:lnTo>
                  <a:cubicBezTo>
                    <a:pt x="5860" y="376"/>
                    <a:pt x="5964" y="387"/>
                    <a:pt x="6061" y="409"/>
                  </a:cubicBezTo>
                  <a:cubicBezTo>
                    <a:pt x="6023" y="453"/>
                    <a:pt x="5985" y="496"/>
                    <a:pt x="5947" y="534"/>
                  </a:cubicBezTo>
                  <a:cubicBezTo>
                    <a:pt x="5800" y="670"/>
                    <a:pt x="5681" y="838"/>
                    <a:pt x="5610" y="1029"/>
                  </a:cubicBezTo>
                  <a:cubicBezTo>
                    <a:pt x="5529" y="1214"/>
                    <a:pt x="5512" y="1426"/>
                    <a:pt x="5567" y="1621"/>
                  </a:cubicBezTo>
                  <a:cubicBezTo>
                    <a:pt x="5583" y="1665"/>
                    <a:pt x="5599" y="1703"/>
                    <a:pt x="5616" y="1746"/>
                  </a:cubicBezTo>
                  <a:cubicBezTo>
                    <a:pt x="5453" y="1828"/>
                    <a:pt x="5290" y="1915"/>
                    <a:pt x="5126" y="1996"/>
                  </a:cubicBezTo>
                  <a:cubicBezTo>
                    <a:pt x="5039" y="2034"/>
                    <a:pt x="4963" y="2083"/>
                    <a:pt x="4887" y="2143"/>
                  </a:cubicBezTo>
                  <a:cubicBezTo>
                    <a:pt x="4708" y="2062"/>
                    <a:pt x="4518" y="1996"/>
                    <a:pt x="4355" y="1898"/>
                  </a:cubicBezTo>
                  <a:cubicBezTo>
                    <a:pt x="4268" y="1850"/>
                    <a:pt x="4175" y="1812"/>
                    <a:pt x="4077" y="1795"/>
                  </a:cubicBezTo>
                  <a:cubicBezTo>
                    <a:pt x="3963" y="1752"/>
                    <a:pt x="3849" y="1719"/>
                    <a:pt x="3729" y="1692"/>
                  </a:cubicBezTo>
                  <a:cubicBezTo>
                    <a:pt x="3458" y="1638"/>
                    <a:pt x="3191" y="1572"/>
                    <a:pt x="2914" y="1534"/>
                  </a:cubicBezTo>
                  <a:cubicBezTo>
                    <a:pt x="2669" y="1502"/>
                    <a:pt x="2419" y="1502"/>
                    <a:pt x="2175" y="1474"/>
                  </a:cubicBezTo>
                  <a:cubicBezTo>
                    <a:pt x="2148" y="1470"/>
                    <a:pt x="2121" y="1469"/>
                    <a:pt x="2094" y="1469"/>
                  </a:cubicBezTo>
                  <a:cubicBezTo>
                    <a:pt x="2051" y="1469"/>
                    <a:pt x="2009" y="1473"/>
                    <a:pt x="1968" y="1480"/>
                  </a:cubicBezTo>
                  <a:cubicBezTo>
                    <a:pt x="2028" y="1420"/>
                    <a:pt x="2088" y="1366"/>
                    <a:pt x="2158" y="1317"/>
                  </a:cubicBezTo>
                  <a:cubicBezTo>
                    <a:pt x="2284" y="1230"/>
                    <a:pt x="2414" y="1143"/>
                    <a:pt x="2544" y="1056"/>
                  </a:cubicBezTo>
                  <a:cubicBezTo>
                    <a:pt x="2572" y="1056"/>
                    <a:pt x="2593" y="1045"/>
                    <a:pt x="2615" y="1034"/>
                  </a:cubicBezTo>
                  <a:cubicBezTo>
                    <a:pt x="2702" y="958"/>
                    <a:pt x="2843" y="936"/>
                    <a:pt x="2947" y="877"/>
                  </a:cubicBezTo>
                  <a:cubicBezTo>
                    <a:pt x="3072" y="811"/>
                    <a:pt x="3191" y="735"/>
                    <a:pt x="3316" y="675"/>
                  </a:cubicBezTo>
                  <a:cubicBezTo>
                    <a:pt x="3561" y="567"/>
                    <a:pt x="3811" y="485"/>
                    <a:pt x="4066" y="431"/>
                  </a:cubicBezTo>
                  <a:cubicBezTo>
                    <a:pt x="4113" y="420"/>
                    <a:pt x="4162" y="418"/>
                    <a:pt x="4213" y="418"/>
                  </a:cubicBezTo>
                  <a:cubicBezTo>
                    <a:pt x="4242" y="418"/>
                    <a:pt x="4271" y="418"/>
                    <a:pt x="4300" y="418"/>
                  </a:cubicBezTo>
                  <a:cubicBezTo>
                    <a:pt x="4344" y="418"/>
                    <a:pt x="4388" y="417"/>
                    <a:pt x="4431" y="409"/>
                  </a:cubicBezTo>
                  <a:cubicBezTo>
                    <a:pt x="4572" y="387"/>
                    <a:pt x="4719" y="387"/>
                    <a:pt x="4860" y="371"/>
                  </a:cubicBezTo>
                  <a:cubicBezTo>
                    <a:pt x="4933" y="368"/>
                    <a:pt x="5005" y="367"/>
                    <a:pt x="5077" y="367"/>
                  </a:cubicBezTo>
                  <a:close/>
                  <a:moveTo>
                    <a:pt x="8486" y="1912"/>
                  </a:moveTo>
                  <a:cubicBezTo>
                    <a:pt x="8531" y="1912"/>
                    <a:pt x="8577" y="1913"/>
                    <a:pt x="8622" y="1915"/>
                  </a:cubicBezTo>
                  <a:cubicBezTo>
                    <a:pt x="8736" y="1920"/>
                    <a:pt x="8839" y="1942"/>
                    <a:pt x="8948" y="1947"/>
                  </a:cubicBezTo>
                  <a:lnTo>
                    <a:pt x="9008" y="1947"/>
                  </a:lnTo>
                  <a:cubicBezTo>
                    <a:pt x="9062" y="2002"/>
                    <a:pt x="9116" y="2062"/>
                    <a:pt x="9165" y="2121"/>
                  </a:cubicBezTo>
                  <a:cubicBezTo>
                    <a:pt x="9116" y="2138"/>
                    <a:pt x="9062" y="2149"/>
                    <a:pt x="9018" y="2159"/>
                  </a:cubicBezTo>
                  <a:cubicBezTo>
                    <a:pt x="8921" y="2192"/>
                    <a:pt x="8828" y="2219"/>
                    <a:pt x="8730" y="2252"/>
                  </a:cubicBezTo>
                  <a:cubicBezTo>
                    <a:pt x="8551" y="2305"/>
                    <a:pt x="8349" y="2363"/>
                    <a:pt x="8157" y="2363"/>
                  </a:cubicBezTo>
                  <a:cubicBezTo>
                    <a:pt x="8134" y="2363"/>
                    <a:pt x="8111" y="2362"/>
                    <a:pt x="8089" y="2361"/>
                  </a:cubicBezTo>
                  <a:cubicBezTo>
                    <a:pt x="7714" y="2333"/>
                    <a:pt x="7344" y="2257"/>
                    <a:pt x="6991" y="2132"/>
                  </a:cubicBezTo>
                  <a:lnTo>
                    <a:pt x="7214" y="2089"/>
                  </a:lnTo>
                  <a:cubicBezTo>
                    <a:pt x="7448" y="2040"/>
                    <a:pt x="7687" y="2029"/>
                    <a:pt x="7915" y="1975"/>
                  </a:cubicBezTo>
                  <a:cubicBezTo>
                    <a:pt x="8104" y="1931"/>
                    <a:pt x="8296" y="1912"/>
                    <a:pt x="8486" y="1912"/>
                  </a:cubicBezTo>
                  <a:close/>
                  <a:moveTo>
                    <a:pt x="2013" y="2186"/>
                  </a:moveTo>
                  <a:cubicBezTo>
                    <a:pt x="2060" y="2186"/>
                    <a:pt x="2107" y="2188"/>
                    <a:pt x="2153" y="2192"/>
                  </a:cubicBezTo>
                  <a:cubicBezTo>
                    <a:pt x="2577" y="2203"/>
                    <a:pt x="3034" y="2230"/>
                    <a:pt x="3430" y="2382"/>
                  </a:cubicBezTo>
                  <a:cubicBezTo>
                    <a:pt x="3604" y="2442"/>
                    <a:pt x="3778" y="2518"/>
                    <a:pt x="3941" y="2611"/>
                  </a:cubicBezTo>
                  <a:lnTo>
                    <a:pt x="4105" y="2708"/>
                  </a:lnTo>
                  <a:lnTo>
                    <a:pt x="4105" y="2736"/>
                  </a:lnTo>
                  <a:cubicBezTo>
                    <a:pt x="3806" y="2991"/>
                    <a:pt x="3507" y="3236"/>
                    <a:pt x="3257" y="3535"/>
                  </a:cubicBezTo>
                  <a:cubicBezTo>
                    <a:pt x="3202" y="3605"/>
                    <a:pt x="3153" y="3665"/>
                    <a:pt x="3099" y="3736"/>
                  </a:cubicBezTo>
                  <a:lnTo>
                    <a:pt x="2974" y="3709"/>
                  </a:lnTo>
                  <a:cubicBezTo>
                    <a:pt x="2834" y="3691"/>
                    <a:pt x="2695" y="3680"/>
                    <a:pt x="2555" y="3680"/>
                  </a:cubicBezTo>
                  <a:cubicBezTo>
                    <a:pt x="2526" y="3680"/>
                    <a:pt x="2497" y="3680"/>
                    <a:pt x="2468" y="3681"/>
                  </a:cubicBezTo>
                  <a:cubicBezTo>
                    <a:pt x="2066" y="3687"/>
                    <a:pt x="1669" y="3790"/>
                    <a:pt x="1311" y="3975"/>
                  </a:cubicBezTo>
                  <a:cubicBezTo>
                    <a:pt x="1109" y="4078"/>
                    <a:pt x="914" y="4182"/>
                    <a:pt x="713" y="4285"/>
                  </a:cubicBezTo>
                  <a:cubicBezTo>
                    <a:pt x="658" y="4312"/>
                    <a:pt x="598" y="4339"/>
                    <a:pt x="544" y="4372"/>
                  </a:cubicBezTo>
                  <a:cubicBezTo>
                    <a:pt x="571" y="4268"/>
                    <a:pt x="604" y="4160"/>
                    <a:pt x="636" y="4056"/>
                  </a:cubicBezTo>
                  <a:cubicBezTo>
                    <a:pt x="723" y="3790"/>
                    <a:pt x="810" y="3529"/>
                    <a:pt x="903" y="3263"/>
                  </a:cubicBezTo>
                  <a:cubicBezTo>
                    <a:pt x="952" y="3127"/>
                    <a:pt x="1022" y="2997"/>
                    <a:pt x="1088" y="2866"/>
                  </a:cubicBezTo>
                  <a:cubicBezTo>
                    <a:pt x="1142" y="2746"/>
                    <a:pt x="1169" y="2632"/>
                    <a:pt x="1234" y="2518"/>
                  </a:cubicBezTo>
                  <a:cubicBezTo>
                    <a:pt x="1267" y="2458"/>
                    <a:pt x="1294" y="2393"/>
                    <a:pt x="1321" y="2328"/>
                  </a:cubicBezTo>
                  <a:cubicBezTo>
                    <a:pt x="1376" y="2301"/>
                    <a:pt x="1430" y="2284"/>
                    <a:pt x="1490" y="2268"/>
                  </a:cubicBezTo>
                  <a:cubicBezTo>
                    <a:pt x="1582" y="2257"/>
                    <a:pt x="1664" y="2219"/>
                    <a:pt x="1756" y="2203"/>
                  </a:cubicBezTo>
                  <a:cubicBezTo>
                    <a:pt x="1840" y="2192"/>
                    <a:pt x="1927" y="2186"/>
                    <a:pt x="2013" y="2186"/>
                  </a:cubicBezTo>
                  <a:close/>
                  <a:moveTo>
                    <a:pt x="2271" y="4402"/>
                  </a:moveTo>
                  <a:cubicBezTo>
                    <a:pt x="2386" y="4402"/>
                    <a:pt x="2502" y="4410"/>
                    <a:pt x="2615" y="4426"/>
                  </a:cubicBezTo>
                  <a:cubicBezTo>
                    <a:pt x="2610" y="4432"/>
                    <a:pt x="2610" y="4437"/>
                    <a:pt x="2604" y="4448"/>
                  </a:cubicBezTo>
                  <a:cubicBezTo>
                    <a:pt x="2512" y="4611"/>
                    <a:pt x="2398" y="4758"/>
                    <a:pt x="2316" y="4932"/>
                  </a:cubicBezTo>
                  <a:cubicBezTo>
                    <a:pt x="2218" y="5127"/>
                    <a:pt x="2131" y="5328"/>
                    <a:pt x="2028" y="5524"/>
                  </a:cubicBezTo>
                  <a:cubicBezTo>
                    <a:pt x="1854" y="5883"/>
                    <a:pt x="1713" y="6263"/>
                    <a:pt x="1615" y="6655"/>
                  </a:cubicBezTo>
                  <a:cubicBezTo>
                    <a:pt x="1544" y="6883"/>
                    <a:pt x="1463" y="7095"/>
                    <a:pt x="1425" y="7334"/>
                  </a:cubicBezTo>
                  <a:cubicBezTo>
                    <a:pt x="1387" y="7568"/>
                    <a:pt x="1354" y="7796"/>
                    <a:pt x="1338" y="8030"/>
                  </a:cubicBezTo>
                  <a:cubicBezTo>
                    <a:pt x="1327" y="8150"/>
                    <a:pt x="1327" y="8264"/>
                    <a:pt x="1332" y="8383"/>
                  </a:cubicBezTo>
                  <a:cubicBezTo>
                    <a:pt x="1338" y="8508"/>
                    <a:pt x="1370" y="8628"/>
                    <a:pt x="1381" y="8748"/>
                  </a:cubicBezTo>
                  <a:cubicBezTo>
                    <a:pt x="1381" y="8797"/>
                    <a:pt x="1387" y="8845"/>
                    <a:pt x="1392" y="8894"/>
                  </a:cubicBezTo>
                  <a:cubicBezTo>
                    <a:pt x="1370" y="8862"/>
                    <a:pt x="1354" y="8829"/>
                    <a:pt x="1332" y="8797"/>
                  </a:cubicBezTo>
                  <a:cubicBezTo>
                    <a:pt x="1196" y="8563"/>
                    <a:pt x="1104" y="8302"/>
                    <a:pt x="968" y="8063"/>
                  </a:cubicBezTo>
                  <a:cubicBezTo>
                    <a:pt x="838" y="7834"/>
                    <a:pt x="778" y="7590"/>
                    <a:pt x="675" y="7351"/>
                  </a:cubicBezTo>
                  <a:cubicBezTo>
                    <a:pt x="615" y="7215"/>
                    <a:pt x="571" y="7079"/>
                    <a:pt x="539" y="6943"/>
                  </a:cubicBezTo>
                  <a:cubicBezTo>
                    <a:pt x="495" y="6796"/>
                    <a:pt x="457" y="6644"/>
                    <a:pt x="430" y="6492"/>
                  </a:cubicBezTo>
                  <a:cubicBezTo>
                    <a:pt x="397" y="6220"/>
                    <a:pt x="381" y="5954"/>
                    <a:pt x="386" y="5682"/>
                  </a:cubicBezTo>
                  <a:cubicBezTo>
                    <a:pt x="386" y="5557"/>
                    <a:pt x="392" y="5437"/>
                    <a:pt x="397" y="5318"/>
                  </a:cubicBezTo>
                  <a:lnTo>
                    <a:pt x="430" y="5290"/>
                  </a:lnTo>
                  <a:cubicBezTo>
                    <a:pt x="479" y="5247"/>
                    <a:pt x="517" y="5198"/>
                    <a:pt x="560" y="5149"/>
                  </a:cubicBezTo>
                  <a:cubicBezTo>
                    <a:pt x="675" y="5029"/>
                    <a:pt x="794" y="4921"/>
                    <a:pt x="930" y="4828"/>
                  </a:cubicBezTo>
                  <a:cubicBezTo>
                    <a:pt x="1196" y="4649"/>
                    <a:pt x="1495" y="4519"/>
                    <a:pt x="1811" y="4448"/>
                  </a:cubicBezTo>
                  <a:cubicBezTo>
                    <a:pt x="1960" y="4417"/>
                    <a:pt x="2115" y="4402"/>
                    <a:pt x="2271" y="4402"/>
                  </a:cubicBezTo>
                  <a:close/>
                  <a:moveTo>
                    <a:pt x="6072" y="2366"/>
                  </a:moveTo>
                  <a:cubicBezTo>
                    <a:pt x="6159" y="2437"/>
                    <a:pt x="6252" y="2496"/>
                    <a:pt x="6339" y="2567"/>
                  </a:cubicBezTo>
                  <a:cubicBezTo>
                    <a:pt x="6513" y="2692"/>
                    <a:pt x="6725" y="2741"/>
                    <a:pt x="6909" y="2839"/>
                  </a:cubicBezTo>
                  <a:cubicBezTo>
                    <a:pt x="7083" y="2926"/>
                    <a:pt x="7268" y="2920"/>
                    <a:pt x="7453" y="2942"/>
                  </a:cubicBezTo>
                  <a:cubicBezTo>
                    <a:pt x="7517" y="2949"/>
                    <a:pt x="7580" y="2952"/>
                    <a:pt x="7644" y="2952"/>
                  </a:cubicBezTo>
                  <a:cubicBezTo>
                    <a:pt x="7819" y="2952"/>
                    <a:pt x="7995" y="2929"/>
                    <a:pt x="8170" y="2910"/>
                  </a:cubicBezTo>
                  <a:cubicBezTo>
                    <a:pt x="8301" y="2899"/>
                    <a:pt x="8431" y="2871"/>
                    <a:pt x="8556" y="2844"/>
                  </a:cubicBezTo>
                  <a:cubicBezTo>
                    <a:pt x="8616" y="2833"/>
                    <a:pt x="8676" y="2806"/>
                    <a:pt x="8736" y="2795"/>
                  </a:cubicBezTo>
                  <a:cubicBezTo>
                    <a:pt x="8796" y="2785"/>
                    <a:pt x="8839" y="2795"/>
                    <a:pt x="8888" y="2779"/>
                  </a:cubicBezTo>
                  <a:cubicBezTo>
                    <a:pt x="9018" y="2746"/>
                    <a:pt x="9149" y="2703"/>
                    <a:pt x="9279" y="2670"/>
                  </a:cubicBezTo>
                  <a:cubicBezTo>
                    <a:pt x="9355" y="2659"/>
                    <a:pt x="9432" y="2632"/>
                    <a:pt x="9502" y="2594"/>
                  </a:cubicBezTo>
                  <a:cubicBezTo>
                    <a:pt x="9589" y="2741"/>
                    <a:pt x="9671" y="2888"/>
                    <a:pt x="9752" y="3040"/>
                  </a:cubicBezTo>
                  <a:cubicBezTo>
                    <a:pt x="9818" y="3149"/>
                    <a:pt x="9877" y="3268"/>
                    <a:pt x="9926" y="3388"/>
                  </a:cubicBezTo>
                  <a:cubicBezTo>
                    <a:pt x="9981" y="3535"/>
                    <a:pt x="10019" y="3692"/>
                    <a:pt x="10057" y="3844"/>
                  </a:cubicBezTo>
                  <a:cubicBezTo>
                    <a:pt x="10133" y="4122"/>
                    <a:pt x="10231" y="4383"/>
                    <a:pt x="10242" y="4676"/>
                  </a:cubicBezTo>
                  <a:cubicBezTo>
                    <a:pt x="10258" y="4964"/>
                    <a:pt x="10263" y="5258"/>
                    <a:pt x="10252" y="5540"/>
                  </a:cubicBezTo>
                  <a:lnTo>
                    <a:pt x="10258" y="5540"/>
                  </a:lnTo>
                  <a:cubicBezTo>
                    <a:pt x="10247" y="5829"/>
                    <a:pt x="10165" y="6133"/>
                    <a:pt x="10106" y="6410"/>
                  </a:cubicBezTo>
                  <a:cubicBezTo>
                    <a:pt x="9975" y="6976"/>
                    <a:pt x="9790" y="7525"/>
                    <a:pt x="9557" y="8057"/>
                  </a:cubicBezTo>
                  <a:cubicBezTo>
                    <a:pt x="9448" y="8302"/>
                    <a:pt x="9247" y="8481"/>
                    <a:pt x="9111" y="8715"/>
                  </a:cubicBezTo>
                  <a:cubicBezTo>
                    <a:pt x="8980" y="8943"/>
                    <a:pt x="8812" y="9144"/>
                    <a:pt x="8611" y="9307"/>
                  </a:cubicBezTo>
                  <a:cubicBezTo>
                    <a:pt x="8285" y="9574"/>
                    <a:pt x="7931" y="9797"/>
                    <a:pt x="7556" y="9987"/>
                  </a:cubicBezTo>
                  <a:cubicBezTo>
                    <a:pt x="7567" y="9954"/>
                    <a:pt x="7578" y="9927"/>
                    <a:pt x="7594" y="9895"/>
                  </a:cubicBezTo>
                  <a:cubicBezTo>
                    <a:pt x="7676" y="9683"/>
                    <a:pt x="7757" y="9471"/>
                    <a:pt x="7828" y="9253"/>
                  </a:cubicBezTo>
                  <a:cubicBezTo>
                    <a:pt x="7899" y="9036"/>
                    <a:pt x="7964" y="8818"/>
                    <a:pt x="8035" y="8601"/>
                  </a:cubicBezTo>
                  <a:cubicBezTo>
                    <a:pt x="8105" y="8405"/>
                    <a:pt x="8160" y="8209"/>
                    <a:pt x="8203" y="8003"/>
                  </a:cubicBezTo>
                  <a:cubicBezTo>
                    <a:pt x="8219" y="7894"/>
                    <a:pt x="8252" y="7785"/>
                    <a:pt x="8268" y="7677"/>
                  </a:cubicBezTo>
                  <a:cubicBezTo>
                    <a:pt x="8279" y="7552"/>
                    <a:pt x="8279" y="7432"/>
                    <a:pt x="8274" y="7313"/>
                  </a:cubicBezTo>
                  <a:cubicBezTo>
                    <a:pt x="8274" y="7084"/>
                    <a:pt x="8257" y="6856"/>
                    <a:pt x="8225" y="6633"/>
                  </a:cubicBezTo>
                  <a:cubicBezTo>
                    <a:pt x="8225" y="6530"/>
                    <a:pt x="8209" y="6432"/>
                    <a:pt x="8187" y="6334"/>
                  </a:cubicBezTo>
                  <a:cubicBezTo>
                    <a:pt x="8160" y="6242"/>
                    <a:pt x="8132" y="6149"/>
                    <a:pt x="8116" y="6057"/>
                  </a:cubicBezTo>
                  <a:cubicBezTo>
                    <a:pt x="8062" y="5829"/>
                    <a:pt x="7986" y="5606"/>
                    <a:pt x="7882" y="5394"/>
                  </a:cubicBezTo>
                  <a:cubicBezTo>
                    <a:pt x="7790" y="5198"/>
                    <a:pt x="7676" y="5008"/>
                    <a:pt x="7583" y="4812"/>
                  </a:cubicBezTo>
                  <a:cubicBezTo>
                    <a:pt x="7496" y="4622"/>
                    <a:pt x="7339" y="4470"/>
                    <a:pt x="7214" y="4307"/>
                  </a:cubicBezTo>
                  <a:cubicBezTo>
                    <a:pt x="6947" y="3959"/>
                    <a:pt x="6665" y="3627"/>
                    <a:pt x="6388" y="3290"/>
                  </a:cubicBezTo>
                  <a:cubicBezTo>
                    <a:pt x="6252" y="3138"/>
                    <a:pt x="6105" y="3002"/>
                    <a:pt x="5947" y="2882"/>
                  </a:cubicBezTo>
                  <a:cubicBezTo>
                    <a:pt x="5833" y="2779"/>
                    <a:pt x="5714" y="2670"/>
                    <a:pt x="5588" y="2578"/>
                  </a:cubicBezTo>
                  <a:cubicBezTo>
                    <a:pt x="5692" y="2518"/>
                    <a:pt x="5800" y="2469"/>
                    <a:pt x="5909" y="2426"/>
                  </a:cubicBezTo>
                  <a:cubicBezTo>
                    <a:pt x="5964" y="2404"/>
                    <a:pt x="6018" y="2382"/>
                    <a:pt x="6072" y="2366"/>
                  </a:cubicBezTo>
                  <a:close/>
                  <a:moveTo>
                    <a:pt x="3229" y="4529"/>
                  </a:moveTo>
                  <a:cubicBezTo>
                    <a:pt x="3251" y="4540"/>
                    <a:pt x="3273" y="4557"/>
                    <a:pt x="3295" y="4567"/>
                  </a:cubicBezTo>
                  <a:cubicBezTo>
                    <a:pt x="3409" y="4638"/>
                    <a:pt x="3512" y="4747"/>
                    <a:pt x="3615" y="4834"/>
                  </a:cubicBezTo>
                  <a:cubicBezTo>
                    <a:pt x="3757" y="4937"/>
                    <a:pt x="3887" y="5051"/>
                    <a:pt x="3958" y="5220"/>
                  </a:cubicBezTo>
                  <a:cubicBezTo>
                    <a:pt x="4012" y="5377"/>
                    <a:pt x="4045" y="5546"/>
                    <a:pt x="4050" y="5709"/>
                  </a:cubicBezTo>
                  <a:cubicBezTo>
                    <a:pt x="4066" y="6057"/>
                    <a:pt x="3990" y="6416"/>
                    <a:pt x="3963" y="6758"/>
                  </a:cubicBezTo>
                  <a:cubicBezTo>
                    <a:pt x="3936" y="7095"/>
                    <a:pt x="3871" y="7432"/>
                    <a:pt x="3860" y="7764"/>
                  </a:cubicBezTo>
                  <a:cubicBezTo>
                    <a:pt x="3849" y="8095"/>
                    <a:pt x="3778" y="8421"/>
                    <a:pt x="3762" y="8753"/>
                  </a:cubicBezTo>
                  <a:cubicBezTo>
                    <a:pt x="3740" y="9128"/>
                    <a:pt x="3762" y="9503"/>
                    <a:pt x="3844" y="9873"/>
                  </a:cubicBezTo>
                  <a:cubicBezTo>
                    <a:pt x="3887" y="10058"/>
                    <a:pt x="3952" y="10232"/>
                    <a:pt x="4034" y="10400"/>
                  </a:cubicBezTo>
                  <a:cubicBezTo>
                    <a:pt x="4039" y="10416"/>
                    <a:pt x="4050" y="10433"/>
                    <a:pt x="4061" y="10444"/>
                  </a:cubicBezTo>
                  <a:lnTo>
                    <a:pt x="3974" y="10433"/>
                  </a:lnTo>
                  <a:lnTo>
                    <a:pt x="3979" y="10438"/>
                  </a:lnTo>
                  <a:cubicBezTo>
                    <a:pt x="3849" y="10411"/>
                    <a:pt x="3719" y="10384"/>
                    <a:pt x="3594" y="10351"/>
                  </a:cubicBezTo>
                  <a:cubicBezTo>
                    <a:pt x="3447" y="10313"/>
                    <a:pt x="3311" y="10248"/>
                    <a:pt x="3164" y="10204"/>
                  </a:cubicBezTo>
                  <a:cubicBezTo>
                    <a:pt x="3045" y="10172"/>
                    <a:pt x="2930" y="10134"/>
                    <a:pt x="2816" y="10085"/>
                  </a:cubicBezTo>
                  <a:cubicBezTo>
                    <a:pt x="2767" y="10058"/>
                    <a:pt x="2718" y="10025"/>
                    <a:pt x="2680" y="9982"/>
                  </a:cubicBezTo>
                  <a:cubicBezTo>
                    <a:pt x="2626" y="9949"/>
                    <a:pt x="2566" y="9916"/>
                    <a:pt x="2506" y="9895"/>
                  </a:cubicBezTo>
                  <a:cubicBezTo>
                    <a:pt x="2316" y="9797"/>
                    <a:pt x="2137" y="9683"/>
                    <a:pt x="1979" y="9541"/>
                  </a:cubicBezTo>
                  <a:cubicBezTo>
                    <a:pt x="1990" y="9389"/>
                    <a:pt x="1990" y="9231"/>
                    <a:pt x="1995" y="9074"/>
                  </a:cubicBezTo>
                  <a:cubicBezTo>
                    <a:pt x="1995" y="8835"/>
                    <a:pt x="1974" y="8579"/>
                    <a:pt x="2006" y="8340"/>
                  </a:cubicBezTo>
                  <a:cubicBezTo>
                    <a:pt x="2055" y="7954"/>
                    <a:pt x="2104" y="7573"/>
                    <a:pt x="2158" y="7188"/>
                  </a:cubicBezTo>
                  <a:cubicBezTo>
                    <a:pt x="2191" y="6986"/>
                    <a:pt x="2224" y="6774"/>
                    <a:pt x="2267" y="6579"/>
                  </a:cubicBezTo>
                  <a:cubicBezTo>
                    <a:pt x="2294" y="6486"/>
                    <a:pt x="2327" y="6394"/>
                    <a:pt x="2365" y="6307"/>
                  </a:cubicBezTo>
                  <a:cubicBezTo>
                    <a:pt x="2392" y="6204"/>
                    <a:pt x="2430" y="6106"/>
                    <a:pt x="2468" y="6008"/>
                  </a:cubicBezTo>
                  <a:cubicBezTo>
                    <a:pt x="2648" y="5665"/>
                    <a:pt x="2767" y="5290"/>
                    <a:pt x="2947" y="4948"/>
                  </a:cubicBezTo>
                  <a:cubicBezTo>
                    <a:pt x="2990" y="4883"/>
                    <a:pt x="3039" y="4817"/>
                    <a:pt x="3093" y="4763"/>
                  </a:cubicBezTo>
                  <a:cubicBezTo>
                    <a:pt x="3142" y="4692"/>
                    <a:pt x="3159" y="4611"/>
                    <a:pt x="3213" y="4546"/>
                  </a:cubicBezTo>
                  <a:lnTo>
                    <a:pt x="3229" y="4529"/>
                  </a:lnTo>
                  <a:close/>
                  <a:moveTo>
                    <a:pt x="6214" y="425"/>
                  </a:moveTo>
                  <a:cubicBezTo>
                    <a:pt x="6328" y="442"/>
                    <a:pt x="6442" y="453"/>
                    <a:pt x="6561" y="480"/>
                  </a:cubicBezTo>
                  <a:lnTo>
                    <a:pt x="6578" y="480"/>
                  </a:lnTo>
                  <a:cubicBezTo>
                    <a:pt x="6518" y="523"/>
                    <a:pt x="6453" y="567"/>
                    <a:pt x="6398" y="610"/>
                  </a:cubicBezTo>
                  <a:cubicBezTo>
                    <a:pt x="6246" y="724"/>
                    <a:pt x="6110" y="877"/>
                    <a:pt x="6067" y="1067"/>
                  </a:cubicBezTo>
                  <a:cubicBezTo>
                    <a:pt x="6040" y="1192"/>
                    <a:pt x="6045" y="1317"/>
                    <a:pt x="6083" y="1436"/>
                  </a:cubicBezTo>
                  <a:cubicBezTo>
                    <a:pt x="6099" y="1447"/>
                    <a:pt x="6116" y="1469"/>
                    <a:pt x="6127" y="1485"/>
                  </a:cubicBezTo>
                  <a:cubicBezTo>
                    <a:pt x="6159" y="1561"/>
                    <a:pt x="6197" y="1632"/>
                    <a:pt x="6241" y="1697"/>
                  </a:cubicBezTo>
                  <a:cubicBezTo>
                    <a:pt x="6284" y="1692"/>
                    <a:pt x="6328" y="1686"/>
                    <a:pt x="6371" y="1681"/>
                  </a:cubicBezTo>
                  <a:lnTo>
                    <a:pt x="6344" y="1643"/>
                  </a:lnTo>
                  <a:cubicBezTo>
                    <a:pt x="6404" y="1627"/>
                    <a:pt x="6458" y="1605"/>
                    <a:pt x="6513" y="1583"/>
                  </a:cubicBezTo>
                  <a:cubicBezTo>
                    <a:pt x="6730" y="1496"/>
                    <a:pt x="6958" y="1436"/>
                    <a:pt x="7192" y="1409"/>
                  </a:cubicBezTo>
                  <a:cubicBezTo>
                    <a:pt x="7426" y="1388"/>
                    <a:pt x="7649" y="1355"/>
                    <a:pt x="7882" y="1349"/>
                  </a:cubicBezTo>
                  <a:cubicBezTo>
                    <a:pt x="7942" y="1341"/>
                    <a:pt x="8002" y="1337"/>
                    <a:pt x="8062" y="1337"/>
                  </a:cubicBezTo>
                  <a:cubicBezTo>
                    <a:pt x="8122" y="1337"/>
                    <a:pt x="8181" y="1341"/>
                    <a:pt x="8241" y="1349"/>
                  </a:cubicBezTo>
                  <a:cubicBezTo>
                    <a:pt x="8301" y="1360"/>
                    <a:pt x="8361" y="1366"/>
                    <a:pt x="8415" y="1366"/>
                  </a:cubicBezTo>
                  <a:cubicBezTo>
                    <a:pt x="8518" y="1447"/>
                    <a:pt x="8611" y="1540"/>
                    <a:pt x="8703" y="1638"/>
                  </a:cubicBezTo>
                  <a:cubicBezTo>
                    <a:pt x="8752" y="1681"/>
                    <a:pt x="8796" y="1725"/>
                    <a:pt x="8839" y="1773"/>
                  </a:cubicBezTo>
                  <a:cubicBezTo>
                    <a:pt x="8785" y="1763"/>
                    <a:pt x="8730" y="1757"/>
                    <a:pt x="8676" y="1752"/>
                  </a:cubicBezTo>
                  <a:cubicBezTo>
                    <a:pt x="8621" y="1749"/>
                    <a:pt x="8566" y="1748"/>
                    <a:pt x="8511" y="1748"/>
                  </a:cubicBezTo>
                  <a:cubicBezTo>
                    <a:pt x="8340" y="1748"/>
                    <a:pt x="8171" y="1761"/>
                    <a:pt x="8002" y="1790"/>
                  </a:cubicBezTo>
                  <a:cubicBezTo>
                    <a:pt x="7611" y="1855"/>
                    <a:pt x="7208" y="1915"/>
                    <a:pt x="6822" y="2002"/>
                  </a:cubicBezTo>
                  <a:lnTo>
                    <a:pt x="6551" y="2083"/>
                  </a:lnTo>
                  <a:cubicBezTo>
                    <a:pt x="6583" y="2110"/>
                    <a:pt x="6616" y="2138"/>
                    <a:pt x="6654" y="2165"/>
                  </a:cubicBezTo>
                  <a:cubicBezTo>
                    <a:pt x="6670" y="2176"/>
                    <a:pt x="6687" y="2187"/>
                    <a:pt x="6703" y="2197"/>
                  </a:cubicBezTo>
                  <a:lnTo>
                    <a:pt x="6725" y="2192"/>
                  </a:lnTo>
                  <a:cubicBezTo>
                    <a:pt x="6871" y="2263"/>
                    <a:pt x="7024" y="2317"/>
                    <a:pt x="7181" y="2355"/>
                  </a:cubicBezTo>
                  <a:cubicBezTo>
                    <a:pt x="7453" y="2420"/>
                    <a:pt x="7725" y="2475"/>
                    <a:pt x="8002" y="2507"/>
                  </a:cubicBezTo>
                  <a:cubicBezTo>
                    <a:pt x="8049" y="2514"/>
                    <a:pt x="8096" y="2517"/>
                    <a:pt x="8143" y="2517"/>
                  </a:cubicBezTo>
                  <a:cubicBezTo>
                    <a:pt x="8336" y="2517"/>
                    <a:pt x="8530" y="2468"/>
                    <a:pt x="8714" y="2420"/>
                  </a:cubicBezTo>
                  <a:cubicBezTo>
                    <a:pt x="8839" y="2388"/>
                    <a:pt x="8959" y="2344"/>
                    <a:pt x="9078" y="2306"/>
                  </a:cubicBezTo>
                  <a:cubicBezTo>
                    <a:pt x="9138" y="2290"/>
                    <a:pt x="9198" y="2268"/>
                    <a:pt x="9252" y="2235"/>
                  </a:cubicBezTo>
                  <a:lnTo>
                    <a:pt x="9307" y="2306"/>
                  </a:lnTo>
                  <a:cubicBezTo>
                    <a:pt x="9345" y="2355"/>
                    <a:pt x="9383" y="2409"/>
                    <a:pt x="9415" y="2464"/>
                  </a:cubicBezTo>
                  <a:cubicBezTo>
                    <a:pt x="9214" y="2556"/>
                    <a:pt x="8959" y="2594"/>
                    <a:pt x="8752" y="2638"/>
                  </a:cubicBezTo>
                  <a:cubicBezTo>
                    <a:pt x="8529" y="2692"/>
                    <a:pt x="8306" y="2730"/>
                    <a:pt x="8084" y="2757"/>
                  </a:cubicBezTo>
                  <a:cubicBezTo>
                    <a:pt x="7953" y="2768"/>
                    <a:pt x="7823" y="2795"/>
                    <a:pt x="7692" y="2801"/>
                  </a:cubicBezTo>
                  <a:cubicBezTo>
                    <a:pt x="7567" y="2795"/>
                    <a:pt x="7442" y="2790"/>
                    <a:pt x="7317" y="2768"/>
                  </a:cubicBezTo>
                  <a:cubicBezTo>
                    <a:pt x="7203" y="2768"/>
                    <a:pt x="7089" y="2746"/>
                    <a:pt x="6985" y="2703"/>
                  </a:cubicBezTo>
                  <a:cubicBezTo>
                    <a:pt x="6904" y="2665"/>
                    <a:pt x="6822" y="2632"/>
                    <a:pt x="6741" y="2600"/>
                  </a:cubicBezTo>
                  <a:cubicBezTo>
                    <a:pt x="6567" y="2524"/>
                    <a:pt x="6398" y="2431"/>
                    <a:pt x="6246" y="2317"/>
                  </a:cubicBezTo>
                  <a:lnTo>
                    <a:pt x="6279" y="2312"/>
                  </a:lnTo>
                  <a:cubicBezTo>
                    <a:pt x="6241" y="2279"/>
                    <a:pt x="6203" y="2241"/>
                    <a:pt x="6176" y="2197"/>
                  </a:cubicBezTo>
                  <a:cubicBezTo>
                    <a:pt x="6040" y="2241"/>
                    <a:pt x="5904" y="2284"/>
                    <a:pt x="5762" y="2322"/>
                  </a:cubicBezTo>
                  <a:lnTo>
                    <a:pt x="5632" y="2377"/>
                  </a:lnTo>
                  <a:cubicBezTo>
                    <a:pt x="5624" y="2361"/>
                    <a:pt x="5604" y="2351"/>
                    <a:pt x="5586" y="2351"/>
                  </a:cubicBezTo>
                  <a:cubicBezTo>
                    <a:pt x="5579" y="2351"/>
                    <a:pt x="5573" y="2352"/>
                    <a:pt x="5567" y="2355"/>
                  </a:cubicBezTo>
                  <a:cubicBezTo>
                    <a:pt x="5545" y="2366"/>
                    <a:pt x="5529" y="2382"/>
                    <a:pt x="5512" y="2388"/>
                  </a:cubicBezTo>
                  <a:cubicBezTo>
                    <a:pt x="5491" y="2399"/>
                    <a:pt x="5463" y="2409"/>
                    <a:pt x="5436" y="2420"/>
                  </a:cubicBezTo>
                  <a:cubicBezTo>
                    <a:pt x="5393" y="2442"/>
                    <a:pt x="5360" y="2475"/>
                    <a:pt x="5338" y="2518"/>
                  </a:cubicBezTo>
                  <a:lnTo>
                    <a:pt x="5257" y="2567"/>
                  </a:lnTo>
                  <a:lnTo>
                    <a:pt x="5262" y="2573"/>
                  </a:lnTo>
                  <a:lnTo>
                    <a:pt x="5241" y="2589"/>
                  </a:lnTo>
                  <a:cubicBezTo>
                    <a:pt x="5284" y="2627"/>
                    <a:pt x="5322" y="2665"/>
                    <a:pt x="5360" y="2703"/>
                  </a:cubicBezTo>
                  <a:lnTo>
                    <a:pt x="5376" y="2692"/>
                  </a:lnTo>
                  <a:lnTo>
                    <a:pt x="5382" y="2692"/>
                  </a:lnTo>
                  <a:cubicBezTo>
                    <a:pt x="5404" y="2719"/>
                    <a:pt x="5431" y="2736"/>
                    <a:pt x="5458" y="2746"/>
                  </a:cubicBezTo>
                  <a:cubicBezTo>
                    <a:pt x="5474" y="2746"/>
                    <a:pt x="5485" y="2741"/>
                    <a:pt x="5496" y="2736"/>
                  </a:cubicBezTo>
                  <a:cubicBezTo>
                    <a:pt x="5534" y="2757"/>
                    <a:pt x="5572" y="2785"/>
                    <a:pt x="5605" y="2817"/>
                  </a:cubicBezTo>
                  <a:cubicBezTo>
                    <a:pt x="5773" y="2942"/>
                    <a:pt x="5936" y="3089"/>
                    <a:pt x="6094" y="3230"/>
                  </a:cubicBezTo>
                  <a:cubicBezTo>
                    <a:pt x="6235" y="3372"/>
                    <a:pt x="6360" y="3524"/>
                    <a:pt x="6480" y="3687"/>
                  </a:cubicBezTo>
                  <a:cubicBezTo>
                    <a:pt x="6621" y="3861"/>
                    <a:pt x="6768" y="4035"/>
                    <a:pt x="6909" y="4214"/>
                  </a:cubicBezTo>
                  <a:cubicBezTo>
                    <a:pt x="7018" y="4355"/>
                    <a:pt x="7121" y="4502"/>
                    <a:pt x="7246" y="4633"/>
                  </a:cubicBezTo>
                  <a:cubicBezTo>
                    <a:pt x="7393" y="4796"/>
                    <a:pt x="7469" y="4986"/>
                    <a:pt x="7573" y="5176"/>
                  </a:cubicBezTo>
                  <a:cubicBezTo>
                    <a:pt x="7681" y="5372"/>
                    <a:pt x="7774" y="5568"/>
                    <a:pt x="7850" y="5774"/>
                  </a:cubicBezTo>
                  <a:cubicBezTo>
                    <a:pt x="7920" y="5975"/>
                    <a:pt x="7948" y="6182"/>
                    <a:pt x="8013" y="6378"/>
                  </a:cubicBezTo>
                  <a:cubicBezTo>
                    <a:pt x="8035" y="6475"/>
                    <a:pt x="8051" y="6573"/>
                    <a:pt x="8051" y="6677"/>
                  </a:cubicBezTo>
                  <a:cubicBezTo>
                    <a:pt x="8073" y="6796"/>
                    <a:pt x="8094" y="6916"/>
                    <a:pt x="8100" y="7035"/>
                  </a:cubicBezTo>
                  <a:cubicBezTo>
                    <a:pt x="8122" y="7274"/>
                    <a:pt x="8111" y="7519"/>
                    <a:pt x="8073" y="7758"/>
                  </a:cubicBezTo>
                  <a:cubicBezTo>
                    <a:pt x="7969" y="8237"/>
                    <a:pt x="7823" y="8688"/>
                    <a:pt x="7676" y="9150"/>
                  </a:cubicBezTo>
                  <a:cubicBezTo>
                    <a:pt x="7605" y="9367"/>
                    <a:pt x="7524" y="9585"/>
                    <a:pt x="7442" y="9797"/>
                  </a:cubicBezTo>
                  <a:cubicBezTo>
                    <a:pt x="7399" y="9905"/>
                    <a:pt x="7333" y="10009"/>
                    <a:pt x="7284" y="10112"/>
                  </a:cubicBezTo>
                  <a:lnTo>
                    <a:pt x="7263" y="10123"/>
                  </a:lnTo>
                  <a:cubicBezTo>
                    <a:pt x="7132" y="10183"/>
                    <a:pt x="7024" y="10259"/>
                    <a:pt x="6882" y="10291"/>
                  </a:cubicBezTo>
                  <a:lnTo>
                    <a:pt x="6828" y="10308"/>
                  </a:lnTo>
                  <a:cubicBezTo>
                    <a:pt x="6844" y="10275"/>
                    <a:pt x="6866" y="10248"/>
                    <a:pt x="6888" y="10221"/>
                  </a:cubicBezTo>
                  <a:cubicBezTo>
                    <a:pt x="7018" y="10058"/>
                    <a:pt x="7127" y="9873"/>
                    <a:pt x="7208" y="9677"/>
                  </a:cubicBezTo>
                  <a:cubicBezTo>
                    <a:pt x="7382" y="9269"/>
                    <a:pt x="7496" y="8840"/>
                    <a:pt x="7545" y="8400"/>
                  </a:cubicBezTo>
                  <a:cubicBezTo>
                    <a:pt x="7589" y="7970"/>
                    <a:pt x="7643" y="7546"/>
                    <a:pt x="7556" y="7117"/>
                  </a:cubicBezTo>
                  <a:cubicBezTo>
                    <a:pt x="7513" y="6905"/>
                    <a:pt x="7415" y="6698"/>
                    <a:pt x="7361" y="6486"/>
                  </a:cubicBezTo>
                  <a:cubicBezTo>
                    <a:pt x="7301" y="6280"/>
                    <a:pt x="7274" y="6041"/>
                    <a:pt x="7170" y="5856"/>
                  </a:cubicBezTo>
                  <a:cubicBezTo>
                    <a:pt x="7083" y="5698"/>
                    <a:pt x="7062" y="5524"/>
                    <a:pt x="6985" y="5361"/>
                  </a:cubicBezTo>
                  <a:cubicBezTo>
                    <a:pt x="6888" y="5160"/>
                    <a:pt x="6735" y="4991"/>
                    <a:pt x="6621" y="4796"/>
                  </a:cubicBezTo>
                  <a:cubicBezTo>
                    <a:pt x="6529" y="4627"/>
                    <a:pt x="6415" y="4470"/>
                    <a:pt x="6284" y="4328"/>
                  </a:cubicBezTo>
                  <a:cubicBezTo>
                    <a:pt x="6132" y="4171"/>
                    <a:pt x="6034" y="3980"/>
                    <a:pt x="5882" y="3823"/>
                  </a:cubicBezTo>
                  <a:cubicBezTo>
                    <a:pt x="5583" y="3524"/>
                    <a:pt x="5213" y="3295"/>
                    <a:pt x="4887" y="3024"/>
                  </a:cubicBezTo>
                  <a:lnTo>
                    <a:pt x="4860" y="3024"/>
                  </a:lnTo>
                  <a:cubicBezTo>
                    <a:pt x="4850" y="2935"/>
                    <a:pt x="4769" y="2864"/>
                    <a:pt x="4680" y="2864"/>
                  </a:cubicBezTo>
                  <a:cubicBezTo>
                    <a:pt x="4671" y="2864"/>
                    <a:pt x="4662" y="2865"/>
                    <a:pt x="4654" y="2866"/>
                  </a:cubicBezTo>
                  <a:cubicBezTo>
                    <a:pt x="4583" y="2882"/>
                    <a:pt x="4523" y="2920"/>
                    <a:pt x="4474" y="2969"/>
                  </a:cubicBezTo>
                  <a:cubicBezTo>
                    <a:pt x="4382" y="3045"/>
                    <a:pt x="4284" y="3111"/>
                    <a:pt x="4197" y="3198"/>
                  </a:cubicBezTo>
                  <a:cubicBezTo>
                    <a:pt x="4083" y="3312"/>
                    <a:pt x="3979" y="3431"/>
                    <a:pt x="3887" y="3562"/>
                  </a:cubicBezTo>
                  <a:cubicBezTo>
                    <a:pt x="3811" y="3627"/>
                    <a:pt x="3740" y="3692"/>
                    <a:pt x="3670" y="3768"/>
                  </a:cubicBezTo>
                  <a:cubicBezTo>
                    <a:pt x="3637" y="3801"/>
                    <a:pt x="3604" y="3839"/>
                    <a:pt x="3577" y="3877"/>
                  </a:cubicBezTo>
                  <a:lnTo>
                    <a:pt x="3555" y="3872"/>
                  </a:lnTo>
                  <a:cubicBezTo>
                    <a:pt x="3539" y="3893"/>
                    <a:pt x="3523" y="3915"/>
                    <a:pt x="3507" y="3942"/>
                  </a:cubicBezTo>
                  <a:cubicBezTo>
                    <a:pt x="3561" y="3986"/>
                    <a:pt x="3615" y="4029"/>
                    <a:pt x="3664" y="4084"/>
                  </a:cubicBezTo>
                  <a:cubicBezTo>
                    <a:pt x="3675" y="4095"/>
                    <a:pt x="3686" y="4111"/>
                    <a:pt x="3686" y="4122"/>
                  </a:cubicBezTo>
                  <a:cubicBezTo>
                    <a:pt x="3811" y="4182"/>
                    <a:pt x="3925" y="4258"/>
                    <a:pt x="4023" y="4350"/>
                  </a:cubicBezTo>
                  <a:cubicBezTo>
                    <a:pt x="4066" y="4394"/>
                    <a:pt x="4115" y="4426"/>
                    <a:pt x="4159" y="4475"/>
                  </a:cubicBezTo>
                  <a:cubicBezTo>
                    <a:pt x="4197" y="4529"/>
                    <a:pt x="4230" y="4589"/>
                    <a:pt x="4251" y="4649"/>
                  </a:cubicBezTo>
                  <a:cubicBezTo>
                    <a:pt x="4349" y="4850"/>
                    <a:pt x="4469" y="5013"/>
                    <a:pt x="4528" y="5231"/>
                  </a:cubicBezTo>
                  <a:cubicBezTo>
                    <a:pt x="4583" y="5426"/>
                    <a:pt x="4615" y="5622"/>
                    <a:pt x="4632" y="5823"/>
                  </a:cubicBezTo>
                  <a:cubicBezTo>
                    <a:pt x="4632" y="5899"/>
                    <a:pt x="4643" y="5970"/>
                    <a:pt x="4654" y="6051"/>
                  </a:cubicBezTo>
                  <a:cubicBezTo>
                    <a:pt x="4670" y="6155"/>
                    <a:pt x="4643" y="6263"/>
                    <a:pt x="4654" y="6367"/>
                  </a:cubicBezTo>
                  <a:cubicBezTo>
                    <a:pt x="4670" y="6437"/>
                    <a:pt x="4686" y="6508"/>
                    <a:pt x="4692" y="6579"/>
                  </a:cubicBezTo>
                  <a:cubicBezTo>
                    <a:pt x="4692" y="6671"/>
                    <a:pt x="4686" y="6764"/>
                    <a:pt x="4686" y="6850"/>
                  </a:cubicBezTo>
                  <a:cubicBezTo>
                    <a:pt x="4670" y="7079"/>
                    <a:pt x="4637" y="7302"/>
                    <a:pt x="4594" y="7525"/>
                  </a:cubicBezTo>
                  <a:cubicBezTo>
                    <a:pt x="4577" y="7677"/>
                    <a:pt x="4550" y="7823"/>
                    <a:pt x="4512" y="7970"/>
                  </a:cubicBezTo>
                  <a:cubicBezTo>
                    <a:pt x="4463" y="8144"/>
                    <a:pt x="4436" y="8324"/>
                    <a:pt x="4436" y="8508"/>
                  </a:cubicBezTo>
                  <a:cubicBezTo>
                    <a:pt x="4436" y="8612"/>
                    <a:pt x="4403" y="8720"/>
                    <a:pt x="4403" y="8829"/>
                  </a:cubicBezTo>
                  <a:lnTo>
                    <a:pt x="4403" y="9106"/>
                  </a:lnTo>
                  <a:cubicBezTo>
                    <a:pt x="4393" y="9324"/>
                    <a:pt x="4414" y="9547"/>
                    <a:pt x="4458" y="9759"/>
                  </a:cubicBezTo>
                  <a:cubicBezTo>
                    <a:pt x="4496" y="9943"/>
                    <a:pt x="4507" y="10134"/>
                    <a:pt x="4594" y="10302"/>
                  </a:cubicBezTo>
                  <a:cubicBezTo>
                    <a:pt x="4632" y="10384"/>
                    <a:pt x="4659" y="10465"/>
                    <a:pt x="4702" y="10536"/>
                  </a:cubicBezTo>
                  <a:cubicBezTo>
                    <a:pt x="4577" y="10531"/>
                    <a:pt x="4458" y="10514"/>
                    <a:pt x="4338" y="10498"/>
                  </a:cubicBezTo>
                  <a:cubicBezTo>
                    <a:pt x="4355" y="10449"/>
                    <a:pt x="4322" y="10389"/>
                    <a:pt x="4268" y="10389"/>
                  </a:cubicBezTo>
                  <a:cubicBezTo>
                    <a:pt x="4186" y="10378"/>
                    <a:pt x="4170" y="10253"/>
                    <a:pt x="4143" y="10194"/>
                  </a:cubicBezTo>
                  <a:cubicBezTo>
                    <a:pt x="4105" y="10107"/>
                    <a:pt x="4066" y="10014"/>
                    <a:pt x="4039" y="9922"/>
                  </a:cubicBezTo>
                  <a:cubicBezTo>
                    <a:pt x="3985" y="9721"/>
                    <a:pt x="3958" y="9519"/>
                    <a:pt x="3947" y="9313"/>
                  </a:cubicBezTo>
                  <a:cubicBezTo>
                    <a:pt x="3936" y="8943"/>
                    <a:pt x="3947" y="8579"/>
                    <a:pt x="3985" y="8215"/>
                  </a:cubicBezTo>
                  <a:cubicBezTo>
                    <a:pt x="4045" y="7503"/>
                    <a:pt x="4115" y="6780"/>
                    <a:pt x="4202" y="6068"/>
                  </a:cubicBezTo>
                  <a:cubicBezTo>
                    <a:pt x="4240" y="5747"/>
                    <a:pt x="4230" y="5394"/>
                    <a:pt x="4083" y="5100"/>
                  </a:cubicBezTo>
                  <a:cubicBezTo>
                    <a:pt x="4012" y="4970"/>
                    <a:pt x="3914" y="4861"/>
                    <a:pt x="3800" y="4774"/>
                  </a:cubicBezTo>
                  <a:cubicBezTo>
                    <a:pt x="3675" y="4676"/>
                    <a:pt x="3555" y="4567"/>
                    <a:pt x="3430" y="4475"/>
                  </a:cubicBezTo>
                  <a:lnTo>
                    <a:pt x="3398" y="4453"/>
                  </a:lnTo>
                  <a:cubicBezTo>
                    <a:pt x="3387" y="4448"/>
                    <a:pt x="3376" y="4442"/>
                    <a:pt x="3365" y="4437"/>
                  </a:cubicBezTo>
                  <a:cubicBezTo>
                    <a:pt x="3316" y="4404"/>
                    <a:pt x="3262" y="4377"/>
                    <a:pt x="3213" y="4350"/>
                  </a:cubicBezTo>
                  <a:lnTo>
                    <a:pt x="3202" y="4355"/>
                  </a:lnTo>
                  <a:lnTo>
                    <a:pt x="3191" y="4355"/>
                  </a:lnTo>
                  <a:cubicBezTo>
                    <a:pt x="3131" y="4437"/>
                    <a:pt x="3077" y="4529"/>
                    <a:pt x="3028" y="4622"/>
                  </a:cubicBezTo>
                  <a:cubicBezTo>
                    <a:pt x="3023" y="4644"/>
                    <a:pt x="3001" y="4654"/>
                    <a:pt x="2979" y="4654"/>
                  </a:cubicBezTo>
                  <a:cubicBezTo>
                    <a:pt x="2740" y="4970"/>
                    <a:pt x="2582" y="5334"/>
                    <a:pt x="2441" y="5709"/>
                  </a:cubicBezTo>
                  <a:cubicBezTo>
                    <a:pt x="2387" y="5867"/>
                    <a:pt x="2311" y="6008"/>
                    <a:pt x="2256" y="6166"/>
                  </a:cubicBezTo>
                  <a:cubicBezTo>
                    <a:pt x="2180" y="6378"/>
                    <a:pt x="2120" y="6590"/>
                    <a:pt x="2082" y="6812"/>
                  </a:cubicBezTo>
                  <a:cubicBezTo>
                    <a:pt x="1995" y="7258"/>
                    <a:pt x="1930" y="7709"/>
                    <a:pt x="1876" y="8161"/>
                  </a:cubicBezTo>
                  <a:cubicBezTo>
                    <a:pt x="1832" y="8590"/>
                    <a:pt x="1827" y="9019"/>
                    <a:pt x="1865" y="9454"/>
                  </a:cubicBezTo>
                  <a:cubicBezTo>
                    <a:pt x="1751" y="9356"/>
                    <a:pt x="1648" y="9248"/>
                    <a:pt x="1555" y="9134"/>
                  </a:cubicBezTo>
                  <a:cubicBezTo>
                    <a:pt x="1555" y="9106"/>
                    <a:pt x="1555" y="9085"/>
                    <a:pt x="1555" y="9057"/>
                  </a:cubicBezTo>
                  <a:cubicBezTo>
                    <a:pt x="1555" y="8987"/>
                    <a:pt x="1528" y="8922"/>
                    <a:pt x="1528" y="8845"/>
                  </a:cubicBezTo>
                  <a:cubicBezTo>
                    <a:pt x="1517" y="8655"/>
                    <a:pt x="1484" y="8465"/>
                    <a:pt x="1490" y="8275"/>
                  </a:cubicBezTo>
                  <a:cubicBezTo>
                    <a:pt x="1495" y="8046"/>
                    <a:pt x="1517" y="7823"/>
                    <a:pt x="1555" y="7601"/>
                  </a:cubicBezTo>
                  <a:cubicBezTo>
                    <a:pt x="1577" y="7405"/>
                    <a:pt x="1615" y="7209"/>
                    <a:pt x="1664" y="7019"/>
                  </a:cubicBezTo>
                  <a:cubicBezTo>
                    <a:pt x="1696" y="6910"/>
                    <a:pt x="1745" y="6818"/>
                    <a:pt x="1778" y="6704"/>
                  </a:cubicBezTo>
                  <a:cubicBezTo>
                    <a:pt x="1800" y="6617"/>
                    <a:pt x="1821" y="6530"/>
                    <a:pt x="1854" y="6443"/>
                  </a:cubicBezTo>
                  <a:cubicBezTo>
                    <a:pt x="1930" y="6258"/>
                    <a:pt x="1968" y="6062"/>
                    <a:pt x="2050" y="5877"/>
                  </a:cubicBezTo>
                  <a:cubicBezTo>
                    <a:pt x="2131" y="5693"/>
                    <a:pt x="2235" y="5502"/>
                    <a:pt x="2322" y="5318"/>
                  </a:cubicBezTo>
                  <a:cubicBezTo>
                    <a:pt x="2414" y="5133"/>
                    <a:pt x="2490" y="4948"/>
                    <a:pt x="2588" y="4779"/>
                  </a:cubicBezTo>
                  <a:cubicBezTo>
                    <a:pt x="2610" y="4747"/>
                    <a:pt x="2637" y="4714"/>
                    <a:pt x="2659" y="4676"/>
                  </a:cubicBezTo>
                  <a:cubicBezTo>
                    <a:pt x="2724" y="4633"/>
                    <a:pt x="2762" y="4546"/>
                    <a:pt x="2805" y="4480"/>
                  </a:cubicBezTo>
                  <a:lnTo>
                    <a:pt x="2827" y="4459"/>
                  </a:lnTo>
                  <a:lnTo>
                    <a:pt x="2838" y="4459"/>
                  </a:lnTo>
                  <a:cubicBezTo>
                    <a:pt x="2860" y="4410"/>
                    <a:pt x="2887" y="4361"/>
                    <a:pt x="2914" y="4312"/>
                  </a:cubicBezTo>
                  <a:cubicBezTo>
                    <a:pt x="2909" y="4312"/>
                    <a:pt x="2898" y="4307"/>
                    <a:pt x="2892" y="4301"/>
                  </a:cubicBezTo>
                  <a:cubicBezTo>
                    <a:pt x="2892" y="4268"/>
                    <a:pt x="2881" y="4236"/>
                    <a:pt x="2865" y="4209"/>
                  </a:cubicBezTo>
                  <a:cubicBezTo>
                    <a:pt x="2850" y="4186"/>
                    <a:pt x="2825" y="4174"/>
                    <a:pt x="2798" y="4174"/>
                  </a:cubicBezTo>
                  <a:cubicBezTo>
                    <a:pt x="2786" y="4174"/>
                    <a:pt x="2774" y="4176"/>
                    <a:pt x="2762" y="4182"/>
                  </a:cubicBezTo>
                  <a:lnTo>
                    <a:pt x="2746" y="4192"/>
                  </a:lnTo>
                  <a:lnTo>
                    <a:pt x="2740" y="4192"/>
                  </a:lnTo>
                  <a:lnTo>
                    <a:pt x="2740" y="4198"/>
                  </a:lnTo>
                  <a:cubicBezTo>
                    <a:pt x="2680" y="4225"/>
                    <a:pt x="2615" y="4236"/>
                    <a:pt x="2550" y="4241"/>
                  </a:cubicBezTo>
                  <a:lnTo>
                    <a:pt x="2474" y="4247"/>
                  </a:lnTo>
                  <a:cubicBezTo>
                    <a:pt x="2415" y="4242"/>
                    <a:pt x="2356" y="4240"/>
                    <a:pt x="2298" y="4240"/>
                  </a:cubicBezTo>
                  <a:cubicBezTo>
                    <a:pt x="2063" y="4240"/>
                    <a:pt x="1831" y="4275"/>
                    <a:pt x="1609" y="4345"/>
                  </a:cubicBezTo>
                  <a:cubicBezTo>
                    <a:pt x="1272" y="4448"/>
                    <a:pt x="930" y="4600"/>
                    <a:pt x="675" y="4845"/>
                  </a:cubicBezTo>
                  <a:cubicBezTo>
                    <a:pt x="577" y="4937"/>
                    <a:pt x="495" y="5024"/>
                    <a:pt x="414" y="5116"/>
                  </a:cubicBezTo>
                  <a:cubicBezTo>
                    <a:pt x="430" y="4932"/>
                    <a:pt x="463" y="4747"/>
                    <a:pt x="501" y="4567"/>
                  </a:cubicBezTo>
                  <a:cubicBezTo>
                    <a:pt x="528" y="4540"/>
                    <a:pt x="555" y="4519"/>
                    <a:pt x="588" y="4497"/>
                  </a:cubicBezTo>
                  <a:cubicBezTo>
                    <a:pt x="756" y="4394"/>
                    <a:pt x="952" y="4328"/>
                    <a:pt x="1126" y="4236"/>
                  </a:cubicBezTo>
                  <a:cubicBezTo>
                    <a:pt x="1457" y="4051"/>
                    <a:pt x="1811" y="3926"/>
                    <a:pt x="2186" y="3861"/>
                  </a:cubicBezTo>
                  <a:cubicBezTo>
                    <a:pt x="2293" y="3841"/>
                    <a:pt x="2403" y="3831"/>
                    <a:pt x="2513" y="3831"/>
                  </a:cubicBezTo>
                  <a:cubicBezTo>
                    <a:pt x="2587" y="3831"/>
                    <a:pt x="2661" y="3836"/>
                    <a:pt x="2735" y="3844"/>
                  </a:cubicBezTo>
                  <a:lnTo>
                    <a:pt x="2751" y="3850"/>
                  </a:lnTo>
                  <a:cubicBezTo>
                    <a:pt x="2762" y="3844"/>
                    <a:pt x="2767" y="3844"/>
                    <a:pt x="2778" y="3844"/>
                  </a:cubicBezTo>
                  <a:cubicBezTo>
                    <a:pt x="2792" y="3844"/>
                    <a:pt x="2805" y="3843"/>
                    <a:pt x="2818" y="3843"/>
                  </a:cubicBezTo>
                  <a:cubicBezTo>
                    <a:pt x="2909" y="3843"/>
                    <a:pt x="3004" y="3859"/>
                    <a:pt x="3093" y="3883"/>
                  </a:cubicBezTo>
                  <a:cubicBezTo>
                    <a:pt x="3131" y="3888"/>
                    <a:pt x="3164" y="3899"/>
                    <a:pt x="3202" y="3915"/>
                  </a:cubicBezTo>
                  <a:cubicBezTo>
                    <a:pt x="3224" y="3888"/>
                    <a:pt x="3246" y="3866"/>
                    <a:pt x="3267" y="3839"/>
                  </a:cubicBezTo>
                  <a:cubicBezTo>
                    <a:pt x="3305" y="3828"/>
                    <a:pt x="3338" y="3806"/>
                    <a:pt x="3365" y="3779"/>
                  </a:cubicBezTo>
                  <a:cubicBezTo>
                    <a:pt x="3512" y="3627"/>
                    <a:pt x="3621" y="3431"/>
                    <a:pt x="3773" y="3274"/>
                  </a:cubicBezTo>
                  <a:cubicBezTo>
                    <a:pt x="3909" y="3132"/>
                    <a:pt x="4088" y="3040"/>
                    <a:pt x="4219" y="2893"/>
                  </a:cubicBezTo>
                  <a:cubicBezTo>
                    <a:pt x="4235" y="2877"/>
                    <a:pt x="4246" y="2861"/>
                    <a:pt x="4257" y="2844"/>
                  </a:cubicBezTo>
                  <a:lnTo>
                    <a:pt x="4278" y="2823"/>
                  </a:lnTo>
                  <a:lnTo>
                    <a:pt x="4295" y="2833"/>
                  </a:lnTo>
                  <a:cubicBezTo>
                    <a:pt x="4349" y="2779"/>
                    <a:pt x="4403" y="2730"/>
                    <a:pt x="4463" y="2676"/>
                  </a:cubicBezTo>
                  <a:cubicBezTo>
                    <a:pt x="4403" y="2654"/>
                    <a:pt x="4349" y="2621"/>
                    <a:pt x="4300" y="2578"/>
                  </a:cubicBezTo>
                  <a:lnTo>
                    <a:pt x="4262" y="2605"/>
                  </a:lnTo>
                  <a:cubicBezTo>
                    <a:pt x="4121" y="2513"/>
                    <a:pt x="3969" y="2426"/>
                    <a:pt x="3811" y="2355"/>
                  </a:cubicBezTo>
                  <a:cubicBezTo>
                    <a:pt x="3382" y="2170"/>
                    <a:pt x="2925" y="2062"/>
                    <a:pt x="2457" y="2040"/>
                  </a:cubicBezTo>
                  <a:cubicBezTo>
                    <a:pt x="2341" y="2032"/>
                    <a:pt x="2212" y="2023"/>
                    <a:pt x="2083" y="2023"/>
                  </a:cubicBezTo>
                  <a:cubicBezTo>
                    <a:pt x="1936" y="2023"/>
                    <a:pt x="1789" y="2035"/>
                    <a:pt x="1658" y="2072"/>
                  </a:cubicBezTo>
                  <a:cubicBezTo>
                    <a:pt x="1577" y="2100"/>
                    <a:pt x="1479" y="2121"/>
                    <a:pt x="1397" y="2154"/>
                  </a:cubicBezTo>
                  <a:cubicBezTo>
                    <a:pt x="1463" y="2034"/>
                    <a:pt x="1544" y="1931"/>
                    <a:pt x="1642" y="1844"/>
                  </a:cubicBezTo>
                  <a:cubicBezTo>
                    <a:pt x="1707" y="1784"/>
                    <a:pt x="1767" y="1714"/>
                    <a:pt x="1821" y="1643"/>
                  </a:cubicBezTo>
                  <a:lnTo>
                    <a:pt x="1838" y="1643"/>
                  </a:lnTo>
                  <a:cubicBezTo>
                    <a:pt x="1907" y="1638"/>
                    <a:pt x="1976" y="1615"/>
                    <a:pt x="2046" y="1615"/>
                  </a:cubicBezTo>
                  <a:cubicBezTo>
                    <a:pt x="2052" y="1615"/>
                    <a:pt x="2059" y="1615"/>
                    <a:pt x="2066" y="1616"/>
                  </a:cubicBezTo>
                  <a:cubicBezTo>
                    <a:pt x="2148" y="1616"/>
                    <a:pt x="2229" y="1643"/>
                    <a:pt x="2311" y="1648"/>
                  </a:cubicBezTo>
                  <a:cubicBezTo>
                    <a:pt x="2436" y="1665"/>
                    <a:pt x="2561" y="1659"/>
                    <a:pt x="2686" y="1665"/>
                  </a:cubicBezTo>
                  <a:cubicBezTo>
                    <a:pt x="3153" y="1703"/>
                    <a:pt x="3610" y="1833"/>
                    <a:pt x="4056" y="1958"/>
                  </a:cubicBezTo>
                  <a:cubicBezTo>
                    <a:pt x="4240" y="2023"/>
                    <a:pt x="4425" y="2100"/>
                    <a:pt x="4599" y="2192"/>
                  </a:cubicBezTo>
                  <a:cubicBezTo>
                    <a:pt x="4643" y="2208"/>
                    <a:pt x="4692" y="2230"/>
                    <a:pt x="4735" y="2252"/>
                  </a:cubicBezTo>
                  <a:lnTo>
                    <a:pt x="4713" y="2268"/>
                  </a:lnTo>
                  <a:cubicBezTo>
                    <a:pt x="4751" y="2301"/>
                    <a:pt x="4795" y="2328"/>
                    <a:pt x="4833" y="2361"/>
                  </a:cubicBezTo>
                  <a:lnTo>
                    <a:pt x="4849" y="2371"/>
                  </a:lnTo>
                  <a:cubicBezTo>
                    <a:pt x="4920" y="2322"/>
                    <a:pt x="5001" y="2284"/>
                    <a:pt x="5078" y="2246"/>
                  </a:cubicBezTo>
                  <a:lnTo>
                    <a:pt x="5061" y="2235"/>
                  </a:lnTo>
                  <a:cubicBezTo>
                    <a:pt x="5203" y="2143"/>
                    <a:pt x="5355" y="2062"/>
                    <a:pt x="5512" y="1991"/>
                  </a:cubicBezTo>
                  <a:cubicBezTo>
                    <a:pt x="5599" y="1937"/>
                    <a:pt x="5692" y="1893"/>
                    <a:pt x="5784" y="1850"/>
                  </a:cubicBezTo>
                  <a:cubicBezTo>
                    <a:pt x="5773" y="1790"/>
                    <a:pt x="5768" y="1730"/>
                    <a:pt x="5768" y="1670"/>
                  </a:cubicBezTo>
                  <a:lnTo>
                    <a:pt x="5746" y="1681"/>
                  </a:lnTo>
                  <a:cubicBezTo>
                    <a:pt x="5735" y="1659"/>
                    <a:pt x="5724" y="1638"/>
                    <a:pt x="5714" y="1621"/>
                  </a:cubicBezTo>
                  <a:cubicBezTo>
                    <a:pt x="5616" y="1377"/>
                    <a:pt x="5697" y="1089"/>
                    <a:pt x="5828" y="871"/>
                  </a:cubicBezTo>
                  <a:cubicBezTo>
                    <a:pt x="5904" y="757"/>
                    <a:pt x="5996" y="654"/>
                    <a:pt x="6099" y="561"/>
                  </a:cubicBezTo>
                  <a:cubicBezTo>
                    <a:pt x="6132" y="529"/>
                    <a:pt x="6170" y="474"/>
                    <a:pt x="6214" y="425"/>
                  </a:cubicBezTo>
                  <a:close/>
                  <a:moveTo>
                    <a:pt x="4713" y="3105"/>
                  </a:moveTo>
                  <a:lnTo>
                    <a:pt x="4719" y="3111"/>
                  </a:lnTo>
                  <a:cubicBezTo>
                    <a:pt x="4789" y="3170"/>
                    <a:pt x="4855" y="3225"/>
                    <a:pt x="4931" y="3279"/>
                  </a:cubicBezTo>
                  <a:cubicBezTo>
                    <a:pt x="5121" y="3404"/>
                    <a:pt x="5284" y="3556"/>
                    <a:pt x="5463" y="3698"/>
                  </a:cubicBezTo>
                  <a:cubicBezTo>
                    <a:pt x="5627" y="3812"/>
                    <a:pt x="5773" y="3948"/>
                    <a:pt x="5898" y="4100"/>
                  </a:cubicBezTo>
                  <a:cubicBezTo>
                    <a:pt x="5953" y="4171"/>
                    <a:pt x="5996" y="4252"/>
                    <a:pt x="6051" y="4328"/>
                  </a:cubicBezTo>
                  <a:cubicBezTo>
                    <a:pt x="6105" y="4404"/>
                    <a:pt x="6170" y="4464"/>
                    <a:pt x="6230" y="4535"/>
                  </a:cubicBezTo>
                  <a:cubicBezTo>
                    <a:pt x="6360" y="4682"/>
                    <a:pt x="6447" y="4856"/>
                    <a:pt x="6551" y="5024"/>
                  </a:cubicBezTo>
                  <a:cubicBezTo>
                    <a:pt x="6665" y="5203"/>
                    <a:pt x="6812" y="5361"/>
                    <a:pt x="6877" y="5573"/>
                  </a:cubicBezTo>
                  <a:cubicBezTo>
                    <a:pt x="6899" y="5649"/>
                    <a:pt x="6915" y="5731"/>
                    <a:pt x="6942" y="5801"/>
                  </a:cubicBezTo>
                  <a:cubicBezTo>
                    <a:pt x="6985" y="5888"/>
                    <a:pt x="7029" y="5970"/>
                    <a:pt x="7062" y="6057"/>
                  </a:cubicBezTo>
                  <a:cubicBezTo>
                    <a:pt x="7116" y="6253"/>
                    <a:pt x="7165" y="6454"/>
                    <a:pt x="7219" y="6649"/>
                  </a:cubicBezTo>
                  <a:cubicBezTo>
                    <a:pt x="7279" y="6845"/>
                    <a:pt x="7377" y="7041"/>
                    <a:pt x="7399" y="7247"/>
                  </a:cubicBezTo>
                  <a:cubicBezTo>
                    <a:pt x="7431" y="7470"/>
                    <a:pt x="7437" y="7698"/>
                    <a:pt x="7420" y="7927"/>
                  </a:cubicBezTo>
                  <a:cubicBezTo>
                    <a:pt x="7393" y="8383"/>
                    <a:pt x="7306" y="8829"/>
                    <a:pt x="7170" y="9269"/>
                  </a:cubicBezTo>
                  <a:cubicBezTo>
                    <a:pt x="7100" y="9503"/>
                    <a:pt x="7002" y="9731"/>
                    <a:pt x="6877" y="9949"/>
                  </a:cubicBezTo>
                  <a:cubicBezTo>
                    <a:pt x="6817" y="10036"/>
                    <a:pt x="6746" y="10117"/>
                    <a:pt x="6687" y="10204"/>
                  </a:cubicBezTo>
                  <a:lnTo>
                    <a:pt x="6687" y="10199"/>
                  </a:lnTo>
                  <a:cubicBezTo>
                    <a:pt x="6654" y="10242"/>
                    <a:pt x="6627" y="10324"/>
                    <a:pt x="6594" y="10384"/>
                  </a:cubicBezTo>
                  <a:cubicBezTo>
                    <a:pt x="6567" y="10395"/>
                    <a:pt x="6545" y="10400"/>
                    <a:pt x="6518" y="10405"/>
                  </a:cubicBezTo>
                  <a:cubicBezTo>
                    <a:pt x="6246" y="10476"/>
                    <a:pt x="5974" y="10509"/>
                    <a:pt x="5697" y="10558"/>
                  </a:cubicBezTo>
                  <a:cubicBezTo>
                    <a:pt x="5610" y="10572"/>
                    <a:pt x="5523" y="10578"/>
                    <a:pt x="5435" y="10578"/>
                  </a:cubicBezTo>
                  <a:cubicBezTo>
                    <a:pt x="5265" y="10578"/>
                    <a:pt x="5094" y="10558"/>
                    <a:pt x="4925" y="10547"/>
                  </a:cubicBezTo>
                  <a:cubicBezTo>
                    <a:pt x="4844" y="10433"/>
                    <a:pt x="4779" y="10302"/>
                    <a:pt x="4730" y="10172"/>
                  </a:cubicBezTo>
                  <a:cubicBezTo>
                    <a:pt x="4664" y="10003"/>
                    <a:pt x="4637" y="9791"/>
                    <a:pt x="4605" y="9612"/>
                  </a:cubicBezTo>
                  <a:cubicBezTo>
                    <a:pt x="4528" y="9226"/>
                    <a:pt x="4577" y="8813"/>
                    <a:pt x="4605" y="8421"/>
                  </a:cubicBezTo>
                  <a:cubicBezTo>
                    <a:pt x="4615" y="8226"/>
                    <a:pt x="4686" y="8046"/>
                    <a:pt x="4724" y="7856"/>
                  </a:cubicBezTo>
                  <a:cubicBezTo>
                    <a:pt x="4762" y="7666"/>
                    <a:pt x="4779" y="7481"/>
                    <a:pt x="4811" y="7296"/>
                  </a:cubicBezTo>
                  <a:cubicBezTo>
                    <a:pt x="4844" y="7095"/>
                    <a:pt x="4855" y="6899"/>
                    <a:pt x="4855" y="6698"/>
                  </a:cubicBezTo>
                  <a:cubicBezTo>
                    <a:pt x="4860" y="6524"/>
                    <a:pt x="4817" y="6367"/>
                    <a:pt x="4822" y="6193"/>
                  </a:cubicBezTo>
                  <a:cubicBezTo>
                    <a:pt x="4822" y="6100"/>
                    <a:pt x="4811" y="6008"/>
                    <a:pt x="4795" y="5916"/>
                  </a:cubicBezTo>
                  <a:cubicBezTo>
                    <a:pt x="4784" y="5829"/>
                    <a:pt x="4789" y="5742"/>
                    <a:pt x="4779" y="5660"/>
                  </a:cubicBezTo>
                  <a:cubicBezTo>
                    <a:pt x="4751" y="5464"/>
                    <a:pt x="4713" y="5269"/>
                    <a:pt x="4654" y="5084"/>
                  </a:cubicBezTo>
                  <a:cubicBezTo>
                    <a:pt x="4594" y="4899"/>
                    <a:pt x="4485" y="4752"/>
                    <a:pt x="4398" y="4584"/>
                  </a:cubicBezTo>
                  <a:cubicBezTo>
                    <a:pt x="4365" y="4524"/>
                    <a:pt x="4344" y="4459"/>
                    <a:pt x="4311" y="4399"/>
                  </a:cubicBezTo>
                  <a:cubicBezTo>
                    <a:pt x="4273" y="4345"/>
                    <a:pt x="4213" y="4317"/>
                    <a:pt x="4164" y="4268"/>
                  </a:cubicBezTo>
                  <a:cubicBezTo>
                    <a:pt x="4115" y="4214"/>
                    <a:pt x="4056" y="4160"/>
                    <a:pt x="4001" y="4111"/>
                  </a:cubicBezTo>
                  <a:cubicBezTo>
                    <a:pt x="3941" y="4073"/>
                    <a:pt x="3876" y="4035"/>
                    <a:pt x="3811" y="4002"/>
                  </a:cubicBezTo>
                  <a:lnTo>
                    <a:pt x="3719" y="3948"/>
                  </a:lnTo>
                  <a:cubicBezTo>
                    <a:pt x="3941" y="3714"/>
                    <a:pt x="4181" y="3497"/>
                    <a:pt x="4442" y="3301"/>
                  </a:cubicBezTo>
                  <a:cubicBezTo>
                    <a:pt x="4528" y="3230"/>
                    <a:pt x="4621" y="3170"/>
                    <a:pt x="4713" y="3105"/>
                  </a:cubicBezTo>
                  <a:close/>
                  <a:moveTo>
                    <a:pt x="5399" y="1"/>
                  </a:moveTo>
                  <a:cubicBezTo>
                    <a:pt x="5163" y="1"/>
                    <a:pt x="4927" y="14"/>
                    <a:pt x="4692" y="39"/>
                  </a:cubicBezTo>
                  <a:cubicBezTo>
                    <a:pt x="4420" y="72"/>
                    <a:pt x="4137" y="45"/>
                    <a:pt x="3882" y="137"/>
                  </a:cubicBezTo>
                  <a:cubicBezTo>
                    <a:pt x="3757" y="181"/>
                    <a:pt x="3626" y="197"/>
                    <a:pt x="3501" y="241"/>
                  </a:cubicBezTo>
                  <a:cubicBezTo>
                    <a:pt x="3343" y="295"/>
                    <a:pt x="3191" y="360"/>
                    <a:pt x="3050" y="436"/>
                  </a:cubicBezTo>
                  <a:cubicBezTo>
                    <a:pt x="2925" y="507"/>
                    <a:pt x="2816" y="588"/>
                    <a:pt x="2702" y="670"/>
                  </a:cubicBezTo>
                  <a:cubicBezTo>
                    <a:pt x="2610" y="719"/>
                    <a:pt x="2523" y="790"/>
                    <a:pt x="2447" y="866"/>
                  </a:cubicBezTo>
                  <a:cubicBezTo>
                    <a:pt x="2387" y="909"/>
                    <a:pt x="2322" y="953"/>
                    <a:pt x="2256" y="996"/>
                  </a:cubicBezTo>
                  <a:cubicBezTo>
                    <a:pt x="2148" y="1056"/>
                    <a:pt x="2039" y="1121"/>
                    <a:pt x="1941" y="1192"/>
                  </a:cubicBezTo>
                  <a:cubicBezTo>
                    <a:pt x="1816" y="1301"/>
                    <a:pt x="1696" y="1420"/>
                    <a:pt x="1582" y="1545"/>
                  </a:cubicBezTo>
                  <a:lnTo>
                    <a:pt x="1571" y="1545"/>
                  </a:lnTo>
                  <a:cubicBezTo>
                    <a:pt x="1555" y="1551"/>
                    <a:pt x="1550" y="1567"/>
                    <a:pt x="1550" y="1583"/>
                  </a:cubicBezTo>
                  <a:cubicBezTo>
                    <a:pt x="1495" y="1643"/>
                    <a:pt x="1436" y="1703"/>
                    <a:pt x="1376" y="1763"/>
                  </a:cubicBezTo>
                  <a:cubicBezTo>
                    <a:pt x="1175" y="1958"/>
                    <a:pt x="1093" y="2241"/>
                    <a:pt x="957" y="2480"/>
                  </a:cubicBezTo>
                  <a:cubicBezTo>
                    <a:pt x="892" y="2589"/>
                    <a:pt x="859" y="2703"/>
                    <a:pt x="794" y="2812"/>
                  </a:cubicBezTo>
                  <a:cubicBezTo>
                    <a:pt x="718" y="2937"/>
                    <a:pt x="653" y="3073"/>
                    <a:pt x="604" y="3214"/>
                  </a:cubicBezTo>
                  <a:cubicBezTo>
                    <a:pt x="408" y="3790"/>
                    <a:pt x="164" y="4366"/>
                    <a:pt x="98" y="4981"/>
                  </a:cubicBezTo>
                  <a:cubicBezTo>
                    <a:pt x="33" y="5535"/>
                    <a:pt x="0" y="6149"/>
                    <a:pt x="131" y="6698"/>
                  </a:cubicBezTo>
                  <a:cubicBezTo>
                    <a:pt x="196" y="6992"/>
                    <a:pt x="289" y="7285"/>
                    <a:pt x="408" y="7563"/>
                  </a:cubicBezTo>
                  <a:cubicBezTo>
                    <a:pt x="463" y="7693"/>
                    <a:pt x="495" y="7829"/>
                    <a:pt x="549" y="7959"/>
                  </a:cubicBezTo>
                  <a:cubicBezTo>
                    <a:pt x="604" y="8084"/>
                    <a:pt x="664" y="8204"/>
                    <a:pt x="734" y="8318"/>
                  </a:cubicBezTo>
                  <a:cubicBezTo>
                    <a:pt x="881" y="8585"/>
                    <a:pt x="973" y="8873"/>
                    <a:pt x="1147" y="9128"/>
                  </a:cubicBezTo>
                  <a:cubicBezTo>
                    <a:pt x="1316" y="9378"/>
                    <a:pt x="1523" y="9601"/>
                    <a:pt x="1762" y="9786"/>
                  </a:cubicBezTo>
                  <a:cubicBezTo>
                    <a:pt x="1870" y="9873"/>
                    <a:pt x="1990" y="9949"/>
                    <a:pt x="2099" y="10036"/>
                  </a:cubicBezTo>
                  <a:cubicBezTo>
                    <a:pt x="2207" y="10107"/>
                    <a:pt x="2322" y="10172"/>
                    <a:pt x="2441" y="10221"/>
                  </a:cubicBezTo>
                  <a:cubicBezTo>
                    <a:pt x="2544" y="10280"/>
                    <a:pt x="2615" y="10367"/>
                    <a:pt x="2735" y="10405"/>
                  </a:cubicBezTo>
                  <a:cubicBezTo>
                    <a:pt x="2881" y="10454"/>
                    <a:pt x="3028" y="10498"/>
                    <a:pt x="3170" y="10552"/>
                  </a:cubicBezTo>
                  <a:cubicBezTo>
                    <a:pt x="3463" y="10650"/>
                    <a:pt x="3762" y="10732"/>
                    <a:pt x="4066" y="10797"/>
                  </a:cubicBezTo>
                  <a:cubicBezTo>
                    <a:pt x="4360" y="10862"/>
                    <a:pt x="4664" y="10862"/>
                    <a:pt x="4963" y="10900"/>
                  </a:cubicBezTo>
                  <a:cubicBezTo>
                    <a:pt x="5099" y="10919"/>
                    <a:pt x="5236" y="10929"/>
                    <a:pt x="5374" y="10929"/>
                  </a:cubicBezTo>
                  <a:cubicBezTo>
                    <a:pt x="5546" y="10929"/>
                    <a:pt x="5718" y="10914"/>
                    <a:pt x="5887" y="10884"/>
                  </a:cubicBezTo>
                  <a:cubicBezTo>
                    <a:pt x="6023" y="10857"/>
                    <a:pt x="6159" y="10868"/>
                    <a:pt x="6295" y="10835"/>
                  </a:cubicBezTo>
                  <a:cubicBezTo>
                    <a:pt x="6447" y="10808"/>
                    <a:pt x="6594" y="10770"/>
                    <a:pt x="6735" y="10721"/>
                  </a:cubicBezTo>
                  <a:cubicBezTo>
                    <a:pt x="6871" y="10666"/>
                    <a:pt x="7013" y="10650"/>
                    <a:pt x="7143" y="10596"/>
                  </a:cubicBezTo>
                  <a:cubicBezTo>
                    <a:pt x="7279" y="10541"/>
                    <a:pt x="7399" y="10465"/>
                    <a:pt x="7529" y="10405"/>
                  </a:cubicBezTo>
                  <a:cubicBezTo>
                    <a:pt x="7790" y="10291"/>
                    <a:pt x="8040" y="10155"/>
                    <a:pt x="8279" y="9998"/>
                  </a:cubicBezTo>
                  <a:cubicBezTo>
                    <a:pt x="8524" y="9846"/>
                    <a:pt x="8758" y="9672"/>
                    <a:pt x="8975" y="9481"/>
                  </a:cubicBezTo>
                  <a:cubicBezTo>
                    <a:pt x="9187" y="9286"/>
                    <a:pt x="9334" y="9052"/>
                    <a:pt x="9486" y="8813"/>
                  </a:cubicBezTo>
                  <a:cubicBezTo>
                    <a:pt x="9557" y="8704"/>
                    <a:pt x="9649" y="8606"/>
                    <a:pt x="9725" y="8508"/>
                  </a:cubicBezTo>
                  <a:cubicBezTo>
                    <a:pt x="9818" y="8383"/>
                    <a:pt x="9888" y="8247"/>
                    <a:pt x="9943" y="8101"/>
                  </a:cubicBezTo>
                  <a:cubicBezTo>
                    <a:pt x="10057" y="7823"/>
                    <a:pt x="10160" y="7541"/>
                    <a:pt x="10258" y="7253"/>
                  </a:cubicBezTo>
                  <a:cubicBezTo>
                    <a:pt x="10361" y="6943"/>
                    <a:pt x="10448" y="6628"/>
                    <a:pt x="10508" y="6307"/>
                  </a:cubicBezTo>
                  <a:cubicBezTo>
                    <a:pt x="10573" y="5997"/>
                    <a:pt x="10638" y="5687"/>
                    <a:pt x="10622" y="5377"/>
                  </a:cubicBezTo>
                  <a:cubicBezTo>
                    <a:pt x="10606" y="5068"/>
                    <a:pt x="10633" y="4763"/>
                    <a:pt x="10595" y="4453"/>
                  </a:cubicBezTo>
                  <a:cubicBezTo>
                    <a:pt x="10551" y="4149"/>
                    <a:pt x="10448" y="3850"/>
                    <a:pt x="10361" y="3551"/>
                  </a:cubicBezTo>
                  <a:cubicBezTo>
                    <a:pt x="10280" y="3247"/>
                    <a:pt x="10138" y="2986"/>
                    <a:pt x="9997" y="2708"/>
                  </a:cubicBezTo>
                  <a:cubicBezTo>
                    <a:pt x="9856" y="2437"/>
                    <a:pt x="9687" y="2181"/>
                    <a:pt x="9497" y="1947"/>
                  </a:cubicBezTo>
                  <a:cubicBezTo>
                    <a:pt x="9116" y="1469"/>
                    <a:pt x="8654" y="1007"/>
                    <a:pt x="8122" y="703"/>
                  </a:cubicBezTo>
                  <a:cubicBezTo>
                    <a:pt x="7882" y="567"/>
                    <a:pt x="7627" y="458"/>
                    <a:pt x="7377" y="338"/>
                  </a:cubicBezTo>
                  <a:cubicBezTo>
                    <a:pt x="7100" y="219"/>
                    <a:pt x="6806" y="137"/>
                    <a:pt x="6502" y="99"/>
                  </a:cubicBezTo>
                  <a:cubicBezTo>
                    <a:pt x="6137" y="33"/>
                    <a:pt x="5768" y="1"/>
                    <a:pt x="5399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6"/>
            <p:cNvSpPr/>
            <p:nvPr/>
          </p:nvSpPr>
          <p:spPr>
            <a:xfrm>
              <a:off x="5592650" y="2338550"/>
              <a:ext cx="6150" cy="15350"/>
            </a:xfrm>
            <a:custGeom>
              <a:rect b="b" l="l" r="r" t="t"/>
              <a:pathLst>
                <a:path extrusionOk="0" h="614" w="246">
                  <a:moveTo>
                    <a:pt x="150" y="0"/>
                  </a:moveTo>
                  <a:cubicBezTo>
                    <a:pt x="116" y="0"/>
                    <a:pt x="84" y="22"/>
                    <a:pt x="87" y="67"/>
                  </a:cubicBezTo>
                  <a:cubicBezTo>
                    <a:pt x="87" y="89"/>
                    <a:pt x="60" y="116"/>
                    <a:pt x="54" y="138"/>
                  </a:cubicBezTo>
                  <a:cubicBezTo>
                    <a:pt x="38" y="171"/>
                    <a:pt x="33" y="203"/>
                    <a:pt x="22" y="236"/>
                  </a:cubicBezTo>
                  <a:cubicBezTo>
                    <a:pt x="11" y="279"/>
                    <a:pt x="6" y="323"/>
                    <a:pt x="6" y="372"/>
                  </a:cubicBezTo>
                  <a:cubicBezTo>
                    <a:pt x="0" y="470"/>
                    <a:pt x="16" y="573"/>
                    <a:pt x="125" y="611"/>
                  </a:cubicBezTo>
                  <a:cubicBezTo>
                    <a:pt x="131" y="612"/>
                    <a:pt x="137" y="613"/>
                    <a:pt x="142" y="613"/>
                  </a:cubicBezTo>
                  <a:cubicBezTo>
                    <a:pt x="204" y="613"/>
                    <a:pt x="246" y="536"/>
                    <a:pt x="196" y="486"/>
                  </a:cubicBezTo>
                  <a:cubicBezTo>
                    <a:pt x="158" y="448"/>
                    <a:pt x="174" y="350"/>
                    <a:pt x="174" y="307"/>
                  </a:cubicBezTo>
                  <a:cubicBezTo>
                    <a:pt x="179" y="263"/>
                    <a:pt x="185" y="220"/>
                    <a:pt x="196" y="182"/>
                  </a:cubicBezTo>
                  <a:cubicBezTo>
                    <a:pt x="212" y="138"/>
                    <a:pt x="234" y="116"/>
                    <a:pt x="228" y="67"/>
                  </a:cubicBezTo>
                  <a:cubicBezTo>
                    <a:pt x="223" y="23"/>
                    <a:pt x="185" y="0"/>
                    <a:pt x="150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6"/>
            <p:cNvSpPr/>
            <p:nvPr/>
          </p:nvSpPr>
          <p:spPr>
            <a:xfrm>
              <a:off x="5599575" y="2342625"/>
              <a:ext cx="6950" cy="14575"/>
            </a:xfrm>
            <a:custGeom>
              <a:rect b="b" l="l" r="r" t="t"/>
              <a:pathLst>
                <a:path extrusionOk="0" h="583" w="278">
                  <a:moveTo>
                    <a:pt x="101" y="1"/>
                  </a:moveTo>
                  <a:cubicBezTo>
                    <a:pt x="70" y="1"/>
                    <a:pt x="38" y="21"/>
                    <a:pt x="38" y="62"/>
                  </a:cubicBezTo>
                  <a:cubicBezTo>
                    <a:pt x="38" y="100"/>
                    <a:pt x="17" y="138"/>
                    <a:pt x="11" y="176"/>
                  </a:cubicBezTo>
                  <a:cubicBezTo>
                    <a:pt x="6" y="231"/>
                    <a:pt x="0" y="290"/>
                    <a:pt x="0" y="345"/>
                  </a:cubicBezTo>
                  <a:cubicBezTo>
                    <a:pt x="0" y="425"/>
                    <a:pt x="28" y="582"/>
                    <a:pt x="133" y="582"/>
                  </a:cubicBezTo>
                  <a:cubicBezTo>
                    <a:pt x="143" y="582"/>
                    <a:pt x="153" y="581"/>
                    <a:pt x="163" y="578"/>
                  </a:cubicBezTo>
                  <a:cubicBezTo>
                    <a:pt x="278" y="546"/>
                    <a:pt x="201" y="426"/>
                    <a:pt x="191" y="350"/>
                  </a:cubicBezTo>
                  <a:cubicBezTo>
                    <a:pt x="180" y="258"/>
                    <a:pt x="169" y="154"/>
                    <a:pt x="163" y="62"/>
                  </a:cubicBezTo>
                  <a:cubicBezTo>
                    <a:pt x="163" y="21"/>
                    <a:pt x="132" y="1"/>
                    <a:pt x="101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6"/>
            <p:cNvSpPr/>
            <p:nvPr/>
          </p:nvSpPr>
          <p:spPr>
            <a:xfrm>
              <a:off x="5605675" y="2347050"/>
              <a:ext cx="7500" cy="13450"/>
            </a:xfrm>
            <a:custGeom>
              <a:rect b="b" l="l" r="r" t="t"/>
              <a:pathLst>
                <a:path extrusionOk="0" h="538" w="300">
                  <a:moveTo>
                    <a:pt x="142" y="1"/>
                  </a:moveTo>
                  <a:cubicBezTo>
                    <a:pt x="111" y="1"/>
                    <a:pt x="80" y="18"/>
                    <a:pt x="66" y="54"/>
                  </a:cubicBezTo>
                  <a:cubicBezTo>
                    <a:pt x="44" y="200"/>
                    <a:pt x="1" y="537"/>
                    <a:pt x="240" y="537"/>
                  </a:cubicBezTo>
                  <a:cubicBezTo>
                    <a:pt x="273" y="537"/>
                    <a:pt x="300" y="505"/>
                    <a:pt x="289" y="472"/>
                  </a:cubicBezTo>
                  <a:cubicBezTo>
                    <a:pt x="278" y="401"/>
                    <a:pt x="246" y="342"/>
                    <a:pt x="235" y="276"/>
                  </a:cubicBezTo>
                  <a:cubicBezTo>
                    <a:pt x="224" y="206"/>
                    <a:pt x="229" y="130"/>
                    <a:pt x="218" y="54"/>
                  </a:cubicBezTo>
                  <a:cubicBezTo>
                    <a:pt x="205" y="18"/>
                    <a:pt x="174" y="1"/>
                    <a:pt x="142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6"/>
            <p:cNvSpPr/>
            <p:nvPr/>
          </p:nvSpPr>
          <p:spPr>
            <a:xfrm>
              <a:off x="5658550" y="2355475"/>
              <a:ext cx="7175" cy="14200"/>
            </a:xfrm>
            <a:custGeom>
              <a:rect b="b" l="l" r="r" t="t"/>
              <a:pathLst>
                <a:path extrusionOk="0" h="568" w="287">
                  <a:moveTo>
                    <a:pt x="85" y="1"/>
                  </a:moveTo>
                  <a:cubicBezTo>
                    <a:pt x="43" y="1"/>
                    <a:pt x="0" y="29"/>
                    <a:pt x="0" y="86"/>
                  </a:cubicBezTo>
                  <a:cubicBezTo>
                    <a:pt x="0" y="157"/>
                    <a:pt x="17" y="228"/>
                    <a:pt x="22" y="298"/>
                  </a:cubicBezTo>
                  <a:cubicBezTo>
                    <a:pt x="33" y="369"/>
                    <a:pt x="55" y="434"/>
                    <a:pt x="82" y="499"/>
                  </a:cubicBezTo>
                  <a:cubicBezTo>
                    <a:pt x="95" y="547"/>
                    <a:pt x="132" y="568"/>
                    <a:pt x="170" y="568"/>
                  </a:cubicBezTo>
                  <a:cubicBezTo>
                    <a:pt x="227" y="568"/>
                    <a:pt x="286" y="520"/>
                    <a:pt x="267" y="445"/>
                  </a:cubicBezTo>
                  <a:cubicBezTo>
                    <a:pt x="251" y="385"/>
                    <a:pt x="218" y="336"/>
                    <a:pt x="207" y="276"/>
                  </a:cubicBezTo>
                  <a:cubicBezTo>
                    <a:pt x="191" y="211"/>
                    <a:pt x="174" y="151"/>
                    <a:pt x="169" y="86"/>
                  </a:cubicBezTo>
                  <a:cubicBezTo>
                    <a:pt x="169" y="29"/>
                    <a:pt x="127" y="1"/>
                    <a:pt x="85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5667250" y="2355725"/>
              <a:ext cx="5725" cy="13025"/>
            </a:xfrm>
            <a:custGeom>
              <a:rect b="b" l="l" r="r" t="t"/>
              <a:pathLst>
                <a:path extrusionOk="0" h="521" w="229">
                  <a:moveTo>
                    <a:pt x="117" y="0"/>
                  </a:moveTo>
                  <a:cubicBezTo>
                    <a:pt x="64" y="0"/>
                    <a:pt x="17" y="63"/>
                    <a:pt x="51" y="119"/>
                  </a:cubicBezTo>
                  <a:lnTo>
                    <a:pt x="51" y="119"/>
                  </a:lnTo>
                  <a:cubicBezTo>
                    <a:pt x="48" y="113"/>
                    <a:pt x="47" y="111"/>
                    <a:pt x="47" y="111"/>
                  </a:cubicBezTo>
                  <a:lnTo>
                    <a:pt x="47" y="111"/>
                  </a:lnTo>
                  <a:cubicBezTo>
                    <a:pt x="46" y="111"/>
                    <a:pt x="49" y="119"/>
                    <a:pt x="49" y="136"/>
                  </a:cubicBezTo>
                  <a:cubicBezTo>
                    <a:pt x="49" y="152"/>
                    <a:pt x="49" y="163"/>
                    <a:pt x="44" y="180"/>
                  </a:cubicBezTo>
                  <a:cubicBezTo>
                    <a:pt x="38" y="212"/>
                    <a:pt x="28" y="245"/>
                    <a:pt x="22" y="283"/>
                  </a:cubicBezTo>
                  <a:cubicBezTo>
                    <a:pt x="11" y="348"/>
                    <a:pt x="0" y="446"/>
                    <a:pt x="55" y="495"/>
                  </a:cubicBezTo>
                  <a:cubicBezTo>
                    <a:pt x="72" y="512"/>
                    <a:pt x="94" y="520"/>
                    <a:pt x="115" y="520"/>
                  </a:cubicBezTo>
                  <a:cubicBezTo>
                    <a:pt x="159" y="520"/>
                    <a:pt x="201" y="486"/>
                    <a:pt x="201" y="435"/>
                  </a:cubicBezTo>
                  <a:lnTo>
                    <a:pt x="201" y="348"/>
                  </a:lnTo>
                  <a:cubicBezTo>
                    <a:pt x="201" y="310"/>
                    <a:pt x="212" y="266"/>
                    <a:pt x="218" y="223"/>
                  </a:cubicBezTo>
                  <a:cubicBezTo>
                    <a:pt x="229" y="152"/>
                    <a:pt x="212" y="76"/>
                    <a:pt x="169" y="22"/>
                  </a:cubicBezTo>
                  <a:cubicBezTo>
                    <a:pt x="153" y="7"/>
                    <a:pt x="135" y="0"/>
                    <a:pt x="117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6"/>
            <p:cNvSpPr/>
            <p:nvPr/>
          </p:nvSpPr>
          <p:spPr>
            <a:xfrm>
              <a:off x="5675675" y="2359250"/>
              <a:ext cx="6050" cy="10225"/>
            </a:xfrm>
            <a:custGeom>
              <a:rect b="b" l="l" r="r" t="t"/>
              <a:pathLst>
                <a:path extrusionOk="0" h="409" w="242">
                  <a:moveTo>
                    <a:pt x="133" y="1"/>
                  </a:moveTo>
                  <a:cubicBezTo>
                    <a:pt x="107" y="1"/>
                    <a:pt x="81" y="11"/>
                    <a:pt x="60" y="33"/>
                  </a:cubicBezTo>
                  <a:lnTo>
                    <a:pt x="60" y="28"/>
                  </a:lnTo>
                  <a:lnTo>
                    <a:pt x="60" y="28"/>
                  </a:lnTo>
                  <a:cubicBezTo>
                    <a:pt x="44" y="49"/>
                    <a:pt x="44" y="82"/>
                    <a:pt x="66" y="98"/>
                  </a:cubicBezTo>
                  <a:cubicBezTo>
                    <a:pt x="55" y="120"/>
                    <a:pt x="49" y="136"/>
                    <a:pt x="38" y="158"/>
                  </a:cubicBezTo>
                  <a:cubicBezTo>
                    <a:pt x="0" y="234"/>
                    <a:pt x="6" y="321"/>
                    <a:pt x="49" y="392"/>
                  </a:cubicBezTo>
                  <a:cubicBezTo>
                    <a:pt x="63" y="403"/>
                    <a:pt x="78" y="408"/>
                    <a:pt x="93" y="408"/>
                  </a:cubicBezTo>
                  <a:cubicBezTo>
                    <a:pt x="108" y="408"/>
                    <a:pt x="123" y="403"/>
                    <a:pt x="136" y="392"/>
                  </a:cubicBezTo>
                  <a:cubicBezTo>
                    <a:pt x="169" y="337"/>
                    <a:pt x="196" y="283"/>
                    <a:pt x="207" y="223"/>
                  </a:cubicBezTo>
                  <a:cubicBezTo>
                    <a:pt x="223" y="185"/>
                    <a:pt x="234" y="147"/>
                    <a:pt x="234" y="109"/>
                  </a:cubicBezTo>
                  <a:cubicBezTo>
                    <a:pt x="242" y="46"/>
                    <a:pt x="188" y="1"/>
                    <a:pt x="133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6"/>
            <p:cNvSpPr/>
            <p:nvPr/>
          </p:nvSpPr>
          <p:spPr>
            <a:xfrm>
              <a:off x="5747375" y="2318700"/>
              <a:ext cx="6200" cy="10675"/>
            </a:xfrm>
            <a:custGeom>
              <a:rect b="b" l="l" r="r" t="t"/>
              <a:pathLst>
                <a:path extrusionOk="0" h="427" w="248">
                  <a:moveTo>
                    <a:pt x="104" y="0"/>
                  </a:moveTo>
                  <a:cubicBezTo>
                    <a:pt x="49" y="0"/>
                    <a:pt x="0" y="70"/>
                    <a:pt x="51" y="117"/>
                  </a:cubicBezTo>
                  <a:cubicBezTo>
                    <a:pt x="79" y="149"/>
                    <a:pt x="46" y="220"/>
                    <a:pt x="46" y="253"/>
                  </a:cubicBezTo>
                  <a:cubicBezTo>
                    <a:pt x="35" y="318"/>
                    <a:pt x="62" y="378"/>
                    <a:pt x="111" y="416"/>
                  </a:cubicBezTo>
                  <a:cubicBezTo>
                    <a:pt x="124" y="423"/>
                    <a:pt x="139" y="427"/>
                    <a:pt x="153" y="427"/>
                  </a:cubicBezTo>
                  <a:cubicBezTo>
                    <a:pt x="180" y="427"/>
                    <a:pt x="207" y="414"/>
                    <a:pt x="225" y="389"/>
                  </a:cubicBezTo>
                  <a:cubicBezTo>
                    <a:pt x="247" y="350"/>
                    <a:pt x="247" y="307"/>
                    <a:pt x="231" y="274"/>
                  </a:cubicBezTo>
                  <a:lnTo>
                    <a:pt x="231" y="269"/>
                  </a:lnTo>
                  <a:cubicBezTo>
                    <a:pt x="225" y="264"/>
                    <a:pt x="220" y="258"/>
                    <a:pt x="209" y="253"/>
                  </a:cubicBezTo>
                  <a:lnTo>
                    <a:pt x="209" y="177"/>
                  </a:lnTo>
                  <a:cubicBezTo>
                    <a:pt x="214" y="117"/>
                    <a:pt x="193" y="62"/>
                    <a:pt x="149" y="19"/>
                  </a:cubicBezTo>
                  <a:cubicBezTo>
                    <a:pt x="135" y="6"/>
                    <a:pt x="119" y="0"/>
                    <a:pt x="104" y="0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6"/>
            <p:cNvSpPr/>
            <p:nvPr/>
          </p:nvSpPr>
          <p:spPr>
            <a:xfrm>
              <a:off x="5754900" y="2316025"/>
              <a:ext cx="6275" cy="9925"/>
            </a:xfrm>
            <a:custGeom>
              <a:rect b="b" l="l" r="r" t="t"/>
              <a:pathLst>
                <a:path extrusionOk="0" h="397" w="251">
                  <a:moveTo>
                    <a:pt x="60" y="1"/>
                  </a:moveTo>
                  <a:cubicBezTo>
                    <a:pt x="28" y="1"/>
                    <a:pt x="0" y="33"/>
                    <a:pt x="0" y="61"/>
                  </a:cubicBezTo>
                  <a:lnTo>
                    <a:pt x="0" y="82"/>
                  </a:lnTo>
                  <a:cubicBezTo>
                    <a:pt x="0" y="115"/>
                    <a:pt x="22" y="137"/>
                    <a:pt x="55" y="137"/>
                  </a:cubicBezTo>
                  <a:cubicBezTo>
                    <a:pt x="66" y="159"/>
                    <a:pt x="66" y="180"/>
                    <a:pt x="66" y="202"/>
                  </a:cubicBezTo>
                  <a:cubicBezTo>
                    <a:pt x="66" y="245"/>
                    <a:pt x="71" y="294"/>
                    <a:pt x="82" y="343"/>
                  </a:cubicBezTo>
                  <a:cubicBezTo>
                    <a:pt x="87" y="365"/>
                    <a:pt x="109" y="387"/>
                    <a:pt x="131" y="392"/>
                  </a:cubicBezTo>
                  <a:cubicBezTo>
                    <a:pt x="139" y="395"/>
                    <a:pt x="146" y="396"/>
                    <a:pt x="152" y="396"/>
                  </a:cubicBezTo>
                  <a:cubicBezTo>
                    <a:pt x="158" y="396"/>
                    <a:pt x="164" y="395"/>
                    <a:pt x="169" y="392"/>
                  </a:cubicBezTo>
                  <a:cubicBezTo>
                    <a:pt x="196" y="387"/>
                    <a:pt x="212" y="365"/>
                    <a:pt x="223" y="343"/>
                  </a:cubicBezTo>
                  <a:cubicBezTo>
                    <a:pt x="245" y="273"/>
                    <a:pt x="250" y="202"/>
                    <a:pt x="229" y="131"/>
                  </a:cubicBezTo>
                  <a:cubicBezTo>
                    <a:pt x="207" y="55"/>
                    <a:pt x="136" y="6"/>
                    <a:pt x="60" y="1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26"/>
          <p:cNvGrpSpPr/>
          <p:nvPr/>
        </p:nvGrpSpPr>
        <p:grpSpPr>
          <a:xfrm>
            <a:off x="7759471" y="3873431"/>
            <a:ext cx="548693" cy="548692"/>
            <a:chOff x="5710050" y="4315875"/>
            <a:chExt cx="230650" cy="230050"/>
          </a:xfrm>
        </p:grpSpPr>
        <p:sp>
          <p:nvSpPr>
            <p:cNvPr id="498" name="Google Shape;498;p26"/>
            <p:cNvSpPr/>
            <p:nvPr/>
          </p:nvSpPr>
          <p:spPr>
            <a:xfrm>
              <a:off x="5710050" y="4315875"/>
              <a:ext cx="230650" cy="230050"/>
            </a:xfrm>
            <a:custGeom>
              <a:rect b="b" l="l" r="r" t="t"/>
              <a:pathLst>
                <a:path extrusionOk="0" h="9202" w="9226">
                  <a:moveTo>
                    <a:pt x="4904" y="147"/>
                  </a:moveTo>
                  <a:lnTo>
                    <a:pt x="4904" y="147"/>
                  </a:lnTo>
                  <a:cubicBezTo>
                    <a:pt x="4991" y="163"/>
                    <a:pt x="5078" y="190"/>
                    <a:pt x="5165" y="218"/>
                  </a:cubicBezTo>
                  <a:cubicBezTo>
                    <a:pt x="5219" y="239"/>
                    <a:pt x="5273" y="266"/>
                    <a:pt x="5328" y="299"/>
                  </a:cubicBezTo>
                  <a:cubicBezTo>
                    <a:pt x="5235" y="261"/>
                    <a:pt x="5143" y="228"/>
                    <a:pt x="5045" y="190"/>
                  </a:cubicBezTo>
                  <a:cubicBezTo>
                    <a:pt x="5002" y="174"/>
                    <a:pt x="4953" y="158"/>
                    <a:pt x="4904" y="147"/>
                  </a:cubicBezTo>
                  <a:close/>
                  <a:moveTo>
                    <a:pt x="4795" y="544"/>
                  </a:moveTo>
                  <a:cubicBezTo>
                    <a:pt x="4974" y="571"/>
                    <a:pt x="5094" y="652"/>
                    <a:pt x="5235" y="756"/>
                  </a:cubicBezTo>
                  <a:cubicBezTo>
                    <a:pt x="5301" y="805"/>
                    <a:pt x="5371" y="843"/>
                    <a:pt x="5436" y="886"/>
                  </a:cubicBezTo>
                  <a:cubicBezTo>
                    <a:pt x="5491" y="935"/>
                    <a:pt x="5545" y="989"/>
                    <a:pt x="5594" y="1049"/>
                  </a:cubicBezTo>
                  <a:cubicBezTo>
                    <a:pt x="5828" y="1283"/>
                    <a:pt x="5985" y="1615"/>
                    <a:pt x="6094" y="1930"/>
                  </a:cubicBezTo>
                  <a:cubicBezTo>
                    <a:pt x="6094" y="1930"/>
                    <a:pt x="6094" y="1930"/>
                    <a:pt x="6094" y="1935"/>
                  </a:cubicBezTo>
                  <a:cubicBezTo>
                    <a:pt x="6067" y="1946"/>
                    <a:pt x="6034" y="1962"/>
                    <a:pt x="6007" y="1973"/>
                  </a:cubicBezTo>
                  <a:lnTo>
                    <a:pt x="6007" y="1979"/>
                  </a:lnTo>
                  <a:cubicBezTo>
                    <a:pt x="5937" y="1995"/>
                    <a:pt x="5871" y="2022"/>
                    <a:pt x="5811" y="2055"/>
                  </a:cubicBezTo>
                  <a:cubicBezTo>
                    <a:pt x="5648" y="2136"/>
                    <a:pt x="5502" y="2245"/>
                    <a:pt x="5371" y="2376"/>
                  </a:cubicBezTo>
                  <a:cubicBezTo>
                    <a:pt x="5360" y="2381"/>
                    <a:pt x="5355" y="2392"/>
                    <a:pt x="5355" y="2403"/>
                  </a:cubicBezTo>
                  <a:cubicBezTo>
                    <a:pt x="5284" y="2403"/>
                    <a:pt x="5214" y="2397"/>
                    <a:pt x="5143" y="2386"/>
                  </a:cubicBezTo>
                  <a:cubicBezTo>
                    <a:pt x="5078" y="2374"/>
                    <a:pt x="5012" y="2368"/>
                    <a:pt x="4945" y="2368"/>
                  </a:cubicBezTo>
                  <a:cubicBezTo>
                    <a:pt x="4922" y="2368"/>
                    <a:pt x="4900" y="2369"/>
                    <a:pt x="4877" y="2370"/>
                  </a:cubicBezTo>
                  <a:cubicBezTo>
                    <a:pt x="4692" y="2370"/>
                    <a:pt x="4501" y="2381"/>
                    <a:pt x="4322" y="2403"/>
                  </a:cubicBezTo>
                  <a:cubicBezTo>
                    <a:pt x="4284" y="2408"/>
                    <a:pt x="4251" y="2414"/>
                    <a:pt x="4224" y="2414"/>
                  </a:cubicBezTo>
                  <a:cubicBezTo>
                    <a:pt x="4159" y="2365"/>
                    <a:pt x="4094" y="2316"/>
                    <a:pt x="4034" y="2267"/>
                  </a:cubicBezTo>
                  <a:cubicBezTo>
                    <a:pt x="3969" y="2212"/>
                    <a:pt x="3904" y="2180"/>
                    <a:pt x="3838" y="2131"/>
                  </a:cubicBezTo>
                  <a:cubicBezTo>
                    <a:pt x="3702" y="2033"/>
                    <a:pt x="3556" y="1946"/>
                    <a:pt x="3409" y="1870"/>
                  </a:cubicBezTo>
                  <a:lnTo>
                    <a:pt x="3316" y="1821"/>
                  </a:lnTo>
                  <a:cubicBezTo>
                    <a:pt x="3414" y="1533"/>
                    <a:pt x="3572" y="1272"/>
                    <a:pt x="3779" y="1049"/>
                  </a:cubicBezTo>
                  <a:cubicBezTo>
                    <a:pt x="3827" y="995"/>
                    <a:pt x="3876" y="940"/>
                    <a:pt x="3936" y="892"/>
                  </a:cubicBezTo>
                  <a:cubicBezTo>
                    <a:pt x="4001" y="843"/>
                    <a:pt x="4072" y="805"/>
                    <a:pt x="4132" y="756"/>
                  </a:cubicBezTo>
                  <a:cubicBezTo>
                    <a:pt x="4219" y="696"/>
                    <a:pt x="4306" y="642"/>
                    <a:pt x="4398" y="598"/>
                  </a:cubicBezTo>
                  <a:cubicBezTo>
                    <a:pt x="4458" y="587"/>
                    <a:pt x="4518" y="565"/>
                    <a:pt x="4572" y="560"/>
                  </a:cubicBezTo>
                  <a:cubicBezTo>
                    <a:pt x="4626" y="555"/>
                    <a:pt x="4681" y="555"/>
                    <a:pt x="4735" y="544"/>
                  </a:cubicBezTo>
                  <a:close/>
                  <a:moveTo>
                    <a:pt x="6138" y="2071"/>
                  </a:moveTo>
                  <a:cubicBezTo>
                    <a:pt x="6154" y="2120"/>
                    <a:pt x="6165" y="2169"/>
                    <a:pt x="6176" y="2218"/>
                  </a:cubicBezTo>
                  <a:cubicBezTo>
                    <a:pt x="6051" y="2283"/>
                    <a:pt x="5931" y="2354"/>
                    <a:pt x="5811" y="2430"/>
                  </a:cubicBezTo>
                  <a:cubicBezTo>
                    <a:pt x="5708" y="2419"/>
                    <a:pt x="5610" y="2408"/>
                    <a:pt x="5513" y="2408"/>
                  </a:cubicBezTo>
                  <a:cubicBezTo>
                    <a:pt x="5583" y="2370"/>
                    <a:pt x="5648" y="2332"/>
                    <a:pt x="5708" y="2289"/>
                  </a:cubicBezTo>
                  <a:cubicBezTo>
                    <a:pt x="5784" y="2234"/>
                    <a:pt x="5860" y="2185"/>
                    <a:pt x="5942" y="2147"/>
                  </a:cubicBezTo>
                  <a:cubicBezTo>
                    <a:pt x="6013" y="2131"/>
                    <a:pt x="6078" y="2104"/>
                    <a:pt x="6138" y="2071"/>
                  </a:cubicBezTo>
                  <a:close/>
                  <a:moveTo>
                    <a:pt x="6197" y="2321"/>
                  </a:moveTo>
                  <a:cubicBezTo>
                    <a:pt x="6203" y="2359"/>
                    <a:pt x="6214" y="2403"/>
                    <a:pt x="6219" y="2441"/>
                  </a:cubicBezTo>
                  <a:lnTo>
                    <a:pt x="5980" y="2441"/>
                  </a:lnTo>
                  <a:cubicBezTo>
                    <a:pt x="6051" y="2397"/>
                    <a:pt x="6127" y="2359"/>
                    <a:pt x="6197" y="2321"/>
                  </a:cubicBezTo>
                  <a:close/>
                  <a:moveTo>
                    <a:pt x="3289" y="1903"/>
                  </a:moveTo>
                  <a:cubicBezTo>
                    <a:pt x="3431" y="1968"/>
                    <a:pt x="3567" y="2044"/>
                    <a:pt x="3697" y="2125"/>
                  </a:cubicBezTo>
                  <a:lnTo>
                    <a:pt x="3697" y="2131"/>
                  </a:lnTo>
                  <a:cubicBezTo>
                    <a:pt x="3833" y="2223"/>
                    <a:pt x="3958" y="2321"/>
                    <a:pt x="4088" y="2424"/>
                  </a:cubicBezTo>
                  <a:lnTo>
                    <a:pt x="4029" y="2424"/>
                  </a:lnTo>
                  <a:cubicBezTo>
                    <a:pt x="3969" y="2424"/>
                    <a:pt x="3909" y="2430"/>
                    <a:pt x="3849" y="2446"/>
                  </a:cubicBezTo>
                  <a:cubicBezTo>
                    <a:pt x="3686" y="2343"/>
                    <a:pt x="3518" y="2240"/>
                    <a:pt x="3355" y="2136"/>
                  </a:cubicBezTo>
                  <a:lnTo>
                    <a:pt x="3235" y="2066"/>
                  </a:lnTo>
                  <a:cubicBezTo>
                    <a:pt x="3251" y="2022"/>
                    <a:pt x="3262" y="1979"/>
                    <a:pt x="3278" y="1930"/>
                  </a:cubicBezTo>
                  <a:lnTo>
                    <a:pt x="3289" y="1903"/>
                  </a:lnTo>
                  <a:close/>
                  <a:moveTo>
                    <a:pt x="3202" y="2180"/>
                  </a:moveTo>
                  <a:lnTo>
                    <a:pt x="3251" y="2212"/>
                  </a:lnTo>
                  <a:lnTo>
                    <a:pt x="3262" y="2212"/>
                  </a:lnTo>
                  <a:cubicBezTo>
                    <a:pt x="3398" y="2294"/>
                    <a:pt x="3534" y="2376"/>
                    <a:pt x="3670" y="2462"/>
                  </a:cubicBezTo>
                  <a:cubicBezTo>
                    <a:pt x="3518" y="2473"/>
                    <a:pt x="3371" y="2501"/>
                    <a:pt x="3219" y="2522"/>
                  </a:cubicBezTo>
                  <a:lnTo>
                    <a:pt x="3132" y="2539"/>
                  </a:lnTo>
                  <a:cubicBezTo>
                    <a:pt x="3153" y="2419"/>
                    <a:pt x="3175" y="2299"/>
                    <a:pt x="3202" y="2180"/>
                  </a:cubicBezTo>
                  <a:close/>
                  <a:moveTo>
                    <a:pt x="7399" y="1948"/>
                  </a:moveTo>
                  <a:cubicBezTo>
                    <a:pt x="7508" y="1948"/>
                    <a:pt x="7615" y="1962"/>
                    <a:pt x="7714" y="1995"/>
                  </a:cubicBezTo>
                  <a:cubicBezTo>
                    <a:pt x="7975" y="2087"/>
                    <a:pt x="8008" y="2289"/>
                    <a:pt x="7964" y="2522"/>
                  </a:cubicBezTo>
                  <a:lnTo>
                    <a:pt x="7964" y="2517"/>
                  </a:lnTo>
                  <a:cubicBezTo>
                    <a:pt x="7953" y="2577"/>
                    <a:pt x="7948" y="2636"/>
                    <a:pt x="7937" y="2696"/>
                  </a:cubicBezTo>
                  <a:cubicBezTo>
                    <a:pt x="7926" y="2745"/>
                    <a:pt x="7910" y="2789"/>
                    <a:pt x="7888" y="2832"/>
                  </a:cubicBezTo>
                  <a:cubicBezTo>
                    <a:pt x="7812" y="2789"/>
                    <a:pt x="7730" y="2751"/>
                    <a:pt x="7649" y="2713"/>
                  </a:cubicBezTo>
                  <a:cubicBezTo>
                    <a:pt x="7399" y="2604"/>
                    <a:pt x="7132" y="2522"/>
                    <a:pt x="6861" y="2473"/>
                  </a:cubicBezTo>
                  <a:cubicBezTo>
                    <a:pt x="6844" y="2473"/>
                    <a:pt x="6823" y="2468"/>
                    <a:pt x="6812" y="2452"/>
                  </a:cubicBezTo>
                  <a:cubicBezTo>
                    <a:pt x="6801" y="2441"/>
                    <a:pt x="6795" y="2430"/>
                    <a:pt x="6795" y="2414"/>
                  </a:cubicBezTo>
                  <a:lnTo>
                    <a:pt x="6725" y="2093"/>
                  </a:lnTo>
                  <a:cubicBezTo>
                    <a:pt x="6924" y="2012"/>
                    <a:pt x="7167" y="1948"/>
                    <a:pt x="7399" y="1948"/>
                  </a:cubicBezTo>
                  <a:close/>
                  <a:moveTo>
                    <a:pt x="2094" y="1744"/>
                  </a:moveTo>
                  <a:cubicBezTo>
                    <a:pt x="2260" y="1744"/>
                    <a:pt x="2405" y="1799"/>
                    <a:pt x="2555" y="1854"/>
                  </a:cubicBezTo>
                  <a:cubicBezTo>
                    <a:pt x="2632" y="1881"/>
                    <a:pt x="2735" y="1892"/>
                    <a:pt x="2691" y="1995"/>
                  </a:cubicBezTo>
                  <a:cubicBezTo>
                    <a:pt x="2659" y="2087"/>
                    <a:pt x="2572" y="2636"/>
                    <a:pt x="2512" y="2642"/>
                  </a:cubicBezTo>
                  <a:cubicBezTo>
                    <a:pt x="2430" y="2658"/>
                    <a:pt x="2354" y="2680"/>
                    <a:pt x="2278" y="2707"/>
                  </a:cubicBezTo>
                  <a:cubicBezTo>
                    <a:pt x="2146" y="2740"/>
                    <a:pt x="1997" y="2837"/>
                    <a:pt x="1874" y="2837"/>
                  </a:cubicBezTo>
                  <a:cubicBezTo>
                    <a:pt x="1814" y="2837"/>
                    <a:pt x="1761" y="2814"/>
                    <a:pt x="1718" y="2751"/>
                  </a:cubicBezTo>
                  <a:cubicBezTo>
                    <a:pt x="1707" y="2723"/>
                    <a:pt x="1691" y="2702"/>
                    <a:pt x="1680" y="2674"/>
                  </a:cubicBezTo>
                  <a:cubicBezTo>
                    <a:pt x="1626" y="2539"/>
                    <a:pt x="1593" y="2392"/>
                    <a:pt x="1588" y="2245"/>
                  </a:cubicBezTo>
                  <a:cubicBezTo>
                    <a:pt x="1572" y="1979"/>
                    <a:pt x="1784" y="1750"/>
                    <a:pt x="2050" y="1745"/>
                  </a:cubicBezTo>
                  <a:cubicBezTo>
                    <a:pt x="2065" y="1744"/>
                    <a:pt x="2079" y="1744"/>
                    <a:pt x="2094" y="1744"/>
                  </a:cubicBezTo>
                  <a:close/>
                  <a:moveTo>
                    <a:pt x="5137" y="2473"/>
                  </a:moveTo>
                  <a:cubicBezTo>
                    <a:pt x="5513" y="2473"/>
                    <a:pt x="5871" y="2560"/>
                    <a:pt x="6241" y="2560"/>
                  </a:cubicBezTo>
                  <a:cubicBezTo>
                    <a:pt x="6257" y="2647"/>
                    <a:pt x="6268" y="2729"/>
                    <a:pt x="6284" y="2816"/>
                  </a:cubicBezTo>
                  <a:cubicBezTo>
                    <a:pt x="5761" y="2747"/>
                    <a:pt x="5201" y="2693"/>
                    <a:pt x="4644" y="2693"/>
                  </a:cubicBezTo>
                  <a:cubicBezTo>
                    <a:pt x="4109" y="2693"/>
                    <a:pt x="3575" y="2742"/>
                    <a:pt x="3077" y="2876"/>
                  </a:cubicBezTo>
                  <a:lnTo>
                    <a:pt x="3083" y="2854"/>
                  </a:lnTo>
                  <a:cubicBezTo>
                    <a:pt x="3094" y="2800"/>
                    <a:pt x="3104" y="2745"/>
                    <a:pt x="3110" y="2691"/>
                  </a:cubicBezTo>
                  <a:cubicBezTo>
                    <a:pt x="3355" y="2658"/>
                    <a:pt x="3599" y="2615"/>
                    <a:pt x="3849" y="2588"/>
                  </a:cubicBezTo>
                  <a:lnTo>
                    <a:pt x="4088" y="2560"/>
                  </a:lnTo>
                  <a:cubicBezTo>
                    <a:pt x="4436" y="2511"/>
                    <a:pt x="4790" y="2484"/>
                    <a:pt x="5137" y="2473"/>
                  </a:cubicBezTo>
                  <a:close/>
                  <a:moveTo>
                    <a:pt x="4496" y="2876"/>
                  </a:moveTo>
                  <a:cubicBezTo>
                    <a:pt x="4556" y="2876"/>
                    <a:pt x="4616" y="2881"/>
                    <a:pt x="4675" y="2881"/>
                  </a:cubicBezTo>
                  <a:lnTo>
                    <a:pt x="4692" y="2897"/>
                  </a:lnTo>
                  <a:lnTo>
                    <a:pt x="4605" y="2952"/>
                  </a:lnTo>
                  <a:lnTo>
                    <a:pt x="4496" y="2876"/>
                  </a:lnTo>
                  <a:close/>
                  <a:moveTo>
                    <a:pt x="7546" y="1663"/>
                  </a:moveTo>
                  <a:cubicBezTo>
                    <a:pt x="7649" y="1669"/>
                    <a:pt x="7752" y="1685"/>
                    <a:pt x="7850" y="1718"/>
                  </a:cubicBezTo>
                  <a:cubicBezTo>
                    <a:pt x="7899" y="1728"/>
                    <a:pt x="8027" y="1808"/>
                    <a:pt x="8092" y="1808"/>
                  </a:cubicBezTo>
                  <a:cubicBezTo>
                    <a:pt x="8099" y="1808"/>
                    <a:pt x="8105" y="1807"/>
                    <a:pt x="8111" y="1805"/>
                  </a:cubicBezTo>
                  <a:cubicBezTo>
                    <a:pt x="8111" y="1805"/>
                    <a:pt x="8116" y="1805"/>
                    <a:pt x="8116" y="1810"/>
                  </a:cubicBezTo>
                  <a:cubicBezTo>
                    <a:pt x="8133" y="1832"/>
                    <a:pt x="8149" y="1865"/>
                    <a:pt x="8165" y="1886"/>
                  </a:cubicBezTo>
                  <a:cubicBezTo>
                    <a:pt x="8198" y="1924"/>
                    <a:pt x="8230" y="1968"/>
                    <a:pt x="8258" y="2011"/>
                  </a:cubicBezTo>
                  <a:cubicBezTo>
                    <a:pt x="8258" y="2017"/>
                    <a:pt x="8258" y="2022"/>
                    <a:pt x="8258" y="2028"/>
                  </a:cubicBezTo>
                  <a:cubicBezTo>
                    <a:pt x="8263" y="2039"/>
                    <a:pt x="8268" y="2049"/>
                    <a:pt x="8274" y="2066"/>
                  </a:cubicBezTo>
                  <a:cubicBezTo>
                    <a:pt x="8285" y="2131"/>
                    <a:pt x="8285" y="2196"/>
                    <a:pt x="8274" y="2261"/>
                  </a:cubicBezTo>
                  <a:cubicBezTo>
                    <a:pt x="8258" y="2392"/>
                    <a:pt x="8214" y="2517"/>
                    <a:pt x="8203" y="2647"/>
                  </a:cubicBezTo>
                  <a:cubicBezTo>
                    <a:pt x="8187" y="2751"/>
                    <a:pt x="8111" y="2848"/>
                    <a:pt x="8116" y="2957"/>
                  </a:cubicBezTo>
                  <a:cubicBezTo>
                    <a:pt x="7877" y="2843"/>
                    <a:pt x="8279" y="2261"/>
                    <a:pt x="8002" y="2033"/>
                  </a:cubicBezTo>
                  <a:cubicBezTo>
                    <a:pt x="7980" y="2017"/>
                    <a:pt x="7964" y="2000"/>
                    <a:pt x="7948" y="1984"/>
                  </a:cubicBezTo>
                  <a:cubicBezTo>
                    <a:pt x="7813" y="1865"/>
                    <a:pt x="7651" y="1825"/>
                    <a:pt x="7480" y="1825"/>
                  </a:cubicBezTo>
                  <a:cubicBezTo>
                    <a:pt x="7231" y="1825"/>
                    <a:pt x="6966" y="1911"/>
                    <a:pt x="6746" y="1962"/>
                  </a:cubicBezTo>
                  <a:cubicBezTo>
                    <a:pt x="6731" y="1966"/>
                    <a:pt x="6716" y="1970"/>
                    <a:pt x="6700" y="1970"/>
                  </a:cubicBezTo>
                  <a:cubicBezTo>
                    <a:pt x="6694" y="1970"/>
                    <a:pt x="6688" y="1969"/>
                    <a:pt x="6681" y="1968"/>
                  </a:cubicBezTo>
                  <a:cubicBezTo>
                    <a:pt x="6632" y="1952"/>
                    <a:pt x="6627" y="1875"/>
                    <a:pt x="6659" y="1837"/>
                  </a:cubicBezTo>
                  <a:lnTo>
                    <a:pt x="6659" y="1832"/>
                  </a:lnTo>
                  <a:cubicBezTo>
                    <a:pt x="6665" y="1832"/>
                    <a:pt x="6670" y="1827"/>
                    <a:pt x="6670" y="1821"/>
                  </a:cubicBezTo>
                  <a:cubicBezTo>
                    <a:pt x="6752" y="1810"/>
                    <a:pt x="6828" y="1788"/>
                    <a:pt x="6899" y="1761"/>
                  </a:cubicBezTo>
                  <a:cubicBezTo>
                    <a:pt x="6964" y="1745"/>
                    <a:pt x="7035" y="1740"/>
                    <a:pt x="7100" y="1718"/>
                  </a:cubicBezTo>
                  <a:cubicBezTo>
                    <a:pt x="7176" y="1691"/>
                    <a:pt x="7252" y="1680"/>
                    <a:pt x="7328" y="1674"/>
                  </a:cubicBezTo>
                  <a:cubicBezTo>
                    <a:pt x="7399" y="1674"/>
                    <a:pt x="7475" y="1669"/>
                    <a:pt x="7546" y="1663"/>
                  </a:cubicBezTo>
                  <a:close/>
                  <a:moveTo>
                    <a:pt x="1960" y="1465"/>
                  </a:moveTo>
                  <a:cubicBezTo>
                    <a:pt x="1987" y="1465"/>
                    <a:pt x="2013" y="1466"/>
                    <a:pt x="2039" y="1468"/>
                  </a:cubicBezTo>
                  <a:cubicBezTo>
                    <a:pt x="2284" y="1484"/>
                    <a:pt x="2566" y="1598"/>
                    <a:pt x="2800" y="1680"/>
                  </a:cubicBezTo>
                  <a:cubicBezTo>
                    <a:pt x="2811" y="1729"/>
                    <a:pt x="2757" y="1772"/>
                    <a:pt x="2708" y="1778"/>
                  </a:cubicBezTo>
                  <a:cubicBezTo>
                    <a:pt x="2659" y="1772"/>
                    <a:pt x="2610" y="1756"/>
                    <a:pt x="2566" y="1729"/>
                  </a:cubicBezTo>
                  <a:cubicBezTo>
                    <a:pt x="2434" y="1665"/>
                    <a:pt x="2285" y="1633"/>
                    <a:pt x="2139" y="1633"/>
                  </a:cubicBezTo>
                  <a:cubicBezTo>
                    <a:pt x="1753" y="1633"/>
                    <a:pt x="1393" y="1860"/>
                    <a:pt x="1452" y="2327"/>
                  </a:cubicBezTo>
                  <a:cubicBezTo>
                    <a:pt x="1479" y="2468"/>
                    <a:pt x="1523" y="2604"/>
                    <a:pt x="1588" y="2734"/>
                  </a:cubicBezTo>
                  <a:cubicBezTo>
                    <a:pt x="1610" y="2767"/>
                    <a:pt x="1691" y="2881"/>
                    <a:pt x="1680" y="2914"/>
                  </a:cubicBezTo>
                  <a:cubicBezTo>
                    <a:pt x="1653" y="2946"/>
                    <a:pt x="1615" y="2973"/>
                    <a:pt x="1572" y="2995"/>
                  </a:cubicBezTo>
                  <a:cubicBezTo>
                    <a:pt x="1534" y="2908"/>
                    <a:pt x="1512" y="2827"/>
                    <a:pt x="1474" y="2740"/>
                  </a:cubicBezTo>
                  <a:cubicBezTo>
                    <a:pt x="1349" y="2457"/>
                    <a:pt x="1164" y="1990"/>
                    <a:pt x="1376" y="1707"/>
                  </a:cubicBezTo>
                  <a:cubicBezTo>
                    <a:pt x="1516" y="1528"/>
                    <a:pt x="1743" y="1465"/>
                    <a:pt x="1960" y="1465"/>
                  </a:cubicBezTo>
                  <a:close/>
                  <a:moveTo>
                    <a:pt x="2512" y="3234"/>
                  </a:moveTo>
                  <a:lnTo>
                    <a:pt x="2512" y="3294"/>
                  </a:lnTo>
                  <a:cubicBezTo>
                    <a:pt x="2501" y="3463"/>
                    <a:pt x="2463" y="3637"/>
                    <a:pt x="2458" y="3805"/>
                  </a:cubicBezTo>
                  <a:lnTo>
                    <a:pt x="2458" y="3859"/>
                  </a:lnTo>
                  <a:cubicBezTo>
                    <a:pt x="2349" y="3713"/>
                    <a:pt x="2240" y="3566"/>
                    <a:pt x="2137" y="3419"/>
                  </a:cubicBezTo>
                  <a:lnTo>
                    <a:pt x="2110" y="3370"/>
                  </a:lnTo>
                  <a:lnTo>
                    <a:pt x="2104" y="3370"/>
                  </a:lnTo>
                  <a:cubicBezTo>
                    <a:pt x="2240" y="3321"/>
                    <a:pt x="2376" y="3278"/>
                    <a:pt x="2512" y="3234"/>
                  </a:cubicBezTo>
                  <a:close/>
                  <a:moveTo>
                    <a:pt x="6850" y="3050"/>
                  </a:moveTo>
                  <a:lnTo>
                    <a:pt x="6850" y="3050"/>
                  </a:lnTo>
                  <a:cubicBezTo>
                    <a:pt x="7024" y="3071"/>
                    <a:pt x="7192" y="3109"/>
                    <a:pt x="7361" y="3158"/>
                  </a:cubicBezTo>
                  <a:cubicBezTo>
                    <a:pt x="7464" y="3191"/>
                    <a:pt x="7567" y="3229"/>
                    <a:pt x="7665" y="3272"/>
                  </a:cubicBezTo>
                  <a:cubicBezTo>
                    <a:pt x="7578" y="3408"/>
                    <a:pt x="7480" y="3539"/>
                    <a:pt x="7372" y="3669"/>
                  </a:cubicBezTo>
                  <a:lnTo>
                    <a:pt x="7377" y="3669"/>
                  </a:lnTo>
                  <a:cubicBezTo>
                    <a:pt x="7236" y="3827"/>
                    <a:pt x="7094" y="3979"/>
                    <a:pt x="6942" y="4126"/>
                  </a:cubicBezTo>
                  <a:cubicBezTo>
                    <a:pt x="6920" y="4017"/>
                    <a:pt x="6910" y="3914"/>
                    <a:pt x="6910" y="3811"/>
                  </a:cubicBezTo>
                  <a:cubicBezTo>
                    <a:pt x="6904" y="3637"/>
                    <a:pt x="6866" y="3468"/>
                    <a:pt x="6861" y="3294"/>
                  </a:cubicBezTo>
                  <a:cubicBezTo>
                    <a:pt x="6855" y="3213"/>
                    <a:pt x="6850" y="3131"/>
                    <a:pt x="6850" y="3050"/>
                  </a:cubicBezTo>
                  <a:close/>
                  <a:moveTo>
                    <a:pt x="1996" y="3414"/>
                  </a:moveTo>
                  <a:lnTo>
                    <a:pt x="2072" y="3517"/>
                  </a:lnTo>
                  <a:cubicBezTo>
                    <a:pt x="2191" y="3686"/>
                    <a:pt x="2316" y="3859"/>
                    <a:pt x="2441" y="4033"/>
                  </a:cubicBezTo>
                  <a:cubicBezTo>
                    <a:pt x="2436" y="4061"/>
                    <a:pt x="2436" y="4093"/>
                    <a:pt x="2425" y="4120"/>
                  </a:cubicBezTo>
                  <a:cubicBezTo>
                    <a:pt x="2420" y="4158"/>
                    <a:pt x="2414" y="4197"/>
                    <a:pt x="2409" y="4235"/>
                  </a:cubicBezTo>
                  <a:cubicBezTo>
                    <a:pt x="2300" y="4110"/>
                    <a:pt x="2191" y="3990"/>
                    <a:pt x="2088" y="3859"/>
                  </a:cubicBezTo>
                  <a:cubicBezTo>
                    <a:pt x="1996" y="3734"/>
                    <a:pt x="1909" y="3609"/>
                    <a:pt x="1832" y="3474"/>
                  </a:cubicBezTo>
                  <a:lnTo>
                    <a:pt x="1930" y="3436"/>
                  </a:lnTo>
                  <a:lnTo>
                    <a:pt x="1996" y="3414"/>
                  </a:lnTo>
                  <a:close/>
                  <a:moveTo>
                    <a:pt x="4300" y="2870"/>
                  </a:moveTo>
                  <a:cubicBezTo>
                    <a:pt x="4371" y="2919"/>
                    <a:pt x="4442" y="2968"/>
                    <a:pt x="4512" y="3022"/>
                  </a:cubicBezTo>
                  <a:lnTo>
                    <a:pt x="4491" y="3033"/>
                  </a:lnTo>
                  <a:cubicBezTo>
                    <a:pt x="4409" y="3098"/>
                    <a:pt x="4322" y="3158"/>
                    <a:pt x="4230" y="3213"/>
                  </a:cubicBezTo>
                  <a:cubicBezTo>
                    <a:pt x="4154" y="3262"/>
                    <a:pt x="4083" y="3310"/>
                    <a:pt x="4012" y="3370"/>
                  </a:cubicBezTo>
                  <a:cubicBezTo>
                    <a:pt x="3865" y="3484"/>
                    <a:pt x="3713" y="3599"/>
                    <a:pt x="3577" y="3724"/>
                  </a:cubicBezTo>
                  <a:cubicBezTo>
                    <a:pt x="3507" y="3789"/>
                    <a:pt x="3431" y="3849"/>
                    <a:pt x="3349" y="3908"/>
                  </a:cubicBezTo>
                  <a:cubicBezTo>
                    <a:pt x="3278" y="3963"/>
                    <a:pt x="3213" y="4033"/>
                    <a:pt x="3148" y="4093"/>
                  </a:cubicBezTo>
                  <a:cubicBezTo>
                    <a:pt x="3077" y="4148"/>
                    <a:pt x="2985" y="4229"/>
                    <a:pt x="2909" y="4294"/>
                  </a:cubicBezTo>
                  <a:cubicBezTo>
                    <a:pt x="2909" y="4245"/>
                    <a:pt x="2909" y="4197"/>
                    <a:pt x="2920" y="4148"/>
                  </a:cubicBezTo>
                  <a:cubicBezTo>
                    <a:pt x="2936" y="4006"/>
                    <a:pt x="2947" y="3859"/>
                    <a:pt x="2958" y="3718"/>
                  </a:cubicBezTo>
                  <a:cubicBezTo>
                    <a:pt x="2969" y="3501"/>
                    <a:pt x="3001" y="3283"/>
                    <a:pt x="3045" y="3071"/>
                  </a:cubicBezTo>
                  <a:cubicBezTo>
                    <a:pt x="3268" y="2995"/>
                    <a:pt x="3501" y="2946"/>
                    <a:pt x="3735" y="2919"/>
                  </a:cubicBezTo>
                  <a:lnTo>
                    <a:pt x="3730" y="2919"/>
                  </a:lnTo>
                  <a:cubicBezTo>
                    <a:pt x="3887" y="2903"/>
                    <a:pt x="4045" y="2897"/>
                    <a:pt x="4197" y="2881"/>
                  </a:cubicBezTo>
                  <a:cubicBezTo>
                    <a:pt x="4230" y="2876"/>
                    <a:pt x="4268" y="2876"/>
                    <a:pt x="4300" y="2870"/>
                  </a:cubicBezTo>
                  <a:close/>
                  <a:moveTo>
                    <a:pt x="5273" y="2881"/>
                  </a:moveTo>
                  <a:cubicBezTo>
                    <a:pt x="5371" y="2892"/>
                    <a:pt x="5474" y="2897"/>
                    <a:pt x="5572" y="2897"/>
                  </a:cubicBezTo>
                  <a:cubicBezTo>
                    <a:pt x="5822" y="2908"/>
                    <a:pt x="6072" y="2935"/>
                    <a:pt x="6317" y="2979"/>
                  </a:cubicBezTo>
                  <a:cubicBezTo>
                    <a:pt x="6371" y="3224"/>
                    <a:pt x="6409" y="3474"/>
                    <a:pt x="6426" y="3724"/>
                  </a:cubicBezTo>
                  <a:cubicBezTo>
                    <a:pt x="6431" y="3865"/>
                    <a:pt x="6447" y="4012"/>
                    <a:pt x="6464" y="4153"/>
                  </a:cubicBezTo>
                  <a:cubicBezTo>
                    <a:pt x="6475" y="4245"/>
                    <a:pt x="6475" y="4338"/>
                    <a:pt x="6469" y="4430"/>
                  </a:cubicBezTo>
                  <a:cubicBezTo>
                    <a:pt x="6404" y="4354"/>
                    <a:pt x="6333" y="4283"/>
                    <a:pt x="6268" y="4213"/>
                  </a:cubicBezTo>
                  <a:lnTo>
                    <a:pt x="6263" y="4213"/>
                  </a:lnTo>
                  <a:cubicBezTo>
                    <a:pt x="6187" y="4142"/>
                    <a:pt x="6110" y="4066"/>
                    <a:pt x="6045" y="3985"/>
                  </a:cubicBezTo>
                  <a:cubicBezTo>
                    <a:pt x="5985" y="3919"/>
                    <a:pt x="5926" y="3854"/>
                    <a:pt x="5860" y="3794"/>
                  </a:cubicBezTo>
                  <a:cubicBezTo>
                    <a:pt x="5725" y="3669"/>
                    <a:pt x="5589" y="3533"/>
                    <a:pt x="5442" y="3419"/>
                  </a:cubicBezTo>
                  <a:cubicBezTo>
                    <a:pt x="5360" y="3354"/>
                    <a:pt x="5295" y="3294"/>
                    <a:pt x="5224" y="3224"/>
                  </a:cubicBezTo>
                  <a:cubicBezTo>
                    <a:pt x="5148" y="3153"/>
                    <a:pt x="5078" y="3109"/>
                    <a:pt x="5012" y="3050"/>
                  </a:cubicBezTo>
                  <a:cubicBezTo>
                    <a:pt x="5099" y="2990"/>
                    <a:pt x="5186" y="2935"/>
                    <a:pt x="5273" y="2881"/>
                  </a:cubicBezTo>
                  <a:close/>
                  <a:moveTo>
                    <a:pt x="7763" y="3310"/>
                  </a:moveTo>
                  <a:cubicBezTo>
                    <a:pt x="7812" y="3332"/>
                    <a:pt x="7855" y="3354"/>
                    <a:pt x="7899" y="3381"/>
                  </a:cubicBezTo>
                  <a:cubicBezTo>
                    <a:pt x="7844" y="3457"/>
                    <a:pt x="7790" y="3539"/>
                    <a:pt x="7741" y="3626"/>
                  </a:cubicBezTo>
                  <a:cubicBezTo>
                    <a:pt x="7649" y="3762"/>
                    <a:pt x="7551" y="3887"/>
                    <a:pt x="7448" y="4012"/>
                  </a:cubicBezTo>
                  <a:cubicBezTo>
                    <a:pt x="7334" y="4137"/>
                    <a:pt x="7219" y="4256"/>
                    <a:pt x="7094" y="4370"/>
                  </a:cubicBezTo>
                  <a:cubicBezTo>
                    <a:pt x="7051" y="4409"/>
                    <a:pt x="7007" y="4447"/>
                    <a:pt x="6964" y="4485"/>
                  </a:cubicBezTo>
                  <a:lnTo>
                    <a:pt x="6964" y="4392"/>
                  </a:lnTo>
                  <a:cubicBezTo>
                    <a:pt x="6964" y="4343"/>
                    <a:pt x="6964" y="4294"/>
                    <a:pt x="6958" y="4245"/>
                  </a:cubicBezTo>
                  <a:cubicBezTo>
                    <a:pt x="7002" y="4207"/>
                    <a:pt x="7045" y="4164"/>
                    <a:pt x="7083" y="4126"/>
                  </a:cubicBezTo>
                  <a:cubicBezTo>
                    <a:pt x="7208" y="4001"/>
                    <a:pt x="7328" y="3881"/>
                    <a:pt x="7437" y="3751"/>
                  </a:cubicBezTo>
                  <a:cubicBezTo>
                    <a:pt x="7529" y="3637"/>
                    <a:pt x="7616" y="3522"/>
                    <a:pt x="7698" y="3403"/>
                  </a:cubicBezTo>
                  <a:cubicBezTo>
                    <a:pt x="7719" y="3376"/>
                    <a:pt x="7741" y="3343"/>
                    <a:pt x="7763" y="3310"/>
                  </a:cubicBezTo>
                  <a:close/>
                  <a:moveTo>
                    <a:pt x="5105" y="2870"/>
                  </a:moveTo>
                  <a:lnTo>
                    <a:pt x="4985" y="2952"/>
                  </a:lnTo>
                  <a:cubicBezTo>
                    <a:pt x="4980" y="2957"/>
                    <a:pt x="4974" y="2957"/>
                    <a:pt x="4974" y="2957"/>
                  </a:cubicBezTo>
                  <a:cubicBezTo>
                    <a:pt x="4773" y="3071"/>
                    <a:pt x="4599" y="3262"/>
                    <a:pt x="4382" y="3349"/>
                  </a:cubicBezTo>
                  <a:cubicBezTo>
                    <a:pt x="4317" y="3397"/>
                    <a:pt x="4246" y="3452"/>
                    <a:pt x="4181" y="3501"/>
                  </a:cubicBezTo>
                  <a:cubicBezTo>
                    <a:pt x="4056" y="3604"/>
                    <a:pt x="3936" y="3691"/>
                    <a:pt x="3800" y="3783"/>
                  </a:cubicBezTo>
                  <a:cubicBezTo>
                    <a:pt x="3648" y="3887"/>
                    <a:pt x="3512" y="4023"/>
                    <a:pt x="3371" y="4142"/>
                  </a:cubicBezTo>
                  <a:cubicBezTo>
                    <a:pt x="3224" y="4256"/>
                    <a:pt x="3088" y="4381"/>
                    <a:pt x="2958" y="4512"/>
                  </a:cubicBezTo>
                  <a:cubicBezTo>
                    <a:pt x="2941" y="4490"/>
                    <a:pt x="2925" y="4474"/>
                    <a:pt x="2909" y="4452"/>
                  </a:cubicBezTo>
                  <a:lnTo>
                    <a:pt x="2909" y="4414"/>
                  </a:lnTo>
                  <a:cubicBezTo>
                    <a:pt x="2963" y="4370"/>
                    <a:pt x="3012" y="4327"/>
                    <a:pt x="3061" y="4278"/>
                  </a:cubicBezTo>
                  <a:cubicBezTo>
                    <a:pt x="3110" y="4229"/>
                    <a:pt x="3175" y="4180"/>
                    <a:pt x="3229" y="4131"/>
                  </a:cubicBezTo>
                  <a:cubicBezTo>
                    <a:pt x="3289" y="4082"/>
                    <a:pt x="3355" y="4017"/>
                    <a:pt x="3420" y="3968"/>
                  </a:cubicBezTo>
                  <a:cubicBezTo>
                    <a:pt x="3556" y="3865"/>
                    <a:pt x="3675" y="3745"/>
                    <a:pt x="3811" y="3637"/>
                  </a:cubicBezTo>
                  <a:cubicBezTo>
                    <a:pt x="3942" y="3517"/>
                    <a:pt x="4083" y="3408"/>
                    <a:pt x="4235" y="3310"/>
                  </a:cubicBezTo>
                  <a:cubicBezTo>
                    <a:pt x="4268" y="3289"/>
                    <a:pt x="4300" y="3272"/>
                    <a:pt x="4333" y="3251"/>
                  </a:cubicBezTo>
                  <a:cubicBezTo>
                    <a:pt x="4404" y="3180"/>
                    <a:pt x="4480" y="3115"/>
                    <a:pt x="4561" y="3050"/>
                  </a:cubicBezTo>
                  <a:cubicBezTo>
                    <a:pt x="4572" y="3044"/>
                    <a:pt x="4583" y="3033"/>
                    <a:pt x="4594" y="3028"/>
                  </a:cubicBezTo>
                  <a:lnTo>
                    <a:pt x="4594" y="3022"/>
                  </a:lnTo>
                  <a:lnTo>
                    <a:pt x="4605" y="3012"/>
                  </a:lnTo>
                  <a:lnTo>
                    <a:pt x="4643" y="2990"/>
                  </a:lnTo>
                  <a:cubicBezTo>
                    <a:pt x="4681" y="2968"/>
                    <a:pt x="4719" y="2946"/>
                    <a:pt x="4757" y="2935"/>
                  </a:cubicBezTo>
                  <a:lnTo>
                    <a:pt x="4768" y="2935"/>
                  </a:lnTo>
                  <a:lnTo>
                    <a:pt x="4800" y="2925"/>
                  </a:lnTo>
                  <a:cubicBezTo>
                    <a:pt x="4817" y="2919"/>
                    <a:pt x="4833" y="2919"/>
                    <a:pt x="4855" y="2914"/>
                  </a:cubicBezTo>
                  <a:lnTo>
                    <a:pt x="4833" y="2897"/>
                  </a:lnTo>
                  <a:lnTo>
                    <a:pt x="4860" y="2876"/>
                  </a:lnTo>
                  <a:cubicBezTo>
                    <a:pt x="4942" y="2870"/>
                    <a:pt x="5023" y="2870"/>
                    <a:pt x="5105" y="2870"/>
                  </a:cubicBezTo>
                  <a:close/>
                  <a:moveTo>
                    <a:pt x="4936" y="3093"/>
                  </a:moveTo>
                  <a:lnTo>
                    <a:pt x="4985" y="3142"/>
                  </a:lnTo>
                  <a:cubicBezTo>
                    <a:pt x="5050" y="3196"/>
                    <a:pt x="5116" y="3240"/>
                    <a:pt x="5176" y="3300"/>
                  </a:cubicBezTo>
                  <a:cubicBezTo>
                    <a:pt x="5301" y="3419"/>
                    <a:pt x="5436" y="3517"/>
                    <a:pt x="5561" y="3631"/>
                  </a:cubicBezTo>
                  <a:cubicBezTo>
                    <a:pt x="5703" y="3745"/>
                    <a:pt x="5833" y="3870"/>
                    <a:pt x="5953" y="4001"/>
                  </a:cubicBezTo>
                  <a:cubicBezTo>
                    <a:pt x="6002" y="4066"/>
                    <a:pt x="6056" y="4126"/>
                    <a:pt x="6110" y="4180"/>
                  </a:cubicBezTo>
                  <a:cubicBezTo>
                    <a:pt x="6176" y="4251"/>
                    <a:pt x="6241" y="4305"/>
                    <a:pt x="6301" y="4376"/>
                  </a:cubicBezTo>
                  <a:cubicBezTo>
                    <a:pt x="6355" y="4430"/>
                    <a:pt x="6409" y="4490"/>
                    <a:pt x="6464" y="4544"/>
                  </a:cubicBezTo>
                  <a:lnTo>
                    <a:pt x="6464" y="4599"/>
                  </a:lnTo>
                  <a:lnTo>
                    <a:pt x="6399" y="4659"/>
                  </a:lnTo>
                  <a:lnTo>
                    <a:pt x="6366" y="4626"/>
                  </a:lnTo>
                  <a:cubicBezTo>
                    <a:pt x="6170" y="4409"/>
                    <a:pt x="5969" y="4180"/>
                    <a:pt x="5752" y="3979"/>
                  </a:cubicBezTo>
                  <a:lnTo>
                    <a:pt x="5757" y="3979"/>
                  </a:lnTo>
                  <a:cubicBezTo>
                    <a:pt x="5638" y="3870"/>
                    <a:pt x="5529" y="3767"/>
                    <a:pt x="5420" y="3648"/>
                  </a:cubicBezTo>
                  <a:cubicBezTo>
                    <a:pt x="5295" y="3512"/>
                    <a:pt x="5137" y="3403"/>
                    <a:pt x="5002" y="3278"/>
                  </a:cubicBezTo>
                  <a:cubicBezTo>
                    <a:pt x="4953" y="3234"/>
                    <a:pt x="4904" y="3191"/>
                    <a:pt x="4855" y="3153"/>
                  </a:cubicBezTo>
                  <a:lnTo>
                    <a:pt x="4936" y="3093"/>
                  </a:lnTo>
                  <a:close/>
                  <a:moveTo>
                    <a:pt x="1700" y="3522"/>
                  </a:moveTo>
                  <a:cubicBezTo>
                    <a:pt x="1827" y="3522"/>
                    <a:pt x="2023" y="3909"/>
                    <a:pt x="2099" y="4001"/>
                  </a:cubicBezTo>
                  <a:cubicBezTo>
                    <a:pt x="2148" y="4061"/>
                    <a:pt x="2191" y="4126"/>
                    <a:pt x="2246" y="4186"/>
                  </a:cubicBezTo>
                  <a:cubicBezTo>
                    <a:pt x="2305" y="4245"/>
                    <a:pt x="2354" y="4294"/>
                    <a:pt x="2403" y="4354"/>
                  </a:cubicBezTo>
                  <a:lnTo>
                    <a:pt x="2403" y="4387"/>
                  </a:lnTo>
                  <a:cubicBezTo>
                    <a:pt x="2403" y="4512"/>
                    <a:pt x="2398" y="4637"/>
                    <a:pt x="2403" y="4756"/>
                  </a:cubicBezTo>
                  <a:cubicBezTo>
                    <a:pt x="2343" y="4816"/>
                    <a:pt x="2284" y="4876"/>
                    <a:pt x="2218" y="4930"/>
                  </a:cubicBezTo>
                  <a:cubicBezTo>
                    <a:pt x="2153" y="4985"/>
                    <a:pt x="2110" y="5045"/>
                    <a:pt x="2055" y="5104"/>
                  </a:cubicBezTo>
                  <a:cubicBezTo>
                    <a:pt x="1936" y="5224"/>
                    <a:pt x="1827" y="5349"/>
                    <a:pt x="1729" y="5485"/>
                  </a:cubicBezTo>
                  <a:cubicBezTo>
                    <a:pt x="1670" y="5568"/>
                    <a:pt x="1554" y="5832"/>
                    <a:pt x="1433" y="5832"/>
                  </a:cubicBezTo>
                  <a:cubicBezTo>
                    <a:pt x="1419" y="5832"/>
                    <a:pt x="1406" y="5829"/>
                    <a:pt x="1392" y="5822"/>
                  </a:cubicBezTo>
                  <a:cubicBezTo>
                    <a:pt x="1343" y="5795"/>
                    <a:pt x="1294" y="5767"/>
                    <a:pt x="1245" y="5740"/>
                  </a:cubicBezTo>
                  <a:cubicBezTo>
                    <a:pt x="995" y="5604"/>
                    <a:pt x="800" y="5387"/>
                    <a:pt x="686" y="5126"/>
                  </a:cubicBezTo>
                  <a:cubicBezTo>
                    <a:pt x="680" y="5110"/>
                    <a:pt x="669" y="5099"/>
                    <a:pt x="658" y="5083"/>
                  </a:cubicBezTo>
                  <a:cubicBezTo>
                    <a:pt x="658" y="5061"/>
                    <a:pt x="658" y="5034"/>
                    <a:pt x="653" y="5012"/>
                  </a:cubicBezTo>
                  <a:cubicBezTo>
                    <a:pt x="637" y="4919"/>
                    <a:pt x="626" y="4827"/>
                    <a:pt x="626" y="4740"/>
                  </a:cubicBezTo>
                  <a:cubicBezTo>
                    <a:pt x="609" y="4409"/>
                    <a:pt x="794" y="4104"/>
                    <a:pt x="1050" y="3898"/>
                  </a:cubicBezTo>
                  <a:cubicBezTo>
                    <a:pt x="1180" y="3800"/>
                    <a:pt x="1322" y="3713"/>
                    <a:pt x="1474" y="3637"/>
                  </a:cubicBezTo>
                  <a:lnTo>
                    <a:pt x="1675" y="3528"/>
                  </a:lnTo>
                  <a:cubicBezTo>
                    <a:pt x="1683" y="3524"/>
                    <a:pt x="1691" y="3522"/>
                    <a:pt x="1700" y="3522"/>
                  </a:cubicBezTo>
                  <a:close/>
                  <a:moveTo>
                    <a:pt x="7964" y="3414"/>
                  </a:moveTo>
                  <a:cubicBezTo>
                    <a:pt x="8067" y="3474"/>
                    <a:pt x="8171" y="3550"/>
                    <a:pt x="8258" y="3631"/>
                  </a:cubicBezTo>
                  <a:cubicBezTo>
                    <a:pt x="8317" y="3675"/>
                    <a:pt x="8377" y="3729"/>
                    <a:pt x="8426" y="3783"/>
                  </a:cubicBezTo>
                  <a:cubicBezTo>
                    <a:pt x="8475" y="3849"/>
                    <a:pt x="8513" y="3914"/>
                    <a:pt x="8562" y="3979"/>
                  </a:cubicBezTo>
                  <a:cubicBezTo>
                    <a:pt x="8627" y="4055"/>
                    <a:pt x="8687" y="4142"/>
                    <a:pt x="8731" y="4235"/>
                  </a:cubicBezTo>
                  <a:cubicBezTo>
                    <a:pt x="8747" y="4294"/>
                    <a:pt x="8769" y="4354"/>
                    <a:pt x="8774" y="4409"/>
                  </a:cubicBezTo>
                  <a:cubicBezTo>
                    <a:pt x="8785" y="4463"/>
                    <a:pt x="8785" y="4517"/>
                    <a:pt x="8796" y="4572"/>
                  </a:cubicBezTo>
                  <a:cubicBezTo>
                    <a:pt x="8796" y="4588"/>
                    <a:pt x="8801" y="4604"/>
                    <a:pt x="8801" y="4621"/>
                  </a:cubicBezTo>
                  <a:cubicBezTo>
                    <a:pt x="8801" y="4626"/>
                    <a:pt x="8801" y="4631"/>
                    <a:pt x="8801" y="4631"/>
                  </a:cubicBezTo>
                  <a:cubicBezTo>
                    <a:pt x="8774" y="4811"/>
                    <a:pt x="8698" y="4930"/>
                    <a:pt x="8600" y="5077"/>
                  </a:cubicBezTo>
                  <a:cubicBezTo>
                    <a:pt x="8557" y="5148"/>
                    <a:pt x="8519" y="5213"/>
                    <a:pt x="8475" y="5284"/>
                  </a:cubicBezTo>
                  <a:cubicBezTo>
                    <a:pt x="8432" y="5338"/>
                    <a:pt x="8377" y="5392"/>
                    <a:pt x="8323" y="5441"/>
                  </a:cubicBezTo>
                  <a:cubicBezTo>
                    <a:pt x="8143" y="5621"/>
                    <a:pt x="7931" y="5767"/>
                    <a:pt x="7703" y="5871"/>
                  </a:cubicBezTo>
                  <a:cubicBezTo>
                    <a:pt x="7671" y="5800"/>
                    <a:pt x="7616" y="5746"/>
                    <a:pt x="7573" y="5680"/>
                  </a:cubicBezTo>
                  <a:lnTo>
                    <a:pt x="7573" y="5675"/>
                  </a:lnTo>
                  <a:cubicBezTo>
                    <a:pt x="7518" y="5599"/>
                    <a:pt x="7475" y="5523"/>
                    <a:pt x="7415" y="5447"/>
                  </a:cubicBezTo>
                  <a:cubicBezTo>
                    <a:pt x="7274" y="5256"/>
                    <a:pt x="7122" y="5083"/>
                    <a:pt x="6953" y="4919"/>
                  </a:cubicBezTo>
                  <a:cubicBezTo>
                    <a:pt x="6964" y="4805"/>
                    <a:pt x="6969" y="4697"/>
                    <a:pt x="6969" y="4582"/>
                  </a:cubicBezTo>
                  <a:cubicBezTo>
                    <a:pt x="7149" y="4430"/>
                    <a:pt x="7317" y="4273"/>
                    <a:pt x="7469" y="4099"/>
                  </a:cubicBezTo>
                  <a:cubicBezTo>
                    <a:pt x="7535" y="4028"/>
                    <a:pt x="7584" y="3952"/>
                    <a:pt x="7643" y="3876"/>
                  </a:cubicBezTo>
                  <a:cubicBezTo>
                    <a:pt x="7692" y="3816"/>
                    <a:pt x="7747" y="3762"/>
                    <a:pt x="7790" y="3696"/>
                  </a:cubicBezTo>
                  <a:cubicBezTo>
                    <a:pt x="7850" y="3604"/>
                    <a:pt x="7904" y="3506"/>
                    <a:pt x="7964" y="3414"/>
                  </a:cubicBezTo>
                  <a:close/>
                  <a:moveTo>
                    <a:pt x="2409" y="4876"/>
                  </a:moveTo>
                  <a:cubicBezTo>
                    <a:pt x="2409" y="4898"/>
                    <a:pt x="2414" y="4925"/>
                    <a:pt x="2414" y="4947"/>
                  </a:cubicBezTo>
                  <a:cubicBezTo>
                    <a:pt x="2420" y="4990"/>
                    <a:pt x="2425" y="5034"/>
                    <a:pt x="2425" y="5072"/>
                  </a:cubicBezTo>
                  <a:cubicBezTo>
                    <a:pt x="2278" y="5240"/>
                    <a:pt x="2131" y="5414"/>
                    <a:pt x="1985" y="5583"/>
                  </a:cubicBezTo>
                  <a:cubicBezTo>
                    <a:pt x="1876" y="5702"/>
                    <a:pt x="1778" y="5827"/>
                    <a:pt x="1686" y="5952"/>
                  </a:cubicBezTo>
                  <a:cubicBezTo>
                    <a:pt x="1642" y="5936"/>
                    <a:pt x="1604" y="5920"/>
                    <a:pt x="1566" y="5898"/>
                  </a:cubicBezTo>
                  <a:lnTo>
                    <a:pt x="1555" y="5892"/>
                  </a:lnTo>
                  <a:cubicBezTo>
                    <a:pt x="1615" y="5800"/>
                    <a:pt x="1680" y="5708"/>
                    <a:pt x="1746" y="5615"/>
                  </a:cubicBezTo>
                  <a:cubicBezTo>
                    <a:pt x="1832" y="5485"/>
                    <a:pt x="1930" y="5365"/>
                    <a:pt x="2034" y="5246"/>
                  </a:cubicBezTo>
                  <a:cubicBezTo>
                    <a:pt x="2153" y="5115"/>
                    <a:pt x="2278" y="4996"/>
                    <a:pt x="2409" y="4876"/>
                  </a:cubicBezTo>
                  <a:close/>
                  <a:moveTo>
                    <a:pt x="6942" y="5017"/>
                  </a:moveTo>
                  <a:cubicBezTo>
                    <a:pt x="6980" y="5061"/>
                    <a:pt x="7018" y="5099"/>
                    <a:pt x="7056" y="5142"/>
                  </a:cubicBezTo>
                  <a:cubicBezTo>
                    <a:pt x="7170" y="5262"/>
                    <a:pt x="7279" y="5392"/>
                    <a:pt x="7377" y="5528"/>
                  </a:cubicBezTo>
                  <a:cubicBezTo>
                    <a:pt x="7469" y="5648"/>
                    <a:pt x="7551" y="5773"/>
                    <a:pt x="7627" y="5903"/>
                  </a:cubicBezTo>
                  <a:cubicBezTo>
                    <a:pt x="7573" y="5931"/>
                    <a:pt x="7524" y="5952"/>
                    <a:pt x="7469" y="5974"/>
                  </a:cubicBezTo>
                  <a:cubicBezTo>
                    <a:pt x="7431" y="5914"/>
                    <a:pt x="7393" y="5849"/>
                    <a:pt x="7350" y="5789"/>
                  </a:cubicBezTo>
                  <a:lnTo>
                    <a:pt x="7355" y="5789"/>
                  </a:lnTo>
                  <a:cubicBezTo>
                    <a:pt x="7252" y="5648"/>
                    <a:pt x="7143" y="5523"/>
                    <a:pt x="7029" y="5387"/>
                  </a:cubicBezTo>
                  <a:lnTo>
                    <a:pt x="6942" y="5284"/>
                  </a:lnTo>
                  <a:cubicBezTo>
                    <a:pt x="6942" y="5273"/>
                    <a:pt x="6942" y="5256"/>
                    <a:pt x="6942" y="5246"/>
                  </a:cubicBezTo>
                  <a:lnTo>
                    <a:pt x="6942" y="5017"/>
                  </a:lnTo>
                  <a:close/>
                  <a:moveTo>
                    <a:pt x="4762" y="3213"/>
                  </a:moveTo>
                  <a:lnTo>
                    <a:pt x="4790" y="3234"/>
                  </a:lnTo>
                  <a:cubicBezTo>
                    <a:pt x="4909" y="3338"/>
                    <a:pt x="5023" y="3441"/>
                    <a:pt x="5143" y="3544"/>
                  </a:cubicBezTo>
                  <a:cubicBezTo>
                    <a:pt x="5262" y="3642"/>
                    <a:pt x="5371" y="3767"/>
                    <a:pt x="5491" y="3881"/>
                  </a:cubicBezTo>
                  <a:cubicBezTo>
                    <a:pt x="5605" y="3995"/>
                    <a:pt x="5714" y="4082"/>
                    <a:pt x="5817" y="4191"/>
                  </a:cubicBezTo>
                  <a:cubicBezTo>
                    <a:pt x="5920" y="4305"/>
                    <a:pt x="6018" y="4403"/>
                    <a:pt x="6116" y="4501"/>
                  </a:cubicBezTo>
                  <a:cubicBezTo>
                    <a:pt x="6192" y="4577"/>
                    <a:pt x="6263" y="4648"/>
                    <a:pt x="6333" y="4729"/>
                  </a:cubicBezTo>
                  <a:cubicBezTo>
                    <a:pt x="6257" y="4800"/>
                    <a:pt x="6181" y="4871"/>
                    <a:pt x="6100" y="4936"/>
                  </a:cubicBezTo>
                  <a:cubicBezTo>
                    <a:pt x="5991" y="5028"/>
                    <a:pt x="5882" y="5126"/>
                    <a:pt x="5779" y="5218"/>
                  </a:cubicBezTo>
                  <a:cubicBezTo>
                    <a:pt x="5670" y="5316"/>
                    <a:pt x="5540" y="5409"/>
                    <a:pt x="5426" y="5501"/>
                  </a:cubicBezTo>
                  <a:cubicBezTo>
                    <a:pt x="5295" y="5610"/>
                    <a:pt x="5186" y="5719"/>
                    <a:pt x="5050" y="5811"/>
                  </a:cubicBezTo>
                  <a:cubicBezTo>
                    <a:pt x="4915" y="5909"/>
                    <a:pt x="4800" y="6001"/>
                    <a:pt x="4670" y="6094"/>
                  </a:cubicBezTo>
                  <a:lnTo>
                    <a:pt x="4648" y="6110"/>
                  </a:lnTo>
                  <a:lnTo>
                    <a:pt x="4637" y="6099"/>
                  </a:lnTo>
                  <a:cubicBezTo>
                    <a:pt x="4529" y="6007"/>
                    <a:pt x="4414" y="5914"/>
                    <a:pt x="4306" y="5827"/>
                  </a:cubicBezTo>
                  <a:cubicBezTo>
                    <a:pt x="4192" y="5740"/>
                    <a:pt x="4083" y="5621"/>
                    <a:pt x="3969" y="5523"/>
                  </a:cubicBezTo>
                  <a:cubicBezTo>
                    <a:pt x="3855" y="5420"/>
                    <a:pt x="3724" y="5316"/>
                    <a:pt x="3605" y="5202"/>
                  </a:cubicBezTo>
                  <a:cubicBezTo>
                    <a:pt x="3490" y="5083"/>
                    <a:pt x="3382" y="4979"/>
                    <a:pt x="3273" y="4871"/>
                  </a:cubicBezTo>
                  <a:cubicBezTo>
                    <a:pt x="3186" y="4784"/>
                    <a:pt x="3104" y="4691"/>
                    <a:pt x="3028" y="4599"/>
                  </a:cubicBezTo>
                  <a:cubicBezTo>
                    <a:pt x="3110" y="4512"/>
                    <a:pt x="3202" y="4425"/>
                    <a:pt x="3295" y="4343"/>
                  </a:cubicBezTo>
                  <a:lnTo>
                    <a:pt x="3295" y="4338"/>
                  </a:lnTo>
                  <a:cubicBezTo>
                    <a:pt x="3409" y="4240"/>
                    <a:pt x="3534" y="4142"/>
                    <a:pt x="3653" y="4039"/>
                  </a:cubicBezTo>
                  <a:cubicBezTo>
                    <a:pt x="3773" y="3936"/>
                    <a:pt x="3909" y="3849"/>
                    <a:pt x="4039" y="3745"/>
                  </a:cubicBezTo>
                  <a:cubicBezTo>
                    <a:pt x="4164" y="3658"/>
                    <a:pt x="4273" y="3555"/>
                    <a:pt x="4398" y="3468"/>
                  </a:cubicBezTo>
                  <a:cubicBezTo>
                    <a:pt x="4523" y="3387"/>
                    <a:pt x="4637" y="3310"/>
                    <a:pt x="4752" y="3224"/>
                  </a:cubicBezTo>
                  <a:lnTo>
                    <a:pt x="4762" y="3213"/>
                  </a:lnTo>
                  <a:close/>
                  <a:moveTo>
                    <a:pt x="6926" y="5420"/>
                  </a:moveTo>
                  <a:cubicBezTo>
                    <a:pt x="7056" y="5561"/>
                    <a:pt x="7176" y="5713"/>
                    <a:pt x="7285" y="5865"/>
                  </a:cubicBezTo>
                  <a:cubicBezTo>
                    <a:pt x="7317" y="5914"/>
                    <a:pt x="7350" y="5958"/>
                    <a:pt x="7377" y="6007"/>
                  </a:cubicBezTo>
                  <a:cubicBezTo>
                    <a:pt x="7208" y="6061"/>
                    <a:pt x="7035" y="6104"/>
                    <a:pt x="6855" y="6143"/>
                  </a:cubicBezTo>
                  <a:lnTo>
                    <a:pt x="6866" y="6050"/>
                  </a:lnTo>
                  <a:cubicBezTo>
                    <a:pt x="6893" y="5876"/>
                    <a:pt x="6910" y="5697"/>
                    <a:pt x="6915" y="5523"/>
                  </a:cubicBezTo>
                  <a:cubicBezTo>
                    <a:pt x="6920" y="5485"/>
                    <a:pt x="6920" y="5452"/>
                    <a:pt x="6926" y="5420"/>
                  </a:cubicBezTo>
                  <a:close/>
                  <a:moveTo>
                    <a:pt x="2425" y="5240"/>
                  </a:moveTo>
                  <a:cubicBezTo>
                    <a:pt x="2425" y="5333"/>
                    <a:pt x="2447" y="5425"/>
                    <a:pt x="2452" y="5512"/>
                  </a:cubicBezTo>
                  <a:cubicBezTo>
                    <a:pt x="2458" y="5691"/>
                    <a:pt x="2474" y="5871"/>
                    <a:pt x="2501" y="6045"/>
                  </a:cubicBezTo>
                  <a:cubicBezTo>
                    <a:pt x="2507" y="6099"/>
                    <a:pt x="2512" y="6148"/>
                    <a:pt x="2523" y="6197"/>
                  </a:cubicBezTo>
                  <a:cubicBezTo>
                    <a:pt x="2349" y="6153"/>
                    <a:pt x="2180" y="6110"/>
                    <a:pt x="2017" y="6056"/>
                  </a:cubicBezTo>
                  <a:cubicBezTo>
                    <a:pt x="1941" y="6034"/>
                    <a:pt x="1871" y="6012"/>
                    <a:pt x="1800" y="5990"/>
                  </a:cubicBezTo>
                  <a:cubicBezTo>
                    <a:pt x="1871" y="5882"/>
                    <a:pt x="1958" y="5784"/>
                    <a:pt x="2044" y="5686"/>
                  </a:cubicBezTo>
                  <a:lnTo>
                    <a:pt x="2044" y="5691"/>
                  </a:lnTo>
                  <a:cubicBezTo>
                    <a:pt x="2164" y="5539"/>
                    <a:pt x="2295" y="5392"/>
                    <a:pt x="2425" y="5240"/>
                  </a:cubicBezTo>
                  <a:close/>
                  <a:moveTo>
                    <a:pt x="6393" y="4794"/>
                  </a:moveTo>
                  <a:lnTo>
                    <a:pt x="6480" y="4892"/>
                  </a:lnTo>
                  <a:cubicBezTo>
                    <a:pt x="6409" y="4952"/>
                    <a:pt x="6344" y="5012"/>
                    <a:pt x="6274" y="5072"/>
                  </a:cubicBezTo>
                  <a:cubicBezTo>
                    <a:pt x="6208" y="5131"/>
                    <a:pt x="6138" y="5191"/>
                    <a:pt x="6072" y="5251"/>
                  </a:cubicBezTo>
                  <a:cubicBezTo>
                    <a:pt x="6013" y="5300"/>
                    <a:pt x="5953" y="5360"/>
                    <a:pt x="5898" y="5420"/>
                  </a:cubicBezTo>
                  <a:cubicBezTo>
                    <a:pt x="5768" y="5539"/>
                    <a:pt x="5627" y="5648"/>
                    <a:pt x="5480" y="5751"/>
                  </a:cubicBezTo>
                  <a:cubicBezTo>
                    <a:pt x="5344" y="5860"/>
                    <a:pt x="5203" y="5947"/>
                    <a:pt x="5072" y="6056"/>
                  </a:cubicBezTo>
                  <a:cubicBezTo>
                    <a:pt x="5002" y="6104"/>
                    <a:pt x="4936" y="6148"/>
                    <a:pt x="4866" y="6197"/>
                  </a:cubicBezTo>
                  <a:lnTo>
                    <a:pt x="4860" y="6202"/>
                  </a:lnTo>
                  <a:lnTo>
                    <a:pt x="4806" y="6240"/>
                  </a:lnTo>
                  <a:lnTo>
                    <a:pt x="4730" y="6181"/>
                  </a:lnTo>
                  <a:cubicBezTo>
                    <a:pt x="4784" y="6143"/>
                    <a:pt x="4833" y="6104"/>
                    <a:pt x="4887" y="6066"/>
                  </a:cubicBezTo>
                  <a:cubicBezTo>
                    <a:pt x="5034" y="5952"/>
                    <a:pt x="5197" y="5849"/>
                    <a:pt x="5339" y="5724"/>
                  </a:cubicBezTo>
                  <a:cubicBezTo>
                    <a:pt x="5458" y="5621"/>
                    <a:pt x="5572" y="5523"/>
                    <a:pt x="5697" y="5425"/>
                  </a:cubicBezTo>
                  <a:cubicBezTo>
                    <a:pt x="5931" y="5240"/>
                    <a:pt x="6149" y="5028"/>
                    <a:pt x="6361" y="4827"/>
                  </a:cubicBezTo>
                  <a:lnTo>
                    <a:pt x="6393" y="4794"/>
                  </a:lnTo>
                  <a:close/>
                  <a:moveTo>
                    <a:pt x="4666" y="201"/>
                  </a:moveTo>
                  <a:cubicBezTo>
                    <a:pt x="4997" y="201"/>
                    <a:pt x="5322" y="321"/>
                    <a:pt x="5594" y="511"/>
                  </a:cubicBezTo>
                  <a:cubicBezTo>
                    <a:pt x="5594" y="516"/>
                    <a:pt x="5600" y="516"/>
                    <a:pt x="5600" y="516"/>
                  </a:cubicBezTo>
                  <a:cubicBezTo>
                    <a:pt x="5763" y="642"/>
                    <a:pt x="5828" y="821"/>
                    <a:pt x="5953" y="973"/>
                  </a:cubicBezTo>
                  <a:cubicBezTo>
                    <a:pt x="6051" y="1109"/>
                    <a:pt x="6176" y="1207"/>
                    <a:pt x="6263" y="1354"/>
                  </a:cubicBezTo>
                  <a:cubicBezTo>
                    <a:pt x="6268" y="1364"/>
                    <a:pt x="6279" y="1381"/>
                    <a:pt x="6284" y="1392"/>
                  </a:cubicBezTo>
                  <a:cubicBezTo>
                    <a:pt x="6388" y="1560"/>
                    <a:pt x="6480" y="1734"/>
                    <a:pt x="6551" y="1919"/>
                  </a:cubicBezTo>
                  <a:cubicBezTo>
                    <a:pt x="6616" y="2104"/>
                    <a:pt x="6659" y="2289"/>
                    <a:pt x="6681" y="2479"/>
                  </a:cubicBezTo>
                  <a:cubicBezTo>
                    <a:pt x="6708" y="2642"/>
                    <a:pt x="6681" y="2843"/>
                    <a:pt x="6708" y="2995"/>
                  </a:cubicBezTo>
                  <a:cubicBezTo>
                    <a:pt x="6708" y="3006"/>
                    <a:pt x="6714" y="3017"/>
                    <a:pt x="6719" y="3033"/>
                  </a:cubicBezTo>
                  <a:lnTo>
                    <a:pt x="6730" y="3033"/>
                  </a:lnTo>
                  <a:lnTo>
                    <a:pt x="6730" y="3115"/>
                  </a:lnTo>
                  <a:cubicBezTo>
                    <a:pt x="6790" y="3479"/>
                    <a:pt x="6801" y="3854"/>
                    <a:pt x="6833" y="4224"/>
                  </a:cubicBezTo>
                  <a:cubicBezTo>
                    <a:pt x="6877" y="4713"/>
                    <a:pt x="6855" y="5208"/>
                    <a:pt x="6768" y="5691"/>
                  </a:cubicBezTo>
                  <a:cubicBezTo>
                    <a:pt x="6752" y="5784"/>
                    <a:pt x="6746" y="5871"/>
                    <a:pt x="6736" y="5963"/>
                  </a:cubicBezTo>
                  <a:cubicBezTo>
                    <a:pt x="6730" y="6034"/>
                    <a:pt x="6708" y="6099"/>
                    <a:pt x="6703" y="6164"/>
                  </a:cubicBezTo>
                  <a:lnTo>
                    <a:pt x="6703" y="6170"/>
                  </a:lnTo>
                  <a:cubicBezTo>
                    <a:pt x="6649" y="6175"/>
                    <a:pt x="6594" y="6186"/>
                    <a:pt x="6540" y="6202"/>
                  </a:cubicBezTo>
                  <a:lnTo>
                    <a:pt x="6518" y="6202"/>
                  </a:lnTo>
                  <a:cubicBezTo>
                    <a:pt x="6654" y="6175"/>
                    <a:pt x="6632" y="5218"/>
                    <a:pt x="6632" y="5077"/>
                  </a:cubicBezTo>
                  <a:cubicBezTo>
                    <a:pt x="6638" y="4534"/>
                    <a:pt x="6611" y="3985"/>
                    <a:pt x="6545" y="3446"/>
                  </a:cubicBezTo>
                  <a:cubicBezTo>
                    <a:pt x="6524" y="3305"/>
                    <a:pt x="6475" y="3180"/>
                    <a:pt x="6469" y="3028"/>
                  </a:cubicBezTo>
                  <a:cubicBezTo>
                    <a:pt x="6458" y="2854"/>
                    <a:pt x="6431" y="2680"/>
                    <a:pt x="6393" y="2511"/>
                  </a:cubicBezTo>
                  <a:cubicBezTo>
                    <a:pt x="6333" y="2164"/>
                    <a:pt x="6230" y="1832"/>
                    <a:pt x="6078" y="1511"/>
                  </a:cubicBezTo>
                  <a:cubicBezTo>
                    <a:pt x="5882" y="1093"/>
                    <a:pt x="5398" y="457"/>
                    <a:pt x="4882" y="440"/>
                  </a:cubicBezTo>
                  <a:cubicBezTo>
                    <a:pt x="4853" y="420"/>
                    <a:pt x="4824" y="412"/>
                    <a:pt x="4790" y="412"/>
                  </a:cubicBezTo>
                  <a:cubicBezTo>
                    <a:pt x="4754" y="412"/>
                    <a:pt x="4713" y="421"/>
                    <a:pt x="4665" y="430"/>
                  </a:cubicBezTo>
                  <a:cubicBezTo>
                    <a:pt x="4626" y="435"/>
                    <a:pt x="4588" y="435"/>
                    <a:pt x="4550" y="440"/>
                  </a:cubicBezTo>
                  <a:cubicBezTo>
                    <a:pt x="3963" y="506"/>
                    <a:pt x="3523" y="1006"/>
                    <a:pt x="3284" y="1511"/>
                  </a:cubicBezTo>
                  <a:lnTo>
                    <a:pt x="3262" y="1560"/>
                  </a:lnTo>
                  <a:cubicBezTo>
                    <a:pt x="3110" y="2191"/>
                    <a:pt x="2909" y="2805"/>
                    <a:pt x="2822" y="3446"/>
                  </a:cubicBezTo>
                  <a:cubicBezTo>
                    <a:pt x="2751" y="3941"/>
                    <a:pt x="2719" y="4447"/>
                    <a:pt x="2719" y="4947"/>
                  </a:cubicBezTo>
                  <a:cubicBezTo>
                    <a:pt x="2719" y="5170"/>
                    <a:pt x="2724" y="5392"/>
                    <a:pt x="2746" y="5615"/>
                  </a:cubicBezTo>
                  <a:cubicBezTo>
                    <a:pt x="2751" y="5691"/>
                    <a:pt x="2800" y="6273"/>
                    <a:pt x="2865" y="6289"/>
                  </a:cubicBezTo>
                  <a:cubicBezTo>
                    <a:pt x="2811" y="6278"/>
                    <a:pt x="2702" y="6278"/>
                    <a:pt x="2670" y="6219"/>
                  </a:cubicBezTo>
                  <a:cubicBezTo>
                    <a:pt x="2653" y="6191"/>
                    <a:pt x="2642" y="6159"/>
                    <a:pt x="2642" y="6126"/>
                  </a:cubicBezTo>
                  <a:cubicBezTo>
                    <a:pt x="2572" y="5305"/>
                    <a:pt x="2561" y="4485"/>
                    <a:pt x="2610" y="3658"/>
                  </a:cubicBezTo>
                  <a:cubicBezTo>
                    <a:pt x="2648" y="2941"/>
                    <a:pt x="2670" y="2218"/>
                    <a:pt x="2996" y="1566"/>
                  </a:cubicBezTo>
                  <a:lnTo>
                    <a:pt x="3001" y="1571"/>
                  </a:lnTo>
                  <a:cubicBezTo>
                    <a:pt x="3278" y="1011"/>
                    <a:pt x="3708" y="402"/>
                    <a:pt x="4349" y="239"/>
                  </a:cubicBezTo>
                  <a:cubicBezTo>
                    <a:pt x="4454" y="213"/>
                    <a:pt x="4561" y="201"/>
                    <a:pt x="4666" y="201"/>
                  </a:cubicBezTo>
                  <a:close/>
                  <a:moveTo>
                    <a:pt x="6491" y="4996"/>
                  </a:moveTo>
                  <a:lnTo>
                    <a:pt x="6491" y="5088"/>
                  </a:lnTo>
                  <a:cubicBezTo>
                    <a:pt x="6480" y="5246"/>
                    <a:pt x="6480" y="5403"/>
                    <a:pt x="6464" y="5555"/>
                  </a:cubicBezTo>
                  <a:cubicBezTo>
                    <a:pt x="6442" y="5789"/>
                    <a:pt x="6399" y="6023"/>
                    <a:pt x="6339" y="6251"/>
                  </a:cubicBezTo>
                  <a:cubicBezTo>
                    <a:pt x="6121" y="6300"/>
                    <a:pt x="5909" y="6338"/>
                    <a:pt x="5692" y="6360"/>
                  </a:cubicBezTo>
                  <a:cubicBezTo>
                    <a:pt x="5551" y="6371"/>
                    <a:pt x="5404" y="6393"/>
                    <a:pt x="5262" y="6414"/>
                  </a:cubicBezTo>
                  <a:cubicBezTo>
                    <a:pt x="5197" y="6425"/>
                    <a:pt x="5127" y="6431"/>
                    <a:pt x="5061" y="6431"/>
                  </a:cubicBezTo>
                  <a:cubicBezTo>
                    <a:pt x="5002" y="6387"/>
                    <a:pt x="4942" y="6344"/>
                    <a:pt x="4882" y="6295"/>
                  </a:cubicBezTo>
                  <a:cubicBezTo>
                    <a:pt x="4953" y="6240"/>
                    <a:pt x="5034" y="6197"/>
                    <a:pt x="5105" y="6137"/>
                  </a:cubicBezTo>
                  <a:cubicBezTo>
                    <a:pt x="5176" y="6077"/>
                    <a:pt x="5257" y="6018"/>
                    <a:pt x="5339" y="5958"/>
                  </a:cubicBezTo>
                  <a:cubicBezTo>
                    <a:pt x="5496" y="5860"/>
                    <a:pt x="5638" y="5735"/>
                    <a:pt x="5784" y="5621"/>
                  </a:cubicBezTo>
                  <a:cubicBezTo>
                    <a:pt x="5855" y="5566"/>
                    <a:pt x="5926" y="5507"/>
                    <a:pt x="5985" y="5441"/>
                  </a:cubicBezTo>
                  <a:cubicBezTo>
                    <a:pt x="6062" y="5365"/>
                    <a:pt x="6143" y="5295"/>
                    <a:pt x="6225" y="5235"/>
                  </a:cubicBezTo>
                  <a:cubicBezTo>
                    <a:pt x="6317" y="5159"/>
                    <a:pt x="6404" y="5072"/>
                    <a:pt x="6491" y="4996"/>
                  </a:cubicBezTo>
                  <a:close/>
                  <a:moveTo>
                    <a:pt x="2914" y="4692"/>
                  </a:moveTo>
                  <a:cubicBezTo>
                    <a:pt x="2954" y="4692"/>
                    <a:pt x="3040" y="4781"/>
                    <a:pt x="3056" y="4789"/>
                  </a:cubicBezTo>
                  <a:cubicBezTo>
                    <a:pt x="3153" y="4871"/>
                    <a:pt x="3235" y="4985"/>
                    <a:pt x="3327" y="5072"/>
                  </a:cubicBezTo>
                  <a:cubicBezTo>
                    <a:pt x="3463" y="5202"/>
                    <a:pt x="3588" y="5343"/>
                    <a:pt x="3735" y="5468"/>
                  </a:cubicBezTo>
                  <a:cubicBezTo>
                    <a:pt x="3855" y="5566"/>
                    <a:pt x="3969" y="5664"/>
                    <a:pt x="4088" y="5773"/>
                  </a:cubicBezTo>
                  <a:cubicBezTo>
                    <a:pt x="4279" y="5958"/>
                    <a:pt x="4556" y="6072"/>
                    <a:pt x="4724" y="6273"/>
                  </a:cubicBezTo>
                  <a:cubicBezTo>
                    <a:pt x="4768" y="6327"/>
                    <a:pt x="4817" y="6376"/>
                    <a:pt x="4860" y="6425"/>
                  </a:cubicBezTo>
                  <a:cubicBezTo>
                    <a:pt x="4836" y="6436"/>
                    <a:pt x="4810" y="6442"/>
                    <a:pt x="4785" y="6442"/>
                  </a:cubicBezTo>
                  <a:cubicBezTo>
                    <a:pt x="4760" y="6442"/>
                    <a:pt x="4735" y="6436"/>
                    <a:pt x="4713" y="6425"/>
                  </a:cubicBezTo>
                  <a:cubicBezTo>
                    <a:pt x="4681" y="6414"/>
                    <a:pt x="4654" y="6393"/>
                    <a:pt x="4626" y="6371"/>
                  </a:cubicBezTo>
                  <a:cubicBezTo>
                    <a:pt x="4029" y="5882"/>
                    <a:pt x="3463" y="5360"/>
                    <a:pt x="2931" y="4800"/>
                  </a:cubicBezTo>
                  <a:lnTo>
                    <a:pt x="2925" y="4800"/>
                  </a:lnTo>
                  <a:cubicBezTo>
                    <a:pt x="2914" y="4789"/>
                    <a:pt x="2903" y="4773"/>
                    <a:pt x="2898" y="4756"/>
                  </a:cubicBezTo>
                  <a:cubicBezTo>
                    <a:pt x="2888" y="4709"/>
                    <a:pt x="2897" y="4692"/>
                    <a:pt x="2914" y="4692"/>
                  </a:cubicBezTo>
                  <a:close/>
                  <a:moveTo>
                    <a:pt x="2892" y="4881"/>
                  </a:moveTo>
                  <a:cubicBezTo>
                    <a:pt x="2958" y="4958"/>
                    <a:pt x="3028" y="5028"/>
                    <a:pt x="3104" y="5099"/>
                  </a:cubicBezTo>
                  <a:cubicBezTo>
                    <a:pt x="3170" y="5164"/>
                    <a:pt x="3224" y="5235"/>
                    <a:pt x="3295" y="5300"/>
                  </a:cubicBezTo>
                  <a:cubicBezTo>
                    <a:pt x="3365" y="5360"/>
                    <a:pt x="3436" y="5425"/>
                    <a:pt x="3507" y="5501"/>
                  </a:cubicBezTo>
                  <a:cubicBezTo>
                    <a:pt x="3632" y="5637"/>
                    <a:pt x="3773" y="5762"/>
                    <a:pt x="3909" y="5887"/>
                  </a:cubicBezTo>
                  <a:cubicBezTo>
                    <a:pt x="3974" y="5947"/>
                    <a:pt x="4039" y="6007"/>
                    <a:pt x="4116" y="6061"/>
                  </a:cubicBezTo>
                  <a:cubicBezTo>
                    <a:pt x="4197" y="6121"/>
                    <a:pt x="4279" y="6191"/>
                    <a:pt x="4360" y="6262"/>
                  </a:cubicBezTo>
                  <a:cubicBezTo>
                    <a:pt x="4366" y="6268"/>
                    <a:pt x="4371" y="6273"/>
                    <a:pt x="4376" y="6278"/>
                  </a:cubicBezTo>
                  <a:cubicBezTo>
                    <a:pt x="4273" y="6344"/>
                    <a:pt x="4164" y="6403"/>
                    <a:pt x="4056" y="6463"/>
                  </a:cubicBezTo>
                  <a:lnTo>
                    <a:pt x="3849" y="6463"/>
                  </a:lnTo>
                  <a:cubicBezTo>
                    <a:pt x="3588" y="6447"/>
                    <a:pt x="3322" y="6403"/>
                    <a:pt x="3066" y="6338"/>
                  </a:cubicBezTo>
                  <a:cubicBezTo>
                    <a:pt x="2990" y="6083"/>
                    <a:pt x="2941" y="5822"/>
                    <a:pt x="2914" y="5555"/>
                  </a:cubicBezTo>
                  <a:cubicBezTo>
                    <a:pt x="2903" y="5398"/>
                    <a:pt x="2903" y="5246"/>
                    <a:pt x="2892" y="5088"/>
                  </a:cubicBezTo>
                  <a:cubicBezTo>
                    <a:pt x="2887" y="5017"/>
                    <a:pt x="2887" y="4952"/>
                    <a:pt x="2892" y="4881"/>
                  </a:cubicBezTo>
                  <a:close/>
                  <a:moveTo>
                    <a:pt x="4463" y="6355"/>
                  </a:moveTo>
                  <a:lnTo>
                    <a:pt x="4545" y="6420"/>
                  </a:lnTo>
                  <a:lnTo>
                    <a:pt x="4480" y="6469"/>
                  </a:lnTo>
                  <a:lnTo>
                    <a:pt x="4273" y="6469"/>
                  </a:lnTo>
                  <a:cubicBezTo>
                    <a:pt x="4338" y="6431"/>
                    <a:pt x="4398" y="6393"/>
                    <a:pt x="4463" y="6355"/>
                  </a:cubicBezTo>
                  <a:close/>
                  <a:moveTo>
                    <a:pt x="6839" y="2588"/>
                  </a:moveTo>
                  <a:cubicBezTo>
                    <a:pt x="7257" y="2691"/>
                    <a:pt x="7676" y="2810"/>
                    <a:pt x="8051" y="3012"/>
                  </a:cubicBezTo>
                  <a:cubicBezTo>
                    <a:pt x="8562" y="3294"/>
                    <a:pt x="9138" y="3843"/>
                    <a:pt x="9138" y="4474"/>
                  </a:cubicBezTo>
                  <a:lnTo>
                    <a:pt x="9138" y="4528"/>
                  </a:lnTo>
                  <a:cubicBezTo>
                    <a:pt x="9095" y="5131"/>
                    <a:pt x="8769" y="5680"/>
                    <a:pt x="8258" y="6007"/>
                  </a:cubicBezTo>
                  <a:cubicBezTo>
                    <a:pt x="7725" y="6344"/>
                    <a:pt x="7127" y="6594"/>
                    <a:pt x="6496" y="6648"/>
                  </a:cubicBezTo>
                  <a:cubicBezTo>
                    <a:pt x="6013" y="6697"/>
                    <a:pt x="5534" y="6746"/>
                    <a:pt x="5050" y="6784"/>
                  </a:cubicBezTo>
                  <a:cubicBezTo>
                    <a:pt x="4887" y="6800"/>
                    <a:pt x="4730" y="6817"/>
                    <a:pt x="4572" y="6833"/>
                  </a:cubicBezTo>
                  <a:cubicBezTo>
                    <a:pt x="4442" y="6833"/>
                    <a:pt x="4306" y="6844"/>
                    <a:pt x="4175" y="6860"/>
                  </a:cubicBezTo>
                  <a:cubicBezTo>
                    <a:pt x="4156" y="6861"/>
                    <a:pt x="4137" y="6861"/>
                    <a:pt x="4118" y="6861"/>
                  </a:cubicBezTo>
                  <a:cubicBezTo>
                    <a:pt x="3830" y="6861"/>
                    <a:pt x="3559" y="6787"/>
                    <a:pt x="3273" y="6746"/>
                  </a:cubicBezTo>
                  <a:cubicBezTo>
                    <a:pt x="3143" y="6730"/>
                    <a:pt x="3012" y="6724"/>
                    <a:pt x="2882" y="6708"/>
                  </a:cubicBezTo>
                  <a:cubicBezTo>
                    <a:pt x="2066" y="6632"/>
                    <a:pt x="1050" y="6235"/>
                    <a:pt x="533" y="5566"/>
                  </a:cubicBezTo>
                  <a:cubicBezTo>
                    <a:pt x="1" y="4876"/>
                    <a:pt x="332" y="4028"/>
                    <a:pt x="974" y="3550"/>
                  </a:cubicBezTo>
                  <a:cubicBezTo>
                    <a:pt x="1436" y="3207"/>
                    <a:pt x="1958" y="2886"/>
                    <a:pt x="2528" y="2783"/>
                  </a:cubicBezTo>
                  <a:lnTo>
                    <a:pt x="2528" y="2783"/>
                  </a:lnTo>
                  <a:cubicBezTo>
                    <a:pt x="2523" y="2930"/>
                    <a:pt x="2555" y="3039"/>
                    <a:pt x="2392" y="3098"/>
                  </a:cubicBezTo>
                  <a:cubicBezTo>
                    <a:pt x="1881" y="3278"/>
                    <a:pt x="1370" y="3425"/>
                    <a:pt x="936" y="3773"/>
                  </a:cubicBezTo>
                  <a:cubicBezTo>
                    <a:pt x="392" y="4207"/>
                    <a:pt x="283" y="5050"/>
                    <a:pt x="756" y="5583"/>
                  </a:cubicBezTo>
                  <a:cubicBezTo>
                    <a:pt x="963" y="5800"/>
                    <a:pt x="1218" y="5969"/>
                    <a:pt x="1501" y="6072"/>
                  </a:cubicBezTo>
                  <a:cubicBezTo>
                    <a:pt x="1604" y="6115"/>
                    <a:pt x="1707" y="6148"/>
                    <a:pt x="1816" y="6186"/>
                  </a:cubicBezTo>
                  <a:cubicBezTo>
                    <a:pt x="2463" y="6398"/>
                    <a:pt x="3137" y="6539"/>
                    <a:pt x="3817" y="6605"/>
                  </a:cubicBezTo>
                  <a:cubicBezTo>
                    <a:pt x="4097" y="6628"/>
                    <a:pt x="4382" y="6641"/>
                    <a:pt x="4669" y="6641"/>
                  </a:cubicBezTo>
                  <a:cubicBezTo>
                    <a:pt x="5704" y="6641"/>
                    <a:pt x="6760" y="6473"/>
                    <a:pt x="7692" y="6039"/>
                  </a:cubicBezTo>
                  <a:cubicBezTo>
                    <a:pt x="8187" y="5811"/>
                    <a:pt x="8769" y="5354"/>
                    <a:pt x="8899" y="4794"/>
                  </a:cubicBezTo>
                  <a:cubicBezTo>
                    <a:pt x="9116" y="3832"/>
                    <a:pt x="8008" y="3115"/>
                    <a:pt x="7203" y="2973"/>
                  </a:cubicBezTo>
                  <a:cubicBezTo>
                    <a:pt x="7094" y="2963"/>
                    <a:pt x="6986" y="2930"/>
                    <a:pt x="6893" y="2876"/>
                  </a:cubicBezTo>
                  <a:cubicBezTo>
                    <a:pt x="6806" y="2805"/>
                    <a:pt x="6763" y="2669"/>
                    <a:pt x="6839" y="2588"/>
                  </a:cubicBezTo>
                  <a:close/>
                  <a:moveTo>
                    <a:pt x="3213" y="6871"/>
                  </a:moveTo>
                  <a:lnTo>
                    <a:pt x="3273" y="6876"/>
                  </a:lnTo>
                  <a:lnTo>
                    <a:pt x="3219" y="6904"/>
                  </a:lnTo>
                  <a:cubicBezTo>
                    <a:pt x="3219" y="6893"/>
                    <a:pt x="3213" y="6882"/>
                    <a:pt x="3213" y="6871"/>
                  </a:cubicBezTo>
                  <a:close/>
                  <a:moveTo>
                    <a:pt x="6181" y="6784"/>
                  </a:moveTo>
                  <a:cubicBezTo>
                    <a:pt x="6149" y="6909"/>
                    <a:pt x="6110" y="7029"/>
                    <a:pt x="6067" y="7154"/>
                  </a:cubicBezTo>
                  <a:cubicBezTo>
                    <a:pt x="5915" y="7061"/>
                    <a:pt x="5768" y="6963"/>
                    <a:pt x="5627" y="6855"/>
                  </a:cubicBezTo>
                  <a:cubicBezTo>
                    <a:pt x="5795" y="6844"/>
                    <a:pt x="5958" y="6800"/>
                    <a:pt x="6121" y="6789"/>
                  </a:cubicBezTo>
                  <a:lnTo>
                    <a:pt x="6181" y="6784"/>
                  </a:lnTo>
                  <a:close/>
                  <a:moveTo>
                    <a:pt x="3480" y="6898"/>
                  </a:moveTo>
                  <a:cubicBezTo>
                    <a:pt x="3583" y="6909"/>
                    <a:pt x="3681" y="6914"/>
                    <a:pt x="3789" y="6920"/>
                  </a:cubicBezTo>
                  <a:cubicBezTo>
                    <a:pt x="3692" y="6980"/>
                    <a:pt x="3594" y="7045"/>
                    <a:pt x="3490" y="7099"/>
                  </a:cubicBezTo>
                  <a:cubicBezTo>
                    <a:pt x="3431" y="7132"/>
                    <a:pt x="3371" y="7159"/>
                    <a:pt x="3311" y="7186"/>
                  </a:cubicBezTo>
                  <a:cubicBezTo>
                    <a:pt x="3295" y="7132"/>
                    <a:pt x="3273" y="7072"/>
                    <a:pt x="3257" y="7012"/>
                  </a:cubicBezTo>
                  <a:lnTo>
                    <a:pt x="3480" y="6898"/>
                  </a:lnTo>
                  <a:close/>
                  <a:moveTo>
                    <a:pt x="1506" y="6447"/>
                  </a:moveTo>
                  <a:lnTo>
                    <a:pt x="1506" y="6452"/>
                  </a:lnTo>
                  <a:cubicBezTo>
                    <a:pt x="1642" y="6507"/>
                    <a:pt x="1778" y="6577"/>
                    <a:pt x="1914" y="6632"/>
                  </a:cubicBezTo>
                  <a:cubicBezTo>
                    <a:pt x="2077" y="6692"/>
                    <a:pt x="2240" y="6740"/>
                    <a:pt x="2414" y="6768"/>
                  </a:cubicBezTo>
                  <a:cubicBezTo>
                    <a:pt x="2479" y="6779"/>
                    <a:pt x="2539" y="6800"/>
                    <a:pt x="2604" y="6806"/>
                  </a:cubicBezTo>
                  <a:cubicBezTo>
                    <a:pt x="2621" y="6806"/>
                    <a:pt x="2697" y="7105"/>
                    <a:pt x="2670" y="7143"/>
                  </a:cubicBezTo>
                  <a:cubicBezTo>
                    <a:pt x="2648" y="7170"/>
                    <a:pt x="2610" y="7192"/>
                    <a:pt x="2577" y="7203"/>
                  </a:cubicBezTo>
                  <a:cubicBezTo>
                    <a:pt x="2507" y="7224"/>
                    <a:pt x="2436" y="7246"/>
                    <a:pt x="2365" y="7268"/>
                  </a:cubicBezTo>
                  <a:cubicBezTo>
                    <a:pt x="2240" y="7311"/>
                    <a:pt x="2110" y="7338"/>
                    <a:pt x="1974" y="7355"/>
                  </a:cubicBezTo>
                  <a:cubicBezTo>
                    <a:pt x="1958" y="7356"/>
                    <a:pt x="1941" y="7357"/>
                    <a:pt x="1925" y="7357"/>
                  </a:cubicBezTo>
                  <a:cubicBezTo>
                    <a:pt x="1810" y="7357"/>
                    <a:pt x="1693" y="7323"/>
                    <a:pt x="1593" y="7257"/>
                  </a:cubicBezTo>
                  <a:cubicBezTo>
                    <a:pt x="1316" y="7067"/>
                    <a:pt x="1392" y="6708"/>
                    <a:pt x="1506" y="6447"/>
                  </a:cubicBezTo>
                  <a:close/>
                  <a:moveTo>
                    <a:pt x="5480" y="6865"/>
                  </a:moveTo>
                  <a:lnTo>
                    <a:pt x="5589" y="6942"/>
                  </a:lnTo>
                  <a:cubicBezTo>
                    <a:pt x="5730" y="7045"/>
                    <a:pt x="5866" y="7148"/>
                    <a:pt x="6013" y="7235"/>
                  </a:cubicBezTo>
                  <a:lnTo>
                    <a:pt x="6007" y="7235"/>
                  </a:lnTo>
                  <a:lnTo>
                    <a:pt x="6034" y="7251"/>
                  </a:lnTo>
                  <a:cubicBezTo>
                    <a:pt x="6023" y="7295"/>
                    <a:pt x="6013" y="7333"/>
                    <a:pt x="5996" y="7371"/>
                  </a:cubicBezTo>
                  <a:lnTo>
                    <a:pt x="5980" y="7420"/>
                  </a:lnTo>
                  <a:cubicBezTo>
                    <a:pt x="5904" y="7376"/>
                    <a:pt x="5828" y="7328"/>
                    <a:pt x="5752" y="7284"/>
                  </a:cubicBezTo>
                  <a:cubicBezTo>
                    <a:pt x="5610" y="7197"/>
                    <a:pt x="5474" y="7099"/>
                    <a:pt x="5344" y="6991"/>
                  </a:cubicBezTo>
                  <a:lnTo>
                    <a:pt x="5241" y="6909"/>
                  </a:lnTo>
                  <a:cubicBezTo>
                    <a:pt x="5257" y="6904"/>
                    <a:pt x="5279" y="6898"/>
                    <a:pt x="5295" y="6893"/>
                  </a:cubicBezTo>
                  <a:cubicBezTo>
                    <a:pt x="5355" y="6882"/>
                    <a:pt x="5420" y="6871"/>
                    <a:pt x="5480" y="6865"/>
                  </a:cubicBezTo>
                  <a:close/>
                  <a:moveTo>
                    <a:pt x="7638" y="6474"/>
                  </a:moveTo>
                  <a:cubicBezTo>
                    <a:pt x="7671" y="6545"/>
                    <a:pt x="7698" y="6621"/>
                    <a:pt x="7719" y="6697"/>
                  </a:cubicBezTo>
                  <a:cubicBezTo>
                    <a:pt x="7741" y="6757"/>
                    <a:pt x="7758" y="6817"/>
                    <a:pt x="7768" y="6876"/>
                  </a:cubicBezTo>
                  <a:cubicBezTo>
                    <a:pt x="7774" y="6936"/>
                    <a:pt x="7774" y="6996"/>
                    <a:pt x="7779" y="7056"/>
                  </a:cubicBezTo>
                  <a:cubicBezTo>
                    <a:pt x="7790" y="7137"/>
                    <a:pt x="7796" y="7213"/>
                    <a:pt x="7785" y="7289"/>
                  </a:cubicBezTo>
                  <a:cubicBezTo>
                    <a:pt x="7768" y="7322"/>
                    <a:pt x="7758" y="7366"/>
                    <a:pt x="7741" y="7398"/>
                  </a:cubicBezTo>
                  <a:cubicBezTo>
                    <a:pt x="7719" y="7425"/>
                    <a:pt x="7698" y="7453"/>
                    <a:pt x="7681" y="7480"/>
                  </a:cubicBezTo>
                  <a:cubicBezTo>
                    <a:pt x="7676" y="7491"/>
                    <a:pt x="7665" y="7496"/>
                    <a:pt x="7660" y="7507"/>
                  </a:cubicBezTo>
                  <a:lnTo>
                    <a:pt x="7654" y="7507"/>
                  </a:lnTo>
                  <a:cubicBezTo>
                    <a:pt x="7570" y="7563"/>
                    <a:pt x="7479" y="7567"/>
                    <a:pt x="7368" y="7567"/>
                  </a:cubicBezTo>
                  <a:cubicBezTo>
                    <a:pt x="7350" y="7567"/>
                    <a:pt x="7331" y="7567"/>
                    <a:pt x="7312" y="7567"/>
                  </a:cubicBezTo>
                  <a:lnTo>
                    <a:pt x="7127" y="7567"/>
                  </a:lnTo>
                  <a:cubicBezTo>
                    <a:pt x="7067" y="7561"/>
                    <a:pt x="7002" y="7545"/>
                    <a:pt x="6942" y="7529"/>
                  </a:cubicBezTo>
                  <a:cubicBezTo>
                    <a:pt x="6823" y="7507"/>
                    <a:pt x="6703" y="7469"/>
                    <a:pt x="6594" y="7420"/>
                  </a:cubicBezTo>
                  <a:cubicBezTo>
                    <a:pt x="6649" y="7284"/>
                    <a:pt x="6687" y="7143"/>
                    <a:pt x="6719" y="7001"/>
                  </a:cubicBezTo>
                  <a:lnTo>
                    <a:pt x="6714" y="7001"/>
                  </a:lnTo>
                  <a:cubicBezTo>
                    <a:pt x="6741" y="6925"/>
                    <a:pt x="6757" y="6844"/>
                    <a:pt x="6774" y="6768"/>
                  </a:cubicBezTo>
                  <a:cubicBezTo>
                    <a:pt x="6774" y="6751"/>
                    <a:pt x="6774" y="6740"/>
                    <a:pt x="6774" y="6730"/>
                  </a:cubicBezTo>
                  <a:cubicBezTo>
                    <a:pt x="6948" y="6708"/>
                    <a:pt x="7122" y="6670"/>
                    <a:pt x="7285" y="6615"/>
                  </a:cubicBezTo>
                  <a:cubicBezTo>
                    <a:pt x="7377" y="6583"/>
                    <a:pt x="7464" y="6539"/>
                    <a:pt x="7556" y="6501"/>
                  </a:cubicBezTo>
                  <a:cubicBezTo>
                    <a:pt x="7584" y="6490"/>
                    <a:pt x="7611" y="6485"/>
                    <a:pt x="7638" y="6474"/>
                  </a:cubicBezTo>
                  <a:close/>
                  <a:moveTo>
                    <a:pt x="1316" y="6355"/>
                  </a:moveTo>
                  <a:lnTo>
                    <a:pt x="1316" y="6355"/>
                  </a:lnTo>
                  <a:cubicBezTo>
                    <a:pt x="1436" y="6387"/>
                    <a:pt x="1245" y="6914"/>
                    <a:pt x="1267" y="7023"/>
                  </a:cubicBezTo>
                  <a:cubicBezTo>
                    <a:pt x="1321" y="7307"/>
                    <a:pt x="1601" y="7491"/>
                    <a:pt x="1880" y="7491"/>
                  </a:cubicBezTo>
                  <a:cubicBezTo>
                    <a:pt x="1884" y="7491"/>
                    <a:pt x="1888" y="7491"/>
                    <a:pt x="1892" y="7491"/>
                  </a:cubicBezTo>
                  <a:cubicBezTo>
                    <a:pt x="1909" y="7492"/>
                    <a:pt x="1925" y="7493"/>
                    <a:pt x="1940" y="7493"/>
                  </a:cubicBezTo>
                  <a:cubicBezTo>
                    <a:pt x="1988" y="7493"/>
                    <a:pt x="2034" y="7487"/>
                    <a:pt x="2083" y="7474"/>
                  </a:cubicBezTo>
                  <a:cubicBezTo>
                    <a:pt x="2153" y="7453"/>
                    <a:pt x="2218" y="7436"/>
                    <a:pt x="2289" y="7420"/>
                  </a:cubicBezTo>
                  <a:cubicBezTo>
                    <a:pt x="2430" y="7376"/>
                    <a:pt x="2572" y="7328"/>
                    <a:pt x="2708" y="7273"/>
                  </a:cubicBezTo>
                  <a:cubicBezTo>
                    <a:pt x="2713" y="7273"/>
                    <a:pt x="2719" y="7268"/>
                    <a:pt x="2724" y="7268"/>
                  </a:cubicBezTo>
                  <a:cubicBezTo>
                    <a:pt x="2740" y="7311"/>
                    <a:pt x="2757" y="7355"/>
                    <a:pt x="2773" y="7404"/>
                  </a:cubicBezTo>
                  <a:lnTo>
                    <a:pt x="2632" y="7453"/>
                  </a:lnTo>
                  <a:lnTo>
                    <a:pt x="2632" y="7458"/>
                  </a:lnTo>
                  <a:cubicBezTo>
                    <a:pt x="2375" y="7550"/>
                    <a:pt x="2074" y="7625"/>
                    <a:pt x="1787" y="7625"/>
                  </a:cubicBezTo>
                  <a:cubicBezTo>
                    <a:pt x="1686" y="7625"/>
                    <a:pt x="1586" y="7615"/>
                    <a:pt x="1490" y="7594"/>
                  </a:cubicBezTo>
                  <a:cubicBezTo>
                    <a:pt x="1283" y="7545"/>
                    <a:pt x="1229" y="7425"/>
                    <a:pt x="1126" y="7262"/>
                  </a:cubicBezTo>
                  <a:cubicBezTo>
                    <a:pt x="1104" y="7235"/>
                    <a:pt x="1099" y="7203"/>
                    <a:pt x="1099" y="7164"/>
                  </a:cubicBezTo>
                  <a:cubicBezTo>
                    <a:pt x="1093" y="7023"/>
                    <a:pt x="1104" y="6876"/>
                    <a:pt x="1131" y="6735"/>
                  </a:cubicBezTo>
                  <a:cubicBezTo>
                    <a:pt x="1164" y="6594"/>
                    <a:pt x="1229" y="6469"/>
                    <a:pt x="1316" y="6355"/>
                  </a:cubicBezTo>
                  <a:close/>
                  <a:moveTo>
                    <a:pt x="7872" y="6360"/>
                  </a:moveTo>
                  <a:cubicBezTo>
                    <a:pt x="7872" y="6365"/>
                    <a:pt x="7877" y="6376"/>
                    <a:pt x="7883" y="6382"/>
                  </a:cubicBezTo>
                  <a:cubicBezTo>
                    <a:pt x="7921" y="6458"/>
                    <a:pt x="7953" y="6534"/>
                    <a:pt x="7980" y="6610"/>
                  </a:cubicBezTo>
                  <a:lnTo>
                    <a:pt x="7986" y="6605"/>
                  </a:lnTo>
                  <a:cubicBezTo>
                    <a:pt x="8008" y="6659"/>
                    <a:pt x="8013" y="6713"/>
                    <a:pt x="8035" y="6768"/>
                  </a:cubicBezTo>
                  <a:cubicBezTo>
                    <a:pt x="8073" y="6827"/>
                    <a:pt x="8095" y="6898"/>
                    <a:pt x="8095" y="6969"/>
                  </a:cubicBezTo>
                  <a:cubicBezTo>
                    <a:pt x="8089" y="7029"/>
                    <a:pt x="8100" y="7088"/>
                    <a:pt x="8095" y="7143"/>
                  </a:cubicBezTo>
                  <a:cubicBezTo>
                    <a:pt x="8084" y="7284"/>
                    <a:pt x="8095" y="7469"/>
                    <a:pt x="8024" y="7572"/>
                  </a:cubicBezTo>
                  <a:cubicBezTo>
                    <a:pt x="8024" y="7583"/>
                    <a:pt x="8024" y="7594"/>
                    <a:pt x="8029" y="7599"/>
                  </a:cubicBezTo>
                  <a:cubicBezTo>
                    <a:pt x="8008" y="7627"/>
                    <a:pt x="7975" y="7643"/>
                    <a:pt x="7959" y="7670"/>
                  </a:cubicBezTo>
                  <a:cubicBezTo>
                    <a:pt x="7921" y="7708"/>
                    <a:pt x="7883" y="7746"/>
                    <a:pt x="7850" y="7784"/>
                  </a:cubicBezTo>
                  <a:cubicBezTo>
                    <a:pt x="7847" y="7781"/>
                    <a:pt x="7844" y="7780"/>
                    <a:pt x="7842" y="7780"/>
                  </a:cubicBezTo>
                  <a:cubicBezTo>
                    <a:pt x="7839" y="7780"/>
                    <a:pt x="7836" y="7781"/>
                    <a:pt x="7834" y="7784"/>
                  </a:cubicBezTo>
                  <a:cubicBezTo>
                    <a:pt x="7730" y="7855"/>
                    <a:pt x="7551" y="7860"/>
                    <a:pt x="7410" y="7877"/>
                  </a:cubicBezTo>
                  <a:cubicBezTo>
                    <a:pt x="7382" y="7882"/>
                    <a:pt x="7353" y="7882"/>
                    <a:pt x="7323" y="7882"/>
                  </a:cubicBezTo>
                  <a:cubicBezTo>
                    <a:pt x="7293" y="7882"/>
                    <a:pt x="7263" y="7882"/>
                    <a:pt x="7236" y="7887"/>
                  </a:cubicBezTo>
                  <a:cubicBezTo>
                    <a:pt x="7227" y="7888"/>
                    <a:pt x="7217" y="7888"/>
                    <a:pt x="7208" y="7888"/>
                  </a:cubicBezTo>
                  <a:cubicBezTo>
                    <a:pt x="7147" y="7888"/>
                    <a:pt x="7087" y="7873"/>
                    <a:pt x="7035" y="7849"/>
                  </a:cubicBezTo>
                  <a:cubicBezTo>
                    <a:pt x="6975" y="7828"/>
                    <a:pt x="6926" y="7828"/>
                    <a:pt x="6866" y="7806"/>
                  </a:cubicBezTo>
                  <a:cubicBezTo>
                    <a:pt x="6785" y="7784"/>
                    <a:pt x="6708" y="7757"/>
                    <a:pt x="6632" y="7724"/>
                  </a:cubicBezTo>
                  <a:lnTo>
                    <a:pt x="6480" y="7659"/>
                  </a:lnTo>
                  <a:cubicBezTo>
                    <a:pt x="6502" y="7610"/>
                    <a:pt x="6524" y="7567"/>
                    <a:pt x="6545" y="7523"/>
                  </a:cubicBezTo>
                  <a:cubicBezTo>
                    <a:pt x="6627" y="7561"/>
                    <a:pt x="6714" y="7594"/>
                    <a:pt x="6801" y="7616"/>
                  </a:cubicBezTo>
                  <a:cubicBezTo>
                    <a:pt x="6855" y="7637"/>
                    <a:pt x="6910" y="7648"/>
                    <a:pt x="6969" y="7659"/>
                  </a:cubicBezTo>
                  <a:cubicBezTo>
                    <a:pt x="7029" y="7670"/>
                    <a:pt x="7089" y="7697"/>
                    <a:pt x="7143" y="7697"/>
                  </a:cubicBezTo>
                  <a:cubicBezTo>
                    <a:pt x="7161" y="7699"/>
                    <a:pt x="7180" y="7700"/>
                    <a:pt x="7197" y="7700"/>
                  </a:cubicBezTo>
                  <a:cubicBezTo>
                    <a:pt x="7233" y="7700"/>
                    <a:pt x="7268" y="7697"/>
                    <a:pt x="7301" y="7697"/>
                  </a:cubicBezTo>
                  <a:cubicBezTo>
                    <a:pt x="7344" y="7697"/>
                    <a:pt x="7390" y="7700"/>
                    <a:pt x="7434" y="7700"/>
                  </a:cubicBezTo>
                  <a:cubicBezTo>
                    <a:pt x="7456" y="7700"/>
                    <a:pt x="7477" y="7699"/>
                    <a:pt x="7497" y="7697"/>
                  </a:cubicBezTo>
                  <a:cubicBezTo>
                    <a:pt x="7567" y="7697"/>
                    <a:pt x="7632" y="7670"/>
                    <a:pt x="7687" y="7627"/>
                  </a:cubicBezTo>
                  <a:cubicBezTo>
                    <a:pt x="7741" y="7627"/>
                    <a:pt x="7758" y="7583"/>
                    <a:pt x="7785" y="7534"/>
                  </a:cubicBezTo>
                  <a:cubicBezTo>
                    <a:pt x="7801" y="7512"/>
                    <a:pt x="7817" y="7491"/>
                    <a:pt x="7828" y="7474"/>
                  </a:cubicBezTo>
                  <a:cubicBezTo>
                    <a:pt x="7893" y="7415"/>
                    <a:pt x="7926" y="7333"/>
                    <a:pt x="7915" y="7246"/>
                  </a:cubicBezTo>
                  <a:cubicBezTo>
                    <a:pt x="7915" y="7186"/>
                    <a:pt x="7904" y="7116"/>
                    <a:pt x="7899" y="7050"/>
                  </a:cubicBezTo>
                  <a:cubicBezTo>
                    <a:pt x="7893" y="7001"/>
                    <a:pt x="7899" y="6947"/>
                    <a:pt x="7888" y="6898"/>
                  </a:cubicBezTo>
                  <a:cubicBezTo>
                    <a:pt x="7883" y="6844"/>
                    <a:pt x="7850" y="6779"/>
                    <a:pt x="7834" y="6724"/>
                  </a:cubicBezTo>
                  <a:cubicBezTo>
                    <a:pt x="7823" y="6670"/>
                    <a:pt x="7806" y="6610"/>
                    <a:pt x="7785" y="6556"/>
                  </a:cubicBezTo>
                  <a:cubicBezTo>
                    <a:pt x="7768" y="6518"/>
                    <a:pt x="7752" y="6480"/>
                    <a:pt x="7730" y="6442"/>
                  </a:cubicBezTo>
                  <a:lnTo>
                    <a:pt x="7774" y="6420"/>
                  </a:lnTo>
                  <a:cubicBezTo>
                    <a:pt x="7806" y="6398"/>
                    <a:pt x="7839" y="6382"/>
                    <a:pt x="7872" y="6360"/>
                  </a:cubicBezTo>
                  <a:close/>
                  <a:moveTo>
                    <a:pt x="4597" y="6914"/>
                  </a:moveTo>
                  <a:cubicBezTo>
                    <a:pt x="4614" y="6914"/>
                    <a:pt x="4631" y="6914"/>
                    <a:pt x="4648" y="6914"/>
                  </a:cubicBezTo>
                  <a:cubicBezTo>
                    <a:pt x="4779" y="6914"/>
                    <a:pt x="4915" y="6931"/>
                    <a:pt x="5045" y="6963"/>
                  </a:cubicBezTo>
                  <a:cubicBezTo>
                    <a:pt x="5148" y="7007"/>
                    <a:pt x="5246" y="7067"/>
                    <a:pt x="5333" y="7137"/>
                  </a:cubicBezTo>
                  <a:cubicBezTo>
                    <a:pt x="5431" y="7213"/>
                    <a:pt x="5534" y="7289"/>
                    <a:pt x="5643" y="7355"/>
                  </a:cubicBezTo>
                  <a:cubicBezTo>
                    <a:pt x="5697" y="7382"/>
                    <a:pt x="5746" y="7409"/>
                    <a:pt x="5795" y="7436"/>
                  </a:cubicBezTo>
                  <a:cubicBezTo>
                    <a:pt x="5839" y="7463"/>
                    <a:pt x="5877" y="7485"/>
                    <a:pt x="5920" y="7512"/>
                  </a:cubicBezTo>
                  <a:cubicBezTo>
                    <a:pt x="5926" y="7523"/>
                    <a:pt x="5937" y="7523"/>
                    <a:pt x="5947" y="7529"/>
                  </a:cubicBezTo>
                  <a:cubicBezTo>
                    <a:pt x="5937" y="7616"/>
                    <a:pt x="5850" y="7762"/>
                    <a:pt x="5822" y="7828"/>
                  </a:cubicBezTo>
                  <a:cubicBezTo>
                    <a:pt x="5553" y="8383"/>
                    <a:pt x="5197" y="8725"/>
                    <a:pt x="4555" y="8725"/>
                  </a:cubicBezTo>
                  <a:cubicBezTo>
                    <a:pt x="4550" y="8725"/>
                    <a:pt x="4545" y="8725"/>
                    <a:pt x="4540" y="8725"/>
                  </a:cubicBezTo>
                  <a:cubicBezTo>
                    <a:pt x="3887" y="8719"/>
                    <a:pt x="3550" y="7882"/>
                    <a:pt x="3371" y="7371"/>
                  </a:cubicBezTo>
                  <a:cubicBezTo>
                    <a:pt x="3365" y="7355"/>
                    <a:pt x="3360" y="7338"/>
                    <a:pt x="3355" y="7328"/>
                  </a:cubicBezTo>
                  <a:cubicBezTo>
                    <a:pt x="3360" y="7328"/>
                    <a:pt x="3365" y="7322"/>
                    <a:pt x="3365" y="7322"/>
                  </a:cubicBezTo>
                  <a:cubicBezTo>
                    <a:pt x="3398" y="7306"/>
                    <a:pt x="3431" y="7289"/>
                    <a:pt x="3463" y="7279"/>
                  </a:cubicBezTo>
                  <a:cubicBezTo>
                    <a:pt x="3512" y="7257"/>
                    <a:pt x="3556" y="7219"/>
                    <a:pt x="3605" y="7192"/>
                  </a:cubicBezTo>
                  <a:cubicBezTo>
                    <a:pt x="3713" y="7126"/>
                    <a:pt x="3833" y="7067"/>
                    <a:pt x="3952" y="7012"/>
                  </a:cubicBezTo>
                  <a:cubicBezTo>
                    <a:pt x="4159" y="6947"/>
                    <a:pt x="4376" y="6914"/>
                    <a:pt x="4597" y="6914"/>
                  </a:cubicBezTo>
                  <a:close/>
                  <a:moveTo>
                    <a:pt x="6530" y="6737"/>
                  </a:moveTo>
                  <a:cubicBezTo>
                    <a:pt x="6559" y="6737"/>
                    <a:pt x="6588" y="6744"/>
                    <a:pt x="6616" y="6757"/>
                  </a:cubicBezTo>
                  <a:cubicBezTo>
                    <a:pt x="6708" y="6811"/>
                    <a:pt x="6437" y="7501"/>
                    <a:pt x="6399" y="7583"/>
                  </a:cubicBezTo>
                  <a:lnTo>
                    <a:pt x="6404" y="7588"/>
                  </a:lnTo>
                  <a:cubicBezTo>
                    <a:pt x="6366" y="7670"/>
                    <a:pt x="6322" y="7746"/>
                    <a:pt x="6274" y="7822"/>
                  </a:cubicBezTo>
                  <a:cubicBezTo>
                    <a:pt x="6165" y="7996"/>
                    <a:pt x="6040" y="8154"/>
                    <a:pt x="5920" y="8322"/>
                  </a:cubicBezTo>
                  <a:cubicBezTo>
                    <a:pt x="5828" y="8474"/>
                    <a:pt x="5714" y="8610"/>
                    <a:pt x="5594" y="8735"/>
                  </a:cubicBezTo>
                  <a:cubicBezTo>
                    <a:pt x="5534" y="8795"/>
                    <a:pt x="5464" y="8839"/>
                    <a:pt x="5388" y="8871"/>
                  </a:cubicBezTo>
                  <a:cubicBezTo>
                    <a:pt x="5126" y="8992"/>
                    <a:pt x="4897" y="9092"/>
                    <a:pt x="4640" y="9092"/>
                  </a:cubicBezTo>
                  <a:cubicBezTo>
                    <a:pt x="4528" y="9092"/>
                    <a:pt x="4411" y="9073"/>
                    <a:pt x="4284" y="9029"/>
                  </a:cubicBezTo>
                  <a:cubicBezTo>
                    <a:pt x="3931" y="8904"/>
                    <a:pt x="3648" y="8621"/>
                    <a:pt x="3425" y="8317"/>
                  </a:cubicBezTo>
                  <a:cubicBezTo>
                    <a:pt x="3099" y="7877"/>
                    <a:pt x="2865" y="7371"/>
                    <a:pt x="2740" y="6833"/>
                  </a:cubicBezTo>
                  <a:cubicBezTo>
                    <a:pt x="2770" y="6817"/>
                    <a:pt x="2802" y="6809"/>
                    <a:pt x="2835" y="6809"/>
                  </a:cubicBezTo>
                  <a:cubicBezTo>
                    <a:pt x="2921" y="6809"/>
                    <a:pt x="3010" y="6861"/>
                    <a:pt x="3061" y="6936"/>
                  </a:cubicBezTo>
                  <a:cubicBezTo>
                    <a:pt x="3121" y="7039"/>
                    <a:pt x="3164" y="7159"/>
                    <a:pt x="3181" y="7279"/>
                  </a:cubicBezTo>
                  <a:cubicBezTo>
                    <a:pt x="3273" y="7724"/>
                    <a:pt x="3490" y="8067"/>
                    <a:pt x="3724" y="8447"/>
                  </a:cubicBezTo>
                  <a:cubicBezTo>
                    <a:pt x="3768" y="8507"/>
                    <a:pt x="3822" y="8567"/>
                    <a:pt x="3887" y="8610"/>
                  </a:cubicBezTo>
                  <a:cubicBezTo>
                    <a:pt x="4119" y="8790"/>
                    <a:pt x="4403" y="8884"/>
                    <a:pt x="4688" y="8884"/>
                  </a:cubicBezTo>
                  <a:cubicBezTo>
                    <a:pt x="4852" y="8884"/>
                    <a:pt x="5016" y="8853"/>
                    <a:pt x="5170" y="8790"/>
                  </a:cubicBezTo>
                  <a:cubicBezTo>
                    <a:pt x="5545" y="8638"/>
                    <a:pt x="5795" y="8295"/>
                    <a:pt x="5969" y="7942"/>
                  </a:cubicBezTo>
                  <a:cubicBezTo>
                    <a:pt x="6056" y="7757"/>
                    <a:pt x="6132" y="7561"/>
                    <a:pt x="6187" y="7360"/>
                  </a:cubicBezTo>
                  <a:cubicBezTo>
                    <a:pt x="6235" y="7192"/>
                    <a:pt x="6246" y="6969"/>
                    <a:pt x="6361" y="6827"/>
                  </a:cubicBezTo>
                  <a:cubicBezTo>
                    <a:pt x="6398" y="6771"/>
                    <a:pt x="6463" y="6737"/>
                    <a:pt x="6530" y="6737"/>
                  </a:cubicBezTo>
                  <a:close/>
                  <a:moveTo>
                    <a:pt x="4690" y="1"/>
                  </a:moveTo>
                  <a:cubicBezTo>
                    <a:pt x="4473" y="1"/>
                    <a:pt x="4258" y="55"/>
                    <a:pt x="4067" y="163"/>
                  </a:cubicBezTo>
                  <a:cubicBezTo>
                    <a:pt x="3991" y="201"/>
                    <a:pt x="3925" y="250"/>
                    <a:pt x="3860" y="299"/>
                  </a:cubicBezTo>
                  <a:cubicBezTo>
                    <a:pt x="3800" y="348"/>
                    <a:pt x="3719" y="381"/>
                    <a:pt x="3670" y="435"/>
                  </a:cubicBezTo>
                  <a:cubicBezTo>
                    <a:pt x="3615" y="495"/>
                    <a:pt x="3561" y="549"/>
                    <a:pt x="3512" y="609"/>
                  </a:cubicBezTo>
                  <a:cubicBezTo>
                    <a:pt x="3338" y="767"/>
                    <a:pt x="3191" y="962"/>
                    <a:pt x="3088" y="1180"/>
                  </a:cubicBezTo>
                  <a:cubicBezTo>
                    <a:pt x="3017" y="1321"/>
                    <a:pt x="2920" y="1457"/>
                    <a:pt x="2844" y="1598"/>
                  </a:cubicBezTo>
                  <a:cubicBezTo>
                    <a:pt x="2789" y="1571"/>
                    <a:pt x="2735" y="1549"/>
                    <a:pt x="2680" y="1533"/>
                  </a:cubicBezTo>
                  <a:cubicBezTo>
                    <a:pt x="2594" y="1511"/>
                    <a:pt x="2517" y="1489"/>
                    <a:pt x="2436" y="1462"/>
                  </a:cubicBezTo>
                  <a:cubicBezTo>
                    <a:pt x="2301" y="1411"/>
                    <a:pt x="2104" y="1372"/>
                    <a:pt x="1905" y="1372"/>
                  </a:cubicBezTo>
                  <a:cubicBezTo>
                    <a:pt x="1559" y="1372"/>
                    <a:pt x="1210" y="1492"/>
                    <a:pt x="1197" y="1875"/>
                  </a:cubicBezTo>
                  <a:cubicBezTo>
                    <a:pt x="1197" y="1875"/>
                    <a:pt x="1202" y="1881"/>
                    <a:pt x="1202" y="1886"/>
                  </a:cubicBezTo>
                  <a:cubicBezTo>
                    <a:pt x="1191" y="1919"/>
                    <a:pt x="1180" y="1957"/>
                    <a:pt x="1186" y="1995"/>
                  </a:cubicBezTo>
                  <a:cubicBezTo>
                    <a:pt x="1175" y="2060"/>
                    <a:pt x="1169" y="2120"/>
                    <a:pt x="1175" y="2180"/>
                  </a:cubicBezTo>
                  <a:cubicBezTo>
                    <a:pt x="1213" y="2376"/>
                    <a:pt x="1278" y="2566"/>
                    <a:pt x="1360" y="2745"/>
                  </a:cubicBezTo>
                  <a:cubicBezTo>
                    <a:pt x="1479" y="3012"/>
                    <a:pt x="1441" y="3033"/>
                    <a:pt x="1202" y="3196"/>
                  </a:cubicBezTo>
                  <a:cubicBezTo>
                    <a:pt x="865" y="3436"/>
                    <a:pt x="495" y="3675"/>
                    <a:pt x="310" y="4061"/>
                  </a:cubicBezTo>
                  <a:cubicBezTo>
                    <a:pt x="82" y="4512"/>
                    <a:pt x="93" y="5050"/>
                    <a:pt x="338" y="5490"/>
                  </a:cubicBezTo>
                  <a:cubicBezTo>
                    <a:pt x="370" y="5572"/>
                    <a:pt x="414" y="5642"/>
                    <a:pt x="463" y="5713"/>
                  </a:cubicBezTo>
                  <a:cubicBezTo>
                    <a:pt x="653" y="5936"/>
                    <a:pt x="914" y="6083"/>
                    <a:pt x="1153" y="6246"/>
                  </a:cubicBezTo>
                  <a:cubicBezTo>
                    <a:pt x="1262" y="6322"/>
                    <a:pt x="1120" y="6528"/>
                    <a:pt x="1088" y="6610"/>
                  </a:cubicBezTo>
                  <a:cubicBezTo>
                    <a:pt x="1006" y="6779"/>
                    <a:pt x="952" y="6936"/>
                    <a:pt x="979" y="7132"/>
                  </a:cubicBezTo>
                  <a:cubicBezTo>
                    <a:pt x="1044" y="7523"/>
                    <a:pt x="1349" y="7708"/>
                    <a:pt x="1724" y="7719"/>
                  </a:cubicBezTo>
                  <a:cubicBezTo>
                    <a:pt x="1814" y="7719"/>
                    <a:pt x="2790" y="7547"/>
                    <a:pt x="2811" y="7489"/>
                  </a:cubicBezTo>
                  <a:lnTo>
                    <a:pt x="2811" y="7489"/>
                  </a:lnTo>
                  <a:lnTo>
                    <a:pt x="2811" y="7491"/>
                  </a:lnTo>
                  <a:cubicBezTo>
                    <a:pt x="2892" y="7675"/>
                    <a:pt x="2979" y="7855"/>
                    <a:pt x="3083" y="8034"/>
                  </a:cubicBezTo>
                  <a:cubicBezTo>
                    <a:pt x="3306" y="8431"/>
                    <a:pt x="3626" y="8882"/>
                    <a:pt x="4050" y="9072"/>
                  </a:cubicBezTo>
                  <a:cubicBezTo>
                    <a:pt x="4251" y="9159"/>
                    <a:pt x="4465" y="9202"/>
                    <a:pt x="4678" y="9202"/>
                  </a:cubicBezTo>
                  <a:cubicBezTo>
                    <a:pt x="4930" y="9202"/>
                    <a:pt x="5182" y="9142"/>
                    <a:pt x="5409" y="9024"/>
                  </a:cubicBezTo>
                  <a:cubicBezTo>
                    <a:pt x="5801" y="8806"/>
                    <a:pt x="6083" y="8409"/>
                    <a:pt x="6295" y="8034"/>
                  </a:cubicBezTo>
                  <a:cubicBezTo>
                    <a:pt x="6355" y="7931"/>
                    <a:pt x="6409" y="7822"/>
                    <a:pt x="6458" y="7719"/>
                  </a:cubicBezTo>
                  <a:cubicBezTo>
                    <a:pt x="6759" y="7848"/>
                    <a:pt x="7045" y="7956"/>
                    <a:pt x="7361" y="7956"/>
                  </a:cubicBezTo>
                  <a:cubicBezTo>
                    <a:pt x="7445" y="7956"/>
                    <a:pt x="7532" y="7948"/>
                    <a:pt x="7622" y="7931"/>
                  </a:cubicBezTo>
                  <a:cubicBezTo>
                    <a:pt x="7975" y="7866"/>
                    <a:pt x="8160" y="7605"/>
                    <a:pt x="8182" y="7251"/>
                  </a:cubicBezTo>
                  <a:cubicBezTo>
                    <a:pt x="8198" y="7072"/>
                    <a:pt x="8171" y="6887"/>
                    <a:pt x="8116" y="6708"/>
                  </a:cubicBezTo>
                  <a:cubicBezTo>
                    <a:pt x="8084" y="6615"/>
                    <a:pt x="7893" y="6338"/>
                    <a:pt x="7997" y="6273"/>
                  </a:cubicBezTo>
                  <a:cubicBezTo>
                    <a:pt x="8182" y="6170"/>
                    <a:pt x="8361" y="6056"/>
                    <a:pt x="8535" y="5936"/>
                  </a:cubicBezTo>
                  <a:cubicBezTo>
                    <a:pt x="8970" y="5588"/>
                    <a:pt x="9225" y="5061"/>
                    <a:pt x="9214" y="4501"/>
                  </a:cubicBezTo>
                  <a:lnTo>
                    <a:pt x="9209" y="4501"/>
                  </a:lnTo>
                  <a:cubicBezTo>
                    <a:pt x="9198" y="4148"/>
                    <a:pt x="9029" y="3778"/>
                    <a:pt x="8817" y="3495"/>
                  </a:cubicBezTo>
                  <a:cubicBezTo>
                    <a:pt x="8720" y="3365"/>
                    <a:pt x="8600" y="3251"/>
                    <a:pt x="8470" y="3153"/>
                  </a:cubicBezTo>
                  <a:cubicBezTo>
                    <a:pt x="8296" y="3028"/>
                    <a:pt x="8230" y="3060"/>
                    <a:pt x="8279" y="2865"/>
                  </a:cubicBezTo>
                  <a:cubicBezTo>
                    <a:pt x="8323" y="2685"/>
                    <a:pt x="8361" y="2506"/>
                    <a:pt x="8383" y="2321"/>
                  </a:cubicBezTo>
                  <a:cubicBezTo>
                    <a:pt x="8388" y="2278"/>
                    <a:pt x="8394" y="2234"/>
                    <a:pt x="8399" y="2185"/>
                  </a:cubicBezTo>
                  <a:cubicBezTo>
                    <a:pt x="8421" y="1957"/>
                    <a:pt x="8296" y="1740"/>
                    <a:pt x="8089" y="1636"/>
                  </a:cubicBezTo>
                  <a:cubicBezTo>
                    <a:pt x="7970" y="1582"/>
                    <a:pt x="7839" y="1544"/>
                    <a:pt x="7703" y="1528"/>
                  </a:cubicBezTo>
                  <a:cubicBezTo>
                    <a:pt x="7671" y="1524"/>
                    <a:pt x="7638" y="1522"/>
                    <a:pt x="7606" y="1522"/>
                  </a:cubicBezTo>
                  <a:cubicBezTo>
                    <a:pt x="7499" y="1522"/>
                    <a:pt x="7393" y="1538"/>
                    <a:pt x="7285" y="1538"/>
                  </a:cubicBezTo>
                  <a:cubicBezTo>
                    <a:pt x="7225" y="1544"/>
                    <a:pt x="7165" y="1555"/>
                    <a:pt x="7105" y="1576"/>
                  </a:cubicBezTo>
                  <a:cubicBezTo>
                    <a:pt x="7024" y="1604"/>
                    <a:pt x="6948" y="1615"/>
                    <a:pt x="6866" y="1636"/>
                  </a:cubicBezTo>
                  <a:cubicBezTo>
                    <a:pt x="6795" y="1669"/>
                    <a:pt x="6730" y="1701"/>
                    <a:pt x="6659" y="1740"/>
                  </a:cubicBezTo>
                  <a:cubicBezTo>
                    <a:pt x="6656" y="1736"/>
                    <a:pt x="6650" y="1734"/>
                    <a:pt x="6645" y="1734"/>
                  </a:cubicBezTo>
                  <a:cubicBezTo>
                    <a:pt x="6633" y="1734"/>
                    <a:pt x="6620" y="1741"/>
                    <a:pt x="6616" y="1756"/>
                  </a:cubicBezTo>
                  <a:cubicBezTo>
                    <a:pt x="6594" y="1674"/>
                    <a:pt x="6556" y="1604"/>
                    <a:pt x="6513" y="1538"/>
                  </a:cubicBezTo>
                  <a:cubicBezTo>
                    <a:pt x="6458" y="1435"/>
                    <a:pt x="6388" y="1343"/>
                    <a:pt x="6333" y="1239"/>
                  </a:cubicBezTo>
                  <a:cubicBezTo>
                    <a:pt x="6290" y="1174"/>
                    <a:pt x="6246" y="1114"/>
                    <a:pt x="6197" y="1060"/>
                  </a:cubicBezTo>
                  <a:cubicBezTo>
                    <a:pt x="6062" y="870"/>
                    <a:pt x="5926" y="690"/>
                    <a:pt x="5855" y="614"/>
                  </a:cubicBezTo>
                  <a:cubicBezTo>
                    <a:pt x="5833" y="582"/>
                    <a:pt x="5811" y="549"/>
                    <a:pt x="5790" y="522"/>
                  </a:cubicBezTo>
                  <a:cubicBezTo>
                    <a:pt x="5730" y="457"/>
                    <a:pt x="5659" y="413"/>
                    <a:pt x="5600" y="353"/>
                  </a:cubicBezTo>
                  <a:cubicBezTo>
                    <a:pt x="5474" y="223"/>
                    <a:pt x="5311" y="131"/>
                    <a:pt x="5143" y="82"/>
                  </a:cubicBezTo>
                  <a:cubicBezTo>
                    <a:pt x="4997" y="28"/>
                    <a:pt x="4843" y="1"/>
                    <a:pt x="469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6"/>
            <p:cNvSpPr/>
            <p:nvPr/>
          </p:nvSpPr>
          <p:spPr>
            <a:xfrm>
              <a:off x="5805850" y="4409875"/>
              <a:ext cx="44475" cy="45450"/>
            </a:xfrm>
            <a:custGeom>
              <a:rect b="b" l="l" r="r" t="t"/>
              <a:pathLst>
                <a:path extrusionOk="0" h="1818" w="1779">
                  <a:moveTo>
                    <a:pt x="920" y="174"/>
                  </a:moveTo>
                  <a:cubicBezTo>
                    <a:pt x="990" y="174"/>
                    <a:pt x="1059" y="180"/>
                    <a:pt x="1132" y="203"/>
                  </a:cubicBezTo>
                  <a:cubicBezTo>
                    <a:pt x="1338" y="273"/>
                    <a:pt x="1496" y="431"/>
                    <a:pt x="1577" y="632"/>
                  </a:cubicBezTo>
                  <a:cubicBezTo>
                    <a:pt x="1659" y="822"/>
                    <a:pt x="1642" y="1159"/>
                    <a:pt x="1517" y="1328"/>
                  </a:cubicBezTo>
                  <a:lnTo>
                    <a:pt x="1517" y="1333"/>
                  </a:lnTo>
                  <a:cubicBezTo>
                    <a:pt x="1376" y="1507"/>
                    <a:pt x="1175" y="1622"/>
                    <a:pt x="958" y="1649"/>
                  </a:cubicBezTo>
                  <a:cubicBezTo>
                    <a:pt x="935" y="1651"/>
                    <a:pt x="912" y="1652"/>
                    <a:pt x="890" y="1652"/>
                  </a:cubicBezTo>
                  <a:cubicBezTo>
                    <a:pt x="702" y="1652"/>
                    <a:pt x="523" y="1573"/>
                    <a:pt x="392" y="1437"/>
                  </a:cubicBezTo>
                  <a:cubicBezTo>
                    <a:pt x="256" y="1285"/>
                    <a:pt x="218" y="1045"/>
                    <a:pt x="191" y="850"/>
                  </a:cubicBezTo>
                  <a:cubicBezTo>
                    <a:pt x="169" y="649"/>
                    <a:pt x="207" y="442"/>
                    <a:pt x="387" y="306"/>
                  </a:cubicBezTo>
                  <a:cubicBezTo>
                    <a:pt x="463" y="257"/>
                    <a:pt x="544" y="219"/>
                    <a:pt x="631" y="197"/>
                  </a:cubicBezTo>
                  <a:lnTo>
                    <a:pt x="686" y="181"/>
                  </a:lnTo>
                  <a:cubicBezTo>
                    <a:pt x="766" y="181"/>
                    <a:pt x="843" y="174"/>
                    <a:pt x="920" y="174"/>
                  </a:cubicBezTo>
                  <a:close/>
                  <a:moveTo>
                    <a:pt x="927" y="1"/>
                  </a:moveTo>
                  <a:cubicBezTo>
                    <a:pt x="915" y="1"/>
                    <a:pt x="904" y="1"/>
                    <a:pt x="892" y="2"/>
                  </a:cubicBezTo>
                  <a:cubicBezTo>
                    <a:pt x="854" y="7"/>
                    <a:pt x="822" y="18"/>
                    <a:pt x="789" y="34"/>
                  </a:cubicBezTo>
                  <a:cubicBezTo>
                    <a:pt x="697" y="40"/>
                    <a:pt x="604" y="56"/>
                    <a:pt x="517" y="83"/>
                  </a:cubicBezTo>
                  <a:cubicBezTo>
                    <a:pt x="338" y="127"/>
                    <a:pt x="186" y="241"/>
                    <a:pt x="93" y="404"/>
                  </a:cubicBezTo>
                  <a:cubicBezTo>
                    <a:pt x="1" y="572"/>
                    <a:pt x="1" y="779"/>
                    <a:pt x="39" y="969"/>
                  </a:cubicBezTo>
                  <a:cubicBezTo>
                    <a:pt x="77" y="1170"/>
                    <a:pt x="126" y="1377"/>
                    <a:pt x="262" y="1540"/>
                  </a:cubicBezTo>
                  <a:cubicBezTo>
                    <a:pt x="420" y="1726"/>
                    <a:pt x="650" y="1818"/>
                    <a:pt x="881" y="1818"/>
                  </a:cubicBezTo>
                  <a:cubicBezTo>
                    <a:pt x="1062" y="1818"/>
                    <a:pt x="1244" y="1761"/>
                    <a:pt x="1392" y="1649"/>
                  </a:cubicBezTo>
                  <a:cubicBezTo>
                    <a:pt x="1572" y="1518"/>
                    <a:pt x="1697" y="1377"/>
                    <a:pt x="1735" y="1149"/>
                  </a:cubicBezTo>
                  <a:cubicBezTo>
                    <a:pt x="1778" y="931"/>
                    <a:pt x="1762" y="703"/>
                    <a:pt x="1681" y="496"/>
                  </a:cubicBezTo>
                  <a:cubicBezTo>
                    <a:pt x="1588" y="301"/>
                    <a:pt x="1430" y="148"/>
                    <a:pt x="1229" y="67"/>
                  </a:cubicBezTo>
                  <a:cubicBezTo>
                    <a:pt x="1132" y="23"/>
                    <a:pt x="1029" y="1"/>
                    <a:pt x="927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6"/>
            <p:cNvSpPr/>
            <p:nvPr/>
          </p:nvSpPr>
          <p:spPr>
            <a:xfrm>
              <a:off x="5815100" y="4422275"/>
              <a:ext cx="7725" cy="10350"/>
            </a:xfrm>
            <a:custGeom>
              <a:rect b="b" l="l" r="r" t="t"/>
              <a:pathLst>
                <a:path extrusionOk="0" h="414" w="309">
                  <a:moveTo>
                    <a:pt x="239" y="0"/>
                  </a:moveTo>
                  <a:cubicBezTo>
                    <a:pt x="238" y="0"/>
                    <a:pt x="236" y="0"/>
                    <a:pt x="234" y="0"/>
                  </a:cubicBezTo>
                  <a:lnTo>
                    <a:pt x="234" y="6"/>
                  </a:lnTo>
                  <a:cubicBezTo>
                    <a:pt x="136" y="11"/>
                    <a:pt x="98" y="109"/>
                    <a:pt x="60" y="185"/>
                  </a:cubicBezTo>
                  <a:cubicBezTo>
                    <a:pt x="22" y="261"/>
                    <a:pt x="1" y="413"/>
                    <a:pt x="131" y="413"/>
                  </a:cubicBezTo>
                  <a:cubicBezTo>
                    <a:pt x="158" y="413"/>
                    <a:pt x="180" y="392"/>
                    <a:pt x="180" y="365"/>
                  </a:cubicBezTo>
                  <a:cubicBezTo>
                    <a:pt x="174" y="321"/>
                    <a:pt x="185" y="278"/>
                    <a:pt x="212" y="239"/>
                  </a:cubicBezTo>
                  <a:cubicBezTo>
                    <a:pt x="223" y="218"/>
                    <a:pt x="229" y="196"/>
                    <a:pt x="240" y="174"/>
                  </a:cubicBezTo>
                  <a:cubicBezTo>
                    <a:pt x="245" y="158"/>
                    <a:pt x="251" y="125"/>
                    <a:pt x="261" y="114"/>
                  </a:cubicBezTo>
                  <a:cubicBezTo>
                    <a:pt x="309" y="88"/>
                    <a:pt x="295" y="0"/>
                    <a:pt x="23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6"/>
            <p:cNvSpPr/>
            <p:nvPr/>
          </p:nvSpPr>
          <p:spPr>
            <a:xfrm>
              <a:off x="5818100" y="4429425"/>
              <a:ext cx="7275" cy="7575"/>
            </a:xfrm>
            <a:custGeom>
              <a:rect b="b" l="l" r="r" t="t"/>
              <a:pathLst>
                <a:path extrusionOk="0" h="303" w="291">
                  <a:moveTo>
                    <a:pt x="236" y="1"/>
                  </a:moveTo>
                  <a:cubicBezTo>
                    <a:pt x="228" y="1"/>
                    <a:pt x="220" y="3"/>
                    <a:pt x="212" y="8"/>
                  </a:cubicBezTo>
                  <a:cubicBezTo>
                    <a:pt x="163" y="35"/>
                    <a:pt x="120" y="62"/>
                    <a:pt x="76" y="95"/>
                  </a:cubicBezTo>
                  <a:cubicBezTo>
                    <a:pt x="16" y="133"/>
                    <a:pt x="0" y="209"/>
                    <a:pt x="33" y="274"/>
                  </a:cubicBezTo>
                  <a:cubicBezTo>
                    <a:pt x="44" y="293"/>
                    <a:pt x="64" y="303"/>
                    <a:pt x="84" y="303"/>
                  </a:cubicBezTo>
                  <a:cubicBezTo>
                    <a:pt x="105" y="303"/>
                    <a:pt x="125" y="293"/>
                    <a:pt x="136" y="274"/>
                  </a:cubicBezTo>
                  <a:cubicBezTo>
                    <a:pt x="158" y="225"/>
                    <a:pt x="158" y="209"/>
                    <a:pt x="196" y="176"/>
                  </a:cubicBezTo>
                  <a:cubicBezTo>
                    <a:pt x="228" y="149"/>
                    <a:pt x="261" y="117"/>
                    <a:pt x="277" y="79"/>
                  </a:cubicBezTo>
                  <a:cubicBezTo>
                    <a:pt x="291" y="43"/>
                    <a:pt x="268" y="1"/>
                    <a:pt x="23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6"/>
            <p:cNvSpPr/>
            <p:nvPr/>
          </p:nvSpPr>
          <p:spPr>
            <a:xfrm>
              <a:off x="5821900" y="4435025"/>
              <a:ext cx="4775" cy="5875"/>
            </a:xfrm>
            <a:custGeom>
              <a:rect b="b" l="l" r="r" t="t"/>
              <a:pathLst>
                <a:path extrusionOk="0" h="235" w="191">
                  <a:moveTo>
                    <a:pt x="138" y="1"/>
                  </a:moveTo>
                  <a:cubicBezTo>
                    <a:pt x="136" y="1"/>
                    <a:pt x="133" y="1"/>
                    <a:pt x="131" y="1"/>
                  </a:cubicBezTo>
                  <a:lnTo>
                    <a:pt x="109" y="1"/>
                  </a:lnTo>
                  <a:cubicBezTo>
                    <a:pt x="82" y="1"/>
                    <a:pt x="60" y="18"/>
                    <a:pt x="60" y="45"/>
                  </a:cubicBezTo>
                  <a:lnTo>
                    <a:pt x="60" y="50"/>
                  </a:lnTo>
                  <a:cubicBezTo>
                    <a:pt x="55" y="50"/>
                    <a:pt x="49" y="56"/>
                    <a:pt x="44" y="61"/>
                  </a:cubicBezTo>
                  <a:cubicBezTo>
                    <a:pt x="22" y="83"/>
                    <a:pt x="11" y="115"/>
                    <a:pt x="17" y="148"/>
                  </a:cubicBezTo>
                  <a:cubicBezTo>
                    <a:pt x="0" y="170"/>
                    <a:pt x="6" y="197"/>
                    <a:pt x="22" y="213"/>
                  </a:cubicBezTo>
                  <a:cubicBezTo>
                    <a:pt x="38" y="230"/>
                    <a:pt x="60" y="235"/>
                    <a:pt x="82" y="235"/>
                  </a:cubicBezTo>
                  <a:cubicBezTo>
                    <a:pt x="109" y="235"/>
                    <a:pt x="136" y="219"/>
                    <a:pt x="147" y="186"/>
                  </a:cubicBezTo>
                  <a:cubicBezTo>
                    <a:pt x="147" y="170"/>
                    <a:pt x="152" y="153"/>
                    <a:pt x="147" y="137"/>
                  </a:cubicBezTo>
                  <a:cubicBezTo>
                    <a:pt x="174" y="121"/>
                    <a:pt x="191" y="88"/>
                    <a:pt x="191" y="56"/>
                  </a:cubicBezTo>
                  <a:cubicBezTo>
                    <a:pt x="191" y="30"/>
                    <a:pt x="167" y="1"/>
                    <a:pt x="138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3" name="Google Shape;503;p26"/>
          <p:cNvSpPr/>
          <p:nvPr/>
        </p:nvSpPr>
        <p:spPr>
          <a:xfrm rot="-4310674">
            <a:off x="7796411" y="805920"/>
            <a:ext cx="247909" cy="673177"/>
          </a:xfrm>
          <a:custGeom>
            <a:rect b="b" l="l" r="r" t="t"/>
            <a:pathLst>
              <a:path extrusionOk="0" h="11288" w="4157">
                <a:moveTo>
                  <a:pt x="517" y="391"/>
                </a:moveTo>
                <a:cubicBezTo>
                  <a:pt x="664" y="449"/>
                  <a:pt x="790" y="527"/>
                  <a:pt x="917" y="615"/>
                </a:cubicBezTo>
                <a:cubicBezTo>
                  <a:pt x="1210" y="781"/>
                  <a:pt x="1249" y="771"/>
                  <a:pt x="1405" y="469"/>
                </a:cubicBezTo>
                <a:cubicBezTo>
                  <a:pt x="1483" y="332"/>
                  <a:pt x="1561" y="195"/>
                  <a:pt x="1639" y="69"/>
                </a:cubicBezTo>
                <a:cubicBezTo>
                  <a:pt x="1649" y="49"/>
                  <a:pt x="1668" y="30"/>
                  <a:pt x="1688" y="10"/>
                </a:cubicBezTo>
                <a:cubicBezTo>
                  <a:pt x="1805" y="78"/>
                  <a:pt x="1922" y="156"/>
                  <a:pt x="2020" y="254"/>
                </a:cubicBezTo>
                <a:cubicBezTo>
                  <a:pt x="2078" y="312"/>
                  <a:pt x="2146" y="371"/>
                  <a:pt x="2195" y="420"/>
                </a:cubicBezTo>
                <a:cubicBezTo>
                  <a:pt x="2371" y="566"/>
                  <a:pt x="2488" y="566"/>
                  <a:pt x="2644" y="381"/>
                </a:cubicBezTo>
                <a:cubicBezTo>
                  <a:pt x="2751" y="264"/>
                  <a:pt x="2849" y="137"/>
                  <a:pt x="2966" y="0"/>
                </a:cubicBezTo>
                <a:cubicBezTo>
                  <a:pt x="3024" y="78"/>
                  <a:pt x="3073" y="156"/>
                  <a:pt x="3132" y="225"/>
                </a:cubicBezTo>
                <a:cubicBezTo>
                  <a:pt x="3346" y="517"/>
                  <a:pt x="3512" y="527"/>
                  <a:pt x="3766" y="283"/>
                </a:cubicBezTo>
                <a:cubicBezTo>
                  <a:pt x="3834" y="215"/>
                  <a:pt x="3902" y="156"/>
                  <a:pt x="3980" y="69"/>
                </a:cubicBezTo>
                <a:cubicBezTo>
                  <a:pt x="4010" y="303"/>
                  <a:pt x="4029" y="527"/>
                  <a:pt x="4029" y="761"/>
                </a:cubicBezTo>
                <a:cubicBezTo>
                  <a:pt x="4088" y="2790"/>
                  <a:pt x="4156" y="4829"/>
                  <a:pt x="4117" y="6858"/>
                </a:cubicBezTo>
                <a:cubicBezTo>
                  <a:pt x="4107" y="8136"/>
                  <a:pt x="4019" y="9405"/>
                  <a:pt x="3854" y="10663"/>
                </a:cubicBezTo>
                <a:cubicBezTo>
                  <a:pt x="3844" y="10770"/>
                  <a:pt x="3834" y="10878"/>
                  <a:pt x="3805" y="10985"/>
                </a:cubicBezTo>
                <a:cubicBezTo>
                  <a:pt x="3727" y="10966"/>
                  <a:pt x="3658" y="10927"/>
                  <a:pt x="3600" y="10858"/>
                </a:cubicBezTo>
                <a:cubicBezTo>
                  <a:pt x="3532" y="10790"/>
                  <a:pt x="3463" y="10722"/>
                  <a:pt x="3385" y="10653"/>
                </a:cubicBezTo>
                <a:cubicBezTo>
                  <a:pt x="3219" y="10527"/>
                  <a:pt x="3112" y="10536"/>
                  <a:pt x="2966" y="10692"/>
                </a:cubicBezTo>
                <a:cubicBezTo>
                  <a:pt x="2829" y="10848"/>
                  <a:pt x="2683" y="11005"/>
                  <a:pt x="2527" y="11161"/>
                </a:cubicBezTo>
                <a:cubicBezTo>
                  <a:pt x="2410" y="11287"/>
                  <a:pt x="2410" y="11287"/>
                  <a:pt x="2263" y="11170"/>
                </a:cubicBezTo>
                <a:cubicBezTo>
                  <a:pt x="2146" y="11063"/>
                  <a:pt x="2029" y="10966"/>
                  <a:pt x="1902" y="10868"/>
                </a:cubicBezTo>
                <a:cubicBezTo>
                  <a:pt x="1698" y="10741"/>
                  <a:pt x="1571" y="10751"/>
                  <a:pt x="1376" y="10907"/>
                </a:cubicBezTo>
                <a:cubicBezTo>
                  <a:pt x="1268" y="11005"/>
                  <a:pt x="1171" y="11112"/>
                  <a:pt x="1073" y="11219"/>
                </a:cubicBezTo>
                <a:cubicBezTo>
                  <a:pt x="995" y="11102"/>
                  <a:pt x="927" y="11005"/>
                  <a:pt x="859" y="10907"/>
                </a:cubicBezTo>
                <a:cubicBezTo>
                  <a:pt x="732" y="10751"/>
                  <a:pt x="615" y="10731"/>
                  <a:pt x="449" y="10868"/>
                </a:cubicBezTo>
                <a:cubicBezTo>
                  <a:pt x="332" y="10956"/>
                  <a:pt x="234" y="11063"/>
                  <a:pt x="98" y="11190"/>
                </a:cubicBezTo>
                <a:cubicBezTo>
                  <a:pt x="59" y="11005"/>
                  <a:pt x="39" y="10809"/>
                  <a:pt x="29" y="10614"/>
                </a:cubicBezTo>
                <a:cubicBezTo>
                  <a:pt x="20" y="9590"/>
                  <a:pt x="0" y="8556"/>
                  <a:pt x="20" y="7522"/>
                </a:cubicBezTo>
                <a:cubicBezTo>
                  <a:pt x="39" y="6732"/>
                  <a:pt x="59" y="5932"/>
                  <a:pt x="117" y="5141"/>
                </a:cubicBezTo>
                <a:cubicBezTo>
                  <a:pt x="176" y="4185"/>
                  <a:pt x="215" y="3229"/>
                  <a:pt x="273" y="2273"/>
                </a:cubicBezTo>
                <a:cubicBezTo>
                  <a:pt x="312" y="1678"/>
                  <a:pt x="381" y="1083"/>
                  <a:pt x="478" y="498"/>
                </a:cubicBezTo>
                <a:cubicBezTo>
                  <a:pt x="478" y="459"/>
                  <a:pt x="488" y="420"/>
                  <a:pt x="517" y="391"/>
                </a:cubicBezTo>
                <a:close/>
              </a:path>
            </a:pathLst>
          </a:cu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6"/>
          <p:cNvSpPr/>
          <p:nvPr/>
        </p:nvSpPr>
        <p:spPr>
          <a:xfrm flipH="1" rot="5400000">
            <a:off x="239645" y="234681"/>
            <a:ext cx="226384" cy="650526"/>
          </a:xfrm>
          <a:custGeom>
            <a:rect b="b" l="l" r="r" t="t"/>
            <a:pathLst>
              <a:path extrusionOk="0" h="10908" w="3796">
                <a:moveTo>
                  <a:pt x="3698" y="4576"/>
                </a:moveTo>
                <a:cubicBezTo>
                  <a:pt x="3669" y="5532"/>
                  <a:pt x="3708" y="6830"/>
                  <a:pt x="3776" y="8127"/>
                </a:cubicBezTo>
                <a:cubicBezTo>
                  <a:pt x="3795" y="8303"/>
                  <a:pt x="3747" y="8478"/>
                  <a:pt x="3639" y="8615"/>
                </a:cubicBezTo>
                <a:cubicBezTo>
                  <a:pt x="3395" y="8927"/>
                  <a:pt x="3171" y="9249"/>
                  <a:pt x="2908" y="9542"/>
                </a:cubicBezTo>
                <a:cubicBezTo>
                  <a:pt x="2566" y="9932"/>
                  <a:pt x="2244" y="10332"/>
                  <a:pt x="1903" y="10712"/>
                </a:cubicBezTo>
                <a:cubicBezTo>
                  <a:pt x="1864" y="10761"/>
                  <a:pt x="1815" y="10800"/>
                  <a:pt x="1776" y="10849"/>
                </a:cubicBezTo>
                <a:cubicBezTo>
                  <a:pt x="1737" y="10898"/>
                  <a:pt x="1688" y="10908"/>
                  <a:pt x="1630" y="10859"/>
                </a:cubicBezTo>
                <a:cubicBezTo>
                  <a:pt x="1493" y="10761"/>
                  <a:pt x="1376" y="10644"/>
                  <a:pt x="1259" y="10517"/>
                </a:cubicBezTo>
                <a:cubicBezTo>
                  <a:pt x="995" y="10205"/>
                  <a:pt x="722" y="9893"/>
                  <a:pt x="449" y="9581"/>
                </a:cubicBezTo>
                <a:cubicBezTo>
                  <a:pt x="313" y="9415"/>
                  <a:pt x="196" y="9249"/>
                  <a:pt x="88" y="9073"/>
                </a:cubicBezTo>
                <a:cubicBezTo>
                  <a:pt x="49" y="9005"/>
                  <a:pt x="30" y="8917"/>
                  <a:pt x="30" y="8839"/>
                </a:cubicBezTo>
                <a:cubicBezTo>
                  <a:pt x="69" y="8108"/>
                  <a:pt x="30" y="7366"/>
                  <a:pt x="30" y="6635"/>
                </a:cubicBezTo>
                <a:cubicBezTo>
                  <a:pt x="0" y="5259"/>
                  <a:pt x="0" y="3874"/>
                  <a:pt x="39" y="2498"/>
                </a:cubicBezTo>
                <a:cubicBezTo>
                  <a:pt x="59" y="1776"/>
                  <a:pt x="108" y="1054"/>
                  <a:pt x="157" y="333"/>
                </a:cubicBezTo>
                <a:cubicBezTo>
                  <a:pt x="166" y="137"/>
                  <a:pt x="166" y="137"/>
                  <a:pt x="371" y="98"/>
                </a:cubicBezTo>
                <a:cubicBezTo>
                  <a:pt x="703" y="30"/>
                  <a:pt x="1044" y="1"/>
                  <a:pt x="1386" y="1"/>
                </a:cubicBezTo>
                <a:cubicBezTo>
                  <a:pt x="1903" y="11"/>
                  <a:pt x="2420" y="11"/>
                  <a:pt x="2927" y="1"/>
                </a:cubicBezTo>
                <a:cubicBezTo>
                  <a:pt x="3171" y="1"/>
                  <a:pt x="3415" y="20"/>
                  <a:pt x="3659" y="69"/>
                </a:cubicBezTo>
                <a:cubicBezTo>
                  <a:pt x="3756" y="79"/>
                  <a:pt x="3766" y="128"/>
                  <a:pt x="3766" y="206"/>
                </a:cubicBezTo>
                <a:cubicBezTo>
                  <a:pt x="3756" y="284"/>
                  <a:pt x="3766" y="391"/>
                  <a:pt x="3756" y="479"/>
                </a:cubicBezTo>
                <a:cubicBezTo>
                  <a:pt x="3708" y="1737"/>
                  <a:pt x="3708" y="2986"/>
                  <a:pt x="3698" y="4576"/>
                </a:cubicBezTo>
                <a:close/>
              </a:path>
            </a:pathLst>
          </a:custGeom>
          <a:solidFill>
            <a:srgbClr val="FFE652"/>
          </a:solidFill>
          <a:ln>
            <a:noFill/>
          </a:ln>
          <a:effectLst>
            <a:outerShdw blurRad="57150" rotWithShape="0" algn="bl" dir="5400000" dist="19050">
              <a:srgbClr val="000000">
                <a:alpha val="11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27"/>
          <p:cNvPicPr preferRelativeResize="0"/>
          <p:nvPr/>
        </p:nvPicPr>
        <p:blipFill rotWithShape="1">
          <a:blip r:embed="rId3">
            <a:alphaModFix/>
          </a:blip>
          <a:srcRect b="0" l="9721" r="40422" t="0"/>
          <a:stretch/>
        </p:blipFill>
        <p:spPr>
          <a:xfrm>
            <a:off x="0" y="0"/>
            <a:ext cx="40040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7"/>
          <p:cNvSpPr/>
          <p:nvPr/>
        </p:nvSpPr>
        <p:spPr>
          <a:xfrm rot="-393160">
            <a:off x="3148794" y="1186780"/>
            <a:ext cx="1929605" cy="2001200"/>
          </a:xfrm>
          <a:prstGeom prst="rect">
            <a:avLst/>
          </a:prstGeom>
          <a:solidFill>
            <a:srgbClr val="FFF5B3"/>
          </a:solidFill>
          <a:ln>
            <a:noFill/>
          </a:ln>
          <a:effectLst>
            <a:outerShdw blurRad="57150" rotWithShape="0" algn="bl" dir="5400000" dist="19050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7"/>
          <p:cNvSpPr txBox="1"/>
          <p:nvPr/>
        </p:nvSpPr>
        <p:spPr>
          <a:xfrm rot="-381880">
            <a:off x="3322218" y="1385706"/>
            <a:ext cx="1629141" cy="16407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Handlee"/>
                <a:ea typeface="Handlee"/>
                <a:cs typeface="Handlee"/>
                <a:sym typeface="Handlee"/>
              </a:rPr>
              <a:t>Remember</a:t>
            </a:r>
            <a:endParaRPr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Handlee"/>
                <a:ea typeface="Handlee"/>
                <a:cs typeface="Handlee"/>
                <a:sym typeface="Handlee"/>
              </a:rPr>
              <a:t>Lorem ipsum dolor sit amet, consectetur adipiscing elit</a:t>
            </a:r>
            <a:endParaRPr>
              <a:latin typeface="Handlee"/>
              <a:ea typeface="Handlee"/>
              <a:cs typeface="Handlee"/>
              <a:sym typeface="Handlee"/>
            </a:endParaRPr>
          </a:p>
        </p:txBody>
      </p:sp>
      <p:cxnSp>
        <p:nvCxnSpPr>
          <p:cNvPr id="512" name="Google Shape;512;p27"/>
          <p:cNvCxnSpPr/>
          <p:nvPr/>
        </p:nvCxnSpPr>
        <p:spPr>
          <a:xfrm flipH="1" rot="10800000">
            <a:off x="3347650" y="1758425"/>
            <a:ext cx="913800" cy="102900"/>
          </a:xfrm>
          <a:prstGeom prst="straightConnector1">
            <a:avLst/>
          </a:pr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513" name="Google Shape;513;p27"/>
          <p:cNvGrpSpPr/>
          <p:nvPr/>
        </p:nvGrpSpPr>
        <p:grpSpPr>
          <a:xfrm rot="1457357">
            <a:off x="7999698" y="422309"/>
            <a:ext cx="566934" cy="569565"/>
            <a:chOff x="1242775" y="238125"/>
            <a:chExt cx="5136675" cy="5164775"/>
          </a:xfrm>
        </p:grpSpPr>
        <p:sp>
          <p:nvSpPr>
            <p:cNvPr id="514" name="Google Shape;514;p27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7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7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7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7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7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7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7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3D85C6"/>
            </a:solidFill>
            <a:ln cap="flat" cmpd="sng" w="9525">
              <a:solidFill>
                <a:srgbClr val="3D85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2" name="Google Shape;522;p27"/>
          <p:cNvSpPr txBox="1"/>
          <p:nvPr>
            <p:ph idx="4294967295" type="title"/>
          </p:nvPr>
        </p:nvSpPr>
        <p:spPr>
          <a:xfrm>
            <a:off x="5462800" y="597425"/>
            <a:ext cx="2988600" cy="12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523" name="Google Shape;523;p27"/>
          <p:cNvSpPr txBox="1"/>
          <p:nvPr>
            <p:ph idx="4294967295" type="body"/>
          </p:nvPr>
        </p:nvSpPr>
        <p:spPr>
          <a:xfrm>
            <a:off x="5462800" y="2015325"/>
            <a:ext cx="2988600" cy="20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</a:t>
            </a:r>
            <a:endParaRPr/>
          </a:p>
        </p:txBody>
      </p:sp>
      <p:sp>
        <p:nvSpPr>
          <p:cNvPr id="524" name="Google Shape;524;p27"/>
          <p:cNvSpPr/>
          <p:nvPr/>
        </p:nvSpPr>
        <p:spPr>
          <a:xfrm>
            <a:off x="4416225" y="4243275"/>
            <a:ext cx="3757559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525" name="Google Shape;52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526" name="Google Shape;526;p27"/>
          <p:cNvGrpSpPr/>
          <p:nvPr/>
        </p:nvGrpSpPr>
        <p:grpSpPr>
          <a:xfrm>
            <a:off x="4295205" y="3513786"/>
            <a:ext cx="397917" cy="565475"/>
            <a:chOff x="5373975" y="2855200"/>
            <a:chExt cx="174525" cy="246900"/>
          </a:xfrm>
        </p:grpSpPr>
        <p:sp>
          <p:nvSpPr>
            <p:cNvPr id="527" name="Google Shape;527;p27"/>
            <p:cNvSpPr/>
            <p:nvPr/>
          </p:nvSpPr>
          <p:spPr>
            <a:xfrm>
              <a:off x="5500375" y="30110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7"/>
            <p:cNvSpPr/>
            <p:nvPr/>
          </p:nvSpPr>
          <p:spPr>
            <a:xfrm>
              <a:off x="5373975" y="2855200"/>
              <a:ext cx="174525" cy="246900"/>
            </a:xfrm>
            <a:custGeom>
              <a:rect b="b" l="l" r="r" t="t"/>
              <a:pathLst>
                <a:path extrusionOk="0" h="9876" w="6981">
                  <a:moveTo>
                    <a:pt x="2371" y="666"/>
                  </a:moveTo>
                  <a:lnTo>
                    <a:pt x="2382" y="688"/>
                  </a:lnTo>
                  <a:cubicBezTo>
                    <a:pt x="2398" y="737"/>
                    <a:pt x="2409" y="791"/>
                    <a:pt x="2414" y="840"/>
                  </a:cubicBezTo>
                  <a:cubicBezTo>
                    <a:pt x="2322" y="889"/>
                    <a:pt x="2240" y="949"/>
                    <a:pt x="2164" y="1025"/>
                  </a:cubicBezTo>
                  <a:lnTo>
                    <a:pt x="2105" y="1079"/>
                  </a:lnTo>
                  <a:cubicBezTo>
                    <a:pt x="2099" y="1069"/>
                    <a:pt x="2088" y="1052"/>
                    <a:pt x="2077" y="1041"/>
                  </a:cubicBezTo>
                  <a:cubicBezTo>
                    <a:pt x="2061" y="1020"/>
                    <a:pt x="2050" y="998"/>
                    <a:pt x="2039" y="982"/>
                  </a:cubicBezTo>
                  <a:cubicBezTo>
                    <a:pt x="2023" y="954"/>
                    <a:pt x="2001" y="938"/>
                    <a:pt x="1980" y="922"/>
                  </a:cubicBezTo>
                  <a:lnTo>
                    <a:pt x="2018" y="895"/>
                  </a:lnTo>
                  <a:cubicBezTo>
                    <a:pt x="2099" y="824"/>
                    <a:pt x="2192" y="802"/>
                    <a:pt x="2279" y="737"/>
                  </a:cubicBezTo>
                  <a:cubicBezTo>
                    <a:pt x="2306" y="710"/>
                    <a:pt x="2338" y="688"/>
                    <a:pt x="2371" y="666"/>
                  </a:cubicBezTo>
                  <a:close/>
                  <a:moveTo>
                    <a:pt x="6720" y="3232"/>
                  </a:moveTo>
                  <a:lnTo>
                    <a:pt x="6720" y="3390"/>
                  </a:lnTo>
                  <a:lnTo>
                    <a:pt x="6720" y="3629"/>
                  </a:lnTo>
                  <a:cubicBezTo>
                    <a:pt x="6676" y="3585"/>
                    <a:pt x="6643" y="3536"/>
                    <a:pt x="6611" y="3482"/>
                  </a:cubicBezTo>
                  <a:cubicBezTo>
                    <a:pt x="6551" y="3384"/>
                    <a:pt x="6589" y="3324"/>
                    <a:pt x="6671" y="3265"/>
                  </a:cubicBezTo>
                  <a:cubicBezTo>
                    <a:pt x="6687" y="3254"/>
                    <a:pt x="6703" y="3243"/>
                    <a:pt x="6720" y="3232"/>
                  </a:cubicBezTo>
                  <a:close/>
                  <a:moveTo>
                    <a:pt x="3154" y="650"/>
                  </a:moveTo>
                  <a:cubicBezTo>
                    <a:pt x="3165" y="661"/>
                    <a:pt x="3181" y="666"/>
                    <a:pt x="3197" y="666"/>
                  </a:cubicBezTo>
                  <a:cubicBezTo>
                    <a:pt x="3317" y="677"/>
                    <a:pt x="3518" y="737"/>
                    <a:pt x="3583" y="846"/>
                  </a:cubicBezTo>
                  <a:cubicBezTo>
                    <a:pt x="3654" y="954"/>
                    <a:pt x="3540" y="1003"/>
                    <a:pt x="3464" y="1047"/>
                  </a:cubicBezTo>
                  <a:cubicBezTo>
                    <a:pt x="3404" y="1079"/>
                    <a:pt x="3344" y="1123"/>
                    <a:pt x="3300" y="1177"/>
                  </a:cubicBezTo>
                  <a:cubicBezTo>
                    <a:pt x="3088" y="1427"/>
                    <a:pt x="3338" y="1628"/>
                    <a:pt x="3464" y="1840"/>
                  </a:cubicBezTo>
                  <a:cubicBezTo>
                    <a:pt x="3496" y="1906"/>
                    <a:pt x="3561" y="1987"/>
                    <a:pt x="3496" y="2047"/>
                  </a:cubicBezTo>
                  <a:cubicBezTo>
                    <a:pt x="3447" y="2080"/>
                    <a:pt x="3393" y="2107"/>
                    <a:pt x="3333" y="2112"/>
                  </a:cubicBezTo>
                  <a:cubicBezTo>
                    <a:pt x="3268" y="2134"/>
                    <a:pt x="3197" y="2145"/>
                    <a:pt x="3126" y="2150"/>
                  </a:cubicBezTo>
                  <a:cubicBezTo>
                    <a:pt x="3061" y="2161"/>
                    <a:pt x="2985" y="2150"/>
                    <a:pt x="2925" y="2194"/>
                  </a:cubicBezTo>
                  <a:cubicBezTo>
                    <a:pt x="2893" y="2221"/>
                    <a:pt x="2871" y="2264"/>
                    <a:pt x="2871" y="2308"/>
                  </a:cubicBezTo>
                  <a:cubicBezTo>
                    <a:pt x="2860" y="2357"/>
                    <a:pt x="2838" y="2406"/>
                    <a:pt x="2811" y="2455"/>
                  </a:cubicBezTo>
                  <a:cubicBezTo>
                    <a:pt x="2741" y="2569"/>
                    <a:pt x="2735" y="2716"/>
                    <a:pt x="2795" y="2835"/>
                  </a:cubicBezTo>
                  <a:cubicBezTo>
                    <a:pt x="2817" y="2895"/>
                    <a:pt x="2844" y="2949"/>
                    <a:pt x="2871" y="3009"/>
                  </a:cubicBezTo>
                  <a:cubicBezTo>
                    <a:pt x="2914" y="3063"/>
                    <a:pt x="2947" y="3134"/>
                    <a:pt x="2969" y="3205"/>
                  </a:cubicBezTo>
                  <a:cubicBezTo>
                    <a:pt x="3007" y="3352"/>
                    <a:pt x="3018" y="3504"/>
                    <a:pt x="3007" y="3656"/>
                  </a:cubicBezTo>
                  <a:cubicBezTo>
                    <a:pt x="3007" y="3716"/>
                    <a:pt x="3007" y="3797"/>
                    <a:pt x="2963" y="3841"/>
                  </a:cubicBezTo>
                  <a:cubicBezTo>
                    <a:pt x="2931" y="3873"/>
                    <a:pt x="2898" y="3873"/>
                    <a:pt x="2887" y="3922"/>
                  </a:cubicBezTo>
                  <a:cubicBezTo>
                    <a:pt x="2882" y="3966"/>
                    <a:pt x="2887" y="4009"/>
                    <a:pt x="2914" y="4047"/>
                  </a:cubicBezTo>
                  <a:cubicBezTo>
                    <a:pt x="2939" y="4117"/>
                    <a:pt x="2955" y="4274"/>
                    <a:pt x="2852" y="4274"/>
                  </a:cubicBezTo>
                  <a:cubicBezTo>
                    <a:pt x="2843" y="4274"/>
                    <a:pt x="2833" y="4273"/>
                    <a:pt x="2822" y="4270"/>
                  </a:cubicBezTo>
                  <a:cubicBezTo>
                    <a:pt x="2659" y="4232"/>
                    <a:pt x="2751" y="4004"/>
                    <a:pt x="2751" y="3901"/>
                  </a:cubicBezTo>
                  <a:cubicBezTo>
                    <a:pt x="2757" y="3776"/>
                    <a:pt x="2708" y="3651"/>
                    <a:pt x="2610" y="3564"/>
                  </a:cubicBezTo>
                  <a:cubicBezTo>
                    <a:pt x="2567" y="3526"/>
                    <a:pt x="2518" y="3498"/>
                    <a:pt x="2463" y="3482"/>
                  </a:cubicBezTo>
                  <a:cubicBezTo>
                    <a:pt x="2414" y="3460"/>
                    <a:pt x="2322" y="3439"/>
                    <a:pt x="2289" y="3390"/>
                  </a:cubicBezTo>
                  <a:cubicBezTo>
                    <a:pt x="2257" y="3346"/>
                    <a:pt x="2284" y="3221"/>
                    <a:pt x="2317" y="3167"/>
                  </a:cubicBezTo>
                  <a:cubicBezTo>
                    <a:pt x="2355" y="3123"/>
                    <a:pt x="2387" y="3069"/>
                    <a:pt x="2414" y="3015"/>
                  </a:cubicBezTo>
                  <a:cubicBezTo>
                    <a:pt x="2496" y="2754"/>
                    <a:pt x="2007" y="2618"/>
                    <a:pt x="1838" y="2547"/>
                  </a:cubicBezTo>
                  <a:cubicBezTo>
                    <a:pt x="1751" y="2509"/>
                    <a:pt x="1681" y="2471"/>
                    <a:pt x="1675" y="2368"/>
                  </a:cubicBezTo>
                  <a:cubicBezTo>
                    <a:pt x="1675" y="2264"/>
                    <a:pt x="1691" y="2161"/>
                    <a:pt x="1729" y="2063"/>
                  </a:cubicBezTo>
                  <a:cubicBezTo>
                    <a:pt x="1757" y="1976"/>
                    <a:pt x="1784" y="1889"/>
                    <a:pt x="1811" y="1802"/>
                  </a:cubicBezTo>
                  <a:cubicBezTo>
                    <a:pt x="1822" y="1748"/>
                    <a:pt x="1849" y="1688"/>
                    <a:pt x="1855" y="1634"/>
                  </a:cubicBezTo>
                  <a:cubicBezTo>
                    <a:pt x="1855" y="1623"/>
                    <a:pt x="1855" y="1618"/>
                    <a:pt x="1849" y="1607"/>
                  </a:cubicBezTo>
                  <a:lnTo>
                    <a:pt x="1920" y="1536"/>
                  </a:lnTo>
                  <a:cubicBezTo>
                    <a:pt x="2039" y="1427"/>
                    <a:pt x="2148" y="1313"/>
                    <a:pt x="2257" y="1194"/>
                  </a:cubicBezTo>
                  <a:cubicBezTo>
                    <a:pt x="2327" y="1112"/>
                    <a:pt x="2414" y="1041"/>
                    <a:pt x="2490" y="965"/>
                  </a:cubicBezTo>
                  <a:lnTo>
                    <a:pt x="2490" y="965"/>
                  </a:lnTo>
                  <a:lnTo>
                    <a:pt x="2485" y="971"/>
                  </a:lnTo>
                  <a:cubicBezTo>
                    <a:pt x="2518" y="954"/>
                    <a:pt x="2545" y="938"/>
                    <a:pt x="2577" y="922"/>
                  </a:cubicBezTo>
                  <a:cubicBezTo>
                    <a:pt x="2632" y="895"/>
                    <a:pt x="2686" y="862"/>
                    <a:pt x="2735" y="824"/>
                  </a:cubicBezTo>
                  <a:cubicBezTo>
                    <a:pt x="2860" y="753"/>
                    <a:pt x="2991" y="699"/>
                    <a:pt x="3126" y="661"/>
                  </a:cubicBezTo>
                  <a:cubicBezTo>
                    <a:pt x="3137" y="661"/>
                    <a:pt x="3143" y="655"/>
                    <a:pt x="3154" y="650"/>
                  </a:cubicBezTo>
                  <a:close/>
                  <a:moveTo>
                    <a:pt x="5377" y="710"/>
                  </a:moveTo>
                  <a:cubicBezTo>
                    <a:pt x="5502" y="759"/>
                    <a:pt x="5616" y="824"/>
                    <a:pt x="5719" y="905"/>
                  </a:cubicBezTo>
                  <a:cubicBezTo>
                    <a:pt x="5774" y="949"/>
                    <a:pt x="5812" y="1014"/>
                    <a:pt x="5866" y="1058"/>
                  </a:cubicBezTo>
                  <a:cubicBezTo>
                    <a:pt x="5926" y="1107"/>
                    <a:pt x="5980" y="1156"/>
                    <a:pt x="6029" y="1204"/>
                  </a:cubicBezTo>
                  <a:cubicBezTo>
                    <a:pt x="6138" y="1324"/>
                    <a:pt x="6230" y="1454"/>
                    <a:pt x="6312" y="1590"/>
                  </a:cubicBezTo>
                  <a:cubicBezTo>
                    <a:pt x="6383" y="1726"/>
                    <a:pt x="6448" y="1862"/>
                    <a:pt x="6502" y="1998"/>
                  </a:cubicBezTo>
                  <a:cubicBezTo>
                    <a:pt x="6524" y="2069"/>
                    <a:pt x="6540" y="2134"/>
                    <a:pt x="6567" y="2194"/>
                  </a:cubicBezTo>
                  <a:cubicBezTo>
                    <a:pt x="6605" y="2270"/>
                    <a:pt x="6633" y="2351"/>
                    <a:pt x="6654" y="2438"/>
                  </a:cubicBezTo>
                  <a:cubicBezTo>
                    <a:pt x="6692" y="2574"/>
                    <a:pt x="6714" y="2716"/>
                    <a:pt x="6725" y="2862"/>
                  </a:cubicBezTo>
                  <a:lnTo>
                    <a:pt x="6725" y="3042"/>
                  </a:lnTo>
                  <a:lnTo>
                    <a:pt x="6720" y="3042"/>
                  </a:lnTo>
                  <a:cubicBezTo>
                    <a:pt x="6676" y="3063"/>
                    <a:pt x="6638" y="3091"/>
                    <a:pt x="6600" y="3123"/>
                  </a:cubicBezTo>
                  <a:cubicBezTo>
                    <a:pt x="6513" y="3167"/>
                    <a:pt x="6448" y="3243"/>
                    <a:pt x="6421" y="3335"/>
                  </a:cubicBezTo>
                  <a:cubicBezTo>
                    <a:pt x="6410" y="3422"/>
                    <a:pt x="6437" y="3509"/>
                    <a:pt x="6497" y="3574"/>
                  </a:cubicBezTo>
                  <a:cubicBezTo>
                    <a:pt x="6546" y="3645"/>
                    <a:pt x="6605" y="3710"/>
                    <a:pt x="6687" y="3748"/>
                  </a:cubicBezTo>
                  <a:cubicBezTo>
                    <a:pt x="6692" y="3754"/>
                    <a:pt x="6698" y="3754"/>
                    <a:pt x="6703" y="3754"/>
                  </a:cubicBezTo>
                  <a:cubicBezTo>
                    <a:pt x="6698" y="3786"/>
                    <a:pt x="6698" y="3814"/>
                    <a:pt x="6687" y="3846"/>
                  </a:cubicBezTo>
                  <a:cubicBezTo>
                    <a:pt x="6654" y="4004"/>
                    <a:pt x="6622" y="4156"/>
                    <a:pt x="6584" y="4314"/>
                  </a:cubicBezTo>
                  <a:cubicBezTo>
                    <a:pt x="6556" y="4395"/>
                    <a:pt x="6518" y="4471"/>
                    <a:pt x="6475" y="4542"/>
                  </a:cubicBezTo>
                  <a:cubicBezTo>
                    <a:pt x="6459" y="4569"/>
                    <a:pt x="6442" y="4596"/>
                    <a:pt x="6431" y="4624"/>
                  </a:cubicBezTo>
                  <a:cubicBezTo>
                    <a:pt x="6417" y="4605"/>
                    <a:pt x="6395" y="4590"/>
                    <a:pt x="6368" y="4590"/>
                  </a:cubicBezTo>
                  <a:cubicBezTo>
                    <a:pt x="6364" y="4590"/>
                    <a:pt x="6360" y="4590"/>
                    <a:pt x="6355" y="4591"/>
                  </a:cubicBezTo>
                  <a:cubicBezTo>
                    <a:pt x="6317" y="4591"/>
                    <a:pt x="6285" y="4531"/>
                    <a:pt x="6252" y="4504"/>
                  </a:cubicBezTo>
                  <a:cubicBezTo>
                    <a:pt x="6219" y="4477"/>
                    <a:pt x="6176" y="4450"/>
                    <a:pt x="6138" y="4428"/>
                  </a:cubicBezTo>
                  <a:cubicBezTo>
                    <a:pt x="6024" y="4346"/>
                    <a:pt x="5920" y="4254"/>
                    <a:pt x="5823" y="4156"/>
                  </a:cubicBezTo>
                  <a:cubicBezTo>
                    <a:pt x="5736" y="4069"/>
                    <a:pt x="5643" y="3988"/>
                    <a:pt x="5676" y="3852"/>
                  </a:cubicBezTo>
                  <a:cubicBezTo>
                    <a:pt x="5698" y="3738"/>
                    <a:pt x="5790" y="3645"/>
                    <a:pt x="5806" y="3531"/>
                  </a:cubicBezTo>
                  <a:cubicBezTo>
                    <a:pt x="5818" y="3416"/>
                    <a:pt x="5740" y="3379"/>
                    <a:pt x="5651" y="3379"/>
                  </a:cubicBezTo>
                  <a:cubicBezTo>
                    <a:pt x="5614" y="3379"/>
                    <a:pt x="5575" y="3385"/>
                    <a:pt x="5540" y="3395"/>
                  </a:cubicBezTo>
                  <a:cubicBezTo>
                    <a:pt x="5489" y="3408"/>
                    <a:pt x="5399" y="3443"/>
                    <a:pt x="5331" y="3443"/>
                  </a:cubicBezTo>
                  <a:cubicBezTo>
                    <a:pt x="5311" y="3443"/>
                    <a:pt x="5294" y="3440"/>
                    <a:pt x="5279" y="3433"/>
                  </a:cubicBezTo>
                  <a:cubicBezTo>
                    <a:pt x="5236" y="3411"/>
                    <a:pt x="5236" y="3362"/>
                    <a:pt x="5219" y="3330"/>
                  </a:cubicBezTo>
                  <a:cubicBezTo>
                    <a:pt x="5214" y="3319"/>
                    <a:pt x="5187" y="3297"/>
                    <a:pt x="5187" y="3286"/>
                  </a:cubicBezTo>
                  <a:cubicBezTo>
                    <a:pt x="5187" y="3265"/>
                    <a:pt x="5236" y="3227"/>
                    <a:pt x="5252" y="3210"/>
                  </a:cubicBezTo>
                  <a:cubicBezTo>
                    <a:pt x="5437" y="3058"/>
                    <a:pt x="5676" y="2971"/>
                    <a:pt x="5882" y="2862"/>
                  </a:cubicBezTo>
                  <a:cubicBezTo>
                    <a:pt x="5964" y="2830"/>
                    <a:pt x="6018" y="2765"/>
                    <a:pt x="6040" y="2683"/>
                  </a:cubicBezTo>
                  <a:cubicBezTo>
                    <a:pt x="6073" y="2574"/>
                    <a:pt x="6084" y="2466"/>
                    <a:pt x="6073" y="2351"/>
                  </a:cubicBezTo>
                  <a:cubicBezTo>
                    <a:pt x="6029" y="2118"/>
                    <a:pt x="5806" y="2107"/>
                    <a:pt x="5611" y="2101"/>
                  </a:cubicBezTo>
                  <a:cubicBezTo>
                    <a:pt x="5496" y="2101"/>
                    <a:pt x="5382" y="2118"/>
                    <a:pt x="5274" y="2139"/>
                  </a:cubicBezTo>
                  <a:cubicBezTo>
                    <a:pt x="5229" y="2148"/>
                    <a:pt x="5177" y="2156"/>
                    <a:pt x="5126" y="2156"/>
                  </a:cubicBezTo>
                  <a:cubicBezTo>
                    <a:pt x="5022" y="2156"/>
                    <a:pt x="4926" y="2124"/>
                    <a:pt x="4915" y="2003"/>
                  </a:cubicBezTo>
                  <a:cubicBezTo>
                    <a:pt x="4909" y="1884"/>
                    <a:pt x="4969" y="1759"/>
                    <a:pt x="4931" y="1639"/>
                  </a:cubicBezTo>
                  <a:cubicBezTo>
                    <a:pt x="4909" y="1590"/>
                    <a:pt x="4882" y="1552"/>
                    <a:pt x="4850" y="1520"/>
                  </a:cubicBezTo>
                  <a:cubicBezTo>
                    <a:pt x="4779" y="1444"/>
                    <a:pt x="4790" y="1368"/>
                    <a:pt x="4812" y="1275"/>
                  </a:cubicBezTo>
                  <a:cubicBezTo>
                    <a:pt x="4855" y="1123"/>
                    <a:pt x="4964" y="1020"/>
                    <a:pt x="5083" y="922"/>
                  </a:cubicBezTo>
                  <a:cubicBezTo>
                    <a:pt x="5132" y="878"/>
                    <a:pt x="5192" y="846"/>
                    <a:pt x="5241" y="802"/>
                  </a:cubicBezTo>
                  <a:cubicBezTo>
                    <a:pt x="5285" y="764"/>
                    <a:pt x="5328" y="732"/>
                    <a:pt x="5377" y="710"/>
                  </a:cubicBezTo>
                  <a:close/>
                  <a:moveTo>
                    <a:pt x="1507" y="4700"/>
                  </a:moveTo>
                  <a:cubicBezTo>
                    <a:pt x="1583" y="4716"/>
                    <a:pt x="1653" y="4749"/>
                    <a:pt x="1713" y="4797"/>
                  </a:cubicBezTo>
                  <a:cubicBezTo>
                    <a:pt x="1789" y="4874"/>
                    <a:pt x="1838" y="4923"/>
                    <a:pt x="1952" y="4923"/>
                  </a:cubicBezTo>
                  <a:cubicBezTo>
                    <a:pt x="2001" y="4923"/>
                    <a:pt x="2050" y="4933"/>
                    <a:pt x="2094" y="4955"/>
                  </a:cubicBezTo>
                  <a:cubicBezTo>
                    <a:pt x="2094" y="4961"/>
                    <a:pt x="2094" y="4966"/>
                    <a:pt x="2088" y="4977"/>
                  </a:cubicBezTo>
                  <a:cubicBezTo>
                    <a:pt x="2067" y="4993"/>
                    <a:pt x="2045" y="5009"/>
                    <a:pt x="2023" y="5026"/>
                  </a:cubicBezTo>
                  <a:cubicBezTo>
                    <a:pt x="1982" y="5054"/>
                    <a:pt x="1941" y="5062"/>
                    <a:pt x="1899" y="5062"/>
                  </a:cubicBezTo>
                  <a:cubicBezTo>
                    <a:pt x="1834" y="5062"/>
                    <a:pt x="1768" y="5042"/>
                    <a:pt x="1702" y="5042"/>
                  </a:cubicBezTo>
                  <a:lnTo>
                    <a:pt x="1670" y="5042"/>
                  </a:lnTo>
                  <a:lnTo>
                    <a:pt x="1648" y="5048"/>
                  </a:lnTo>
                  <a:cubicBezTo>
                    <a:pt x="1643" y="5053"/>
                    <a:pt x="1637" y="5053"/>
                    <a:pt x="1632" y="5058"/>
                  </a:cubicBezTo>
                  <a:cubicBezTo>
                    <a:pt x="1577" y="4944"/>
                    <a:pt x="1534" y="4825"/>
                    <a:pt x="1501" y="4705"/>
                  </a:cubicBezTo>
                  <a:lnTo>
                    <a:pt x="1507" y="4700"/>
                  </a:lnTo>
                  <a:close/>
                  <a:moveTo>
                    <a:pt x="4227" y="431"/>
                  </a:moveTo>
                  <a:cubicBezTo>
                    <a:pt x="4294" y="431"/>
                    <a:pt x="4360" y="435"/>
                    <a:pt x="4426" y="443"/>
                  </a:cubicBezTo>
                  <a:cubicBezTo>
                    <a:pt x="4496" y="454"/>
                    <a:pt x="4572" y="449"/>
                    <a:pt x="4649" y="460"/>
                  </a:cubicBezTo>
                  <a:cubicBezTo>
                    <a:pt x="4746" y="481"/>
                    <a:pt x="4844" y="514"/>
                    <a:pt x="4937" y="552"/>
                  </a:cubicBezTo>
                  <a:cubicBezTo>
                    <a:pt x="5040" y="590"/>
                    <a:pt x="5143" y="612"/>
                    <a:pt x="5246" y="650"/>
                  </a:cubicBezTo>
                  <a:cubicBezTo>
                    <a:pt x="5214" y="666"/>
                    <a:pt x="5187" y="688"/>
                    <a:pt x="5159" y="710"/>
                  </a:cubicBezTo>
                  <a:cubicBezTo>
                    <a:pt x="5045" y="780"/>
                    <a:pt x="4942" y="867"/>
                    <a:pt x="4844" y="960"/>
                  </a:cubicBezTo>
                  <a:cubicBezTo>
                    <a:pt x="4697" y="1107"/>
                    <a:pt x="4562" y="1406"/>
                    <a:pt x="4719" y="1590"/>
                  </a:cubicBezTo>
                  <a:cubicBezTo>
                    <a:pt x="4768" y="1634"/>
                    <a:pt x="4801" y="1699"/>
                    <a:pt x="4801" y="1764"/>
                  </a:cubicBezTo>
                  <a:cubicBezTo>
                    <a:pt x="4801" y="1824"/>
                    <a:pt x="4779" y="1884"/>
                    <a:pt x="4774" y="1944"/>
                  </a:cubicBezTo>
                  <a:cubicBezTo>
                    <a:pt x="4768" y="2047"/>
                    <a:pt x="4779" y="2177"/>
                    <a:pt x="4871" y="2243"/>
                  </a:cubicBezTo>
                  <a:cubicBezTo>
                    <a:pt x="4946" y="2296"/>
                    <a:pt x="5033" y="2313"/>
                    <a:pt x="5125" y="2313"/>
                  </a:cubicBezTo>
                  <a:cubicBezTo>
                    <a:pt x="5297" y="2313"/>
                    <a:pt x="5484" y="2254"/>
                    <a:pt x="5632" y="2254"/>
                  </a:cubicBezTo>
                  <a:cubicBezTo>
                    <a:pt x="5640" y="2254"/>
                    <a:pt x="5648" y="2254"/>
                    <a:pt x="5656" y="2254"/>
                  </a:cubicBezTo>
                  <a:cubicBezTo>
                    <a:pt x="5812" y="2254"/>
                    <a:pt x="5974" y="2258"/>
                    <a:pt x="5953" y="2466"/>
                  </a:cubicBezTo>
                  <a:cubicBezTo>
                    <a:pt x="5948" y="2525"/>
                    <a:pt x="5937" y="2591"/>
                    <a:pt x="5910" y="2645"/>
                  </a:cubicBezTo>
                  <a:cubicBezTo>
                    <a:pt x="5882" y="2705"/>
                    <a:pt x="5768" y="2716"/>
                    <a:pt x="5708" y="2737"/>
                  </a:cubicBezTo>
                  <a:cubicBezTo>
                    <a:pt x="5583" y="2792"/>
                    <a:pt x="5469" y="2851"/>
                    <a:pt x="5355" y="2922"/>
                  </a:cubicBezTo>
                  <a:cubicBezTo>
                    <a:pt x="5241" y="2982"/>
                    <a:pt x="5143" y="3058"/>
                    <a:pt x="5056" y="3150"/>
                  </a:cubicBezTo>
                  <a:cubicBezTo>
                    <a:pt x="4991" y="3221"/>
                    <a:pt x="4991" y="3324"/>
                    <a:pt x="5051" y="3400"/>
                  </a:cubicBezTo>
                  <a:cubicBezTo>
                    <a:pt x="5100" y="3487"/>
                    <a:pt x="5121" y="3569"/>
                    <a:pt x="5230" y="3596"/>
                  </a:cubicBezTo>
                  <a:cubicBezTo>
                    <a:pt x="5263" y="3602"/>
                    <a:pt x="5296" y="3605"/>
                    <a:pt x="5329" y="3605"/>
                  </a:cubicBezTo>
                  <a:cubicBezTo>
                    <a:pt x="5388" y="3605"/>
                    <a:pt x="5446" y="3595"/>
                    <a:pt x="5502" y="3574"/>
                  </a:cubicBezTo>
                  <a:cubicBezTo>
                    <a:pt x="5545" y="3564"/>
                    <a:pt x="5583" y="3542"/>
                    <a:pt x="5627" y="3531"/>
                  </a:cubicBezTo>
                  <a:cubicBezTo>
                    <a:pt x="5632" y="3531"/>
                    <a:pt x="5665" y="3520"/>
                    <a:pt x="5670" y="3520"/>
                  </a:cubicBezTo>
                  <a:lnTo>
                    <a:pt x="5670" y="3520"/>
                  </a:lnTo>
                  <a:cubicBezTo>
                    <a:pt x="5681" y="3536"/>
                    <a:pt x="5627" y="3612"/>
                    <a:pt x="5616" y="3634"/>
                  </a:cubicBezTo>
                  <a:cubicBezTo>
                    <a:pt x="5562" y="3743"/>
                    <a:pt x="5507" y="3863"/>
                    <a:pt x="5529" y="3988"/>
                  </a:cubicBezTo>
                  <a:cubicBezTo>
                    <a:pt x="5556" y="4113"/>
                    <a:pt x="5654" y="4210"/>
                    <a:pt x="5747" y="4292"/>
                  </a:cubicBezTo>
                  <a:cubicBezTo>
                    <a:pt x="5844" y="4401"/>
                    <a:pt x="5953" y="4499"/>
                    <a:pt x="6073" y="4580"/>
                  </a:cubicBezTo>
                  <a:cubicBezTo>
                    <a:pt x="6171" y="4651"/>
                    <a:pt x="6209" y="4765"/>
                    <a:pt x="6339" y="4776"/>
                  </a:cubicBezTo>
                  <a:lnTo>
                    <a:pt x="6323" y="4787"/>
                  </a:lnTo>
                  <a:lnTo>
                    <a:pt x="6328" y="4787"/>
                  </a:lnTo>
                  <a:cubicBezTo>
                    <a:pt x="6225" y="4912"/>
                    <a:pt x="6089" y="5009"/>
                    <a:pt x="5997" y="5140"/>
                  </a:cubicBezTo>
                  <a:cubicBezTo>
                    <a:pt x="5948" y="5211"/>
                    <a:pt x="5893" y="5276"/>
                    <a:pt x="5828" y="5336"/>
                  </a:cubicBezTo>
                  <a:cubicBezTo>
                    <a:pt x="5779" y="5374"/>
                    <a:pt x="5736" y="5423"/>
                    <a:pt x="5692" y="5477"/>
                  </a:cubicBezTo>
                  <a:cubicBezTo>
                    <a:pt x="5583" y="5613"/>
                    <a:pt x="5410" y="5651"/>
                    <a:pt x="5274" y="5743"/>
                  </a:cubicBezTo>
                  <a:cubicBezTo>
                    <a:pt x="5257" y="5754"/>
                    <a:pt x="5246" y="5771"/>
                    <a:pt x="5241" y="5792"/>
                  </a:cubicBezTo>
                  <a:cubicBezTo>
                    <a:pt x="5214" y="5798"/>
                    <a:pt x="5187" y="5809"/>
                    <a:pt x="5165" y="5819"/>
                  </a:cubicBezTo>
                  <a:cubicBezTo>
                    <a:pt x="5111" y="5847"/>
                    <a:pt x="5062" y="5879"/>
                    <a:pt x="5007" y="5906"/>
                  </a:cubicBezTo>
                  <a:cubicBezTo>
                    <a:pt x="4926" y="5950"/>
                    <a:pt x="4844" y="5983"/>
                    <a:pt x="4752" y="6004"/>
                  </a:cubicBezTo>
                  <a:lnTo>
                    <a:pt x="4687" y="6031"/>
                  </a:lnTo>
                  <a:cubicBezTo>
                    <a:pt x="4687" y="5999"/>
                    <a:pt x="4676" y="5977"/>
                    <a:pt x="4654" y="5955"/>
                  </a:cubicBezTo>
                  <a:cubicBezTo>
                    <a:pt x="4562" y="5852"/>
                    <a:pt x="4437" y="5781"/>
                    <a:pt x="4355" y="5673"/>
                  </a:cubicBezTo>
                  <a:cubicBezTo>
                    <a:pt x="4322" y="5607"/>
                    <a:pt x="4290" y="5542"/>
                    <a:pt x="4263" y="5472"/>
                  </a:cubicBezTo>
                  <a:cubicBezTo>
                    <a:pt x="4241" y="5444"/>
                    <a:pt x="4225" y="5412"/>
                    <a:pt x="4214" y="5374"/>
                  </a:cubicBezTo>
                  <a:cubicBezTo>
                    <a:pt x="4214" y="5341"/>
                    <a:pt x="4208" y="5308"/>
                    <a:pt x="4192" y="5281"/>
                  </a:cubicBezTo>
                  <a:cubicBezTo>
                    <a:pt x="4132" y="5156"/>
                    <a:pt x="3974" y="5135"/>
                    <a:pt x="3855" y="5118"/>
                  </a:cubicBezTo>
                  <a:cubicBezTo>
                    <a:pt x="3757" y="5107"/>
                    <a:pt x="3681" y="5102"/>
                    <a:pt x="3632" y="5004"/>
                  </a:cubicBezTo>
                  <a:cubicBezTo>
                    <a:pt x="3589" y="4923"/>
                    <a:pt x="3610" y="4830"/>
                    <a:pt x="3561" y="4749"/>
                  </a:cubicBezTo>
                  <a:cubicBezTo>
                    <a:pt x="3507" y="4645"/>
                    <a:pt x="3349" y="4602"/>
                    <a:pt x="3246" y="4569"/>
                  </a:cubicBezTo>
                  <a:cubicBezTo>
                    <a:pt x="3214" y="4559"/>
                    <a:pt x="3177" y="4553"/>
                    <a:pt x="3140" y="4553"/>
                  </a:cubicBezTo>
                  <a:cubicBezTo>
                    <a:pt x="3060" y="4553"/>
                    <a:pt x="2979" y="4582"/>
                    <a:pt x="2942" y="4656"/>
                  </a:cubicBezTo>
                  <a:cubicBezTo>
                    <a:pt x="2914" y="4716"/>
                    <a:pt x="2931" y="4792"/>
                    <a:pt x="2914" y="4852"/>
                  </a:cubicBezTo>
                  <a:cubicBezTo>
                    <a:pt x="2904" y="4939"/>
                    <a:pt x="2833" y="4988"/>
                    <a:pt x="2779" y="5053"/>
                  </a:cubicBezTo>
                  <a:cubicBezTo>
                    <a:pt x="2675" y="5156"/>
                    <a:pt x="2610" y="5298"/>
                    <a:pt x="2594" y="5444"/>
                  </a:cubicBezTo>
                  <a:cubicBezTo>
                    <a:pt x="2588" y="5618"/>
                    <a:pt x="2616" y="5798"/>
                    <a:pt x="2681" y="5961"/>
                  </a:cubicBezTo>
                  <a:cubicBezTo>
                    <a:pt x="2686" y="5977"/>
                    <a:pt x="2692" y="5993"/>
                    <a:pt x="2697" y="6015"/>
                  </a:cubicBezTo>
                  <a:cubicBezTo>
                    <a:pt x="2675" y="6010"/>
                    <a:pt x="2654" y="5999"/>
                    <a:pt x="2632" y="5993"/>
                  </a:cubicBezTo>
                  <a:cubicBezTo>
                    <a:pt x="2572" y="5966"/>
                    <a:pt x="2512" y="5934"/>
                    <a:pt x="2458" y="5901"/>
                  </a:cubicBezTo>
                  <a:cubicBezTo>
                    <a:pt x="2387" y="5874"/>
                    <a:pt x="2322" y="5836"/>
                    <a:pt x="2257" y="5803"/>
                  </a:cubicBezTo>
                  <a:cubicBezTo>
                    <a:pt x="2202" y="5749"/>
                    <a:pt x="2153" y="5694"/>
                    <a:pt x="2105" y="5640"/>
                  </a:cubicBezTo>
                  <a:cubicBezTo>
                    <a:pt x="2050" y="5586"/>
                    <a:pt x="2001" y="5537"/>
                    <a:pt x="1947" y="5488"/>
                  </a:cubicBezTo>
                  <a:cubicBezTo>
                    <a:pt x="1860" y="5395"/>
                    <a:pt x="1778" y="5298"/>
                    <a:pt x="1708" y="5194"/>
                  </a:cubicBezTo>
                  <a:lnTo>
                    <a:pt x="1708" y="5194"/>
                  </a:lnTo>
                  <a:cubicBezTo>
                    <a:pt x="1784" y="5200"/>
                    <a:pt x="1865" y="5205"/>
                    <a:pt x="1941" y="5205"/>
                  </a:cubicBezTo>
                  <a:cubicBezTo>
                    <a:pt x="1996" y="5189"/>
                    <a:pt x="2050" y="5167"/>
                    <a:pt x="2099" y="5129"/>
                  </a:cubicBezTo>
                  <a:cubicBezTo>
                    <a:pt x="2159" y="5086"/>
                    <a:pt x="2289" y="4961"/>
                    <a:pt x="2197" y="4884"/>
                  </a:cubicBezTo>
                  <a:cubicBezTo>
                    <a:pt x="2159" y="4863"/>
                    <a:pt x="2115" y="4852"/>
                    <a:pt x="2072" y="4846"/>
                  </a:cubicBezTo>
                  <a:lnTo>
                    <a:pt x="1969" y="4846"/>
                  </a:lnTo>
                  <a:cubicBezTo>
                    <a:pt x="1876" y="4846"/>
                    <a:pt x="1844" y="4814"/>
                    <a:pt x="1789" y="4738"/>
                  </a:cubicBezTo>
                  <a:cubicBezTo>
                    <a:pt x="1757" y="4683"/>
                    <a:pt x="1713" y="4645"/>
                    <a:pt x="1653" y="4624"/>
                  </a:cubicBezTo>
                  <a:cubicBezTo>
                    <a:pt x="1621" y="4607"/>
                    <a:pt x="1583" y="4596"/>
                    <a:pt x="1545" y="4596"/>
                  </a:cubicBezTo>
                  <a:lnTo>
                    <a:pt x="1469" y="4596"/>
                  </a:lnTo>
                  <a:cubicBezTo>
                    <a:pt x="1420" y="4477"/>
                    <a:pt x="1382" y="4346"/>
                    <a:pt x="1349" y="4221"/>
                  </a:cubicBezTo>
                  <a:cubicBezTo>
                    <a:pt x="1305" y="4069"/>
                    <a:pt x="1278" y="3917"/>
                    <a:pt x="1262" y="3765"/>
                  </a:cubicBezTo>
                  <a:cubicBezTo>
                    <a:pt x="1262" y="3694"/>
                    <a:pt x="1267" y="3618"/>
                    <a:pt x="1278" y="3547"/>
                  </a:cubicBezTo>
                  <a:cubicBezTo>
                    <a:pt x="1284" y="3466"/>
                    <a:pt x="1278" y="3379"/>
                    <a:pt x="1278" y="3292"/>
                  </a:cubicBezTo>
                  <a:cubicBezTo>
                    <a:pt x="1284" y="2982"/>
                    <a:pt x="1316" y="2678"/>
                    <a:pt x="1382" y="2373"/>
                  </a:cubicBezTo>
                  <a:cubicBezTo>
                    <a:pt x="1398" y="2308"/>
                    <a:pt x="1425" y="2248"/>
                    <a:pt x="1463" y="2188"/>
                  </a:cubicBezTo>
                  <a:cubicBezTo>
                    <a:pt x="1507" y="2112"/>
                    <a:pt x="1539" y="2031"/>
                    <a:pt x="1588" y="1949"/>
                  </a:cubicBezTo>
                  <a:cubicBezTo>
                    <a:pt x="1626" y="1884"/>
                    <a:pt x="1670" y="1819"/>
                    <a:pt x="1719" y="1759"/>
                  </a:cubicBezTo>
                  <a:lnTo>
                    <a:pt x="1719" y="1759"/>
                  </a:lnTo>
                  <a:cubicBezTo>
                    <a:pt x="1719" y="1770"/>
                    <a:pt x="1713" y="1775"/>
                    <a:pt x="1708" y="1786"/>
                  </a:cubicBezTo>
                  <a:cubicBezTo>
                    <a:pt x="1681" y="1868"/>
                    <a:pt x="1643" y="1955"/>
                    <a:pt x="1615" y="2036"/>
                  </a:cubicBezTo>
                  <a:cubicBezTo>
                    <a:pt x="1561" y="2172"/>
                    <a:pt x="1501" y="2379"/>
                    <a:pt x="1572" y="2520"/>
                  </a:cubicBezTo>
                  <a:cubicBezTo>
                    <a:pt x="1632" y="2634"/>
                    <a:pt x="1762" y="2688"/>
                    <a:pt x="1876" y="2737"/>
                  </a:cubicBezTo>
                  <a:cubicBezTo>
                    <a:pt x="1947" y="2770"/>
                    <a:pt x="2023" y="2797"/>
                    <a:pt x="2088" y="2835"/>
                  </a:cubicBezTo>
                  <a:cubicBezTo>
                    <a:pt x="2132" y="2857"/>
                    <a:pt x="2164" y="2884"/>
                    <a:pt x="2202" y="2911"/>
                  </a:cubicBezTo>
                  <a:cubicBezTo>
                    <a:pt x="2257" y="2955"/>
                    <a:pt x="2262" y="2971"/>
                    <a:pt x="2230" y="3031"/>
                  </a:cubicBezTo>
                  <a:cubicBezTo>
                    <a:pt x="2164" y="3156"/>
                    <a:pt x="2110" y="3286"/>
                    <a:pt x="2159" y="3433"/>
                  </a:cubicBezTo>
                  <a:cubicBezTo>
                    <a:pt x="2197" y="3553"/>
                    <a:pt x="2333" y="3585"/>
                    <a:pt x="2431" y="3640"/>
                  </a:cubicBezTo>
                  <a:cubicBezTo>
                    <a:pt x="2512" y="3683"/>
                    <a:pt x="2567" y="3754"/>
                    <a:pt x="2583" y="3841"/>
                  </a:cubicBezTo>
                  <a:cubicBezTo>
                    <a:pt x="2605" y="3939"/>
                    <a:pt x="2577" y="4015"/>
                    <a:pt x="2572" y="4113"/>
                  </a:cubicBezTo>
                  <a:cubicBezTo>
                    <a:pt x="2567" y="4232"/>
                    <a:pt x="2632" y="4346"/>
                    <a:pt x="2735" y="4406"/>
                  </a:cubicBezTo>
                  <a:cubicBezTo>
                    <a:pt x="2770" y="4425"/>
                    <a:pt x="2808" y="4435"/>
                    <a:pt x="2846" y="4435"/>
                  </a:cubicBezTo>
                  <a:cubicBezTo>
                    <a:pt x="2925" y="4435"/>
                    <a:pt x="3003" y="4395"/>
                    <a:pt x="3050" y="4325"/>
                  </a:cubicBezTo>
                  <a:cubicBezTo>
                    <a:pt x="3088" y="4270"/>
                    <a:pt x="3110" y="4205"/>
                    <a:pt x="3105" y="4140"/>
                  </a:cubicBezTo>
                  <a:cubicBezTo>
                    <a:pt x="3099" y="4107"/>
                    <a:pt x="3094" y="4069"/>
                    <a:pt x="3078" y="4036"/>
                  </a:cubicBezTo>
                  <a:cubicBezTo>
                    <a:pt x="3078" y="4026"/>
                    <a:pt x="3072" y="4009"/>
                    <a:pt x="3067" y="3998"/>
                  </a:cubicBezTo>
                  <a:lnTo>
                    <a:pt x="3050" y="3971"/>
                  </a:lnTo>
                  <a:cubicBezTo>
                    <a:pt x="3137" y="3906"/>
                    <a:pt x="3148" y="3792"/>
                    <a:pt x="3159" y="3683"/>
                  </a:cubicBezTo>
                  <a:cubicBezTo>
                    <a:pt x="3170" y="3515"/>
                    <a:pt x="3159" y="3346"/>
                    <a:pt x="3121" y="3183"/>
                  </a:cubicBezTo>
                  <a:cubicBezTo>
                    <a:pt x="3105" y="3112"/>
                    <a:pt x="3078" y="3047"/>
                    <a:pt x="3040" y="2982"/>
                  </a:cubicBezTo>
                  <a:cubicBezTo>
                    <a:pt x="3001" y="2911"/>
                    <a:pt x="2963" y="2841"/>
                    <a:pt x="2931" y="2770"/>
                  </a:cubicBezTo>
                  <a:cubicBezTo>
                    <a:pt x="2898" y="2678"/>
                    <a:pt x="2909" y="2574"/>
                    <a:pt x="2969" y="2498"/>
                  </a:cubicBezTo>
                  <a:cubicBezTo>
                    <a:pt x="2996" y="2455"/>
                    <a:pt x="3018" y="2341"/>
                    <a:pt x="3050" y="2324"/>
                  </a:cubicBezTo>
                  <a:cubicBezTo>
                    <a:pt x="3099" y="2297"/>
                    <a:pt x="3203" y="2313"/>
                    <a:pt x="3257" y="2302"/>
                  </a:cubicBezTo>
                  <a:cubicBezTo>
                    <a:pt x="3338" y="2292"/>
                    <a:pt x="3415" y="2270"/>
                    <a:pt x="3491" y="2237"/>
                  </a:cubicBezTo>
                  <a:cubicBezTo>
                    <a:pt x="3605" y="2188"/>
                    <a:pt x="3703" y="2101"/>
                    <a:pt x="3686" y="1971"/>
                  </a:cubicBezTo>
                  <a:cubicBezTo>
                    <a:pt x="3665" y="1781"/>
                    <a:pt x="3496" y="1639"/>
                    <a:pt x="3404" y="1487"/>
                  </a:cubicBezTo>
                  <a:cubicBezTo>
                    <a:pt x="3262" y="1259"/>
                    <a:pt x="3578" y="1199"/>
                    <a:pt x="3692" y="1079"/>
                  </a:cubicBezTo>
                  <a:cubicBezTo>
                    <a:pt x="3784" y="965"/>
                    <a:pt x="3768" y="791"/>
                    <a:pt x="3654" y="693"/>
                  </a:cubicBezTo>
                  <a:cubicBezTo>
                    <a:pt x="3583" y="634"/>
                    <a:pt x="3507" y="590"/>
                    <a:pt x="3420" y="558"/>
                  </a:cubicBezTo>
                  <a:cubicBezTo>
                    <a:pt x="3464" y="547"/>
                    <a:pt x="3507" y="536"/>
                    <a:pt x="3550" y="525"/>
                  </a:cubicBezTo>
                  <a:cubicBezTo>
                    <a:pt x="3708" y="487"/>
                    <a:pt x="3866" y="465"/>
                    <a:pt x="4023" y="443"/>
                  </a:cubicBezTo>
                  <a:cubicBezTo>
                    <a:pt x="4091" y="435"/>
                    <a:pt x="4159" y="431"/>
                    <a:pt x="4227" y="431"/>
                  </a:cubicBezTo>
                  <a:close/>
                  <a:moveTo>
                    <a:pt x="3147" y="4661"/>
                  </a:moveTo>
                  <a:cubicBezTo>
                    <a:pt x="3153" y="4661"/>
                    <a:pt x="3159" y="4661"/>
                    <a:pt x="3165" y="4662"/>
                  </a:cubicBezTo>
                  <a:lnTo>
                    <a:pt x="3159" y="4667"/>
                  </a:lnTo>
                  <a:cubicBezTo>
                    <a:pt x="3268" y="4678"/>
                    <a:pt x="3366" y="4727"/>
                    <a:pt x="3447" y="4797"/>
                  </a:cubicBezTo>
                  <a:cubicBezTo>
                    <a:pt x="3502" y="4868"/>
                    <a:pt x="3480" y="4977"/>
                    <a:pt x="3512" y="5058"/>
                  </a:cubicBezTo>
                  <a:cubicBezTo>
                    <a:pt x="3534" y="5113"/>
                    <a:pt x="3578" y="5167"/>
                    <a:pt x="3627" y="5200"/>
                  </a:cubicBezTo>
                  <a:cubicBezTo>
                    <a:pt x="3752" y="5287"/>
                    <a:pt x="4002" y="5227"/>
                    <a:pt x="4051" y="5390"/>
                  </a:cubicBezTo>
                  <a:cubicBezTo>
                    <a:pt x="4078" y="5531"/>
                    <a:pt x="4127" y="5667"/>
                    <a:pt x="4192" y="5798"/>
                  </a:cubicBezTo>
                  <a:cubicBezTo>
                    <a:pt x="4268" y="5906"/>
                    <a:pt x="4360" y="5999"/>
                    <a:pt x="4464" y="6080"/>
                  </a:cubicBezTo>
                  <a:cubicBezTo>
                    <a:pt x="4426" y="6086"/>
                    <a:pt x="4388" y="6091"/>
                    <a:pt x="4350" y="6097"/>
                  </a:cubicBezTo>
                  <a:cubicBezTo>
                    <a:pt x="4284" y="6113"/>
                    <a:pt x="4219" y="6124"/>
                    <a:pt x="4159" y="6129"/>
                  </a:cubicBezTo>
                  <a:cubicBezTo>
                    <a:pt x="4127" y="6131"/>
                    <a:pt x="4094" y="6132"/>
                    <a:pt x="4061" y="6132"/>
                  </a:cubicBezTo>
                  <a:cubicBezTo>
                    <a:pt x="3996" y="6132"/>
                    <a:pt x="3931" y="6129"/>
                    <a:pt x="3866" y="6129"/>
                  </a:cubicBezTo>
                  <a:cubicBezTo>
                    <a:pt x="3833" y="6132"/>
                    <a:pt x="3801" y="6133"/>
                    <a:pt x="3769" y="6133"/>
                  </a:cubicBezTo>
                  <a:cubicBezTo>
                    <a:pt x="3737" y="6133"/>
                    <a:pt x="3705" y="6132"/>
                    <a:pt x="3676" y="6129"/>
                  </a:cubicBezTo>
                  <a:cubicBezTo>
                    <a:pt x="3605" y="6118"/>
                    <a:pt x="3534" y="6108"/>
                    <a:pt x="3464" y="6108"/>
                  </a:cubicBezTo>
                  <a:cubicBezTo>
                    <a:pt x="3393" y="6102"/>
                    <a:pt x="3322" y="6097"/>
                    <a:pt x="3252" y="6091"/>
                  </a:cubicBezTo>
                  <a:cubicBezTo>
                    <a:pt x="3170" y="6080"/>
                    <a:pt x="3088" y="6091"/>
                    <a:pt x="3001" y="6069"/>
                  </a:cubicBezTo>
                  <a:cubicBezTo>
                    <a:pt x="2953" y="6059"/>
                    <a:pt x="2904" y="6053"/>
                    <a:pt x="2855" y="6042"/>
                  </a:cubicBezTo>
                  <a:cubicBezTo>
                    <a:pt x="2849" y="6021"/>
                    <a:pt x="2849" y="5999"/>
                    <a:pt x="2844" y="5977"/>
                  </a:cubicBezTo>
                  <a:cubicBezTo>
                    <a:pt x="2833" y="5912"/>
                    <a:pt x="2817" y="5852"/>
                    <a:pt x="2800" y="5792"/>
                  </a:cubicBezTo>
                  <a:cubicBezTo>
                    <a:pt x="2751" y="5607"/>
                    <a:pt x="2730" y="5401"/>
                    <a:pt x="2849" y="5232"/>
                  </a:cubicBezTo>
                  <a:cubicBezTo>
                    <a:pt x="2931" y="5118"/>
                    <a:pt x="3056" y="5031"/>
                    <a:pt x="3067" y="4879"/>
                  </a:cubicBezTo>
                  <a:cubicBezTo>
                    <a:pt x="3067" y="4785"/>
                    <a:pt x="3017" y="4661"/>
                    <a:pt x="3147" y="4661"/>
                  </a:cubicBezTo>
                  <a:close/>
                  <a:moveTo>
                    <a:pt x="5056" y="6233"/>
                  </a:moveTo>
                  <a:cubicBezTo>
                    <a:pt x="5058" y="6237"/>
                    <a:pt x="5059" y="6239"/>
                    <a:pt x="5058" y="6239"/>
                  </a:cubicBezTo>
                  <a:cubicBezTo>
                    <a:pt x="5058" y="6239"/>
                    <a:pt x="5056" y="6236"/>
                    <a:pt x="5056" y="6233"/>
                  </a:cubicBezTo>
                  <a:close/>
                  <a:moveTo>
                    <a:pt x="5496" y="5874"/>
                  </a:moveTo>
                  <a:lnTo>
                    <a:pt x="5496" y="5896"/>
                  </a:lnTo>
                  <a:cubicBezTo>
                    <a:pt x="5496" y="5928"/>
                    <a:pt x="5507" y="5961"/>
                    <a:pt x="5524" y="5988"/>
                  </a:cubicBezTo>
                  <a:lnTo>
                    <a:pt x="5535" y="6004"/>
                  </a:lnTo>
                  <a:cubicBezTo>
                    <a:pt x="5464" y="6031"/>
                    <a:pt x="5404" y="6069"/>
                    <a:pt x="5344" y="6108"/>
                  </a:cubicBezTo>
                  <a:cubicBezTo>
                    <a:pt x="5263" y="6162"/>
                    <a:pt x="5176" y="6211"/>
                    <a:pt x="5089" y="6260"/>
                  </a:cubicBezTo>
                  <a:cubicBezTo>
                    <a:pt x="5083" y="6254"/>
                    <a:pt x="5078" y="6249"/>
                    <a:pt x="5067" y="6243"/>
                  </a:cubicBezTo>
                  <a:cubicBezTo>
                    <a:pt x="5063" y="6243"/>
                    <a:pt x="5058" y="6236"/>
                    <a:pt x="5060" y="6236"/>
                  </a:cubicBezTo>
                  <a:lnTo>
                    <a:pt x="5060" y="6236"/>
                  </a:lnTo>
                  <a:cubicBezTo>
                    <a:pt x="5060" y="6236"/>
                    <a:pt x="5061" y="6237"/>
                    <a:pt x="5062" y="6238"/>
                  </a:cubicBezTo>
                  <a:lnTo>
                    <a:pt x="5056" y="6233"/>
                  </a:lnTo>
                  <a:lnTo>
                    <a:pt x="5056" y="6233"/>
                  </a:lnTo>
                  <a:cubicBezTo>
                    <a:pt x="5056" y="6233"/>
                    <a:pt x="5056" y="6233"/>
                    <a:pt x="5056" y="6233"/>
                  </a:cubicBezTo>
                  <a:lnTo>
                    <a:pt x="5062" y="6233"/>
                  </a:lnTo>
                  <a:cubicBezTo>
                    <a:pt x="5045" y="6211"/>
                    <a:pt x="5034" y="6189"/>
                    <a:pt x="5024" y="6173"/>
                  </a:cubicBezTo>
                  <a:cubicBezTo>
                    <a:pt x="5018" y="6162"/>
                    <a:pt x="5013" y="6156"/>
                    <a:pt x="5007" y="6151"/>
                  </a:cubicBezTo>
                  <a:lnTo>
                    <a:pt x="5024" y="6146"/>
                  </a:lnTo>
                  <a:cubicBezTo>
                    <a:pt x="5094" y="6108"/>
                    <a:pt x="5170" y="6059"/>
                    <a:pt x="5236" y="6010"/>
                  </a:cubicBezTo>
                  <a:cubicBezTo>
                    <a:pt x="5317" y="5955"/>
                    <a:pt x="5415" y="5923"/>
                    <a:pt x="5496" y="5874"/>
                  </a:cubicBezTo>
                  <a:close/>
                  <a:moveTo>
                    <a:pt x="1855" y="1014"/>
                  </a:moveTo>
                  <a:cubicBezTo>
                    <a:pt x="1871" y="1036"/>
                    <a:pt x="1887" y="1052"/>
                    <a:pt x="1898" y="1074"/>
                  </a:cubicBezTo>
                  <a:cubicBezTo>
                    <a:pt x="1920" y="1123"/>
                    <a:pt x="1952" y="1161"/>
                    <a:pt x="1996" y="1194"/>
                  </a:cubicBezTo>
                  <a:cubicBezTo>
                    <a:pt x="1936" y="1253"/>
                    <a:pt x="1882" y="1308"/>
                    <a:pt x="1816" y="1368"/>
                  </a:cubicBezTo>
                  <a:cubicBezTo>
                    <a:pt x="1691" y="1476"/>
                    <a:pt x="1583" y="1601"/>
                    <a:pt x="1485" y="1737"/>
                  </a:cubicBezTo>
                  <a:cubicBezTo>
                    <a:pt x="1392" y="1873"/>
                    <a:pt x="1327" y="2014"/>
                    <a:pt x="1240" y="2156"/>
                  </a:cubicBezTo>
                  <a:cubicBezTo>
                    <a:pt x="1164" y="2275"/>
                    <a:pt x="1148" y="2444"/>
                    <a:pt x="1126" y="2585"/>
                  </a:cubicBezTo>
                  <a:cubicBezTo>
                    <a:pt x="1099" y="2743"/>
                    <a:pt x="1088" y="2906"/>
                    <a:pt x="1072" y="3069"/>
                  </a:cubicBezTo>
                  <a:cubicBezTo>
                    <a:pt x="1055" y="3227"/>
                    <a:pt x="1083" y="3406"/>
                    <a:pt x="1066" y="3569"/>
                  </a:cubicBezTo>
                  <a:lnTo>
                    <a:pt x="1072" y="3569"/>
                  </a:lnTo>
                  <a:cubicBezTo>
                    <a:pt x="1055" y="3732"/>
                    <a:pt x="1066" y="3890"/>
                    <a:pt x="1099" y="4053"/>
                  </a:cubicBezTo>
                  <a:cubicBezTo>
                    <a:pt x="1126" y="4232"/>
                    <a:pt x="1175" y="4406"/>
                    <a:pt x="1240" y="4575"/>
                  </a:cubicBezTo>
                  <a:cubicBezTo>
                    <a:pt x="1295" y="4727"/>
                    <a:pt x="1322" y="4884"/>
                    <a:pt x="1387" y="5031"/>
                  </a:cubicBezTo>
                  <a:cubicBezTo>
                    <a:pt x="1452" y="5183"/>
                    <a:pt x="1539" y="5330"/>
                    <a:pt x="1643" y="5461"/>
                  </a:cubicBezTo>
                  <a:cubicBezTo>
                    <a:pt x="1751" y="5597"/>
                    <a:pt x="1887" y="5716"/>
                    <a:pt x="2007" y="5847"/>
                  </a:cubicBezTo>
                  <a:cubicBezTo>
                    <a:pt x="2050" y="5901"/>
                    <a:pt x="2099" y="5950"/>
                    <a:pt x="2153" y="5993"/>
                  </a:cubicBezTo>
                  <a:cubicBezTo>
                    <a:pt x="2224" y="6031"/>
                    <a:pt x="2300" y="6059"/>
                    <a:pt x="2365" y="6097"/>
                  </a:cubicBezTo>
                  <a:cubicBezTo>
                    <a:pt x="2480" y="6173"/>
                    <a:pt x="2616" y="6227"/>
                    <a:pt x="2751" y="6254"/>
                  </a:cubicBezTo>
                  <a:cubicBezTo>
                    <a:pt x="2822" y="6260"/>
                    <a:pt x="2887" y="6271"/>
                    <a:pt x="2958" y="6287"/>
                  </a:cubicBezTo>
                  <a:cubicBezTo>
                    <a:pt x="3040" y="6298"/>
                    <a:pt x="3126" y="6303"/>
                    <a:pt x="3208" y="6309"/>
                  </a:cubicBezTo>
                  <a:cubicBezTo>
                    <a:pt x="3278" y="6313"/>
                    <a:pt x="3344" y="6326"/>
                    <a:pt x="3410" y="6326"/>
                  </a:cubicBezTo>
                  <a:cubicBezTo>
                    <a:pt x="3421" y="6326"/>
                    <a:pt x="3431" y="6326"/>
                    <a:pt x="3442" y="6325"/>
                  </a:cubicBezTo>
                  <a:cubicBezTo>
                    <a:pt x="3523" y="6325"/>
                    <a:pt x="3594" y="6347"/>
                    <a:pt x="3670" y="6352"/>
                  </a:cubicBezTo>
                  <a:cubicBezTo>
                    <a:pt x="3742" y="6357"/>
                    <a:pt x="3814" y="6360"/>
                    <a:pt x="3886" y="6360"/>
                  </a:cubicBezTo>
                  <a:cubicBezTo>
                    <a:pt x="4189" y="6360"/>
                    <a:pt x="4488" y="6314"/>
                    <a:pt x="4774" y="6222"/>
                  </a:cubicBezTo>
                  <a:lnTo>
                    <a:pt x="4850" y="6200"/>
                  </a:lnTo>
                  <a:cubicBezTo>
                    <a:pt x="4850" y="6200"/>
                    <a:pt x="4850" y="6205"/>
                    <a:pt x="4850" y="6205"/>
                  </a:cubicBezTo>
                  <a:cubicBezTo>
                    <a:pt x="4855" y="6233"/>
                    <a:pt x="4855" y="6260"/>
                    <a:pt x="4866" y="6287"/>
                  </a:cubicBezTo>
                  <a:cubicBezTo>
                    <a:pt x="4871" y="6309"/>
                    <a:pt x="4882" y="6330"/>
                    <a:pt x="4899" y="6347"/>
                  </a:cubicBezTo>
                  <a:cubicBezTo>
                    <a:pt x="4812" y="6385"/>
                    <a:pt x="4730" y="6417"/>
                    <a:pt x="4638" y="6445"/>
                  </a:cubicBezTo>
                  <a:cubicBezTo>
                    <a:pt x="4534" y="6477"/>
                    <a:pt x="4437" y="6526"/>
                    <a:pt x="4333" y="6559"/>
                  </a:cubicBezTo>
                  <a:cubicBezTo>
                    <a:pt x="4219" y="6591"/>
                    <a:pt x="4099" y="6618"/>
                    <a:pt x="3985" y="6635"/>
                  </a:cubicBezTo>
                  <a:cubicBezTo>
                    <a:pt x="3860" y="6662"/>
                    <a:pt x="3741" y="6684"/>
                    <a:pt x="3616" y="6695"/>
                  </a:cubicBezTo>
                  <a:cubicBezTo>
                    <a:pt x="3491" y="6705"/>
                    <a:pt x="3377" y="6705"/>
                    <a:pt x="3252" y="6716"/>
                  </a:cubicBezTo>
                  <a:cubicBezTo>
                    <a:pt x="3215" y="6719"/>
                    <a:pt x="3179" y="6721"/>
                    <a:pt x="3142" y="6721"/>
                  </a:cubicBezTo>
                  <a:cubicBezTo>
                    <a:pt x="3049" y="6721"/>
                    <a:pt x="2956" y="6712"/>
                    <a:pt x="2866" y="6700"/>
                  </a:cubicBezTo>
                  <a:cubicBezTo>
                    <a:pt x="2735" y="6695"/>
                    <a:pt x="2605" y="6678"/>
                    <a:pt x="2480" y="6646"/>
                  </a:cubicBezTo>
                  <a:cubicBezTo>
                    <a:pt x="2365" y="6613"/>
                    <a:pt x="2240" y="6597"/>
                    <a:pt x="2132" y="6553"/>
                  </a:cubicBezTo>
                  <a:cubicBezTo>
                    <a:pt x="2023" y="6510"/>
                    <a:pt x="1920" y="6412"/>
                    <a:pt x="1816" y="6352"/>
                  </a:cubicBezTo>
                  <a:cubicBezTo>
                    <a:pt x="1610" y="6233"/>
                    <a:pt x="1463" y="6037"/>
                    <a:pt x="1311" y="5857"/>
                  </a:cubicBezTo>
                  <a:cubicBezTo>
                    <a:pt x="1224" y="5754"/>
                    <a:pt x="1159" y="5635"/>
                    <a:pt x="1104" y="5510"/>
                  </a:cubicBezTo>
                  <a:cubicBezTo>
                    <a:pt x="1055" y="5401"/>
                    <a:pt x="1039" y="5281"/>
                    <a:pt x="968" y="5173"/>
                  </a:cubicBezTo>
                  <a:cubicBezTo>
                    <a:pt x="833" y="4950"/>
                    <a:pt x="805" y="4662"/>
                    <a:pt x="756" y="4412"/>
                  </a:cubicBezTo>
                  <a:cubicBezTo>
                    <a:pt x="713" y="4151"/>
                    <a:pt x="697" y="3884"/>
                    <a:pt x="718" y="3623"/>
                  </a:cubicBezTo>
                  <a:cubicBezTo>
                    <a:pt x="729" y="3504"/>
                    <a:pt x="756" y="3384"/>
                    <a:pt x="767" y="3265"/>
                  </a:cubicBezTo>
                  <a:cubicBezTo>
                    <a:pt x="778" y="3134"/>
                    <a:pt x="756" y="3004"/>
                    <a:pt x="789" y="2873"/>
                  </a:cubicBezTo>
                  <a:cubicBezTo>
                    <a:pt x="816" y="2754"/>
                    <a:pt x="854" y="2639"/>
                    <a:pt x="898" y="2531"/>
                  </a:cubicBezTo>
                  <a:cubicBezTo>
                    <a:pt x="914" y="2493"/>
                    <a:pt x="920" y="2455"/>
                    <a:pt x="925" y="2417"/>
                  </a:cubicBezTo>
                  <a:cubicBezTo>
                    <a:pt x="941" y="2335"/>
                    <a:pt x="974" y="2254"/>
                    <a:pt x="1023" y="2183"/>
                  </a:cubicBezTo>
                  <a:cubicBezTo>
                    <a:pt x="1077" y="2080"/>
                    <a:pt x="1132" y="1982"/>
                    <a:pt x="1180" y="1873"/>
                  </a:cubicBezTo>
                  <a:cubicBezTo>
                    <a:pt x="1246" y="1753"/>
                    <a:pt x="1322" y="1639"/>
                    <a:pt x="1403" y="1531"/>
                  </a:cubicBezTo>
                  <a:cubicBezTo>
                    <a:pt x="1485" y="1400"/>
                    <a:pt x="1583" y="1275"/>
                    <a:pt x="1686" y="1161"/>
                  </a:cubicBezTo>
                  <a:cubicBezTo>
                    <a:pt x="1740" y="1107"/>
                    <a:pt x="1795" y="1058"/>
                    <a:pt x="1855" y="1014"/>
                  </a:cubicBezTo>
                  <a:close/>
                  <a:moveTo>
                    <a:pt x="2278" y="157"/>
                  </a:moveTo>
                  <a:cubicBezTo>
                    <a:pt x="2321" y="157"/>
                    <a:pt x="2362" y="171"/>
                    <a:pt x="2393" y="210"/>
                  </a:cubicBezTo>
                  <a:cubicBezTo>
                    <a:pt x="2474" y="318"/>
                    <a:pt x="2442" y="411"/>
                    <a:pt x="2333" y="476"/>
                  </a:cubicBezTo>
                  <a:cubicBezTo>
                    <a:pt x="2251" y="525"/>
                    <a:pt x="2175" y="585"/>
                    <a:pt x="2094" y="628"/>
                  </a:cubicBezTo>
                  <a:cubicBezTo>
                    <a:pt x="2012" y="661"/>
                    <a:pt x="1941" y="704"/>
                    <a:pt x="1871" y="753"/>
                  </a:cubicBezTo>
                  <a:cubicBezTo>
                    <a:pt x="1773" y="835"/>
                    <a:pt x="1670" y="911"/>
                    <a:pt x="1577" y="992"/>
                  </a:cubicBezTo>
                  <a:cubicBezTo>
                    <a:pt x="1403" y="1156"/>
                    <a:pt x="1273" y="1378"/>
                    <a:pt x="1137" y="1574"/>
                  </a:cubicBezTo>
                  <a:cubicBezTo>
                    <a:pt x="1072" y="1672"/>
                    <a:pt x="1017" y="1775"/>
                    <a:pt x="968" y="1878"/>
                  </a:cubicBezTo>
                  <a:cubicBezTo>
                    <a:pt x="909" y="1982"/>
                    <a:pt x="849" y="2085"/>
                    <a:pt x="795" y="2188"/>
                  </a:cubicBezTo>
                  <a:cubicBezTo>
                    <a:pt x="740" y="2297"/>
                    <a:pt x="740" y="2389"/>
                    <a:pt x="702" y="2487"/>
                  </a:cubicBezTo>
                  <a:cubicBezTo>
                    <a:pt x="664" y="2585"/>
                    <a:pt x="631" y="2699"/>
                    <a:pt x="604" y="2803"/>
                  </a:cubicBezTo>
                  <a:cubicBezTo>
                    <a:pt x="577" y="2911"/>
                    <a:pt x="566" y="3025"/>
                    <a:pt x="572" y="3140"/>
                  </a:cubicBezTo>
                  <a:cubicBezTo>
                    <a:pt x="566" y="3259"/>
                    <a:pt x="555" y="3373"/>
                    <a:pt x="539" y="3487"/>
                  </a:cubicBezTo>
                  <a:cubicBezTo>
                    <a:pt x="512" y="3743"/>
                    <a:pt x="506" y="3998"/>
                    <a:pt x="528" y="4254"/>
                  </a:cubicBezTo>
                  <a:cubicBezTo>
                    <a:pt x="566" y="4493"/>
                    <a:pt x="610" y="4727"/>
                    <a:pt x="670" y="4961"/>
                  </a:cubicBezTo>
                  <a:cubicBezTo>
                    <a:pt x="691" y="5058"/>
                    <a:pt x="729" y="5156"/>
                    <a:pt x="778" y="5249"/>
                  </a:cubicBezTo>
                  <a:cubicBezTo>
                    <a:pt x="833" y="5352"/>
                    <a:pt x="876" y="5466"/>
                    <a:pt x="914" y="5575"/>
                  </a:cubicBezTo>
                  <a:cubicBezTo>
                    <a:pt x="963" y="5689"/>
                    <a:pt x="1023" y="5798"/>
                    <a:pt x="1088" y="5901"/>
                  </a:cubicBezTo>
                  <a:cubicBezTo>
                    <a:pt x="1142" y="5988"/>
                    <a:pt x="1224" y="6053"/>
                    <a:pt x="1289" y="6135"/>
                  </a:cubicBezTo>
                  <a:cubicBezTo>
                    <a:pt x="1360" y="6222"/>
                    <a:pt x="1431" y="6303"/>
                    <a:pt x="1512" y="6379"/>
                  </a:cubicBezTo>
                  <a:cubicBezTo>
                    <a:pt x="1599" y="6450"/>
                    <a:pt x="1686" y="6510"/>
                    <a:pt x="1784" y="6559"/>
                  </a:cubicBezTo>
                  <a:cubicBezTo>
                    <a:pt x="1876" y="6618"/>
                    <a:pt x="1952" y="6695"/>
                    <a:pt x="2050" y="6733"/>
                  </a:cubicBezTo>
                  <a:cubicBezTo>
                    <a:pt x="2170" y="6771"/>
                    <a:pt x="2289" y="6803"/>
                    <a:pt x="2409" y="6830"/>
                  </a:cubicBezTo>
                  <a:cubicBezTo>
                    <a:pt x="2518" y="6852"/>
                    <a:pt x="2621" y="6869"/>
                    <a:pt x="2724" y="6874"/>
                  </a:cubicBezTo>
                  <a:cubicBezTo>
                    <a:pt x="2849" y="6890"/>
                    <a:pt x="2974" y="6896"/>
                    <a:pt x="3099" y="6907"/>
                  </a:cubicBezTo>
                  <a:cubicBezTo>
                    <a:pt x="3197" y="6907"/>
                    <a:pt x="3300" y="6901"/>
                    <a:pt x="3398" y="6885"/>
                  </a:cubicBezTo>
                  <a:cubicBezTo>
                    <a:pt x="3523" y="6874"/>
                    <a:pt x="3648" y="6885"/>
                    <a:pt x="3773" y="6869"/>
                  </a:cubicBezTo>
                  <a:cubicBezTo>
                    <a:pt x="3882" y="6852"/>
                    <a:pt x="3985" y="6825"/>
                    <a:pt x="4089" y="6809"/>
                  </a:cubicBezTo>
                  <a:cubicBezTo>
                    <a:pt x="4203" y="6792"/>
                    <a:pt x="4311" y="6771"/>
                    <a:pt x="4420" y="6733"/>
                  </a:cubicBezTo>
                  <a:cubicBezTo>
                    <a:pt x="4475" y="6711"/>
                    <a:pt x="4523" y="6678"/>
                    <a:pt x="4583" y="6662"/>
                  </a:cubicBezTo>
                  <a:cubicBezTo>
                    <a:pt x="4638" y="6640"/>
                    <a:pt x="4708" y="6624"/>
                    <a:pt x="4768" y="6602"/>
                  </a:cubicBezTo>
                  <a:cubicBezTo>
                    <a:pt x="4893" y="6559"/>
                    <a:pt x="5018" y="6504"/>
                    <a:pt x="5132" y="6445"/>
                  </a:cubicBezTo>
                  <a:cubicBezTo>
                    <a:pt x="5252" y="6385"/>
                    <a:pt x="5355" y="6314"/>
                    <a:pt x="5469" y="6249"/>
                  </a:cubicBezTo>
                  <a:cubicBezTo>
                    <a:pt x="5578" y="6184"/>
                    <a:pt x="5703" y="6129"/>
                    <a:pt x="5817" y="6069"/>
                  </a:cubicBezTo>
                  <a:lnTo>
                    <a:pt x="5812" y="6069"/>
                  </a:lnTo>
                  <a:cubicBezTo>
                    <a:pt x="5884" y="6029"/>
                    <a:pt x="5959" y="5955"/>
                    <a:pt x="6038" y="5955"/>
                  </a:cubicBezTo>
                  <a:cubicBezTo>
                    <a:pt x="6055" y="5955"/>
                    <a:pt x="6072" y="5959"/>
                    <a:pt x="6089" y="5966"/>
                  </a:cubicBezTo>
                  <a:cubicBezTo>
                    <a:pt x="6219" y="6026"/>
                    <a:pt x="6203" y="6156"/>
                    <a:pt x="6122" y="6254"/>
                  </a:cubicBezTo>
                  <a:cubicBezTo>
                    <a:pt x="6084" y="6298"/>
                    <a:pt x="6040" y="6330"/>
                    <a:pt x="5991" y="6358"/>
                  </a:cubicBezTo>
                  <a:cubicBezTo>
                    <a:pt x="5948" y="6374"/>
                    <a:pt x="5904" y="6396"/>
                    <a:pt x="5866" y="6423"/>
                  </a:cubicBezTo>
                  <a:cubicBezTo>
                    <a:pt x="5839" y="6450"/>
                    <a:pt x="5812" y="6477"/>
                    <a:pt x="5785" y="6504"/>
                  </a:cubicBezTo>
                  <a:cubicBezTo>
                    <a:pt x="5638" y="6570"/>
                    <a:pt x="5507" y="6673"/>
                    <a:pt x="5355" y="6733"/>
                  </a:cubicBezTo>
                  <a:cubicBezTo>
                    <a:pt x="5181" y="6809"/>
                    <a:pt x="4991" y="6847"/>
                    <a:pt x="4822" y="6928"/>
                  </a:cubicBezTo>
                  <a:cubicBezTo>
                    <a:pt x="4654" y="7010"/>
                    <a:pt x="4447" y="7026"/>
                    <a:pt x="4263" y="7086"/>
                  </a:cubicBezTo>
                  <a:cubicBezTo>
                    <a:pt x="4170" y="7113"/>
                    <a:pt x="4072" y="7129"/>
                    <a:pt x="3974" y="7140"/>
                  </a:cubicBezTo>
                  <a:cubicBezTo>
                    <a:pt x="3866" y="7151"/>
                    <a:pt x="3757" y="7178"/>
                    <a:pt x="3643" y="7189"/>
                  </a:cubicBezTo>
                  <a:cubicBezTo>
                    <a:pt x="3537" y="7195"/>
                    <a:pt x="3431" y="7197"/>
                    <a:pt x="3325" y="7197"/>
                  </a:cubicBezTo>
                  <a:cubicBezTo>
                    <a:pt x="3219" y="7197"/>
                    <a:pt x="3113" y="7195"/>
                    <a:pt x="3007" y="7189"/>
                  </a:cubicBezTo>
                  <a:cubicBezTo>
                    <a:pt x="2795" y="7178"/>
                    <a:pt x="2588" y="7151"/>
                    <a:pt x="2382" y="7102"/>
                  </a:cubicBezTo>
                  <a:cubicBezTo>
                    <a:pt x="2186" y="7053"/>
                    <a:pt x="1996" y="6983"/>
                    <a:pt x="1811" y="6890"/>
                  </a:cubicBezTo>
                  <a:cubicBezTo>
                    <a:pt x="1643" y="6814"/>
                    <a:pt x="1534" y="6667"/>
                    <a:pt x="1376" y="6570"/>
                  </a:cubicBezTo>
                  <a:cubicBezTo>
                    <a:pt x="1305" y="6521"/>
                    <a:pt x="1240" y="6461"/>
                    <a:pt x="1186" y="6396"/>
                  </a:cubicBezTo>
                  <a:cubicBezTo>
                    <a:pt x="1121" y="6325"/>
                    <a:pt x="1039" y="6298"/>
                    <a:pt x="974" y="6233"/>
                  </a:cubicBezTo>
                  <a:cubicBezTo>
                    <a:pt x="843" y="6080"/>
                    <a:pt x="729" y="5923"/>
                    <a:pt x="637" y="5749"/>
                  </a:cubicBezTo>
                  <a:cubicBezTo>
                    <a:pt x="436" y="5385"/>
                    <a:pt x="338" y="5009"/>
                    <a:pt x="262" y="4607"/>
                  </a:cubicBezTo>
                  <a:cubicBezTo>
                    <a:pt x="240" y="4509"/>
                    <a:pt x="256" y="4412"/>
                    <a:pt x="240" y="4314"/>
                  </a:cubicBezTo>
                  <a:cubicBezTo>
                    <a:pt x="229" y="4200"/>
                    <a:pt x="224" y="4085"/>
                    <a:pt x="224" y="3977"/>
                  </a:cubicBezTo>
                  <a:cubicBezTo>
                    <a:pt x="224" y="3770"/>
                    <a:pt x="169" y="3558"/>
                    <a:pt x="197" y="3352"/>
                  </a:cubicBezTo>
                  <a:cubicBezTo>
                    <a:pt x="251" y="2955"/>
                    <a:pt x="278" y="2542"/>
                    <a:pt x="387" y="2150"/>
                  </a:cubicBezTo>
                  <a:cubicBezTo>
                    <a:pt x="501" y="1732"/>
                    <a:pt x="718" y="1346"/>
                    <a:pt x="1023" y="1030"/>
                  </a:cubicBezTo>
                  <a:cubicBezTo>
                    <a:pt x="1170" y="862"/>
                    <a:pt x="1327" y="704"/>
                    <a:pt x="1496" y="558"/>
                  </a:cubicBezTo>
                  <a:cubicBezTo>
                    <a:pt x="1626" y="454"/>
                    <a:pt x="1762" y="362"/>
                    <a:pt x="1903" y="280"/>
                  </a:cubicBezTo>
                  <a:cubicBezTo>
                    <a:pt x="1952" y="264"/>
                    <a:pt x="2001" y="248"/>
                    <a:pt x="2045" y="226"/>
                  </a:cubicBezTo>
                  <a:cubicBezTo>
                    <a:pt x="2111" y="202"/>
                    <a:pt x="2200" y="157"/>
                    <a:pt x="2278" y="157"/>
                  </a:cubicBezTo>
                  <a:close/>
                  <a:moveTo>
                    <a:pt x="4148" y="7336"/>
                  </a:moveTo>
                  <a:lnTo>
                    <a:pt x="4148" y="7336"/>
                  </a:lnTo>
                  <a:cubicBezTo>
                    <a:pt x="4143" y="7347"/>
                    <a:pt x="4138" y="7358"/>
                    <a:pt x="4132" y="7369"/>
                  </a:cubicBezTo>
                  <a:cubicBezTo>
                    <a:pt x="4116" y="7407"/>
                    <a:pt x="4105" y="7450"/>
                    <a:pt x="4099" y="7494"/>
                  </a:cubicBezTo>
                  <a:cubicBezTo>
                    <a:pt x="4078" y="7581"/>
                    <a:pt x="4072" y="7673"/>
                    <a:pt x="4089" y="7765"/>
                  </a:cubicBezTo>
                  <a:cubicBezTo>
                    <a:pt x="4121" y="7923"/>
                    <a:pt x="4197" y="8070"/>
                    <a:pt x="4311" y="8184"/>
                  </a:cubicBezTo>
                  <a:lnTo>
                    <a:pt x="4317" y="8179"/>
                  </a:lnTo>
                  <a:cubicBezTo>
                    <a:pt x="4447" y="8314"/>
                    <a:pt x="4697" y="8320"/>
                    <a:pt x="4871" y="8369"/>
                  </a:cubicBezTo>
                  <a:cubicBezTo>
                    <a:pt x="4986" y="8401"/>
                    <a:pt x="5094" y="8434"/>
                    <a:pt x="5208" y="8467"/>
                  </a:cubicBezTo>
                  <a:cubicBezTo>
                    <a:pt x="5306" y="8488"/>
                    <a:pt x="5393" y="8543"/>
                    <a:pt x="5491" y="8565"/>
                  </a:cubicBezTo>
                  <a:cubicBezTo>
                    <a:pt x="5529" y="8575"/>
                    <a:pt x="5578" y="8575"/>
                    <a:pt x="5616" y="8586"/>
                  </a:cubicBezTo>
                  <a:cubicBezTo>
                    <a:pt x="5665" y="8608"/>
                    <a:pt x="5708" y="8635"/>
                    <a:pt x="5747" y="8668"/>
                  </a:cubicBezTo>
                  <a:lnTo>
                    <a:pt x="5785" y="8695"/>
                  </a:lnTo>
                  <a:cubicBezTo>
                    <a:pt x="5725" y="8738"/>
                    <a:pt x="5660" y="8771"/>
                    <a:pt x="5594" y="8804"/>
                  </a:cubicBezTo>
                  <a:cubicBezTo>
                    <a:pt x="5513" y="8847"/>
                    <a:pt x="5420" y="8885"/>
                    <a:pt x="5333" y="8929"/>
                  </a:cubicBezTo>
                  <a:cubicBezTo>
                    <a:pt x="5170" y="9016"/>
                    <a:pt x="5002" y="9081"/>
                    <a:pt x="4822" y="9135"/>
                  </a:cubicBezTo>
                  <a:cubicBezTo>
                    <a:pt x="4741" y="9157"/>
                    <a:pt x="4665" y="9184"/>
                    <a:pt x="4583" y="9206"/>
                  </a:cubicBezTo>
                  <a:cubicBezTo>
                    <a:pt x="4496" y="9222"/>
                    <a:pt x="4431" y="9222"/>
                    <a:pt x="4355" y="9239"/>
                  </a:cubicBezTo>
                  <a:cubicBezTo>
                    <a:pt x="4181" y="9271"/>
                    <a:pt x="4013" y="9271"/>
                    <a:pt x="3839" y="9298"/>
                  </a:cubicBezTo>
                  <a:cubicBezTo>
                    <a:pt x="3741" y="9309"/>
                    <a:pt x="3648" y="9309"/>
                    <a:pt x="3550" y="9309"/>
                  </a:cubicBezTo>
                  <a:cubicBezTo>
                    <a:pt x="3485" y="9309"/>
                    <a:pt x="3415" y="9287"/>
                    <a:pt x="3344" y="9282"/>
                  </a:cubicBezTo>
                  <a:cubicBezTo>
                    <a:pt x="3159" y="9277"/>
                    <a:pt x="2985" y="9222"/>
                    <a:pt x="2800" y="9200"/>
                  </a:cubicBezTo>
                  <a:cubicBezTo>
                    <a:pt x="2605" y="9173"/>
                    <a:pt x="2409" y="9103"/>
                    <a:pt x="2213" y="9081"/>
                  </a:cubicBezTo>
                  <a:cubicBezTo>
                    <a:pt x="2175" y="9075"/>
                    <a:pt x="2137" y="9065"/>
                    <a:pt x="2099" y="9065"/>
                  </a:cubicBezTo>
                  <a:cubicBezTo>
                    <a:pt x="2077" y="9065"/>
                    <a:pt x="2063" y="9072"/>
                    <a:pt x="2044" y="9072"/>
                  </a:cubicBezTo>
                  <a:cubicBezTo>
                    <a:pt x="2039" y="9072"/>
                    <a:pt x="2034" y="9071"/>
                    <a:pt x="2028" y="9070"/>
                  </a:cubicBezTo>
                  <a:cubicBezTo>
                    <a:pt x="1963" y="9070"/>
                    <a:pt x="2042" y="9058"/>
                    <a:pt x="2007" y="9058"/>
                  </a:cubicBezTo>
                  <a:cubicBezTo>
                    <a:pt x="2002" y="9058"/>
                    <a:pt x="1993" y="9058"/>
                    <a:pt x="1980" y="9059"/>
                  </a:cubicBezTo>
                  <a:cubicBezTo>
                    <a:pt x="1974" y="9065"/>
                    <a:pt x="1974" y="9070"/>
                    <a:pt x="1980" y="9075"/>
                  </a:cubicBezTo>
                  <a:cubicBezTo>
                    <a:pt x="2028" y="9086"/>
                    <a:pt x="2072" y="9108"/>
                    <a:pt x="2110" y="9135"/>
                  </a:cubicBezTo>
                  <a:cubicBezTo>
                    <a:pt x="2192" y="9168"/>
                    <a:pt x="2273" y="9195"/>
                    <a:pt x="2360" y="9211"/>
                  </a:cubicBezTo>
                  <a:cubicBezTo>
                    <a:pt x="2556" y="9271"/>
                    <a:pt x="2746" y="9298"/>
                    <a:pt x="2947" y="9342"/>
                  </a:cubicBezTo>
                  <a:cubicBezTo>
                    <a:pt x="3029" y="9358"/>
                    <a:pt x="3110" y="9380"/>
                    <a:pt x="3192" y="9396"/>
                  </a:cubicBezTo>
                  <a:cubicBezTo>
                    <a:pt x="3279" y="9407"/>
                    <a:pt x="3371" y="9407"/>
                    <a:pt x="3458" y="9423"/>
                  </a:cubicBezTo>
                  <a:cubicBezTo>
                    <a:pt x="3498" y="9431"/>
                    <a:pt x="3540" y="9434"/>
                    <a:pt x="3581" y="9434"/>
                  </a:cubicBezTo>
                  <a:cubicBezTo>
                    <a:pt x="3709" y="9434"/>
                    <a:pt x="3841" y="9406"/>
                    <a:pt x="3964" y="9402"/>
                  </a:cubicBezTo>
                  <a:cubicBezTo>
                    <a:pt x="4127" y="9396"/>
                    <a:pt x="4306" y="9369"/>
                    <a:pt x="4475" y="9347"/>
                  </a:cubicBezTo>
                  <a:cubicBezTo>
                    <a:pt x="4643" y="9326"/>
                    <a:pt x="4812" y="9282"/>
                    <a:pt x="4969" y="9228"/>
                  </a:cubicBezTo>
                  <a:cubicBezTo>
                    <a:pt x="5138" y="9168"/>
                    <a:pt x="5295" y="9086"/>
                    <a:pt x="5458" y="9016"/>
                  </a:cubicBezTo>
                  <a:cubicBezTo>
                    <a:pt x="5583" y="8961"/>
                    <a:pt x="5757" y="8918"/>
                    <a:pt x="5861" y="8820"/>
                  </a:cubicBezTo>
                  <a:cubicBezTo>
                    <a:pt x="5866" y="8842"/>
                    <a:pt x="5872" y="8869"/>
                    <a:pt x="5877" y="8896"/>
                  </a:cubicBezTo>
                  <a:cubicBezTo>
                    <a:pt x="5888" y="8950"/>
                    <a:pt x="5893" y="8999"/>
                    <a:pt x="5888" y="9054"/>
                  </a:cubicBezTo>
                  <a:cubicBezTo>
                    <a:pt x="5877" y="9103"/>
                    <a:pt x="5839" y="9130"/>
                    <a:pt x="5795" y="9157"/>
                  </a:cubicBezTo>
                  <a:cubicBezTo>
                    <a:pt x="5725" y="9211"/>
                    <a:pt x="5649" y="9260"/>
                    <a:pt x="5567" y="9298"/>
                  </a:cubicBezTo>
                  <a:cubicBezTo>
                    <a:pt x="5486" y="9336"/>
                    <a:pt x="5431" y="9391"/>
                    <a:pt x="5344" y="9402"/>
                  </a:cubicBezTo>
                  <a:cubicBezTo>
                    <a:pt x="5241" y="9423"/>
                    <a:pt x="5159" y="9478"/>
                    <a:pt x="5062" y="9494"/>
                  </a:cubicBezTo>
                  <a:cubicBezTo>
                    <a:pt x="4958" y="9516"/>
                    <a:pt x="4850" y="9521"/>
                    <a:pt x="4746" y="9538"/>
                  </a:cubicBezTo>
                  <a:cubicBezTo>
                    <a:pt x="4670" y="9554"/>
                    <a:pt x="4594" y="9581"/>
                    <a:pt x="4518" y="9608"/>
                  </a:cubicBezTo>
                  <a:cubicBezTo>
                    <a:pt x="4485" y="9608"/>
                    <a:pt x="4458" y="9614"/>
                    <a:pt x="4426" y="9614"/>
                  </a:cubicBezTo>
                  <a:cubicBezTo>
                    <a:pt x="4225" y="9635"/>
                    <a:pt x="4013" y="9641"/>
                    <a:pt x="3806" y="9641"/>
                  </a:cubicBezTo>
                  <a:cubicBezTo>
                    <a:pt x="3786" y="9642"/>
                    <a:pt x="3766" y="9642"/>
                    <a:pt x="3746" y="9642"/>
                  </a:cubicBezTo>
                  <a:cubicBezTo>
                    <a:pt x="3656" y="9642"/>
                    <a:pt x="3563" y="9633"/>
                    <a:pt x="3474" y="9624"/>
                  </a:cubicBezTo>
                  <a:cubicBezTo>
                    <a:pt x="3371" y="9614"/>
                    <a:pt x="3262" y="9619"/>
                    <a:pt x="3159" y="9603"/>
                  </a:cubicBezTo>
                  <a:cubicBezTo>
                    <a:pt x="2936" y="9581"/>
                    <a:pt x="2713" y="9543"/>
                    <a:pt x="2496" y="9489"/>
                  </a:cubicBezTo>
                  <a:cubicBezTo>
                    <a:pt x="2289" y="9429"/>
                    <a:pt x="2099" y="9336"/>
                    <a:pt x="1903" y="9266"/>
                  </a:cubicBezTo>
                  <a:cubicBezTo>
                    <a:pt x="1855" y="9249"/>
                    <a:pt x="1871" y="9266"/>
                    <a:pt x="1876" y="9222"/>
                  </a:cubicBezTo>
                  <a:cubicBezTo>
                    <a:pt x="1887" y="9173"/>
                    <a:pt x="1903" y="9124"/>
                    <a:pt x="1931" y="9081"/>
                  </a:cubicBezTo>
                  <a:cubicBezTo>
                    <a:pt x="1985" y="8988"/>
                    <a:pt x="2056" y="8912"/>
                    <a:pt x="2148" y="8863"/>
                  </a:cubicBezTo>
                  <a:cubicBezTo>
                    <a:pt x="2181" y="8836"/>
                    <a:pt x="2213" y="8809"/>
                    <a:pt x="2251" y="8782"/>
                  </a:cubicBezTo>
                  <a:cubicBezTo>
                    <a:pt x="2284" y="8766"/>
                    <a:pt x="2327" y="8760"/>
                    <a:pt x="2360" y="8744"/>
                  </a:cubicBezTo>
                  <a:cubicBezTo>
                    <a:pt x="2474" y="8690"/>
                    <a:pt x="2594" y="8662"/>
                    <a:pt x="2713" y="8619"/>
                  </a:cubicBezTo>
                  <a:cubicBezTo>
                    <a:pt x="2914" y="8537"/>
                    <a:pt x="3148" y="8472"/>
                    <a:pt x="3328" y="8347"/>
                  </a:cubicBezTo>
                  <a:cubicBezTo>
                    <a:pt x="3502" y="8217"/>
                    <a:pt x="3605" y="8075"/>
                    <a:pt x="3599" y="7847"/>
                  </a:cubicBezTo>
                  <a:cubicBezTo>
                    <a:pt x="3594" y="7711"/>
                    <a:pt x="3621" y="7521"/>
                    <a:pt x="3529" y="7418"/>
                  </a:cubicBezTo>
                  <a:cubicBezTo>
                    <a:pt x="3561" y="7418"/>
                    <a:pt x="3589" y="7418"/>
                    <a:pt x="3621" y="7412"/>
                  </a:cubicBezTo>
                  <a:cubicBezTo>
                    <a:pt x="3741" y="7401"/>
                    <a:pt x="3866" y="7369"/>
                    <a:pt x="3991" y="7358"/>
                  </a:cubicBezTo>
                  <a:cubicBezTo>
                    <a:pt x="4045" y="7352"/>
                    <a:pt x="4099" y="7347"/>
                    <a:pt x="4148" y="7336"/>
                  </a:cubicBezTo>
                  <a:close/>
                  <a:moveTo>
                    <a:pt x="2292" y="1"/>
                  </a:moveTo>
                  <a:cubicBezTo>
                    <a:pt x="2226" y="1"/>
                    <a:pt x="2159" y="16"/>
                    <a:pt x="2099" y="47"/>
                  </a:cubicBezTo>
                  <a:cubicBezTo>
                    <a:pt x="2028" y="74"/>
                    <a:pt x="1974" y="101"/>
                    <a:pt x="1909" y="128"/>
                  </a:cubicBezTo>
                  <a:cubicBezTo>
                    <a:pt x="1855" y="161"/>
                    <a:pt x="1806" y="193"/>
                    <a:pt x="1762" y="226"/>
                  </a:cubicBezTo>
                  <a:cubicBezTo>
                    <a:pt x="1757" y="226"/>
                    <a:pt x="1751" y="231"/>
                    <a:pt x="1746" y="237"/>
                  </a:cubicBezTo>
                  <a:cubicBezTo>
                    <a:pt x="1648" y="286"/>
                    <a:pt x="1550" y="335"/>
                    <a:pt x="1452" y="389"/>
                  </a:cubicBezTo>
                  <a:cubicBezTo>
                    <a:pt x="1273" y="481"/>
                    <a:pt x="1132" y="650"/>
                    <a:pt x="996" y="791"/>
                  </a:cubicBezTo>
                  <a:cubicBezTo>
                    <a:pt x="838" y="938"/>
                    <a:pt x="697" y="1101"/>
                    <a:pt x="572" y="1275"/>
                  </a:cubicBezTo>
                  <a:cubicBezTo>
                    <a:pt x="468" y="1444"/>
                    <a:pt x="381" y="1618"/>
                    <a:pt x="311" y="1797"/>
                  </a:cubicBezTo>
                  <a:cubicBezTo>
                    <a:pt x="148" y="2183"/>
                    <a:pt x="93" y="2591"/>
                    <a:pt x="44" y="3004"/>
                  </a:cubicBezTo>
                  <a:cubicBezTo>
                    <a:pt x="17" y="3227"/>
                    <a:pt x="1" y="3449"/>
                    <a:pt x="1" y="3672"/>
                  </a:cubicBezTo>
                  <a:cubicBezTo>
                    <a:pt x="1" y="3776"/>
                    <a:pt x="28" y="3873"/>
                    <a:pt x="28" y="3971"/>
                  </a:cubicBezTo>
                  <a:cubicBezTo>
                    <a:pt x="23" y="4085"/>
                    <a:pt x="23" y="4200"/>
                    <a:pt x="34" y="4314"/>
                  </a:cubicBezTo>
                  <a:cubicBezTo>
                    <a:pt x="50" y="4422"/>
                    <a:pt x="34" y="4537"/>
                    <a:pt x="55" y="4645"/>
                  </a:cubicBezTo>
                  <a:cubicBezTo>
                    <a:pt x="77" y="4759"/>
                    <a:pt x="99" y="4863"/>
                    <a:pt x="120" y="4971"/>
                  </a:cubicBezTo>
                  <a:cubicBezTo>
                    <a:pt x="164" y="5173"/>
                    <a:pt x="224" y="5374"/>
                    <a:pt x="305" y="5569"/>
                  </a:cubicBezTo>
                  <a:cubicBezTo>
                    <a:pt x="387" y="5760"/>
                    <a:pt x="485" y="5939"/>
                    <a:pt x="599" y="6113"/>
                  </a:cubicBezTo>
                  <a:cubicBezTo>
                    <a:pt x="659" y="6194"/>
                    <a:pt x="718" y="6276"/>
                    <a:pt x="784" y="6352"/>
                  </a:cubicBezTo>
                  <a:cubicBezTo>
                    <a:pt x="849" y="6423"/>
                    <a:pt x="920" y="6483"/>
                    <a:pt x="1001" y="6537"/>
                  </a:cubicBezTo>
                  <a:cubicBezTo>
                    <a:pt x="1077" y="6586"/>
                    <a:pt x="1115" y="6673"/>
                    <a:pt x="1191" y="6722"/>
                  </a:cubicBezTo>
                  <a:cubicBezTo>
                    <a:pt x="1278" y="6782"/>
                    <a:pt x="1360" y="6847"/>
                    <a:pt x="1436" y="6912"/>
                  </a:cubicBezTo>
                  <a:cubicBezTo>
                    <a:pt x="1583" y="7048"/>
                    <a:pt x="1768" y="7129"/>
                    <a:pt x="1952" y="7206"/>
                  </a:cubicBezTo>
                  <a:cubicBezTo>
                    <a:pt x="2360" y="7385"/>
                    <a:pt x="2822" y="7418"/>
                    <a:pt x="3257" y="7418"/>
                  </a:cubicBezTo>
                  <a:lnTo>
                    <a:pt x="3436" y="7418"/>
                  </a:lnTo>
                  <a:cubicBezTo>
                    <a:pt x="3436" y="7494"/>
                    <a:pt x="3447" y="7570"/>
                    <a:pt x="3447" y="7646"/>
                  </a:cubicBezTo>
                  <a:cubicBezTo>
                    <a:pt x="3442" y="7755"/>
                    <a:pt x="3464" y="7901"/>
                    <a:pt x="3415" y="8005"/>
                  </a:cubicBezTo>
                  <a:cubicBezTo>
                    <a:pt x="3328" y="8217"/>
                    <a:pt x="3018" y="8287"/>
                    <a:pt x="2828" y="8369"/>
                  </a:cubicBezTo>
                  <a:cubicBezTo>
                    <a:pt x="2616" y="8450"/>
                    <a:pt x="2393" y="8516"/>
                    <a:pt x="2186" y="8597"/>
                  </a:cubicBezTo>
                  <a:cubicBezTo>
                    <a:pt x="2148" y="8613"/>
                    <a:pt x="2115" y="8641"/>
                    <a:pt x="2088" y="8668"/>
                  </a:cubicBezTo>
                  <a:cubicBezTo>
                    <a:pt x="2050" y="8700"/>
                    <a:pt x="2007" y="8722"/>
                    <a:pt x="1963" y="8749"/>
                  </a:cubicBezTo>
                  <a:cubicBezTo>
                    <a:pt x="1887" y="8815"/>
                    <a:pt x="1822" y="8891"/>
                    <a:pt x="1773" y="8983"/>
                  </a:cubicBezTo>
                  <a:cubicBezTo>
                    <a:pt x="1702" y="9108"/>
                    <a:pt x="1621" y="9309"/>
                    <a:pt x="1773" y="9407"/>
                  </a:cubicBezTo>
                  <a:cubicBezTo>
                    <a:pt x="1838" y="9440"/>
                    <a:pt x="1909" y="9467"/>
                    <a:pt x="1985" y="9489"/>
                  </a:cubicBezTo>
                  <a:cubicBezTo>
                    <a:pt x="2105" y="9532"/>
                    <a:pt x="2213" y="9592"/>
                    <a:pt x="2333" y="9641"/>
                  </a:cubicBezTo>
                  <a:cubicBezTo>
                    <a:pt x="2550" y="9722"/>
                    <a:pt x="2773" y="9777"/>
                    <a:pt x="3001" y="9804"/>
                  </a:cubicBezTo>
                  <a:cubicBezTo>
                    <a:pt x="3224" y="9836"/>
                    <a:pt x="3447" y="9864"/>
                    <a:pt x="3670" y="9875"/>
                  </a:cubicBezTo>
                  <a:cubicBezTo>
                    <a:pt x="3701" y="9875"/>
                    <a:pt x="3732" y="9876"/>
                    <a:pt x="3762" y="9876"/>
                  </a:cubicBezTo>
                  <a:cubicBezTo>
                    <a:pt x="3982" y="9876"/>
                    <a:pt x="4200" y="9858"/>
                    <a:pt x="4415" y="9820"/>
                  </a:cubicBezTo>
                  <a:cubicBezTo>
                    <a:pt x="4518" y="9804"/>
                    <a:pt x="4610" y="9771"/>
                    <a:pt x="4708" y="9750"/>
                  </a:cubicBezTo>
                  <a:cubicBezTo>
                    <a:pt x="4749" y="9744"/>
                    <a:pt x="4788" y="9744"/>
                    <a:pt x="4828" y="9744"/>
                  </a:cubicBezTo>
                  <a:cubicBezTo>
                    <a:pt x="4867" y="9744"/>
                    <a:pt x="4907" y="9744"/>
                    <a:pt x="4947" y="9739"/>
                  </a:cubicBezTo>
                  <a:cubicBezTo>
                    <a:pt x="5034" y="9733"/>
                    <a:pt x="5116" y="9717"/>
                    <a:pt x="5203" y="9701"/>
                  </a:cubicBezTo>
                  <a:cubicBezTo>
                    <a:pt x="5241" y="9684"/>
                    <a:pt x="5279" y="9668"/>
                    <a:pt x="5317" y="9652"/>
                  </a:cubicBezTo>
                  <a:cubicBezTo>
                    <a:pt x="5355" y="9635"/>
                    <a:pt x="5399" y="9630"/>
                    <a:pt x="5437" y="9624"/>
                  </a:cubicBezTo>
                  <a:cubicBezTo>
                    <a:pt x="5507" y="9603"/>
                    <a:pt x="5573" y="9570"/>
                    <a:pt x="5627" y="9527"/>
                  </a:cubicBezTo>
                  <a:cubicBezTo>
                    <a:pt x="5698" y="9483"/>
                    <a:pt x="5768" y="9451"/>
                    <a:pt x="5834" y="9402"/>
                  </a:cubicBezTo>
                  <a:cubicBezTo>
                    <a:pt x="5942" y="9320"/>
                    <a:pt x="6084" y="9239"/>
                    <a:pt x="6100" y="9081"/>
                  </a:cubicBezTo>
                  <a:cubicBezTo>
                    <a:pt x="6116" y="8934"/>
                    <a:pt x="6084" y="8782"/>
                    <a:pt x="6013" y="8651"/>
                  </a:cubicBezTo>
                  <a:cubicBezTo>
                    <a:pt x="5931" y="8532"/>
                    <a:pt x="5812" y="8439"/>
                    <a:pt x="5670" y="8391"/>
                  </a:cubicBezTo>
                  <a:cubicBezTo>
                    <a:pt x="5627" y="8380"/>
                    <a:pt x="5583" y="8380"/>
                    <a:pt x="5545" y="8374"/>
                  </a:cubicBezTo>
                  <a:cubicBezTo>
                    <a:pt x="5502" y="8358"/>
                    <a:pt x="5464" y="8342"/>
                    <a:pt x="5426" y="8325"/>
                  </a:cubicBezTo>
                  <a:cubicBezTo>
                    <a:pt x="5339" y="8293"/>
                    <a:pt x="5246" y="8266"/>
                    <a:pt x="5154" y="8249"/>
                  </a:cubicBezTo>
                  <a:cubicBezTo>
                    <a:pt x="4969" y="8195"/>
                    <a:pt x="4779" y="8151"/>
                    <a:pt x="4594" y="8108"/>
                  </a:cubicBezTo>
                  <a:cubicBezTo>
                    <a:pt x="4502" y="8092"/>
                    <a:pt x="4415" y="8043"/>
                    <a:pt x="4366" y="7961"/>
                  </a:cubicBezTo>
                  <a:cubicBezTo>
                    <a:pt x="4301" y="7885"/>
                    <a:pt x="4257" y="7793"/>
                    <a:pt x="4235" y="7695"/>
                  </a:cubicBezTo>
                  <a:cubicBezTo>
                    <a:pt x="4225" y="7597"/>
                    <a:pt x="4235" y="7499"/>
                    <a:pt x="4257" y="7401"/>
                  </a:cubicBezTo>
                  <a:cubicBezTo>
                    <a:pt x="4268" y="7374"/>
                    <a:pt x="4268" y="7341"/>
                    <a:pt x="4273" y="7314"/>
                  </a:cubicBezTo>
                  <a:cubicBezTo>
                    <a:pt x="4290" y="7309"/>
                    <a:pt x="4306" y="7303"/>
                    <a:pt x="4322" y="7298"/>
                  </a:cubicBezTo>
                  <a:cubicBezTo>
                    <a:pt x="4437" y="7260"/>
                    <a:pt x="4556" y="7249"/>
                    <a:pt x="4670" y="7211"/>
                  </a:cubicBezTo>
                  <a:cubicBezTo>
                    <a:pt x="4768" y="7178"/>
                    <a:pt x="4866" y="7146"/>
                    <a:pt x="4958" y="7102"/>
                  </a:cubicBezTo>
                  <a:cubicBezTo>
                    <a:pt x="5018" y="7081"/>
                    <a:pt x="5078" y="7064"/>
                    <a:pt x="5138" y="7048"/>
                  </a:cubicBezTo>
                  <a:cubicBezTo>
                    <a:pt x="5198" y="7026"/>
                    <a:pt x="5257" y="7004"/>
                    <a:pt x="5312" y="6977"/>
                  </a:cubicBezTo>
                  <a:cubicBezTo>
                    <a:pt x="5426" y="6934"/>
                    <a:pt x="5535" y="6879"/>
                    <a:pt x="5638" y="6814"/>
                  </a:cubicBezTo>
                  <a:lnTo>
                    <a:pt x="5649" y="6814"/>
                  </a:lnTo>
                  <a:cubicBezTo>
                    <a:pt x="5654" y="6814"/>
                    <a:pt x="5660" y="6815"/>
                    <a:pt x="5666" y="6815"/>
                  </a:cubicBezTo>
                  <a:cubicBezTo>
                    <a:pt x="5763" y="6815"/>
                    <a:pt x="5854" y="6772"/>
                    <a:pt x="5920" y="6700"/>
                  </a:cubicBezTo>
                  <a:cubicBezTo>
                    <a:pt x="5953" y="6662"/>
                    <a:pt x="5991" y="6624"/>
                    <a:pt x="6029" y="6591"/>
                  </a:cubicBezTo>
                  <a:cubicBezTo>
                    <a:pt x="6078" y="6570"/>
                    <a:pt x="6127" y="6548"/>
                    <a:pt x="6176" y="6521"/>
                  </a:cubicBezTo>
                  <a:cubicBezTo>
                    <a:pt x="6334" y="6396"/>
                    <a:pt x="6459" y="6178"/>
                    <a:pt x="6366" y="5977"/>
                  </a:cubicBezTo>
                  <a:cubicBezTo>
                    <a:pt x="6309" y="5858"/>
                    <a:pt x="6158" y="5753"/>
                    <a:pt x="6019" y="5753"/>
                  </a:cubicBezTo>
                  <a:cubicBezTo>
                    <a:pt x="5987" y="5753"/>
                    <a:pt x="5955" y="5758"/>
                    <a:pt x="5926" y="5771"/>
                  </a:cubicBezTo>
                  <a:cubicBezTo>
                    <a:pt x="5850" y="5809"/>
                    <a:pt x="5774" y="5852"/>
                    <a:pt x="5708" y="5901"/>
                  </a:cubicBezTo>
                  <a:cubicBezTo>
                    <a:pt x="5698" y="5890"/>
                    <a:pt x="5692" y="5874"/>
                    <a:pt x="5681" y="5863"/>
                  </a:cubicBezTo>
                  <a:cubicBezTo>
                    <a:pt x="5670" y="5841"/>
                    <a:pt x="5654" y="5819"/>
                    <a:pt x="5638" y="5803"/>
                  </a:cubicBezTo>
                  <a:cubicBezTo>
                    <a:pt x="5670" y="5781"/>
                    <a:pt x="5703" y="5765"/>
                    <a:pt x="5736" y="5743"/>
                  </a:cubicBezTo>
                  <a:cubicBezTo>
                    <a:pt x="5795" y="5700"/>
                    <a:pt x="5850" y="5651"/>
                    <a:pt x="5893" y="5591"/>
                  </a:cubicBezTo>
                  <a:cubicBezTo>
                    <a:pt x="5948" y="5531"/>
                    <a:pt x="6024" y="5493"/>
                    <a:pt x="6078" y="5428"/>
                  </a:cubicBezTo>
                  <a:cubicBezTo>
                    <a:pt x="6132" y="5368"/>
                    <a:pt x="6171" y="5303"/>
                    <a:pt x="6219" y="5243"/>
                  </a:cubicBezTo>
                  <a:cubicBezTo>
                    <a:pt x="6274" y="5183"/>
                    <a:pt x="6339" y="5129"/>
                    <a:pt x="6399" y="5075"/>
                  </a:cubicBezTo>
                  <a:cubicBezTo>
                    <a:pt x="6518" y="4950"/>
                    <a:pt x="6622" y="4803"/>
                    <a:pt x="6698" y="4651"/>
                  </a:cubicBezTo>
                  <a:cubicBezTo>
                    <a:pt x="6779" y="4509"/>
                    <a:pt x="6834" y="4357"/>
                    <a:pt x="6866" y="4194"/>
                  </a:cubicBezTo>
                  <a:cubicBezTo>
                    <a:pt x="6910" y="4015"/>
                    <a:pt x="6942" y="3835"/>
                    <a:pt x="6964" y="3651"/>
                  </a:cubicBezTo>
                  <a:cubicBezTo>
                    <a:pt x="6970" y="3564"/>
                    <a:pt x="6964" y="3477"/>
                    <a:pt x="6959" y="3384"/>
                  </a:cubicBezTo>
                  <a:cubicBezTo>
                    <a:pt x="6959" y="3297"/>
                    <a:pt x="6975" y="3199"/>
                    <a:pt x="6970" y="3102"/>
                  </a:cubicBezTo>
                  <a:lnTo>
                    <a:pt x="6970" y="3102"/>
                  </a:lnTo>
                  <a:lnTo>
                    <a:pt x="6975" y="3107"/>
                  </a:lnTo>
                  <a:cubicBezTo>
                    <a:pt x="6980" y="2938"/>
                    <a:pt x="6964" y="2770"/>
                    <a:pt x="6932" y="2601"/>
                  </a:cubicBezTo>
                  <a:cubicBezTo>
                    <a:pt x="6910" y="2433"/>
                    <a:pt x="6866" y="2275"/>
                    <a:pt x="6796" y="2118"/>
                  </a:cubicBezTo>
                  <a:cubicBezTo>
                    <a:pt x="6720" y="1965"/>
                    <a:pt x="6698" y="1792"/>
                    <a:pt x="6605" y="1645"/>
                  </a:cubicBezTo>
                  <a:cubicBezTo>
                    <a:pt x="6562" y="1574"/>
                    <a:pt x="6535" y="1498"/>
                    <a:pt x="6491" y="1433"/>
                  </a:cubicBezTo>
                  <a:cubicBezTo>
                    <a:pt x="6442" y="1362"/>
                    <a:pt x="6393" y="1297"/>
                    <a:pt x="6339" y="1232"/>
                  </a:cubicBezTo>
                  <a:cubicBezTo>
                    <a:pt x="6279" y="1161"/>
                    <a:pt x="6225" y="1085"/>
                    <a:pt x="6165" y="1020"/>
                  </a:cubicBezTo>
                  <a:cubicBezTo>
                    <a:pt x="6100" y="949"/>
                    <a:pt x="6035" y="916"/>
                    <a:pt x="5980" y="862"/>
                  </a:cubicBezTo>
                  <a:cubicBezTo>
                    <a:pt x="5926" y="802"/>
                    <a:pt x="5872" y="748"/>
                    <a:pt x="5817" y="699"/>
                  </a:cubicBezTo>
                  <a:cubicBezTo>
                    <a:pt x="5752" y="661"/>
                    <a:pt x="5692" y="623"/>
                    <a:pt x="5627" y="590"/>
                  </a:cubicBezTo>
                  <a:lnTo>
                    <a:pt x="5410" y="487"/>
                  </a:lnTo>
                  <a:cubicBezTo>
                    <a:pt x="5339" y="454"/>
                    <a:pt x="5263" y="433"/>
                    <a:pt x="5181" y="411"/>
                  </a:cubicBezTo>
                  <a:cubicBezTo>
                    <a:pt x="5002" y="362"/>
                    <a:pt x="4828" y="269"/>
                    <a:pt x="4638" y="253"/>
                  </a:cubicBezTo>
                  <a:cubicBezTo>
                    <a:pt x="4475" y="226"/>
                    <a:pt x="4306" y="221"/>
                    <a:pt x="4143" y="221"/>
                  </a:cubicBezTo>
                  <a:cubicBezTo>
                    <a:pt x="4056" y="226"/>
                    <a:pt x="3969" y="242"/>
                    <a:pt x="3877" y="253"/>
                  </a:cubicBezTo>
                  <a:cubicBezTo>
                    <a:pt x="3790" y="264"/>
                    <a:pt x="3686" y="291"/>
                    <a:pt x="3594" y="308"/>
                  </a:cubicBezTo>
                  <a:cubicBezTo>
                    <a:pt x="3409" y="346"/>
                    <a:pt x="3235" y="400"/>
                    <a:pt x="3061" y="476"/>
                  </a:cubicBezTo>
                  <a:cubicBezTo>
                    <a:pt x="2909" y="541"/>
                    <a:pt x="2741" y="579"/>
                    <a:pt x="2605" y="688"/>
                  </a:cubicBezTo>
                  <a:lnTo>
                    <a:pt x="2572" y="721"/>
                  </a:lnTo>
                  <a:cubicBezTo>
                    <a:pt x="2567" y="699"/>
                    <a:pt x="2561" y="677"/>
                    <a:pt x="2550" y="661"/>
                  </a:cubicBezTo>
                  <a:cubicBezTo>
                    <a:pt x="2534" y="634"/>
                    <a:pt x="2512" y="612"/>
                    <a:pt x="2485" y="596"/>
                  </a:cubicBezTo>
                  <a:cubicBezTo>
                    <a:pt x="2512" y="579"/>
                    <a:pt x="2534" y="552"/>
                    <a:pt x="2556" y="530"/>
                  </a:cubicBezTo>
                  <a:cubicBezTo>
                    <a:pt x="2686" y="378"/>
                    <a:pt x="2599" y="90"/>
                    <a:pt x="2414" y="19"/>
                  </a:cubicBezTo>
                  <a:cubicBezTo>
                    <a:pt x="2375" y="7"/>
                    <a:pt x="2333" y="1"/>
                    <a:pt x="229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5456425" y="2919900"/>
              <a:ext cx="18275" cy="21950"/>
            </a:xfrm>
            <a:custGeom>
              <a:rect b="b" l="l" r="r" t="t"/>
              <a:pathLst>
                <a:path extrusionOk="0" h="878" w="731">
                  <a:moveTo>
                    <a:pt x="242" y="73"/>
                  </a:moveTo>
                  <a:cubicBezTo>
                    <a:pt x="225" y="95"/>
                    <a:pt x="231" y="122"/>
                    <a:pt x="258" y="133"/>
                  </a:cubicBezTo>
                  <a:cubicBezTo>
                    <a:pt x="276" y="139"/>
                    <a:pt x="293" y="140"/>
                    <a:pt x="310" y="140"/>
                  </a:cubicBezTo>
                  <a:cubicBezTo>
                    <a:pt x="334" y="140"/>
                    <a:pt x="356" y="137"/>
                    <a:pt x="380" y="137"/>
                  </a:cubicBezTo>
                  <a:cubicBezTo>
                    <a:pt x="405" y="137"/>
                    <a:pt x="430" y="140"/>
                    <a:pt x="459" y="155"/>
                  </a:cubicBezTo>
                  <a:cubicBezTo>
                    <a:pt x="541" y="198"/>
                    <a:pt x="595" y="280"/>
                    <a:pt x="595" y="372"/>
                  </a:cubicBezTo>
                  <a:cubicBezTo>
                    <a:pt x="611" y="546"/>
                    <a:pt x="459" y="606"/>
                    <a:pt x="372" y="731"/>
                  </a:cubicBezTo>
                  <a:lnTo>
                    <a:pt x="378" y="731"/>
                  </a:lnTo>
                  <a:cubicBezTo>
                    <a:pt x="361" y="751"/>
                    <a:pt x="355" y="762"/>
                    <a:pt x="352" y="762"/>
                  </a:cubicBezTo>
                  <a:cubicBezTo>
                    <a:pt x="349" y="762"/>
                    <a:pt x="347" y="752"/>
                    <a:pt x="339" y="731"/>
                  </a:cubicBezTo>
                  <a:cubicBezTo>
                    <a:pt x="329" y="698"/>
                    <a:pt x="329" y="666"/>
                    <a:pt x="318" y="633"/>
                  </a:cubicBezTo>
                  <a:cubicBezTo>
                    <a:pt x="296" y="573"/>
                    <a:pt x="269" y="514"/>
                    <a:pt x="231" y="459"/>
                  </a:cubicBezTo>
                  <a:cubicBezTo>
                    <a:pt x="193" y="405"/>
                    <a:pt x="160" y="340"/>
                    <a:pt x="138" y="280"/>
                  </a:cubicBezTo>
                  <a:cubicBezTo>
                    <a:pt x="111" y="193"/>
                    <a:pt x="155" y="106"/>
                    <a:pt x="242" y="73"/>
                  </a:cubicBezTo>
                  <a:close/>
                  <a:moveTo>
                    <a:pt x="238" y="0"/>
                  </a:moveTo>
                  <a:cubicBezTo>
                    <a:pt x="91" y="0"/>
                    <a:pt x="1" y="180"/>
                    <a:pt x="46" y="334"/>
                  </a:cubicBezTo>
                  <a:cubicBezTo>
                    <a:pt x="84" y="475"/>
                    <a:pt x="176" y="595"/>
                    <a:pt x="204" y="736"/>
                  </a:cubicBezTo>
                  <a:cubicBezTo>
                    <a:pt x="218" y="811"/>
                    <a:pt x="248" y="878"/>
                    <a:pt x="321" y="878"/>
                  </a:cubicBezTo>
                  <a:cubicBezTo>
                    <a:pt x="333" y="878"/>
                    <a:pt x="347" y="876"/>
                    <a:pt x="361" y="872"/>
                  </a:cubicBezTo>
                  <a:cubicBezTo>
                    <a:pt x="405" y="861"/>
                    <a:pt x="448" y="834"/>
                    <a:pt x="475" y="796"/>
                  </a:cubicBezTo>
                  <a:cubicBezTo>
                    <a:pt x="519" y="736"/>
                    <a:pt x="579" y="698"/>
                    <a:pt x="622" y="644"/>
                  </a:cubicBezTo>
                  <a:cubicBezTo>
                    <a:pt x="698" y="557"/>
                    <a:pt x="731" y="443"/>
                    <a:pt x="709" y="329"/>
                  </a:cubicBezTo>
                  <a:cubicBezTo>
                    <a:pt x="685" y="176"/>
                    <a:pt x="548" y="15"/>
                    <a:pt x="397" y="15"/>
                  </a:cubicBezTo>
                  <a:cubicBezTo>
                    <a:pt x="376" y="15"/>
                    <a:pt x="355" y="18"/>
                    <a:pt x="334" y="24"/>
                  </a:cubicBezTo>
                  <a:cubicBezTo>
                    <a:pt x="300" y="8"/>
                    <a:pt x="268" y="0"/>
                    <a:pt x="238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5478225" y="2905525"/>
              <a:ext cx="13475" cy="12200"/>
            </a:xfrm>
            <a:custGeom>
              <a:rect b="b" l="l" r="r" t="t"/>
              <a:pathLst>
                <a:path extrusionOk="0" h="488" w="539">
                  <a:moveTo>
                    <a:pt x="196" y="94"/>
                  </a:moveTo>
                  <a:cubicBezTo>
                    <a:pt x="196" y="94"/>
                    <a:pt x="201" y="99"/>
                    <a:pt x="201" y="99"/>
                  </a:cubicBezTo>
                  <a:cubicBezTo>
                    <a:pt x="228" y="116"/>
                    <a:pt x="256" y="126"/>
                    <a:pt x="288" y="137"/>
                  </a:cubicBezTo>
                  <a:cubicBezTo>
                    <a:pt x="326" y="148"/>
                    <a:pt x="359" y="170"/>
                    <a:pt x="375" y="202"/>
                  </a:cubicBezTo>
                  <a:cubicBezTo>
                    <a:pt x="397" y="235"/>
                    <a:pt x="430" y="284"/>
                    <a:pt x="419" y="317"/>
                  </a:cubicBezTo>
                  <a:cubicBezTo>
                    <a:pt x="413" y="355"/>
                    <a:pt x="353" y="376"/>
                    <a:pt x="321" y="387"/>
                  </a:cubicBezTo>
                  <a:cubicBezTo>
                    <a:pt x="303" y="395"/>
                    <a:pt x="284" y="398"/>
                    <a:pt x="265" y="398"/>
                  </a:cubicBezTo>
                  <a:cubicBezTo>
                    <a:pt x="201" y="398"/>
                    <a:pt x="141" y="357"/>
                    <a:pt x="120" y="289"/>
                  </a:cubicBezTo>
                  <a:cubicBezTo>
                    <a:pt x="109" y="213"/>
                    <a:pt x="141" y="143"/>
                    <a:pt x="196" y="94"/>
                  </a:cubicBezTo>
                  <a:close/>
                  <a:moveTo>
                    <a:pt x="220" y="0"/>
                  </a:moveTo>
                  <a:cubicBezTo>
                    <a:pt x="214" y="0"/>
                    <a:pt x="207" y="2"/>
                    <a:pt x="201" y="7"/>
                  </a:cubicBezTo>
                  <a:cubicBezTo>
                    <a:pt x="103" y="83"/>
                    <a:pt x="0" y="224"/>
                    <a:pt x="55" y="355"/>
                  </a:cubicBezTo>
                  <a:cubicBezTo>
                    <a:pt x="95" y="439"/>
                    <a:pt x="179" y="488"/>
                    <a:pt x="269" y="488"/>
                  </a:cubicBezTo>
                  <a:cubicBezTo>
                    <a:pt x="301" y="488"/>
                    <a:pt x="333" y="482"/>
                    <a:pt x="364" y="469"/>
                  </a:cubicBezTo>
                  <a:cubicBezTo>
                    <a:pt x="419" y="453"/>
                    <a:pt x="468" y="420"/>
                    <a:pt x="500" y="382"/>
                  </a:cubicBezTo>
                  <a:cubicBezTo>
                    <a:pt x="538" y="328"/>
                    <a:pt x="517" y="268"/>
                    <a:pt x="495" y="213"/>
                  </a:cubicBezTo>
                  <a:cubicBezTo>
                    <a:pt x="473" y="154"/>
                    <a:pt x="435" y="99"/>
                    <a:pt x="381" y="61"/>
                  </a:cubicBezTo>
                  <a:cubicBezTo>
                    <a:pt x="352" y="41"/>
                    <a:pt x="321" y="30"/>
                    <a:pt x="287" y="30"/>
                  </a:cubicBezTo>
                  <a:cubicBezTo>
                    <a:pt x="275" y="30"/>
                    <a:pt x="263" y="31"/>
                    <a:pt x="250" y="34"/>
                  </a:cubicBezTo>
                  <a:cubicBezTo>
                    <a:pt x="250" y="14"/>
                    <a:pt x="236" y="0"/>
                    <a:pt x="220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5440975" y="3075175"/>
              <a:ext cx="5200" cy="6800"/>
            </a:xfrm>
            <a:custGeom>
              <a:rect b="b" l="l" r="r" t="t"/>
              <a:pathLst>
                <a:path extrusionOk="0" h="272" w="208">
                  <a:moveTo>
                    <a:pt x="144" y="0"/>
                  </a:moveTo>
                  <a:cubicBezTo>
                    <a:pt x="129" y="0"/>
                    <a:pt x="113" y="8"/>
                    <a:pt x="104" y="26"/>
                  </a:cubicBezTo>
                  <a:lnTo>
                    <a:pt x="104" y="32"/>
                  </a:lnTo>
                  <a:cubicBezTo>
                    <a:pt x="88" y="59"/>
                    <a:pt x="71" y="86"/>
                    <a:pt x="55" y="113"/>
                  </a:cubicBezTo>
                  <a:cubicBezTo>
                    <a:pt x="39" y="135"/>
                    <a:pt x="28" y="157"/>
                    <a:pt x="22" y="179"/>
                  </a:cubicBezTo>
                  <a:cubicBezTo>
                    <a:pt x="1" y="217"/>
                    <a:pt x="22" y="266"/>
                    <a:pt x="66" y="271"/>
                  </a:cubicBezTo>
                  <a:lnTo>
                    <a:pt x="77" y="271"/>
                  </a:lnTo>
                  <a:cubicBezTo>
                    <a:pt x="99" y="266"/>
                    <a:pt x="126" y="249"/>
                    <a:pt x="131" y="228"/>
                  </a:cubicBezTo>
                  <a:cubicBezTo>
                    <a:pt x="148" y="173"/>
                    <a:pt x="186" y="124"/>
                    <a:pt x="196" y="70"/>
                  </a:cubicBezTo>
                  <a:cubicBezTo>
                    <a:pt x="207" y="30"/>
                    <a:pt x="175" y="0"/>
                    <a:pt x="144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5446950" y="3075250"/>
              <a:ext cx="6025" cy="6925"/>
            </a:xfrm>
            <a:custGeom>
              <a:rect b="b" l="l" r="r" t="t"/>
              <a:pathLst>
                <a:path extrusionOk="0" h="277" w="241">
                  <a:moveTo>
                    <a:pt x="186" y="1"/>
                  </a:moveTo>
                  <a:cubicBezTo>
                    <a:pt x="163" y="1"/>
                    <a:pt x="142" y="15"/>
                    <a:pt x="132" y="38"/>
                  </a:cubicBezTo>
                  <a:lnTo>
                    <a:pt x="132" y="38"/>
                  </a:lnTo>
                  <a:cubicBezTo>
                    <a:pt x="130" y="40"/>
                    <a:pt x="128" y="43"/>
                    <a:pt x="126" y="45"/>
                  </a:cubicBezTo>
                  <a:cubicBezTo>
                    <a:pt x="121" y="51"/>
                    <a:pt x="115" y="56"/>
                    <a:pt x="110" y="61"/>
                  </a:cubicBezTo>
                  <a:cubicBezTo>
                    <a:pt x="93" y="72"/>
                    <a:pt x="77" y="89"/>
                    <a:pt x="61" y="100"/>
                  </a:cubicBezTo>
                  <a:cubicBezTo>
                    <a:pt x="23" y="127"/>
                    <a:pt x="1" y="181"/>
                    <a:pt x="12" y="230"/>
                  </a:cubicBezTo>
                  <a:cubicBezTo>
                    <a:pt x="20" y="258"/>
                    <a:pt x="45" y="277"/>
                    <a:pt x="73" y="277"/>
                  </a:cubicBezTo>
                  <a:cubicBezTo>
                    <a:pt x="83" y="277"/>
                    <a:pt x="94" y="274"/>
                    <a:pt x="104" y="268"/>
                  </a:cubicBezTo>
                  <a:lnTo>
                    <a:pt x="115" y="268"/>
                  </a:lnTo>
                  <a:cubicBezTo>
                    <a:pt x="131" y="263"/>
                    <a:pt x="142" y="246"/>
                    <a:pt x="142" y="230"/>
                  </a:cubicBezTo>
                  <a:cubicBezTo>
                    <a:pt x="148" y="225"/>
                    <a:pt x="148" y="219"/>
                    <a:pt x="148" y="214"/>
                  </a:cubicBezTo>
                  <a:cubicBezTo>
                    <a:pt x="159" y="203"/>
                    <a:pt x="175" y="186"/>
                    <a:pt x="186" y="176"/>
                  </a:cubicBezTo>
                  <a:cubicBezTo>
                    <a:pt x="218" y="143"/>
                    <a:pt x="235" y="105"/>
                    <a:pt x="240" y="61"/>
                  </a:cubicBezTo>
                  <a:cubicBezTo>
                    <a:pt x="240" y="29"/>
                    <a:pt x="224" y="7"/>
                    <a:pt x="191" y="7"/>
                  </a:cubicBezTo>
                  <a:lnTo>
                    <a:pt x="197" y="2"/>
                  </a:lnTo>
                  <a:cubicBezTo>
                    <a:pt x="193" y="1"/>
                    <a:pt x="190" y="1"/>
                    <a:pt x="18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5453475" y="3077750"/>
              <a:ext cx="5200" cy="6925"/>
            </a:xfrm>
            <a:custGeom>
              <a:rect b="b" l="l" r="r" t="t"/>
              <a:pathLst>
                <a:path extrusionOk="0" h="277" w="208">
                  <a:moveTo>
                    <a:pt x="120" y="1"/>
                  </a:moveTo>
                  <a:cubicBezTo>
                    <a:pt x="119" y="1"/>
                    <a:pt x="118" y="2"/>
                    <a:pt x="115" y="5"/>
                  </a:cubicBezTo>
                  <a:cubicBezTo>
                    <a:pt x="99" y="5"/>
                    <a:pt x="82" y="5"/>
                    <a:pt x="66" y="10"/>
                  </a:cubicBezTo>
                  <a:cubicBezTo>
                    <a:pt x="64" y="10"/>
                    <a:pt x="63" y="10"/>
                    <a:pt x="61" y="10"/>
                  </a:cubicBezTo>
                  <a:cubicBezTo>
                    <a:pt x="17" y="10"/>
                    <a:pt x="14" y="76"/>
                    <a:pt x="61" y="81"/>
                  </a:cubicBezTo>
                  <a:lnTo>
                    <a:pt x="50" y="103"/>
                  </a:lnTo>
                  <a:cubicBezTo>
                    <a:pt x="33" y="135"/>
                    <a:pt x="17" y="168"/>
                    <a:pt x="12" y="201"/>
                  </a:cubicBezTo>
                  <a:cubicBezTo>
                    <a:pt x="8" y="207"/>
                    <a:pt x="7" y="212"/>
                    <a:pt x="8" y="212"/>
                  </a:cubicBezTo>
                  <a:cubicBezTo>
                    <a:pt x="8" y="212"/>
                    <a:pt x="10" y="210"/>
                    <a:pt x="12" y="206"/>
                  </a:cubicBezTo>
                  <a:lnTo>
                    <a:pt x="12" y="206"/>
                  </a:lnTo>
                  <a:cubicBezTo>
                    <a:pt x="1" y="228"/>
                    <a:pt x="6" y="255"/>
                    <a:pt x="23" y="266"/>
                  </a:cubicBezTo>
                  <a:cubicBezTo>
                    <a:pt x="33" y="271"/>
                    <a:pt x="50" y="277"/>
                    <a:pt x="61" y="277"/>
                  </a:cubicBezTo>
                  <a:cubicBezTo>
                    <a:pt x="72" y="277"/>
                    <a:pt x="82" y="271"/>
                    <a:pt x="93" y="266"/>
                  </a:cubicBezTo>
                  <a:cubicBezTo>
                    <a:pt x="126" y="255"/>
                    <a:pt x="148" y="228"/>
                    <a:pt x="158" y="195"/>
                  </a:cubicBezTo>
                  <a:cubicBezTo>
                    <a:pt x="180" y="157"/>
                    <a:pt x="207" y="92"/>
                    <a:pt x="191" y="43"/>
                  </a:cubicBezTo>
                  <a:lnTo>
                    <a:pt x="191" y="43"/>
                  </a:lnTo>
                  <a:lnTo>
                    <a:pt x="186" y="48"/>
                  </a:lnTo>
                  <a:cubicBezTo>
                    <a:pt x="175" y="21"/>
                    <a:pt x="153" y="5"/>
                    <a:pt x="126" y="5"/>
                  </a:cubicBezTo>
                  <a:cubicBezTo>
                    <a:pt x="123" y="2"/>
                    <a:pt x="122" y="1"/>
                    <a:pt x="120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5413400" y="2944125"/>
              <a:ext cx="7600" cy="8625"/>
            </a:xfrm>
            <a:custGeom>
              <a:rect b="b" l="l" r="r" t="t"/>
              <a:pathLst>
                <a:path extrusionOk="0" h="345" w="304">
                  <a:moveTo>
                    <a:pt x="242" y="1"/>
                  </a:moveTo>
                  <a:cubicBezTo>
                    <a:pt x="232" y="1"/>
                    <a:pt x="222" y="4"/>
                    <a:pt x="212" y="12"/>
                  </a:cubicBezTo>
                  <a:cubicBezTo>
                    <a:pt x="163" y="61"/>
                    <a:pt x="125" y="110"/>
                    <a:pt x="82" y="159"/>
                  </a:cubicBezTo>
                  <a:cubicBezTo>
                    <a:pt x="38" y="208"/>
                    <a:pt x="0" y="257"/>
                    <a:pt x="33" y="316"/>
                  </a:cubicBezTo>
                  <a:cubicBezTo>
                    <a:pt x="44" y="335"/>
                    <a:pt x="63" y="345"/>
                    <a:pt x="82" y="345"/>
                  </a:cubicBezTo>
                  <a:cubicBezTo>
                    <a:pt x="101" y="345"/>
                    <a:pt x="120" y="335"/>
                    <a:pt x="131" y="316"/>
                  </a:cubicBezTo>
                  <a:cubicBezTo>
                    <a:pt x="158" y="284"/>
                    <a:pt x="180" y="251"/>
                    <a:pt x="207" y="213"/>
                  </a:cubicBezTo>
                  <a:cubicBezTo>
                    <a:pt x="229" y="181"/>
                    <a:pt x="256" y="115"/>
                    <a:pt x="283" y="66"/>
                  </a:cubicBezTo>
                  <a:cubicBezTo>
                    <a:pt x="303" y="33"/>
                    <a:pt x="274" y="1"/>
                    <a:pt x="24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5415900" y="2951550"/>
              <a:ext cx="6125" cy="7050"/>
            </a:xfrm>
            <a:custGeom>
              <a:rect b="b" l="l" r="r" t="t"/>
              <a:pathLst>
                <a:path extrusionOk="0" h="282" w="245">
                  <a:moveTo>
                    <a:pt x="189" y="1"/>
                  </a:moveTo>
                  <a:cubicBezTo>
                    <a:pt x="175" y="1"/>
                    <a:pt x="160" y="8"/>
                    <a:pt x="150" y="25"/>
                  </a:cubicBezTo>
                  <a:cubicBezTo>
                    <a:pt x="129" y="52"/>
                    <a:pt x="112" y="79"/>
                    <a:pt x="91" y="106"/>
                  </a:cubicBezTo>
                  <a:cubicBezTo>
                    <a:pt x="63" y="128"/>
                    <a:pt x="42" y="155"/>
                    <a:pt x="31" y="188"/>
                  </a:cubicBezTo>
                  <a:cubicBezTo>
                    <a:pt x="0" y="237"/>
                    <a:pt x="41" y="281"/>
                    <a:pt x="84" y="281"/>
                  </a:cubicBezTo>
                  <a:cubicBezTo>
                    <a:pt x="102" y="281"/>
                    <a:pt x="121" y="273"/>
                    <a:pt x="134" y="253"/>
                  </a:cubicBezTo>
                  <a:cubicBezTo>
                    <a:pt x="156" y="221"/>
                    <a:pt x="172" y="193"/>
                    <a:pt x="188" y="161"/>
                  </a:cubicBezTo>
                  <a:cubicBezTo>
                    <a:pt x="210" y="128"/>
                    <a:pt x="226" y="96"/>
                    <a:pt x="237" y="57"/>
                  </a:cubicBezTo>
                  <a:cubicBezTo>
                    <a:pt x="244" y="26"/>
                    <a:pt x="217" y="1"/>
                    <a:pt x="189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6" name="Google Shape;536;p27"/>
          <p:cNvGrpSpPr/>
          <p:nvPr/>
        </p:nvGrpSpPr>
        <p:grpSpPr>
          <a:xfrm rot="1225125">
            <a:off x="8169421" y="3637640"/>
            <a:ext cx="322273" cy="483424"/>
            <a:chOff x="4250675" y="3274575"/>
            <a:chExt cx="109425" cy="165225"/>
          </a:xfrm>
        </p:grpSpPr>
        <p:sp>
          <p:nvSpPr>
            <p:cNvPr id="537" name="Google Shape;537;p27"/>
            <p:cNvSpPr/>
            <p:nvPr/>
          </p:nvSpPr>
          <p:spPr>
            <a:xfrm>
              <a:off x="4250675" y="3274575"/>
              <a:ext cx="109425" cy="165225"/>
            </a:xfrm>
            <a:custGeom>
              <a:rect b="b" l="l" r="r" t="t"/>
              <a:pathLst>
                <a:path extrusionOk="0" h="6609" w="4377">
                  <a:moveTo>
                    <a:pt x="2072" y="128"/>
                  </a:moveTo>
                  <a:cubicBezTo>
                    <a:pt x="2169" y="139"/>
                    <a:pt x="2267" y="150"/>
                    <a:pt x="2360" y="172"/>
                  </a:cubicBezTo>
                  <a:cubicBezTo>
                    <a:pt x="2420" y="188"/>
                    <a:pt x="2479" y="210"/>
                    <a:pt x="2534" y="248"/>
                  </a:cubicBezTo>
                  <a:cubicBezTo>
                    <a:pt x="2583" y="291"/>
                    <a:pt x="2615" y="351"/>
                    <a:pt x="2626" y="422"/>
                  </a:cubicBezTo>
                  <a:cubicBezTo>
                    <a:pt x="2648" y="476"/>
                    <a:pt x="2637" y="536"/>
                    <a:pt x="2593" y="579"/>
                  </a:cubicBezTo>
                  <a:cubicBezTo>
                    <a:pt x="2555" y="617"/>
                    <a:pt x="2501" y="634"/>
                    <a:pt x="2468" y="677"/>
                  </a:cubicBezTo>
                  <a:cubicBezTo>
                    <a:pt x="2398" y="791"/>
                    <a:pt x="2425" y="965"/>
                    <a:pt x="2425" y="1096"/>
                  </a:cubicBezTo>
                  <a:cubicBezTo>
                    <a:pt x="2425" y="1166"/>
                    <a:pt x="2409" y="1237"/>
                    <a:pt x="2409" y="1308"/>
                  </a:cubicBezTo>
                  <a:cubicBezTo>
                    <a:pt x="2414" y="1335"/>
                    <a:pt x="2414" y="1362"/>
                    <a:pt x="2420" y="1384"/>
                  </a:cubicBezTo>
                  <a:cubicBezTo>
                    <a:pt x="2425" y="1433"/>
                    <a:pt x="2420" y="1482"/>
                    <a:pt x="2414" y="1530"/>
                  </a:cubicBezTo>
                  <a:cubicBezTo>
                    <a:pt x="2392" y="1666"/>
                    <a:pt x="2425" y="1802"/>
                    <a:pt x="2441" y="1938"/>
                  </a:cubicBezTo>
                  <a:cubicBezTo>
                    <a:pt x="2452" y="2085"/>
                    <a:pt x="2517" y="2221"/>
                    <a:pt x="2626" y="2324"/>
                  </a:cubicBezTo>
                  <a:cubicBezTo>
                    <a:pt x="2670" y="2368"/>
                    <a:pt x="2719" y="2406"/>
                    <a:pt x="2773" y="2438"/>
                  </a:cubicBezTo>
                  <a:cubicBezTo>
                    <a:pt x="2838" y="2476"/>
                    <a:pt x="2909" y="2498"/>
                    <a:pt x="2969" y="2536"/>
                  </a:cubicBezTo>
                  <a:cubicBezTo>
                    <a:pt x="3028" y="2580"/>
                    <a:pt x="3088" y="2618"/>
                    <a:pt x="3148" y="2661"/>
                  </a:cubicBezTo>
                  <a:cubicBezTo>
                    <a:pt x="3208" y="2705"/>
                    <a:pt x="3278" y="2732"/>
                    <a:pt x="3344" y="2775"/>
                  </a:cubicBezTo>
                  <a:cubicBezTo>
                    <a:pt x="3393" y="2819"/>
                    <a:pt x="3436" y="2862"/>
                    <a:pt x="3480" y="2917"/>
                  </a:cubicBezTo>
                  <a:cubicBezTo>
                    <a:pt x="3528" y="2971"/>
                    <a:pt x="3577" y="3020"/>
                    <a:pt x="3626" y="3074"/>
                  </a:cubicBezTo>
                  <a:cubicBezTo>
                    <a:pt x="3735" y="3188"/>
                    <a:pt x="3833" y="3313"/>
                    <a:pt x="3925" y="3444"/>
                  </a:cubicBezTo>
                  <a:cubicBezTo>
                    <a:pt x="4007" y="3569"/>
                    <a:pt x="4039" y="3710"/>
                    <a:pt x="4094" y="3846"/>
                  </a:cubicBezTo>
                  <a:cubicBezTo>
                    <a:pt x="4154" y="3971"/>
                    <a:pt x="4181" y="4112"/>
                    <a:pt x="4175" y="4254"/>
                  </a:cubicBezTo>
                  <a:cubicBezTo>
                    <a:pt x="4186" y="4324"/>
                    <a:pt x="4192" y="4401"/>
                    <a:pt x="4186" y="4477"/>
                  </a:cubicBezTo>
                  <a:lnTo>
                    <a:pt x="4197" y="4477"/>
                  </a:lnTo>
                  <a:cubicBezTo>
                    <a:pt x="4192" y="4553"/>
                    <a:pt x="4175" y="4629"/>
                    <a:pt x="4159" y="4705"/>
                  </a:cubicBezTo>
                  <a:cubicBezTo>
                    <a:pt x="4143" y="4781"/>
                    <a:pt x="4132" y="4857"/>
                    <a:pt x="4116" y="4928"/>
                  </a:cubicBezTo>
                  <a:cubicBezTo>
                    <a:pt x="4099" y="5004"/>
                    <a:pt x="4056" y="5080"/>
                    <a:pt x="4039" y="5156"/>
                  </a:cubicBezTo>
                  <a:cubicBezTo>
                    <a:pt x="4018" y="5232"/>
                    <a:pt x="3990" y="5303"/>
                    <a:pt x="3947" y="5374"/>
                  </a:cubicBezTo>
                  <a:cubicBezTo>
                    <a:pt x="3909" y="5439"/>
                    <a:pt x="3893" y="5509"/>
                    <a:pt x="3855" y="5575"/>
                  </a:cubicBezTo>
                  <a:cubicBezTo>
                    <a:pt x="3817" y="5645"/>
                    <a:pt x="3784" y="5721"/>
                    <a:pt x="3735" y="5787"/>
                  </a:cubicBezTo>
                  <a:cubicBezTo>
                    <a:pt x="3692" y="5846"/>
                    <a:pt x="3643" y="5901"/>
                    <a:pt x="3583" y="5950"/>
                  </a:cubicBezTo>
                  <a:cubicBezTo>
                    <a:pt x="3518" y="6004"/>
                    <a:pt x="3458" y="6064"/>
                    <a:pt x="3393" y="6118"/>
                  </a:cubicBezTo>
                  <a:cubicBezTo>
                    <a:pt x="3376" y="6140"/>
                    <a:pt x="3354" y="6156"/>
                    <a:pt x="3333" y="6173"/>
                  </a:cubicBezTo>
                  <a:cubicBezTo>
                    <a:pt x="3327" y="6170"/>
                    <a:pt x="3322" y="6169"/>
                    <a:pt x="3317" y="6169"/>
                  </a:cubicBezTo>
                  <a:cubicBezTo>
                    <a:pt x="3312" y="6169"/>
                    <a:pt x="3308" y="6170"/>
                    <a:pt x="3306" y="6173"/>
                  </a:cubicBezTo>
                  <a:cubicBezTo>
                    <a:pt x="3246" y="6205"/>
                    <a:pt x="3181" y="6227"/>
                    <a:pt x="3115" y="6243"/>
                  </a:cubicBezTo>
                  <a:cubicBezTo>
                    <a:pt x="3039" y="6265"/>
                    <a:pt x="2979" y="6314"/>
                    <a:pt x="2903" y="6325"/>
                  </a:cubicBezTo>
                  <a:cubicBezTo>
                    <a:pt x="2729" y="6374"/>
                    <a:pt x="2550" y="6401"/>
                    <a:pt x="2371" y="6406"/>
                  </a:cubicBezTo>
                  <a:cubicBezTo>
                    <a:pt x="2313" y="6410"/>
                    <a:pt x="2254" y="6412"/>
                    <a:pt x="2195" y="6412"/>
                  </a:cubicBezTo>
                  <a:cubicBezTo>
                    <a:pt x="2077" y="6412"/>
                    <a:pt x="1957" y="6405"/>
                    <a:pt x="1838" y="6390"/>
                  </a:cubicBezTo>
                  <a:cubicBezTo>
                    <a:pt x="1664" y="6363"/>
                    <a:pt x="1490" y="6325"/>
                    <a:pt x="1327" y="6265"/>
                  </a:cubicBezTo>
                  <a:cubicBezTo>
                    <a:pt x="1164" y="6222"/>
                    <a:pt x="1023" y="6135"/>
                    <a:pt x="903" y="6020"/>
                  </a:cubicBezTo>
                  <a:cubicBezTo>
                    <a:pt x="843" y="5966"/>
                    <a:pt x="783" y="5917"/>
                    <a:pt x="724" y="5863"/>
                  </a:cubicBezTo>
                  <a:cubicBezTo>
                    <a:pt x="669" y="5808"/>
                    <a:pt x="615" y="5749"/>
                    <a:pt x="571" y="5683"/>
                  </a:cubicBezTo>
                  <a:cubicBezTo>
                    <a:pt x="463" y="5548"/>
                    <a:pt x="376" y="5390"/>
                    <a:pt x="316" y="5227"/>
                  </a:cubicBezTo>
                  <a:cubicBezTo>
                    <a:pt x="289" y="5140"/>
                    <a:pt x="267" y="5058"/>
                    <a:pt x="251" y="4966"/>
                  </a:cubicBezTo>
                  <a:cubicBezTo>
                    <a:pt x="234" y="4879"/>
                    <a:pt x="223" y="4797"/>
                    <a:pt x="213" y="4705"/>
                  </a:cubicBezTo>
                  <a:cubicBezTo>
                    <a:pt x="196" y="4531"/>
                    <a:pt x="202" y="4357"/>
                    <a:pt x="245" y="4189"/>
                  </a:cubicBezTo>
                  <a:cubicBezTo>
                    <a:pt x="267" y="4102"/>
                    <a:pt x="300" y="4015"/>
                    <a:pt x="310" y="3922"/>
                  </a:cubicBezTo>
                  <a:cubicBezTo>
                    <a:pt x="316" y="3884"/>
                    <a:pt x="321" y="3846"/>
                    <a:pt x="332" y="3808"/>
                  </a:cubicBezTo>
                  <a:cubicBezTo>
                    <a:pt x="348" y="3770"/>
                    <a:pt x="376" y="3743"/>
                    <a:pt x="392" y="3699"/>
                  </a:cubicBezTo>
                  <a:cubicBezTo>
                    <a:pt x="512" y="3400"/>
                    <a:pt x="680" y="3123"/>
                    <a:pt x="892" y="2884"/>
                  </a:cubicBezTo>
                  <a:cubicBezTo>
                    <a:pt x="1001" y="2764"/>
                    <a:pt x="1137" y="2694"/>
                    <a:pt x="1262" y="2590"/>
                  </a:cubicBezTo>
                  <a:cubicBezTo>
                    <a:pt x="1322" y="2547"/>
                    <a:pt x="1370" y="2493"/>
                    <a:pt x="1414" y="2433"/>
                  </a:cubicBezTo>
                  <a:cubicBezTo>
                    <a:pt x="1447" y="2362"/>
                    <a:pt x="1468" y="2286"/>
                    <a:pt x="1474" y="2210"/>
                  </a:cubicBezTo>
                  <a:cubicBezTo>
                    <a:pt x="1501" y="2052"/>
                    <a:pt x="1463" y="1900"/>
                    <a:pt x="1457" y="1737"/>
                  </a:cubicBezTo>
                  <a:cubicBezTo>
                    <a:pt x="1457" y="1655"/>
                    <a:pt x="1436" y="1579"/>
                    <a:pt x="1441" y="1498"/>
                  </a:cubicBezTo>
                  <a:cubicBezTo>
                    <a:pt x="1441" y="1422"/>
                    <a:pt x="1414" y="1335"/>
                    <a:pt x="1414" y="1248"/>
                  </a:cubicBezTo>
                  <a:cubicBezTo>
                    <a:pt x="1408" y="1166"/>
                    <a:pt x="1398" y="1085"/>
                    <a:pt x="1381" y="1003"/>
                  </a:cubicBezTo>
                  <a:cubicBezTo>
                    <a:pt x="1381" y="922"/>
                    <a:pt x="1354" y="851"/>
                    <a:pt x="1316" y="786"/>
                  </a:cubicBezTo>
                  <a:cubicBezTo>
                    <a:pt x="1273" y="726"/>
                    <a:pt x="1218" y="688"/>
                    <a:pt x="1153" y="666"/>
                  </a:cubicBezTo>
                  <a:cubicBezTo>
                    <a:pt x="1077" y="644"/>
                    <a:pt x="1033" y="568"/>
                    <a:pt x="1050" y="492"/>
                  </a:cubicBezTo>
                  <a:cubicBezTo>
                    <a:pt x="1071" y="411"/>
                    <a:pt x="1131" y="345"/>
                    <a:pt x="1213" y="318"/>
                  </a:cubicBezTo>
                  <a:cubicBezTo>
                    <a:pt x="1294" y="269"/>
                    <a:pt x="1387" y="231"/>
                    <a:pt x="1474" y="204"/>
                  </a:cubicBezTo>
                  <a:cubicBezTo>
                    <a:pt x="1675" y="161"/>
                    <a:pt x="1871" y="133"/>
                    <a:pt x="2072" y="128"/>
                  </a:cubicBezTo>
                  <a:close/>
                  <a:moveTo>
                    <a:pt x="2031" y="0"/>
                  </a:moveTo>
                  <a:cubicBezTo>
                    <a:pt x="1954" y="0"/>
                    <a:pt x="1877" y="5"/>
                    <a:pt x="1800" y="14"/>
                  </a:cubicBezTo>
                  <a:cubicBezTo>
                    <a:pt x="1762" y="19"/>
                    <a:pt x="1724" y="30"/>
                    <a:pt x="1686" y="41"/>
                  </a:cubicBezTo>
                  <a:cubicBezTo>
                    <a:pt x="1626" y="41"/>
                    <a:pt x="1566" y="46"/>
                    <a:pt x="1506" y="63"/>
                  </a:cubicBezTo>
                  <a:cubicBezTo>
                    <a:pt x="1343" y="95"/>
                    <a:pt x="1191" y="161"/>
                    <a:pt x="1055" y="248"/>
                  </a:cubicBezTo>
                  <a:cubicBezTo>
                    <a:pt x="936" y="329"/>
                    <a:pt x="887" y="476"/>
                    <a:pt x="919" y="617"/>
                  </a:cubicBezTo>
                  <a:cubicBezTo>
                    <a:pt x="936" y="672"/>
                    <a:pt x="968" y="726"/>
                    <a:pt x="1023" y="759"/>
                  </a:cubicBezTo>
                  <a:cubicBezTo>
                    <a:pt x="1082" y="797"/>
                    <a:pt x="1164" y="802"/>
                    <a:pt x="1207" y="873"/>
                  </a:cubicBezTo>
                  <a:cubicBezTo>
                    <a:pt x="1251" y="943"/>
                    <a:pt x="1235" y="1030"/>
                    <a:pt x="1251" y="1101"/>
                  </a:cubicBezTo>
                  <a:cubicBezTo>
                    <a:pt x="1267" y="1193"/>
                    <a:pt x="1240" y="1286"/>
                    <a:pt x="1251" y="1378"/>
                  </a:cubicBezTo>
                  <a:cubicBezTo>
                    <a:pt x="1262" y="1471"/>
                    <a:pt x="1251" y="1541"/>
                    <a:pt x="1262" y="1623"/>
                  </a:cubicBezTo>
                  <a:cubicBezTo>
                    <a:pt x="1273" y="1721"/>
                    <a:pt x="1262" y="1813"/>
                    <a:pt x="1273" y="1911"/>
                  </a:cubicBezTo>
                  <a:cubicBezTo>
                    <a:pt x="1289" y="2052"/>
                    <a:pt x="1305" y="2270"/>
                    <a:pt x="1202" y="2384"/>
                  </a:cubicBezTo>
                  <a:cubicBezTo>
                    <a:pt x="1099" y="2503"/>
                    <a:pt x="941" y="2590"/>
                    <a:pt x="816" y="2699"/>
                  </a:cubicBezTo>
                  <a:cubicBezTo>
                    <a:pt x="696" y="2830"/>
                    <a:pt x="588" y="2971"/>
                    <a:pt x="490" y="3118"/>
                  </a:cubicBezTo>
                  <a:cubicBezTo>
                    <a:pt x="392" y="3248"/>
                    <a:pt x="310" y="3395"/>
                    <a:pt x="256" y="3547"/>
                  </a:cubicBezTo>
                  <a:cubicBezTo>
                    <a:pt x="240" y="3591"/>
                    <a:pt x="223" y="3640"/>
                    <a:pt x="202" y="3683"/>
                  </a:cubicBezTo>
                  <a:cubicBezTo>
                    <a:pt x="180" y="3710"/>
                    <a:pt x="158" y="3743"/>
                    <a:pt x="147" y="3781"/>
                  </a:cubicBezTo>
                  <a:cubicBezTo>
                    <a:pt x="137" y="3819"/>
                    <a:pt x="137" y="3862"/>
                    <a:pt x="126" y="3906"/>
                  </a:cubicBezTo>
                  <a:cubicBezTo>
                    <a:pt x="115" y="3966"/>
                    <a:pt x="93" y="4025"/>
                    <a:pt x="77" y="4085"/>
                  </a:cubicBezTo>
                  <a:cubicBezTo>
                    <a:pt x="22" y="4259"/>
                    <a:pt x="1" y="4444"/>
                    <a:pt x="11" y="4629"/>
                  </a:cubicBezTo>
                  <a:cubicBezTo>
                    <a:pt x="28" y="4819"/>
                    <a:pt x="55" y="5009"/>
                    <a:pt x="104" y="5194"/>
                  </a:cubicBezTo>
                  <a:cubicBezTo>
                    <a:pt x="153" y="5368"/>
                    <a:pt x="234" y="5537"/>
                    <a:pt x="338" y="5683"/>
                  </a:cubicBezTo>
                  <a:cubicBezTo>
                    <a:pt x="430" y="5836"/>
                    <a:pt x="544" y="5966"/>
                    <a:pt x="680" y="6086"/>
                  </a:cubicBezTo>
                  <a:cubicBezTo>
                    <a:pt x="800" y="6200"/>
                    <a:pt x="930" y="6303"/>
                    <a:pt x="1082" y="6385"/>
                  </a:cubicBezTo>
                  <a:cubicBezTo>
                    <a:pt x="1278" y="6466"/>
                    <a:pt x="1479" y="6526"/>
                    <a:pt x="1691" y="6564"/>
                  </a:cubicBezTo>
                  <a:cubicBezTo>
                    <a:pt x="1870" y="6596"/>
                    <a:pt x="2052" y="6609"/>
                    <a:pt x="2232" y="6609"/>
                  </a:cubicBezTo>
                  <a:cubicBezTo>
                    <a:pt x="2265" y="6609"/>
                    <a:pt x="2299" y="6608"/>
                    <a:pt x="2333" y="6607"/>
                  </a:cubicBezTo>
                  <a:cubicBezTo>
                    <a:pt x="2528" y="6607"/>
                    <a:pt x="2724" y="6575"/>
                    <a:pt x="2914" y="6515"/>
                  </a:cubicBezTo>
                  <a:cubicBezTo>
                    <a:pt x="3012" y="6504"/>
                    <a:pt x="3115" y="6482"/>
                    <a:pt x="3208" y="6444"/>
                  </a:cubicBezTo>
                  <a:cubicBezTo>
                    <a:pt x="3360" y="6395"/>
                    <a:pt x="3496" y="6309"/>
                    <a:pt x="3599" y="6194"/>
                  </a:cubicBezTo>
                  <a:cubicBezTo>
                    <a:pt x="3713" y="6097"/>
                    <a:pt x="3822" y="5988"/>
                    <a:pt x="3909" y="5863"/>
                  </a:cubicBezTo>
                  <a:cubicBezTo>
                    <a:pt x="4001" y="5738"/>
                    <a:pt x="4045" y="5586"/>
                    <a:pt x="4121" y="5450"/>
                  </a:cubicBezTo>
                  <a:cubicBezTo>
                    <a:pt x="4159" y="5390"/>
                    <a:pt x="4186" y="5325"/>
                    <a:pt x="4208" y="5254"/>
                  </a:cubicBezTo>
                  <a:cubicBezTo>
                    <a:pt x="4235" y="5178"/>
                    <a:pt x="4268" y="5091"/>
                    <a:pt x="4284" y="5009"/>
                  </a:cubicBezTo>
                  <a:cubicBezTo>
                    <a:pt x="4322" y="4852"/>
                    <a:pt x="4349" y="4694"/>
                    <a:pt x="4366" y="4536"/>
                  </a:cubicBezTo>
                  <a:cubicBezTo>
                    <a:pt x="4376" y="4449"/>
                    <a:pt x="4376" y="4363"/>
                    <a:pt x="4366" y="4281"/>
                  </a:cubicBezTo>
                  <a:lnTo>
                    <a:pt x="4376" y="4281"/>
                  </a:lnTo>
                  <a:cubicBezTo>
                    <a:pt x="4360" y="4199"/>
                    <a:pt x="4366" y="4118"/>
                    <a:pt x="4355" y="4036"/>
                  </a:cubicBezTo>
                  <a:cubicBezTo>
                    <a:pt x="4333" y="3966"/>
                    <a:pt x="4311" y="3900"/>
                    <a:pt x="4284" y="3830"/>
                  </a:cubicBezTo>
                  <a:cubicBezTo>
                    <a:pt x="4273" y="3797"/>
                    <a:pt x="4262" y="3770"/>
                    <a:pt x="4246" y="3737"/>
                  </a:cubicBezTo>
                  <a:cubicBezTo>
                    <a:pt x="4230" y="3699"/>
                    <a:pt x="4219" y="3661"/>
                    <a:pt x="4208" y="3618"/>
                  </a:cubicBezTo>
                  <a:cubicBezTo>
                    <a:pt x="4116" y="3308"/>
                    <a:pt x="3855" y="3058"/>
                    <a:pt x="3637" y="2830"/>
                  </a:cubicBezTo>
                  <a:cubicBezTo>
                    <a:pt x="3588" y="2781"/>
                    <a:pt x="3545" y="2726"/>
                    <a:pt x="3496" y="2683"/>
                  </a:cubicBezTo>
                  <a:cubicBezTo>
                    <a:pt x="3431" y="2634"/>
                    <a:pt x="3365" y="2590"/>
                    <a:pt x="3295" y="2552"/>
                  </a:cubicBezTo>
                  <a:cubicBezTo>
                    <a:pt x="3170" y="2455"/>
                    <a:pt x="3039" y="2373"/>
                    <a:pt x="2903" y="2302"/>
                  </a:cubicBezTo>
                  <a:cubicBezTo>
                    <a:pt x="2751" y="2237"/>
                    <a:pt x="2648" y="2096"/>
                    <a:pt x="2621" y="1938"/>
                  </a:cubicBezTo>
                  <a:cubicBezTo>
                    <a:pt x="2615" y="1857"/>
                    <a:pt x="2604" y="1781"/>
                    <a:pt x="2599" y="1704"/>
                  </a:cubicBezTo>
                  <a:cubicBezTo>
                    <a:pt x="2588" y="1672"/>
                    <a:pt x="2583" y="1645"/>
                    <a:pt x="2583" y="1612"/>
                  </a:cubicBezTo>
                  <a:cubicBezTo>
                    <a:pt x="2583" y="1563"/>
                    <a:pt x="2593" y="1520"/>
                    <a:pt x="2599" y="1476"/>
                  </a:cubicBezTo>
                  <a:cubicBezTo>
                    <a:pt x="2604" y="1400"/>
                    <a:pt x="2583" y="1329"/>
                    <a:pt x="2588" y="1259"/>
                  </a:cubicBezTo>
                  <a:cubicBezTo>
                    <a:pt x="2599" y="1172"/>
                    <a:pt x="2599" y="1085"/>
                    <a:pt x="2593" y="998"/>
                  </a:cubicBezTo>
                  <a:cubicBezTo>
                    <a:pt x="2593" y="943"/>
                    <a:pt x="2572" y="829"/>
                    <a:pt x="2604" y="780"/>
                  </a:cubicBezTo>
                  <a:cubicBezTo>
                    <a:pt x="2642" y="726"/>
                    <a:pt x="2713" y="715"/>
                    <a:pt x="2746" y="672"/>
                  </a:cubicBezTo>
                  <a:cubicBezTo>
                    <a:pt x="2795" y="612"/>
                    <a:pt x="2816" y="541"/>
                    <a:pt x="2805" y="465"/>
                  </a:cubicBezTo>
                  <a:cubicBezTo>
                    <a:pt x="2800" y="394"/>
                    <a:pt x="2778" y="318"/>
                    <a:pt x="2751" y="253"/>
                  </a:cubicBezTo>
                  <a:cubicBezTo>
                    <a:pt x="2675" y="106"/>
                    <a:pt x="2496" y="46"/>
                    <a:pt x="2349" y="25"/>
                  </a:cubicBezTo>
                  <a:cubicBezTo>
                    <a:pt x="2244" y="9"/>
                    <a:pt x="2138" y="0"/>
                    <a:pt x="2031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4259650" y="3361975"/>
              <a:ext cx="91475" cy="65875"/>
            </a:xfrm>
            <a:custGeom>
              <a:rect b="b" l="l" r="r" t="t"/>
              <a:pathLst>
                <a:path extrusionOk="0" h="2635" w="3659">
                  <a:moveTo>
                    <a:pt x="2721" y="109"/>
                  </a:moveTo>
                  <a:cubicBezTo>
                    <a:pt x="2870" y="109"/>
                    <a:pt x="3017" y="159"/>
                    <a:pt x="3137" y="258"/>
                  </a:cubicBezTo>
                  <a:cubicBezTo>
                    <a:pt x="3229" y="323"/>
                    <a:pt x="3316" y="404"/>
                    <a:pt x="3387" y="491"/>
                  </a:cubicBezTo>
                  <a:cubicBezTo>
                    <a:pt x="3403" y="519"/>
                    <a:pt x="3414" y="540"/>
                    <a:pt x="3430" y="568"/>
                  </a:cubicBezTo>
                  <a:cubicBezTo>
                    <a:pt x="3419" y="566"/>
                    <a:pt x="3407" y="566"/>
                    <a:pt x="3396" y="566"/>
                  </a:cubicBezTo>
                  <a:cubicBezTo>
                    <a:pt x="3290" y="566"/>
                    <a:pt x="3192" y="609"/>
                    <a:pt x="3093" y="638"/>
                  </a:cubicBezTo>
                  <a:cubicBezTo>
                    <a:pt x="3023" y="660"/>
                    <a:pt x="2952" y="671"/>
                    <a:pt x="2876" y="676"/>
                  </a:cubicBezTo>
                  <a:cubicBezTo>
                    <a:pt x="2800" y="687"/>
                    <a:pt x="2718" y="703"/>
                    <a:pt x="2642" y="709"/>
                  </a:cubicBezTo>
                  <a:cubicBezTo>
                    <a:pt x="2623" y="710"/>
                    <a:pt x="2604" y="710"/>
                    <a:pt x="2585" y="710"/>
                  </a:cubicBezTo>
                  <a:cubicBezTo>
                    <a:pt x="2453" y="710"/>
                    <a:pt x="2325" y="693"/>
                    <a:pt x="2196" y="660"/>
                  </a:cubicBezTo>
                  <a:cubicBezTo>
                    <a:pt x="2061" y="638"/>
                    <a:pt x="1930" y="611"/>
                    <a:pt x="1800" y="578"/>
                  </a:cubicBezTo>
                  <a:cubicBezTo>
                    <a:pt x="1734" y="562"/>
                    <a:pt x="1669" y="540"/>
                    <a:pt x="1604" y="513"/>
                  </a:cubicBezTo>
                  <a:cubicBezTo>
                    <a:pt x="1702" y="497"/>
                    <a:pt x="1805" y="470"/>
                    <a:pt x="1897" y="437"/>
                  </a:cubicBezTo>
                  <a:lnTo>
                    <a:pt x="1903" y="437"/>
                  </a:lnTo>
                  <a:cubicBezTo>
                    <a:pt x="2012" y="404"/>
                    <a:pt x="2115" y="361"/>
                    <a:pt x="2213" y="301"/>
                  </a:cubicBezTo>
                  <a:cubicBezTo>
                    <a:pt x="2294" y="236"/>
                    <a:pt x="2387" y="187"/>
                    <a:pt x="2479" y="154"/>
                  </a:cubicBezTo>
                  <a:cubicBezTo>
                    <a:pt x="2558" y="124"/>
                    <a:pt x="2640" y="109"/>
                    <a:pt x="2721" y="109"/>
                  </a:cubicBezTo>
                  <a:close/>
                  <a:moveTo>
                    <a:pt x="879" y="472"/>
                  </a:moveTo>
                  <a:cubicBezTo>
                    <a:pt x="941" y="472"/>
                    <a:pt x="1003" y="475"/>
                    <a:pt x="1066" y="481"/>
                  </a:cubicBezTo>
                  <a:cubicBezTo>
                    <a:pt x="1185" y="502"/>
                    <a:pt x="1310" y="535"/>
                    <a:pt x="1430" y="573"/>
                  </a:cubicBezTo>
                  <a:cubicBezTo>
                    <a:pt x="1631" y="622"/>
                    <a:pt x="1838" y="709"/>
                    <a:pt x="2050" y="747"/>
                  </a:cubicBezTo>
                  <a:cubicBezTo>
                    <a:pt x="2169" y="769"/>
                    <a:pt x="2289" y="790"/>
                    <a:pt x="2408" y="812"/>
                  </a:cubicBezTo>
                  <a:cubicBezTo>
                    <a:pt x="2460" y="817"/>
                    <a:pt x="2512" y="820"/>
                    <a:pt x="2565" y="820"/>
                  </a:cubicBezTo>
                  <a:cubicBezTo>
                    <a:pt x="2629" y="820"/>
                    <a:pt x="2693" y="816"/>
                    <a:pt x="2756" y="807"/>
                  </a:cubicBezTo>
                  <a:cubicBezTo>
                    <a:pt x="2887" y="796"/>
                    <a:pt x="3017" y="774"/>
                    <a:pt x="3148" y="736"/>
                  </a:cubicBezTo>
                  <a:cubicBezTo>
                    <a:pt x="3205" y="716"/>
                    <a:pt x="3311" y="669"/>
                    <a:pt x="3395" y="669"/>
                  </a:cubicBezTo>
                  <a:cubicBezTo>
                    <a:pt x="3447" y="669"/>
                    <a:pt x="3490" y="687"/>
                    <a:pt x="3506" y="741"/>
                  </a:cubicBezTo>
                  <a:cubicBezTo>
                    <a:pt x="3512" y="758"/>
                    <a:pt x="3523" y="769"/>
                    <a:pt x="3539" y="769"/>
                  </a:cubicBezTo>
                  <a:cubicBezTo>
                    <a:pt x="3534" y="828"/>
                    <a:pt x="3528" y="883"/>
                    <a:pt x="3523" y="943"/>
                  </a:cubicBezTo>
                  <a:cubicBezTo>
                    <a:pt x="3506" y="1051"/>
                    <a:pt x="3490" y="1165"/>
                    <a:pt x="3474" y="1274"/>
                  </a:cubicBezTo>
                  <a:cubicBezTo>
                    <a:pt x="3463" y="1318"/>
                    <a:pt x="3452" y="1367"/>
                    <a:pt x="3436" y="1410"/>
                  </a:cubicBezTo>
                  <a:cubicBezTo>
                    <a:pt x="3425" y="1454"/>
                    <a:pt x="3414" y="1492"/>
                    <a:pt x="3398" y="1535"/>
                  </a:cubicBezTo>
                  <a:cubicBezTo>
                    <a:pt x="3360" y="1611"/>
                    <a:pt x="3316" y="1687"/>
                    <a:pt x="3267" y="1758"/>
                  </a:cubicBezTo>
                  <a:cubicBezTo>
                    <a:pt x="3159" y="1905"/>
                    <a:pt x="3050" y="2062"/>
                    <a:pt x="2903" y="2171"/>
                  </a:cubicBezTo>
                  <a:cubicBezTo>
                    <a:pt x="2838" y="2220"/>
                    <a:pt x="2773" y="2269"/>
                    <a:pt x="2713" y="2323"/>
                  </a:cubicBezTo>
                  <a:cubicBezTo>
                    <a:pt x="2631" y="2389"/>
                    <a:pt x="2533" y="2432"/>
                    <a:pt x="2430" y="2448"/>
                  </a:cubicBezTo>
                  <a:cubicBezTo>
                    <a:pt x="2245" y="2492"/>
                    <a:pt x="2061" y="2519"/>
                    <a:pt x="1870" y="2524"/>
                  </a:cubicBezTo>
                  <a:lnTo>
                    <a:pt x="1598" y="2524"/>
                  </a:lnTo>
                  <a:cubicBezTo>
                    <a:pt x="1495" y="2524"/>
                    <a:pt x="1392" y="2514"/>
                    <a:pt x="1294" y="2486"/>
                  </a:cubicBezTo>
                  <a:cubicBezTo>
                    <a:pt x="1256" y="2470"/>
                    <a:pt x="1223" y="2459"/>
                    <a:pt x="1185" y="2448"/>
                  </a:cubicBezTo>
                  <a:cubicBezTo>
                    <a:pt x="1142" y="2437"/>
                    <a:pt x="1098" y="2427"/>
                    <a:pt x="1055" y="2416"/>
                  </a:cubicBezTo>
                  <a:cubicBezTo>
                    <a:pt x="957" y="2378"/>
                    <a:pt x="865" y="2329"/>
                    <a:pt x="778" y="2274"/>
                  </a:cubicBezTo>
                  <a:cubicBezTo>
                    <a:pt x="707" y="2225"/>
                    <a:pt x="642" y="2166"/>
                    <a:pt x="582" y="2106"/>
                  </a:cubicBezTo>
                  <a:cubicBezTo>
                    <a:pt x="511" y="2041"/>
                    <a:pt x="452" y="1970"/>
                    <a:pt x="403" y="1894"/>
                  </a:cubicBezTo>
                  <a:cubicBezTo>
                    <a:pt x="375" y="1845"/>
                    <a:pt x="337" y="1807"/>
                    <a:pt x="310" y="1758"/>
                  </a:cubicBezTo>
                  <a:cubicBezTo>
                    <a:pt x="278" y="1704"/>
                    <a:pt x="250" y="1644"/>
                    <a:pt x="234" y="1584"/>
                  </a:cubicBezTo>
                  <a:cubicBezTo>
                    <a:pt x="196" y="1492"/>
                    <a:pt x="163" y="1388"/>
                    <a:pt x="142" y="1291"/>
                  </a:cubicBezTo>
                  <a:cubicBezTo>
                    <a:pt x="120" y="1171"/>
                    <a:pt x="109" y="1057"/>
                    <a:pt x="115" y="937"/>
                  </a:cubicBezTo>
                  <a:cubicBezTo>
                    <a:pt x="115" y="883"/>
                    <a:pt x="115" y="828"/>
                    <a:pt x="120" y="774"/>
                  </a:cubicBezTo>
                  <a:lnTo>
                    <a:pt x="125" y="741"/>
                  </a:lnTo>
                  <a:cubicBezTo>
                    <a:pt x="131" y="720"/>
                    <a:pt x="142" y="698"/>
                    <a:pt x="158" y="682"/>
                  </a:cubicBezTo>
                  <a:cubicBezTo>
                    <a:pt x="207" y="638"/>
                    <a:pt x="272" y="600"/>
                    <a:pt x="337" y="584"/>
                  </a:cubicBezTo>
                  <a:cubicBezTo>
                    <a:pt x="452" y="535"/>
                    <a:pt x="571" y="497"/>
                    <a:pt x="696" y="481"/>
                  </a:cubicBezTo>
                  <a:cubicBezTo>
                    <a:pt x="756" y="475"/>
                    <a:pt x="817" y="472"/>
                    <a:pt x="879" y="472"/>
                  </a:cubicBezTo>
                  <a:close/>
                  <a:moveTo>
                    <a:pt x="2658" y="0"/>
                  </a:moveTo>
                  <a:cubicBezTo>
                    <a:pt x="2618" y="0"/>
                    <a:pt x="2579" y="5"/>
                    <a:pt x="2539" y="13"/>
                  </a:cubicBezTo>
                  <a:cubicBezTo>
                    <a:pt x="2490" y="29"/>
                    <a:pt x="2436" y="51"/>
                    <a:pt x="2381" y="73"/>
                  </a:cubicBezTo>
                  <a:cubicBezTo>
                    <a:pt x="2289" y="116"/>
                    <a:pt x="2202" y="165"/>
                    <a:pt x="2120" y="225"/>
                  </a:cubicBezTo>
                  <a:cubicBezTo>
                    <a:pt x="2006" y="285"/>
                    <a:pt x="1887" y="334"/>
                    <a:pt x="1762" y="366"/>
                  </a:cubicBezTo>
                  <a:cubicBezTo>
                    <a:pt x="1696" y="388"/>
                    <a:pt x="1631" y="404"/>
                    <a:pt x="1566" y="421"/>
                  </a:cubicBezTo>
                  <a:cubicBezTo>
                    <a:pt x="1522" y="437"/>
                    <a:pt x="1484" y="448"/>
                    <a:pt x="1441" y="459"/>
                  </a:cubicBezTo>
                  <a:cubicBezTo>
                    <a:pt x="1310" y="421"/>
                    <a:pt x="1185" y="394"/>
                    <a:pt x="1049" y="372"/>
                  </a:cubicBezTo>
                  <a:cubicBezTo>
                    <a:pt x="997" y="368"/>
                    <a:pt x="945" y="366"/>
                    <a:pt x="894" y="366"/>
                  </a:cubicBezTo>
                  <a:cubicBezTo>
                    <a:pt x="799" y="366"/>
                    <a:pt x="704" y="372"/>
                    <a:pt x="609" y="383"/>
                  </a:cubicBezTo>
                  <a:cubicBezTo>
                    <a:pt x="457" y="415"/>
                    <a:pt x="310" y="464"/>
                    <a:pt x="180" y="535"/>
                  </a:cubicBezTo>
                  <a:cubicBezTo>
                    <a:pt x="71" y="595"/>
                    <a:pt x="0" y="703"/>
                    <a:pt x="38" y="823"/>
                  </a:cubicBezTo>
                  <a:cubicBezTo>
                    <a:pt x="33" y="856"/>
                    <a:pt x="28" y="888"/>
                    <a:pt x="28" y="921"/>
                  </a:cubicBezTo>
                  <a:cubicBezTo>
                    <a:pt x="22" y="1030"/>
                    <a:pt x="22" y="1138"/>
                    <a:pt x="38" y="1247"/>
                  </a:cubicBezTo>
                  <a:cubicBezTo>
                    <a:pt x="71" y="1443"/>
                    <a:pt x="131" y="1682"/>
                    <a:pt x="245" y="1845"/>
                  </a:cubicBezTo>
                  <a:cubicBezTo>
                    <a:pt x="299" y="1921"/>
                    <a:pt x="337" y="1997"/>
                    <a:pt x="397" y="2068"/>
                  </a:cubicBezTo>
                  <a:cubicBezTo>
                    <a:pt x="468" y="2149"/>
                    <a:pt x="544" y="2225"/>
                    <a:pt x="625" y="2296"/>
                  </a:cubicBezTo>
                  <a:cubicBezTo>
                    <a:pt x="783" y="2421"/>
                    <a:pt x="963" y="2508"/>
                    <a:pt x="1153" y="2552"/>
                  </a:cubicBezTo>
                  <a:cubicBezTo>
                    <a:pt x="1191" y="2562"/>
                    <a:pt x="1223" y="2579"/>
                    <a:pt x="1261" y="2595"/>
                  </a:cubicBezTo>
                  <a:cubicBezTo>
                    <a:pt x="1310" y="2606"/>
                    <a:pt x="1354" y="2611"/>
                    <a:pt x="1403" y="2611"/>
                  </a:cubicBezTo>
                  <a:cubicBezTo>
                    <a:pt x="1517" y="2622"/>
                    <a:pt x="1626" y="2633"/>
                    <a:pt x="1740" y="2633"/>
                  </a:cubicBezTo>
                  <a:cubicBezTo>
                    <a:pt x="1766" y="2634"/>
                    <a:pt x="1791" y="2634"/>
                    <a:pt x="1817" y="2634"/>
                  </a:cubicBezTo>
                  <a:cubicBezTo>
                    <a:pt x="1998" y="2634"/>
                    <a:pt x="2179" y="2618"/>
                    <a:pt x="2360" y="2584"/>
                  </a:cubicBezTo>
                  <a:cubicBezTo>
                    <a:pt x="2452" y="2568"/>
                    <a:pt x="2550" y="2541"/>
                    <a:pt x="2637" y="2503"/>
                  </a:cubicBezTo>
                  <a:cubicBezTo>
                    <a:pt x="2724" y="2459"/>
                    <a:pt x="2800" y="2405"/>
                    <a:pt x="2870" y="2340"/>
                  </a:cubicBezTo>
                  <a:cubicBezTo>
                    <a:pt x="3034" y="2225"/>
                    <a:pt x="3175" y="2084"/>
                    <a:pt x="3289" y="1921"/>
                  </a:cubicBezTo>
                  <a:cubicBezTo>
                    <a:pt x="3316" y="1883"/>
                    <a:pt x="3354" y="1850"/>
                    <a:pt x="3381" y="1807"/>
                  </a:cubicBezTo>
                  <a:cubicBezTo>
                    <a:pt x="3409" y="1769"/>
                    <a:pt x="3441" y="1704"/>
                    <a:pt x="3468" y="1649"/>
                  </a:cubicBezTo>
                  <a:cubicBezTo>
                    <a:pt x="3490" y="1617"/>
                    <a:pt x="3512" y="1579"/>
                    <a:pt x="3523" y="1541"/>
                  </a:cubicBezTo>
                  <a:cubicBezTo>
                    <a:pt x="3539" y="1481"/>
                    <a:pt x="3561" y="1421"/>
                    <a:pt x="3577" y="1361"/>
                  </a:cubicBezTo>
                  <a:cubicBezTo>
                    <a:pt x="3610" y="1242"/>
                    <a:pt x="3615" y="1106"/>
                    <a:pt x="3637" y="975"/>
                  </a:cubicBezTo>
                  <a:cubicBezTo>
                    <a:pt x="3659" y="877"/>
                    <a:pt x="3648" y="780"/>
                    <a:pt x="3599" y="693"/>
                  </a:cubicBezTo>
                  <a:cubicBezTo>
                    <a:pt x="3610" y="627"/>
                    <a:pt x="3555" y="557"/>
                    <a:pt x="3523" y="508"/>
                  </a:cubicBezTo>
                  <a:cubicBezTo>
                    <a:pt x="3463" y="410"/>
                    <a:pt x="3392" y="328"/>
                    <a:pt x="3311" y="258"/>
                  </a:cubicBezTo>
                  <a:cubicBezTo>
                    <a:pt x="3148" y="95"/>
                    <a:pt x="2930" y="2"/>
                    <a:pt x="2702" y="2"/>
                  </a:cubicBezTo>
                  <a:cubicBezTo>
                    <a:pt x="2687" y="1"/>
                    <a:pt x="2673" y="0"/>
                    <a:pt x="2658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4292800" y="3344350"/>
              <a:ext cx="14850" cy="15650"/>
            </a:xfrm>
            <a:custGeom>
              <a:rect b="b" l="l" r="r" t="t"/>
              <a:pathLst>
                <a:path extrusionOk="0" h="626" w="594">
                  <a:moveTo>
                    <a:pt x="349" y="90"/>
                  </a:moveTo>
                  <a:cubicBezTo>
                    <a:pt x="370" y="90"/>
                    <a:pt x="392" y="93"/>
                    <a:pt x="414" y="98"/>
                  </a:cubicBezTo>
                  <a:cubicBezTo>
                    <a:pt x="457" y="126"/>
                    <a:pt x="490" y="175"/>
                    <a:pt x="495" y="223"/>
                  </a:cubicBezTo>
                  <a:cubicBezTo>
                    <a:pt x="517" y="332"/>
                    <a:pt x="506" y="446"/>
                    <a:pt x="408" y="512"/>
                  </a:cubicBezTo>
                  <a:cubicBezTo>
                    <a:pt x="389" y="525"/>
                    <a:pt x="366" y="531"/>
                    <a:pt x="342" y="531"/>
                  </a:cubicBezTo>
                  <a:cubicBezTo>
                    <a:pt x="301" y="531"/>
                    <a:pt x="256" y="515"/>
                    <a:pt x="218" y="501"/>
                  </a:cubicBezTo>
                  <a:cubicBezTo>
                    <a:pt x="137" y="479"/>
                    <a:pt x="82" y="403"/>
                    <a:pt x="99" y="321"/>
                  </a:cubicBezTo>
                  <a:cubicBezTo>
                    <a:pt x="115" y="261"/>
                    <a:pt x="147" y="207"/>
                    <a:pt x="186" y="169"/>
                  </a:cubicBezTo>
                  <a:cubicBezTo>
                    <a:pt x="213" y="136"/>
                    <a:pt x="245" y="115"/>
                    <a:pt x="283" y="98"/>
                  </a:cubicBezTo>
                  <a:cubicBezTo>
                    <a:pt x="305" y="93"/>
                    <a:pt x="327" y="90"/>
                    <a:pt x="349" y="90"/>
                  </a:cubicBezTo>
                  <a:close/>
                  <a:moveTo>
                    <a:pt x="371" y="1"/>
                  </a:moveTo>
                  <a:cubicBezTo>
                    <a:pt x="325" y="1"/>
                    <a:pt x="282" y="15"/>
                    <a:pt x="245" y="44"/>
                  </a:cubicBezTo>
                  <a:cubicBezTo>
                    <a:pt x="115" y="66"/>
                    <a:pt x="1" y="267"/>
                    <a:pt x="12" y="387"/>
                  </a:cubicBezTo>
                  <a:cubicBezTo>
                    <a:pt x="28" y="468"/>
                    <a:pt x="82" y="544"/>
                    <a:pt x="164" y="577"/>
                  </a:cubicBezTo>
                  <a:cubicBezTo>
                    <a:pt x="217" y="600"/>
                    <a:pt x="284" y="625"/>
                    <a:pt x="347" y="625"/>
                  </a:cubicBezTo>
                  <a:cubicBezTo>
                    <a:pt x="374" y="625"/>
                    <a:pt x="400" y="621"/>
                    <a:pt x="425" y="609"/>
                  </a:cubicBezTo>
                  <a:cubicBezTo>
                    <a:pt x="495" y="577"/>
                    <a:pt x="544" y="517"/>
                    <a:pt x="577" y="441"/>
                  </a:cubicBezTo>
                  <a:cubicBezTo>
                    <a:pt x="593" y="359"/>
                    <a:pt x="593" y="272"/>
                    <a:pt x="577" y="185"/>
                  </a:cubicBezTo>
                  <a:cubicBezTo>
                    <a:pt x="561" y="109"/>
                    <a:pt x="512" y="44"/>
                    <a:pt x="441" y="11"/>
                  </a:cubicBezTo>
                  <a:cubicBezTo>
                    <a:pt x="417" y="4"/>
                    <a:pt x="394" y="1"/>
                    <a:pt x="371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4295525" y="3320600"/>
              <a:ext cx="13750" cy="11925"/>
            </a:xfrm>
            <a:custGeom>
              <a:rect b="b" l="l" r="r" t="t"/>
              <a:pathLst>
                <a:path extrusionOk="0" h="477" w="550">
                  <a:moveTo>
                    <a:pt x="264" y="94"/>
                  </a:moveTo>
                  <a:cubicBezTo>
                    <a:pt x="287" y="94"/>
                    <a:pt x="310" y="97"/>
                    <a:pt x="332" y="103"/>
                  </a:cubicBezTo>
                  <a:cubicBezTo>
                    <a:pt x="419" y="141"/>
                    <a:pt x="441" y="255"/>
                    <a:pt x="370" y="315"/>
                  </a:cubicBezTo>
                  <a:cubicBezTo>
                    <a:pt x="330" y="358"/>
                    <a:pt x="269" y="394"/>
                    <a:pt x="208" y="394"/>
                  </a:cubicBezTo>
                  <a:cubicBezTo>
                    <a:pt x="177" y="394"/>
                    <a:pt x="147" y="385"/>
                    <a:pt x="120" y="363"/>
                  </a:cubicBezTo>
                  <a:cubicBezTo>
                    <a:pt x="55" y="315"/>
                    <a:pt x="115" y="135"/>
                    <a:pt x="196" y="103"/>
                  </a:cubicBezTo>
                  <a:cubicBezTo>
                    <a:pt x="218" y="97"/>
                    <a:pt x="241" y="94"/>
                    <a:pt x="264" y="94"/>
                  </a:cubicBezTo>
                  <a:close/>
                  <a:moveTo>
                    <a:pt x="243" y="0"/>
                  </a:moveTo>
                  <a:cubicBezTo>
                    <a:pt x="186" y="0"/>
                    <a:pt x="134" y="27"/>
                    <a:pt x="104" y="75"/>
                  </a:cubicBezTo>
                  <a:cubicBezTo>
                    <a:pt x="98" y="81"/>
                    <a:pt x="93" y="86"/>
                    <a:pt x="93" y="97"/>
                  </a:cubicBezTo>
                  <a:cubicBezTo>
                    <a:pt x="28" y="162"/>
                    <a:pt x="0" y="255"/>
                    <a:pt x="11" y="347"/>
                  </a:cubicBezTo>
                  <a:cubicBezTo>
                    <a:pt x="26" y="441"/>
                    <a:pt x="104" y="476"/>
                    <a:pt x="188" y="476"/>
                  </a:cubicBezTo>
                  <a:cubicBezTo>
                    <a:pt x="255" y="476"/>
                    <a:pt x="324" y="454"/>
                    <a:pt x="370" y="423"/>
                  </a:cubicBezTo>
                  <a:cubicBezTo>
                    <a:pt x="473" y="353"/>
                    <a:pt x="549" y="190"/>
                    <a:pt x="452" y="86"/>
                  </a:cubicBezTo>
                  <a:lnTo>
                    <a:pt x="452" y="81"/>
                  </a:lnTo>
                  <a:cubicBezTo>
                    <a:pt x="408" y="37"/>
                    <a:pt x="348" y="10"/>
                    <a:pt x="283" y="5"/>
                  </a:cubicBezTo>
                  <a:cubicBezTo>
                    <a:pt x="270" y="2"/>
                    <a:pt x="256" y="0"/>
                    <a:pt x="243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4295650" y="3303700"/>
              <a:ext cx="9400" cy="9400"/>
            </a:xfrm>
            <a:custGeom>
              <a:rect b="b" l="l" r="r" t="t"/>
              <a:pathLst>
                <a:path extrusionOk="0" h="376" w="376">
                  <a:moveTo>
                    <a:pt x="191" y="88"/>
                  </a:moveTo>
                  <a:cubicBezTo>
                    <a:pt x="258" y="88"/>
                    <a:pt x="294" y="187"/>
                    <a:pt x="267" y="240"/>
                  </a:cubicBezTo>
                  <a:cubicBezTo>
                    <a:pt x="246" y="278"/>
                    <a:pt x="207" y="302"/>
                    <a:pt x="165" y="302"/>
                  </a:cubicBezTo>
                  <a:cubicBezTo>
                    <a:pt x="152" y="302"/>
                    <a:pt x="139" y="300"/>
                    <a:pt x="126" y="295"/>
                  </a:cubicBezTo>
                  <a:cubicBezTo>
                    <a:pt x="82" y="284"/>
                    <a:pt x="61" y="246"/>
                    <a:pt x="66" y="208"/>
                  </a:cubicBezTo>
                  <a:cubicBezTo>
                    <a:pt x="66" y="186"/>
                    <a:pt x="72" y="159"/>
                    <a:pt x="82" y="137"/>
                  </a:cubicBezTo>
                  <a:cubicBezTo>
                    <a:pt x="88" y="137"/>
                    <a:pt x="88" y="132"/>
                    <a:pt x="93" y="126"/>
                  </a:cubicBezTo>
                  <a:cubicBezTo>
                    <a:pt x="126" y="121"/>
                    <a:pt x="148" y="88"/>
                    <a:pt x="186" y="88"/>
                  </a:cubicBezTo>
                  <a:cubicBezTo>
                    <a:pt x="187" y="88"/>
                    <a:pt x="189" y="88"/>
                    <a:pt x="191" y="88"/>
                  </a:cubicBezTo>
                  <a:close/>
                  <a:moveTo>
                    <a:pt x="179" y="1"/>
                  </a:moveTo>
                  <a:cubicBezTo>
                    <a:pt x="174" y="1"/>
                    <a:pt x="169" y="1"/>
                    <a:pt x="164" y="1"/>
                  </a:cubicBezTo>
                  <a:cubicBezTo>
                    <a:pt x="142" y="7"/>
                    <a:pt x="120" y="18"/>
                    <a:pt x="110" y="34"/>
                  </a:cubicBezTo>
                  <a:cubicBezTo>
                    <a:pt x="88" y="56"/>
                    <a:pt x="82" y="83"/>
                    <a:pt x="61" y="99"/>
                  </a:cubicBezTo>
                  <a:cubicBezTo>
                    <a:pt x="55" y="99"/>
                    <a:pt x="50" y="105"/>
                    <a:pt x="55" y="110"/>
                  </a:cubicBezTo>
                  <a:cubicBezTo>
                    <a:pt x="50" y="115"/>
                    <a:pt x="44" y="121"/>
                    <a:pt x="44" y="126"/>
                  </a:cubicBezTo>
                  <a:cubicBezTo>
                    <a:pt x="28" y="153"/>
                    <a:pt x="17" y="175"/>
                    <a:pt x="12" y="208"/>
                  </a:cubicBezTo>
                  <a:cubicBezTo>
                    <a:pt x="1" y="251"/>
                    <a:pt x="17" y="300"/>
                    <a:pt x="55" y="333"/>
                  </a:cubicBezTo>
                  <a:cubicBezTo>
                    <a:pt x="89" y="361"/>
                    <a:pt x="131" y="375"/>
                    <a:pt x="174" y="375"/>
                  </a:cubicBezTo>
                  <a:cubicBezTo>
                    <a:pt x="221" y="375"/>
                    <a:pt x="268" y="359"/>
                    <a:pt x="305" y="327"/>
                  </a:cubicBezTo>
                  <a:cubicBezTo>
                    <a:pt x="370" y="251"/>
                    <a:pt x="376" y="143"/>
                    <a:pt x="311" y="66"/>
                  </a:cubicBezTo>
                  <a:cubicBezTo>
                    <a:pt x="281" y="27"/>
                    <a:pt x="233" y="1"/>
                    <a:pt x="179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4281525" y="3280975"/>
              <a:ext cx="28825" cy="10125"/>
            </a:xfrm>
            <a:custGeom>
              <a:rect b="b" l="l" r="r" t="t"/>
              <a:pathLst>
                <a:path extrusionOk="0" h="405" w="1153">
                  <a:moveTo>
                    <a:pt x="977" y="1"/>
                  </a:moveTo>
                  <a:cubicBezTo>
                    <a:pt x="968" y="1"/>
                    <a:pt x="960" y="1"/>
                    <a:pt x="952" y="2"/>
                  </a:cubicBezTo>
                  <a:cubicBezTo>
                    <a:pt x="930" y="2"/>
                    <a:pt x="789" y="24"/>
                    <a:pt x="805" y="73"/>
                  </a:cubicBezTo>
                  <a:cubicBezTo>
                    <a:pt x="810" y="100"/>
                    <a:pt x="876" y="111"/>
                    <a:pt x="903" y="117"/>
                  </a:cubicBezTo>
                  <a:lnTo>
                    <a:pt x="952" y="122"/>
                  </a:lnTo>
                  <a:lnTo>
                    <a:pt x="941" y="122"/>
                  </a:lnTo>
                  <a:cubicBezTo>
                    <a:pt x="908" y="144"/>
                    <a:pt x="881" y="182"/>
                    <a:pt x="849" y="204"/>
                  </a:cubicBezTo>
                  <a:lnTo>
                    <a:pt x="843" y="204"/>
                  </a:lnTo>
                  <a:cubicBezTo>
                    <a:pt x="745" y="236"/>
                    <a:pt x="647" y="263"/>
                    <a:pt x="550" y="274"/>
                  </a:cubicBezTo>
                  <a:cubicBezTo>
                    <a:pt x="501" y="274"/>
                    <a:pt x="457" y="269"/>
                    <a:pt x="408" y="263"/>
                  </a:cubicBezTo>
                  <a:cubicBezTo>
                    <a:pt x="398" y="262"/>
                    <a:pt x="388" y="262"/>
                    <a:pt x="378" y="262"/>
                  </a:cubicBezTo>
                  <a:cubicBezTo>
                    <a:pt x="351" y="262"/>
                    <a:pt x="324" y="265"/>
                    <a:pt x="297" y="265"/>
                  </a:cubicBezTo>
                  <a:cubicBezTo>
                    <a:pt x="287" y="265"/>
                    <a:pt x="277" y="265"/>
                    <a:pt x="267" y="263"/>
                  </a:cubicBezTo>
                  <a:cubicBezTo>
                    <a:pt x="218" y="258"/>
                    <a:pt x="174" y="242"/>
                    <a:pt x="136" y="214"/>
                  </a:cubicBezTo>
                  <a:lnTo>
                    <a:pt x="142" y="214"/>
                  </a:lnTo>
                  <a:cubicBezTo>
                    <a:pt x="185" y="198"/>
                    <a:pt x="234" y="182"/>
                    <a:pt x="283" y="182"/>
                  </a:cubicBezTo>
                  <a:cubicBezTo>
                    <a:pt x="343" y="171"/>
                    <a:pt x="403" y="155"/>
                    <a:pt x="457" y="133"/>
                  </a:cubicBezTo>
                  <a:cubicBezTo>
                    <a:pt x="506" y="111"/>
                    <a:pt x="555" y="95"/>
                    <a:pt x="604" y="79"/>
                  </a:cubicBezTo>
                  <a:cubicBezTo>
                    <a:pt x="615" y="79"/>
                    <a:pt x="620" y="57"/>
                    <a:pt x="609" y="57"/>
                  </a:cubicBezTo>
                  <a:cubicBezTo>
                    <a:pt x="587" y="54"/>
                    <a:pt x="563" y="52"/>
                    <a:pt x="540" y="52"/>
                  </a:cubicBezTo>
                  <a:cubicBezTo>
                    <a:pt x="440" y="52"/>
                    <a:pt x="336" y="76"/>
                    <a:pt x="240" y="89"/>
                  </a:cubicBezTo>
                  <a:cubicBezTo>
                    <a:pt x="174" y="95"/>
                    <a:pt x="66" y="122"/>
                    <a:pt x="33" y="198"/>
                  </a:cubicBezTo>
                  <a:cubicBezTo>
                    <a:pt x="11" y="204"/>
                    <a:pt x="1" y="231"/>
                    <a:pt x="17" y="253"/>
                  </a:cubicBezTo>
                  <a:cubicBezTo>
                    <a:pt x="77" y="307"/>
                    <a:pt x="147" y="350"/>
                    <a:pt x="223" y="378"/>
                  </a:cubicBezTo>
                  <a:cubicBezTo>
                    <a:pt x="278" y="383"/>
                    <a:pt x="327" y="388"/>
                    <a:pt x="381" y="388"/>
                  </a:cubicBezTo>
                  <a:cubicBezTo>
                    <a:pt x="435" y="388"/>
                    <a:pt x="484" y="405"/>
                    <a:pt x="539" y="405"/>
                  </a:cubicBezTo>
                  <a:cubicBezTo>
                    <a:pt x="713" y="405"/>
                    <a:pt x="952" y="356"/>
                    <a:pt x="1082" y="231"/>
                  </a:cubicBezTo>
                  <a:cubicBezTo>
                    <a:pt x="1088" y="225"/>
                    <a:pt x="1093" y="214"/>
                    <a:pt x="1088" y="204"/>
                  </a:cubicBezTo>
                  <a:cubicBezTo>
                    <a:pt x="1104" y="193"/>
                    <a:pt x="1120" y="182"/>
                    <a:pt x="1131" y="171"/>
                  </a:cubicBezTo>
                  <a:cubicBezTo>
                    <a:pt x="1147" y="155"/>
                    <a:pt x="1153" y="133"/>
                    <a:pt x="1147" y="111"/>
                  </a:cubicBezTo>
                  <a:lnTo>
                    <a:pt x="1142" y="111"/>
                  </a:lnTo>
                  <a:cubicBezTo>
                    <a:pt x="1118" y="43"/>
                    <a:pt x="1049" y="1"/>
                    <a:pt x="977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4257325" y="3311475"/>
              <a:ext cx="14725" cy="14900"/>
            </a:xfrm>
            <a:custGeom>
              <a:rect b="b" l="l" r="r" t="t"/>
              <a:pathLst>
                <a:path extrusionOk="0" h="596" w="589">
                  <a:moveTo>
                    <a:pt x="296" y="113"/>
                  </a:moveTo>
                  <a:cubicBezTo>
                    <a:pt x="322" y="113"/>
                    <a:pt x="348" y="117"/>
                    <a:pt x="376" y="120"/>
                  </a:cubicBezTo>
                  <a:cubicBezTo>
                    <a:pt x="430" y="190"/>
                    <a:pt x="512" y="245"/>
                    <a:pt x="496" y="343"/>
                  </a:cubicBezTo>
                  <a:cubicBezTo>
                    <a:pt x="483" y="425"/>
                    <a:pt x="373" y="493"/>
                    <a:pt x="280" y="493"/>
                  </a:cubicBezTo>
                  <a:cubicBezTo>
                    <a:pt x="256" y="493"/>
                    <a:pt x="233" y="488"/>
                    <a:pt x="213" y="478"/>
                  </a:cubicBezTo>
                  <a:cubicBezTo>
                    <a:pt x="148" y="430"/>
                    <a:pt x="115" y="348"/>
                    <a:pt x="137" y="266"/>
                  </a:cubicBezTo>
                  <a:cubicBezTo>
                    <a:pt x="148" y="223"/>
                    <a:pt x="169" y="185"/>
                    <a:pt x="197" y="152"/>
                  </a:cubicBezTo>
                  <a:cubicBezTo>
                    <a:pt x="228" y="121"/>
                    <a:pt x="261" y="113"/>
                    <a:pt x="296" y="113"/>
                  </a:cubicBezTo>
                  <a:close/>
                  <a:moveTo>
                    <a:pt x="376" y="0"/>
                  </a:moveTo>
                  <a:cubicBezTo>
                    <a:pt x="352" y="0"/>
                    <a:pt x="333" y="20"/>
                    <a:pt x="333" y="49"/>
                  </a:cubicBezTo>
                  <a:cubicBezTo>
                    <a:pt x="308" y="37"/>
                    <a:pt x="279" y="30"/>
                    <a:pt x="251" y="30"/>
                  </a:cubicBezTo>
                  <a:cubicBezTo>
                    <a:pt x="218" y="30"/>
                    <a:pt x="185" y="39"/>
                    <a:pt x="159" y="60"/>
                  </a:cubicBezTo>
                  <a:cubicBezTo>
                    <a:pt x="104" y="103"/>
                    <a:pt x="66" y="158"/>
                    <a:pt x="44" y="223"/>
                  </a:cubicBezTo>
                  <a:cubicBezTo>
                    <a:pt x="1" y="353"/>
                    <a:pt x="50" y="500"/>
                    <a:pt x="169" y="571"/>
                  </a:cubicBezTo>
                  <a:cubicBezTo>
                    <a:pt x="203" y="588"/>
                    <a:pt x="239" y="595"/>
                    <a:pt x="275" y="595"/>
                  </a:cubicBezTo>
                  <a:cubicBezTo>
                    <a:pt x="389" y="595"/>
                    <a:pt x="503" y="519"/>
                    <a:pt x="561" y="424"/>
                  </a:cubicBezTo>
                  <a:cubicBezTo>
                    <a:pt x="588" y="359"/>
                    <a:pt x="588" y="283"/>
                    <a:pt x="561" y="218"/>
                  </a:cubicBezTo>
                  <a:cubicBezTo>
                    <a:pt x="528" y="147"/>
                    <a:pt x="468" y="38"/>
                    <a:pt x="398" y="6"/>
                  </a:cubicBezTo>
                  <a:cubicBezTo>
                    <a:pt x="390" y="2"/>
                    <a:pt x="383" y="0"/>
                    <a:pt x="37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4328675" y="3304575"/>
              <a:ext cx="14025" cy="13325"/>
            </a:xfrm>
            <a:custGeom>
              <a:rect b="b" l="l" r="r" t="t"/>
              <a:pathLst>
                <a:path extrusionOk="0" h="533" w="561">
                  <a:moveTo>
                    <a:pt x="262" y="86"/>
                  </a:moveTo>
                  <a:cubicBezTo>
                    <a:pt x="267" y="91"/>
                    <a:pt x="273" y="91"/>
                    <a:pt x="278" y="91"/>
                  </a:cubicBezTo>
                  <a:cubicBezTo>
                    <a:pt x="332" y="129"/>
                    <a:pt x="414" y="108"/>
                    <a:pt x="446" y="184"/>
                  </a:cubicBezTo>
                  <a:cubicBezTo>
                    <a:pt x="479" y="282"/>
                    <a:pt x="430" y="385"/>
                    <a:pt x="332" y="423"/>
                  </a:cubicBezTo>
                  <a:cubicBezTo>
                    <a:pt x="310" y="433"/>
                    <a:pt x="288" y="438"/>
                    <a:pt x="266" y="438"/>
                  </a:cubicBezTo>
                  <a:cubicBezTo>
                    <a:pt x="195" y="438"/>
                    <a:pt x="131" y="389"/>
                    <a:pt x="115" y="314"/>
                  </a:cubicBezTo>
                  <a:cubicBezTo>
                    <a:pt x="99" y="249"/>
                    <a:pt x="120" y="184"/>
                    <a:pt x="164" y="140"/>
                  </a:cubicBezTo>
                  <a:cubicBezTo>
                    <a:pt x="191" y="118"/>
                    <a:pt x="224" y="97"/>
                    <a:pt x="262" y="86"/>
                  </a:cubicBezTo>
                  <a:close/>
                  <a:moveTo>
                    <a:pt x="328" y="0"/>
                  </a:moveTo>
                  <a:cubicBezTo>
                    <a:pt x="308" y="0"/>
                    <a:pt x="287" y="4"/>
                    <a:pt x="267" y="10"/>
                  </a:cubicBezTo>
                  <a:cubicBezTo>
                    <a:pt x="262" y="15"/>
                    <a:pt x="256" y="21"/>
                    <a:pt x="251" y="26"/>
                  </a:cubicBezTo>
                  <a:cubicBezTo>
                    <a:pt x="241" y="23"/>
                    <a:pt x="230" y="21"/>
                    <a:pt x="220" y="21"/>
                  </a:cubicBezTo>
                  <a:cubicBezTo>
                    <a:pt x="128" y="21"/>
                    <a:pt x="26" y="139"/>
                    <a:pt x="12" y="227"/>
                  </a:cubicBezTo>
                  <a:cubicBezTo>
                    <a:pt x="1" y="309"/>
                    <a:pt x="22" y="396"/>
                    <a:pt x="82" y="461"/>
                  </a:cubicBezTo>
                  <a:cubicBezTo>
                    <a:pt x="126" y="510"/>
                    <a:pt x="188" y="532"/>
                    <a:pt x="256" y="532"/>
                  </a:cubicBezTo>
                  <a:cubicBezTo>
                    <a:pt x="263" y="532"/>
                    <a:pt x="270" y="532"/>
                    <a:pt x="278" y="532"/>
                  </a:cubicBezTo>
                  <a:cubicBezTo>
                    <a:pt x="436" y="521"/>
                    <a:pt x="555" y="390"/>
                    <a:pt x="555" y="233"/>
                  </a:cubicBezTo>
                  <a:cubicBezTo>
                    <a:pt x="561" y="167"/>
                    <a:pt x="528" y="97"/>
                    <a:pt x="474" y="59"/>
                  </a:cubicBezTo>
                  <a:lnTo>
                    <a:pt x="468" y="59"/>
                  </a:lnTo>
                  <a:cubicBezTo>
                    <a:pt x="429" y="20"/>
                    <a:pt x="379" y="0"/>
                    <a:pt x="328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4261550" y="3293550"/>
              <a:ext cx="8575" cy="7900"/>
            </a:xfrm>
            <a:custGeom>
              <a:rect b="b" l="l" r="r" t="t"/>
              <a:pathLst>
                <a:path extrusionOk="0" h="316" w="343">
                  <a:moveTo>
                    <a:pt x="159" y="63"/>
                  </a:moveTo>
                  <a:cubicBezTo>
                    <a:pt x="176" y="63"/>
                    <a:pt x="192" y="66"/>
                    <a:pt x="207" y="70"/>
                  </a:cubicBezTo>
                  <a:cubicBezTo>
                    <a:pt x="229" y="87"/>
                    <a:pt x="234" y="108"/>
                    <a:pt x="240" y="130"/>
                  </a:cubicBezTo>
                  <a:cubicBezTo>
                    <a:pt x="251" y="152"/>
                    <a:pt x="267" y="168"/>
                    <a:pt x="251" y="190"/>
                  </a:cubicBezTo>
                  <a:cubicBezTo>
                    <a:pt x="234" y="212"/>
                    <a:pt x="212" y="228"/>
                    <a:pt x="185" y="239"/>
                  </a:cubicBezTo>
                  <a:cubicBezTo>
                    <a:pt x="158" y="244"/>
                    <a:pt x="136" y="244"/>
                    <a:pt x="109" y="244"/>
                  </a:cubicBezTo>
                  <a:cubicBezTo>
                    <a:pt x="77" y="239"/>
                    <a:pt x="77" y="217"/>
                    <a:pt x="77" y="190"/>
                  </a:cubicBezTo>
                  <a:cubicBezTo>
                    <a:pt x="77" y="141"/>
                    <a:pt x="98" y="92"/>
                    <a:pt x="136" y="65"/>
                  </a:cubicBezTo>
                  <a:cubicBezTo>
                    <a:pt x="144" y="63"/>
                    <a:pt x="152" y="63"/>
                    <a:pt x="159" y="63"/>
                  </a:cubicBezTo>
                  <a:close/>
                  <a:moveTo>
                    <a:pt x="189" y="1"/>
                  </a:moveTo>
                  <a:cubicBezTo>
                    <a:pt x="176" y="1"/>
                    <a:pt x="164" y="4"/>
                    <a:pt x="153" y="10"/>
                  </a:cubicBezTo>
                  <a:cubicBezTo>
                    <a:pt x="150" y="8"/>
                    <a:pt x="147" y="6"/>
                    <a:pt x="145" y="6"/>
                  </a:cubicBezTo>
                  <a:cubicBezTo>
                    <a:pt x="142" y="6"/>
                    <a:pt x="139" y="8"/>
                    <a:pt x="136" y="10"/>
                  </a:cubicBezTo>
                  <a:cubicBezTo>
                    <a:pt x="49" y="43"/>
                    <a:pt x="0" y="130"/>
                    <a:pt x="11" y="222"/>
                  </a:cubicBezTo>
                  <a:cubicBezTo>
                    <a:pt x="19" y="289"/>
                    <a:pt x="77" y="316"/>
                    <a:pt x="140" y="316"/>
                  </a:cubicBezTo>
                  <a:cubicBezTo>
                    <a:pt x="164" y="316"/>
                    <a:pt x="189" y="312"/>
                    <a:pt x="212" y="304"/>
                  </a:cubicBezTo>
                  <a:cubicBezTo>
                    <a:pt x="256" y="288"/>
                    <a:pt x="289" y="260"/>
                    <a:pt x="316" y="222"/>
                  </a:cubicBezTo>
                  <a:cubicBezTo>
                    <a:pt x="343" y="174"/>
                    <a:pt x="321" y="146"/>
                    <a:pt x="305" y="103"/>
                  </a:cubicBezTo>
                  <a:cubicBezTo>
                    <a:pt x="289" y="65"/>
                    <a:pt x="278" y="32"/>
                    <a:pt x="240" y="16"/>
                  </a:cubicBezTo>
                  <a:cubicBezTo>
                    <a:pt x="224" y="6"/>
                    <a:pt x="206" y="1"/>
                    <a:pt x="189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4270300" y="3389575"/>
              <a:ext cx="4450" cy="9600"/>
            </a:xfrm>
            <a:custGeom>
              <a:rect b="b" l="l" r="r" t="t"/>
              <a:pathLst>
                <a:path extrusionOk="0" h="384" w="178">
                  <a:moveTo>
                    <a:pt x="146" y="0"/>
                  </a:moveTo>
                  <a:cubicBezTo>
                    <a:pt x="132" y="0"/>
                    <a:pt x="118" y="8"/>
                    <a:pt x="113" y="23"/>
                  </a:cubicBezTo>
                  <a:cubicBezTo>
                    <a:pt x="74" y="105"/>
                    <a:pt x="36" y="187"/>
                    <a:pt x="9" y="268"/>
                  </a:cubicBezTo>
                  <a:cubicBezTo>
                    <a:pt x="0" y="314"/>
                    <a:pt x="18" y="384"/>
                    <a:pt x="67" y="384"/>
                  </a:cubicBezTo>
                  <a:cubicBezTo>
                    <a:pt x="76" y="384"/>
                    <a:pt x="86" y="382"/>
                    <a:pt x="96" y="377"/>
                  </a:cubicBezTo>
                  <a:cubicBezTo>
                    <a:pt x="118" y="371"/>
                    <a:pt x="129" y="350"/>
                    <a:pt x="118" y="328"/>
                  </a:cubicBezTo>
                  <a:cubicBezTo>
                    <a:pt x="113" y="322"/>
                    <a:pt x="113" y="317"/>
                    <a:pt x="102" y="312"/>
                  </a:cubicBezTo>
                  <a:lnTo>
                    <a:pt x="102" y="290"/>
                  </a:lnTo>
                  <a:cubicBezTo>
                    <a:pt x="123" y="203"/>
                    <a:pt x="178" y="127"/>
                    <a:pt x="178" y="34"/>
                  </a:cubicBezTo>
                  <a:cubicBezTo>
                    <a:pt x="178" y="11"/>
                    <a:pt x="162" y="0"/>
                    <a:pt x="14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4272425" y="3395625"/>
              <a:ext cx="4225" cy="6950"/>
            </a:xfrm>
            <a:custGeom>
              <a:rect b="b" l="l" r="r" t="t"/>
              <a:pathLst>
                <a:path extrusionOk="0" h="278" w="169">
                  <a:moveTo>
                    <a:pt x="145" y="0"/>
                  </a:moveTo>
                  <a:cubicBezTo>
                    <a:pt x="142" y="0"/>
                    <a:pt x="139" y="2"/>
                    <a:pt x="136" y="4"/>
                  </a:cubicBezTo>
                  <a:cubicBezTo>
                    <a:pt x="93" y="26"/>
                    <a:pt x="66" y="64"/>
                    <a:pt x="49" y="113"/>
                  </a:cubicBezTo>
                  <a:cubicBezTo>
                    <a:pt x="33" y="151"/>
                    <a:pt x="0" y="200"/>
                    <a:pt x="17" y="249"/>
                  </a:cubicBezTo>
                  <a:cubicBezTo>
                    <a:pt x="23" y="267"/>
                    <a:pt x="41" y="277"/>
                    <a:pt x="60" y="277"/>
                  </a:cubicBezTo>
                  <a:cubicBezTo>
                    <a:pt x="74" y="277"/>
                    <a:pt x="89" y="272"/>
                    <a:pt x="98" y="260"/>
                  </a:cubicBezTo>
                  <a:cubicBezTo>
                    <a:pt x="120" y="216"/>
                    <a:pt x="136" y="167"/>
                    <a:pt x="147" y="124"/>
                  </a:cubicBezTo>
                  <a:cubicBezTo>
                    <a:pt x="153" y="97"/>
                    <a:pt x="158" y="75"/>
                    <a:pt x="163" y="48"/>
                  </a:cubicBezTo>
                  <a:cubicBezTo>
                    <a:pt x="169" y="31"/>
                    <a:pt x="169" y="15"/>
                    <a:pt x="153" y="4"/>
                  </a:cubicBezTo>
                  <a:lnTo>
                    <a:pt x="158" y="4"/>
                  </a:lnTo>
                  <a:cubicBezTo>
                    <a:pt x="153" y="2"/>
                    <a:pt x="148" y="0"/>
                    <a:pt x="14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4274725" y="3398450"/>
              <a:ext cx="4375" cy="7625"/>
            </a:xfrm>
            <a:custGeom>
              <a:rect b="b" l="l" r="r" t="t"/>
              <a:pathLst>
                <a:path extrusionOk="0" h="305" w="175">
                  <a:moveTo>
                    <a:pt x="128" y="1"/>
                  </a:moveTo>
                  <a:cubicBezTo>
                    <a:pt x="119" y="1"/>
                    <a:pt x="111" y="4"/>
                    <a:pt x="104" y="11"/>
                  </a:cubicBezTo>
                  <a:cubicBezTo>
                    <a:pt x="33" y="76"/>
                    <a:pt x="1" y="174"/>
                    <a:pt x="12" y="272"/>
                  </a:cubicBezTo>
                  <a:cubicBezTo>
                    <a:pt x="14" y="295"/>
                    <a:pt x="29" y="305"/>
                    <a:pt x="45" y="305"/>
                  </a:cubicBezTo>
                  <a:cubicBezTo>
                    <a:pt x="64" y="305"/>
                    <a:pt x="84" y="292"/>
                    <a:pt x="93" y="272"/>
                  </a:cubicBezTo>
                  <a:cubicBezTo>
                    <a:pt x="109" y="201"/>
                    <a:pt x="131" y="125"/>
                    <a:pt x="158" y="54"/>
                  </a:cubicBezTo>
                  <a:cubicBezTo>
                    <a:pt x="175" y="26"/>
                    <a:pt x="152" y="1"/>
                    <a:pt x="128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4276625" y="3402925"/>
              <a:ext cx="4250" cy="6825"/>
            </a:xfrm>
            <a:custGeom>
              <a:rect b="b" l="l" r="r" t="t"/>
              <a:pathLst>
                <a:path extrusionOk="0" h="273" w="170">
                  <a:moveTo>
                    <a:pt x="134" y="0"/>
                  </a:moveTo>
                  <a:cubicBezTo>
                    <a:pt x="116" y="0"/>
                    <a:pt x="99" y="11"/>
                    <a:pt x="99" y="33"/>
                  </a:cubicBezTo>
                  <a:lnTo>
                    <a:pt x="104" y="33"/>
                  </a:lnTo>
                  <a:cubicBezTo>
                    <a:pt x="104" y="104"/>
                    <a:pt x="1" y="185"/>
                    <a:pt x="44" y="256"/>
                  </a:cubicBezTo>
                  <a:cubicBezTo>
                    <a:pt x="50" y="267"/>
                    <a:pt x="61" y="272"/>
                    <a:pt x="72" y="272"/>
                  </a:cubicBezTo>
                  <a:cubicBezTo>
                    <a:pt x="82" y="272"/>
                    <a:pt x="93" y="267"/>
                    <a:pt x="99" y="256"/>
                  </a:cubicBezTo>
                  <a:cubicBezTo>
                    <a:pt x="115" y="223"/>
                    <a:pt x="131" y="185"/>
                    <a:pt x="142" y="153"/>
                  </a:cubicBezTo>
                  <a:cubicBezTo>
                    <a:pt x="158" y="115"/>
                    <a:pt x="169" y="71"/>
                    <a:pt x="169" y="33"/>
                  </a:cubicBezTo>
                  <a:cubicBezTo>
                    <a:pt x="169" y="11"/>
                    <a:pt x="152" y="0"/>
                    <a:pt x="13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4280850" y="3408525"/>
              <a:ext cx="2475" cy="4525"/>
            </a:xfrm>
            <a:custGeom>
              <a:rect b="b" l="l" r="r" t="t"/>
              <a:pathLst>
                <a:path extrusionOk="0" h="181" w="99">
                  <a:moveTo>
                    <a:pt x="47" y="0"/>
                  </a:moveTo>
                  <a:cubicBezTo>
                    <a:pt x="23" y="0"/>
                    <a:pt x="1" y="25"/>
                    <a:pt x="17" y="54"/>
                  </a:cubicBezTo>
                  <a:cubicBezTo>
                    <a:pt x="17" y="64"/>
                    <a:pt x="17" y="70"/>
                    <a:pt x="11" y="81"/>
                  </a:cubicBezTo>
                  <a:cubicBezTo>
                    <a:pt x="6" y="103"/>
                    <a:pt x="6" y="130"/>
                    <a:pt x="11" y="151"/>
                  </a:cubicBezTo>
                  <a:cubicBezTo>
                    <a:pt x="17" y="162"/>
                    <a:pt x="28" y="173"/>
                    <a:pt x="38" y="173"/>
                  </a:cubicBezTo>
                  <a:cubicBezTo>
                    <a:pt x="42" y="177"/>
                    <a:pt x="49" y="181"/>
                    <a:pt x="56" y="181"/>
                  </a:cubicBezTo>
                  <a:cubicBezTo>
                    <a:pt x="59" y="181"/>
                    <a:pt x="62" y="180"/>
                    <a:pt x="66" y="179"/>
                  </a:cubicBezTo>
                  <a:cubicBezTo>
                    <a:pt x="71" y="179"/>
                    <a:pt x="82" y="173"/>
                    <a:pt x="82" y="162"/>
                  </a:cubicBezTo>
                  <a:cubicBezTo>
                    <a:pt x="82" y="151"/>
                    <a:pt x="82" y="157"/>
                    <a:pt x="82" y="151"/>
                  </a:cubicBezTo>
                  <a:cubicBezTo>
                    <a:pt x="82" y="146"/>
                    <a:pt x="82" y="141"/>
                    <a:pt x="82" y="130"/>
                  </a:cubicBezTo>
                  <a:cubicBezTo>
                    <a:pt x="76" y="113"/>
                    <a:pt x="93" y="92"/>
                    <a:pt x="93" y="70"/>
                  </a:cubicBezTo>
                  <a:cubicBezTo>
                    <a:pt x="98" y="48"/>
                    <a:pt x="87" y="26"/>
                    <a:pt x="71" y="10"/>
                  </a:cubicBezTo>
                  <a:cubicBezTo>
                    <a:pt x="64" y="3"/>
                    <a:pt x="56" y="0"/>
                    <a:pt x="47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4281250" y="3409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4313450" y="3343250"/>
              <a:ext cx="16350" cy="16250"/>
            </a:xfrm>
            <a:custGeom>
              <a:rect b="b" l="l" r="r" t="t"/>
              <a:pathLst>
                <a:path extrusionOk="0" h="650" w="654">
                  <a:moveTo>
                    <a:pt x="249" y="59"/>
                  </a:moveTo>
                  <a:cubicBezTo>
                    <a:pt x="268" y="59"/>
                    <a:pt x="287" y="61"/>
                    <a:pt x="305" y="66"/>
                  </a:cubicBezTo>
                  <a:cubicBezTo>
                    <a:pt x="381" y="88"/>
                    <a:pt x="403" y="137"/>
                    <a:pt x="447" y="191"/>
                  </a:cubicBezTo>
                  <a:cubicBezTo>
                    <a:pt x="453" y="198"/>
                    <a:pt x="464" y="203"/>
                    <a:pt x="474" y="203"/>
                  </a:cubicBezTo>
                  <a:cubicBezTo>
                    <a:pt x="480" y="203"/>
                    <a:pt x="486" y="201"/>
                    <a:pt x="490" y="197"/>
                  </a:cubicBezTo>
                  <a:cubicBezTo>
                    <a:pt x="539" y="246"/>
                    <a:pt x="593" y="284"/>
                    <a:pt x="588" y="365"/>
                  </a:cubicBezTo>
                  <a:cubicBezTo>
                    <a:pt x="577" y="447"/>
                    <a:pt x="534" y="517"/>
                    <a:pt x="463" y="566"/>
                  </a:cubicBezTo>
                  <a:cubicBezTo>
                    <a:pt x="434" y="585"/>
                    <a:pt x="405" y="595"/>
                    <a:pt x="378" y="595"/>
                  </a:cubicBezTo>
                  <a:cubicBezTo>
                    <a:pt x="336" y="595"/>
                    <a:pt x="300" y="569"/>
                    <a:pt x="284" y="512"/>
                  </a:cubicBezTo>
                  <a:cubicBezTo>
                    <a:pt x="267" y="458"/>
                    <a:pt x="267" y="403"/>
                    <a:pt x="246" y="354"/>
                  </a:cubicBezTo>
                  <a:cubicBezTo>
                    <a:pt x="229" y="316"/>
                    <a:pt x="208" y="284"/>
                    <a:pt x="175" y="257"/>
                  </a:cubicBezTo>
                  <a:cubicBezTo>
                    <a:pt x="131" y="202"/>
                    <a:pt x="61" y="153"/>
                    <a:pt x="131" y="93"/>
                  </a:cubicBezTo>
                  <a:cubicBezTo>
                    <a:pt x="165" y="71"/>
                    <a:pt x="207" y="59"/>
                    <a:pt x="249" y="59"/>
                  </a:cubicBezTo>
                  <a:close/>
                  <a:moveTo>
                    <a:pt x="249" y="0"/>
                  </a:moveTo>
                  <a:cubicBezTo>
                    <a:pt x="189" y="0"/>
                    <a:pt x="131" y="18"/>
                    <a:pt x="82" y="50"/>
                  </a:cubicBezTo>
                  <a:cubicBezTo>
                    <a:pt x="34" y="88"/>
                    <a:pt x="1" y="142"/>
                    <a:pt x="44" y="197"/>
                  </a:cubicBezTo>
                  <a:cubicBezTo>
                    <a:pt x="72" y="235"/>
                    <a:pt x="110" y="262"/>
                    <a:pt x="142" y="305"/>
                  </a:cubicBezTo>
                  <a:cubicBezTo>
                    <a:pt x="180" y="354"/>
                    <a:pt x="202" y="414"/>
                    <a:pt x="213" y="479"/>
                  </a:cubicBezTo>
                  <a:cubicBezTo>
                    <a:pt x="229" y="556"/>
                    <a:pt x="256" y="632"/>
                    <a:pt x="338" y="648"/>
                  </a:cubicBezTo>
                  <a:cubicBezTo>
                    <a:pt x="348" y="649"/>
                    <a:pt x="359" y="650"/>
                    <a:pt x="369" y="650"/>
                  </a:cubicBezTo>
                  <a:cubicBezTo>
                    <a:pt x="440" y="650"/>
                    <a:pt x="507" y="618"/>
                    <a:pt x="550" y="561"/>
                  </a:cubicBezTo>
                  <a:cubicBezTo>
                    <a:pt x="615" y="501"/>
                    <a:pt x="653" y="414"/>
                    <a:pt x="648" y="327"/>
                  </a:cubicBezTo>
                  <a:lnTo>
                    <a:pt x="648" y="327"/>
                  </a:lnTo>
                  <a:lnTo>
                    <a:pt x="653" y="333"/>
                  </a:lnTo>
                  <a:cubicBezTo>
                    <a:pt x="642" y="257"/>
                    <a:pt x="583" y="159"/>
                    <a:pt x="506" y="153"/>
                  </a:cubicBezTo>
                  <a:lnTo>
                    <a:pt x="496" y="153"/>
                  </a:lnTo>
                  <a:cubicBezTo>
                    <a:pt x="474" y="115"/>
                    <a:pt x="447" y="83"/>
                    <a:pt x="420" y="50"/>
                  </a:cubicBezTo>
                  <a:cubicBezTo>
                    <a:pt x="387" y="28"/>
                    <a:pt x="349" y="12"/>
                    <a:pt x="311" y="7"/>
                  </a:cubicBezTo>
                  <a:cubicBezTo>
                    <a:pt x="290" y="2"/>
                    <a:pt x="269" y="0"/>
                    <a:pt x="24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4324325" y="3390275"/>
              <a:ext cx="12275" cy="13900"/>
            </a:xfrm>
            <a:custGeom>
              <a:rect b="b" l="l" r="r" t="t"/>
              <a:pathLst>
                <a:path extrusionOk="0" h="556" w="491">
                  <a:moveTo>
                    <a:pt x="376" y="1"/>
                  </a:moveTo>
                  <a:cubicBezTo>
                    <a:pt x="354" y="1"/>
                    <a:pt x="343" y="23"/>
                    <a:pt x="360" y="39"/>
                  </a:cubicBezTo>
                  <a:cubicBezTo>
                    <a:pt x="414" y="88"/>
                    <a:pt x="430" y="164"/>
                    <a:pt x="403" y="229"/>
                  </a:cubicBezTo>
                  <a:cubicBezTo>
                    <a:pt x="398" y="305"/>
                    <a:pt x="370" y="376"/>
                    <a:pt x="322" y="430"/>
                  </a:cubicBezTo>
                  <a:cubicBezTo>
                    <a:pt x="284" y="468"/>
                    <a:pt x="237" y="488"/>
                    <a:pt x="195" y="488"/>
                  </a:cubicBezTo>
                  <a:cubicBezTo>
                    <a:pt x="138" y="488"/>
                    <a:pt x="89" y="453"/>
                    <a:pt x="77" y="376"/>
                  </a:cubicBezTo>
                  <a:cubicBezTo>
                    <a:pt x="61" y="256"/>
                    <a:pt x="99" y="137"/>
                    <a:pt x="180" y="50"/>
                  </a:cubicBezTo>
                  <a:cubicBezTo>
                    <a:pt x="193" y="37"/>
                    <a:pt x="179" y="18"/>
                    <a:pt x="165" y="18"/>
                  </a:cubicBezTo>
                  <a:cubicBezTo>
                    <a:pt x="161" y="18"/>
                    <a:pt x="157" y="19"/>
                    <a:pt x="153" y="23"/>
                  </a:cubicBezTo>
                  <a:cubicBezTo>
                    <a:pt x="44" y="131"/>
                    <a:pt x="1" y="284"/>
                    <a:pt x="33" y="430"/>
                  </a:cubicBezTo>
                  <a:cubicBezTo>
                    <a:pt x="57" y="509"/>
                    <a:pt x="131" y="556"/>
                    <a:pt x="207" y="556"/>
                  </a:cubicBezTo>
                  <a:cubicBezTo>
                    <a:pt x="237" y="556"/>
                    <a:pt x="267" y="549"/>
                    <a:pt x="294" y="534"/>
                  </a:cubicBezTo>
                  <a:cubicBezTo>
                    <a:pt x="408" y="474"/>
                    <a:pt x="452" y="349"/>
                    <a:pt x="474" y="229"/>
                  </a:cubicBezTo>
                  <a:cubicBezTo>
                    <a:pt x="490" y="142"/>
                    <a:pt x="485" y="12"/>
                    <a:pt x="376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4" name="Google Shape;554;p27"/>
          <p:cNvSpPr/>
          <p:nvPr/>
        </p:nvSpPr>
        <p:spPr>
          <a:xfrm flipH="1" rot="4757128">
            <a:off x="3888981" y="868580"/>
            <a:ext cx="247912" cy="673185"/>
          </a:xfrm>
          <a:custGeom>
            <a:rect b="b" l="l" r="r" t="t"/>
            <a:pathLst>
              <a:path extrusionOk="0" h="11288" w="4157">
                <a:moveTo>
                  <a:pt x="517" y="391"/>
                </a:moveTo>
                <a:cubicBezTo>
                  <a:pt x="664" y="449"/>
                  <a:pt x="790" y="527"/>
                  <a:pt x="917" y="615"/>
                </a:cubicBezTo>
                <a:cubicBezTo>
                  <a:pt x="1210" y="781"/>
                  <a:pt x="1249" y="771"/>
                  <a:pt x="1405" y="469"/>
                </a:cubicBezTo>
                <a:cubicBezTo>
                  <a:pt x="1483" y="332"/>
                  <a:pt x="1561" y="195"/>
                  <a:pt x="1639" y="69"/>
                </a:cubicBezTo>
                <a:cubicBezTo>
                  <a:pt x="1649" y="49"/>
                  <a:pt x="1668" y="30"/>
                  <a:pt x="1688" y="10"/>
                </a:cubicBezTo>
                <a:cubicBezTo>
                  <a:pt x="1805" y="78"/>
                  <a:pt x="1922" y="156"/>
                  <a:pt x="2020" y="254"/>
                </a:cubicBezTo>
                <a:cubicBezTo>
                  <a:pt x="2078" y="312"/>
                  <a:pt x="2146" y="371"/>
                  <a:pt x="2195" y="420"/>
                </a:cubicBezTo>
                <a:cubicBezTo>
                  <a:pt x="2371" y="566"/>
                  <a:pt x="2488" y="566"/>
                  <a:pt x="2644" y="381"/>
                </a:cubicBezTo>
                <a:cubicBezTo>
                  <a:pt x="2751" y="264"/>
                  <a:pt x="2849" y="137"/>
                  <a:pt x="2966" y="0"/>
                </a:cubicBezTo>
                <a:cubicBezTo>
                  <a:pt x="3024" y="78"/>
                  <a:pt x="3073" y="156"/>
                  <a:pt x="3132" y="225"/>
                </a:cubicBezTo>
                <a:cubicBezTo>
                  <a:pt x="3346" y="517"/>
                  <a:pt x="3512" y="527"/>
                  <a:pt x="3766" y="283"/>
                </a:cubicBezTo>
                <a:cubicBezTo>
                  <a:pt x="3834" y="215"/>
                  <a:pt x="3902" y="156"/>
                  <a:pt x="3980" y="69"/>
                </a:cubicBezTo>
                <a:cubicBezTo>
                  <a:pt x="4010" y="303"/>
                  <a:pt x="4029" y="527"/>
                  <a:pt x="4029" y="761"/>
                </a:cubicBezTo>
                <a:cubicBezTo>
                  <a:pt x="4088" y="2790"/>
                  <a:pt x="4156" y="4829"/>
                  <a:pt x="4117" y="6858"/>
                </a:cubicBezTo>
                <a:cubicBezTo>
                  <a:pt x="4107" y="8136"/>
                  <a:pt x="4019" y="9405"/>
                  <a:pt x="3854" y="10663"/>
                </a:cubicBezTo>
                <a:cubicBezTo>
                  <a:pt x="3844" y="10770"/>
                  <a:pt x="3834" y="10878"/>
                  <a:pt x="3805" y="10985"/>
                </a:cubicBezTo>
                <a:cubicBezTo>
                  <a:pt x="3727" y="10966"/>
                  <a:pt x="3658" y="10927"/>
                  <a:pt x="3600" y="10858"/>
                </a:cubicBezTo>
                <a:cubicBezTo>
                  <a:pt x="3532" y="10790"/>
                  <a:pt x="3463" y="10722"/>
                  <a:pt x="3385" y="10653"/>
                </a:cubicBezTo>
                <a:cubicBezTo>
                  <a:pt x="3219" y="10527"/>
                  <a:pt x="3112" y="10536"/>
                  <a:pt x="2966" y="10692"/>
                </a:cubicBezTo>
                <a:cubicBezTo>
                  <a:pt x="2829" y="10848"/>
                  <a:pt x="2683" y="11005"/>
                  <a:pt x="2527" y="11161"/>
                </a:cubicBezTo>
                <a:cubicBezTo>
                  <a:pt x="2410" y="11287"/>
                  <a:pt x="2410" y="11287"/>
                  <a:pt x="2263" y="11170"/>
                </a:cubicBezTo>
                <a:cubicBezTo>
                  <a:pt x="2146" y="11063"/>
                  <a:pt x="2029" y="10966"/>
                  <a:pt x="1902" y="10868"/>
                </a:cubicBezTo>
                <a:cubicBezTo>
                  <a:pt x="1698" y="10741"/>
                  <a:pt x="1571" y="10751"/>
                  <a:pt x="1376" y="10907"/>
                </a:cubicBezTo>
                <a:cubicBezTo>
                  <a:pt x="1268" y="11005"/>
                  <a:pt x="1171" y="11112"/>
                  <a:pt x="1073" y="11219"/>
                </a:cubicBezTo>
                <a:cubicBezTo>
                  <a:pt x="995" y="11102"/>
                  <a:pt x="927" y="11005"/>
                  <a:pt x="859" y="10907"/>
                </a:cubicBezTo>
                <a:cubicBezTo>
                  <a:pt x="732" y="10751"/>
                  <a:pt x="615" y="10731"/>
                  <a:pt x="449" y="10868"/>
                </a:cubicBezTo>
                <a:cubicBezTo>
                  <a:pt x="332" y="10956"/>
                  <a:pt x="234" y="11063"/>
                  <a:pt x="98" y="11190"/>
                </a:cubicBezTo>
                <a:cubicBezTo>
                  <a:pt x="59" y="11005"/>
                  <a:pt x="39" y="10809"/>
                  <a:pt x="29" y="10614"/>
                </a:cubicBezTo>
                <a:cubicBezTo>
                  <a:pt x="20" y="9590"/>
                  <a:pt x="0" y="8556"/>
                  <a:pt x="20" y="7522"/>
                </a:cubicBezTo>
                <a:cubicBezTo>
                  <a:pt x="39" y="6732"/>
                  <a:pt x="59" y="5932"/>
                  <a:pt x="117" y="5141"/>
                </a:cubicBezTo>
                <a:cubicBezTo>
                  <a:pt x="176" y="4185"/>
                  <a:pt x="215" y="3229"/>
                  <a:pt x="273" y="2273"/>
                </a:cubicBezTo>
                <a:cubicBezTo>
                  <a:pt x="312" y="1678"/>
                  <a:pt x="381" y="1083"/>
                  <a:pt x="478" y="498"/>
                </a:cubicBezTo>
                <a:cubicBezTo>
                  <a:pt x="478" y="459"/>
                  <a:pt x="488" y="420"/>
                  <a:pt x="517" y="391"/>
                </a:cubicBezTo>
                <a:close/>
              </a:path>
            </a:pathLst>
          </a:cu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8"/>
          <p:cNvSpPr/>
          <p:nvPr/>
        </p:nvSpPr>
        <p:spPr>
          <a:xfrm>
            <a:off x="1760975" y="3202350"/>
            <a:ext cx="2876400" cy="4110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28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235.900</a:t>
            </a:r>
            <a:endParaRPr/>
          </a:p>
        </p:txBody>
      </p:sp>
      <p:sp>
        <p:nvSpPr>
          <p:cNvPr id="561" name="Google Shape;561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</a:t>
            </a:r>
            <a:endParaRPr b="1"/>
          </a:p>
        </p:txBody>
      </p:sp>
      <p:sp>
        <p:nvSpPr>
          <p:cNvPr id="562" name="Google Shape;562;p28"/>
          <p:cNvSpPr/>
          <p:nvPr/>
        </p:nvSpPr>
        <p:spPr>
          <a:xfrm>
            <a:off x="559150" y="791225"/>
            <a:ext cx="8002907" cy="3237175"/>
          </a:xfrm>
          <a:custGeom>
            <a:rect b="b" l="l" r="r" t="t"/>
            <a:pathLst>
              <a:path extrusionOk="0" h="116697" w="288497">
                <a:moveTo>
                  <a:pt x="134025" y="0"/>
                </a:moveTo>
                <a:cubicBezTo>
                  <a:pt x="174141" y="0"/>
                  <a:pt x="216563" y="2468"/>
                  <a:pt x="252728" y="19827"/>
                </a:cubicBezTo>
                <a:cubicBezTo>
                  <a:pt x="264740" y="25593"/>
                  <a:pt x="277234" y="33050"/>
                  <a:pt x="284295" y="44350"/>
                </a:cubicBezTo>
                <a:cubicBezTo>
                  <a:pt x="289873" y="53276"/>
                  <a:pt x="289619" y="66422"/>
                  <a:pt x="285077" y="75917"/>
                </a:cubicBezTo>
                <a:cubicBezTo>
                  <a:pt x="277208" y="92367"/>
                  <a:pt x="256853" y="101235"/>
                  <a:pt x="239162" y="105658"/>
                </a:cubicBezTo>
                <a:cubicBezTo>
                  <a:pt x="209777" y="113005"/>
                  <a:pt x="179178" y="115429"/>
                  <a:pt x="148896" y="116094"/>
                </a:cubicBezTo>
                <a:cubicBezTo>
                  <a:pt x="112932" y="116883"/>
                  <a:pt x="75218" y="118732"/>
                  <a:pt x="41411" y="106441"/>
                </a:cubicBezTo>
                <a:cubicBezTo>
                  <a:pt x="28025" y="101574"/>
                  <a:pt x="13311" y="95751"/>
                  <a:pt x="4887" y="84266"/>
                </a:cubicBezTo>
                <a:cubicBezTo>
                  <a:pt x="-328" y="77155"/>
                  <a:pt x="-1721" y="65637"/>
                  <a:pt x="2539" y="57916"/>
                </a:cubicBezTo>
                <a:cubicBezTo>
                  <a:pt x="9169" y="45900"/>
                  <a:pt x="21316" y="37512"/>
                  <a:pt x="32802" y="30002"/>
                </a:cubicBezTo>
                <a:cubicBezTo>
                  <a:pt x="58787" y="13012"/>
                  <a:pt x="92226" y="10604"/>
                  <a:pt x="123068" y="7044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563" name="Google Shape;563;p28"/>
          <p:cNvGrpSpPr/>
          <p:nvPr/>
        </p:nvGrpSpPr>
        <p:grpSpPr>
          <a:xfrm rot="4499358">
            <a:off x="615096" y="3094944"/>
            <a:ext cx="699466" cy="1265130"/>
            <a:chOff x="2355475" y="238125"/>
            <a:chExt cx="2835075" cy="5127825"/>
          </a:xfrm>
        </p:grpSpPr>
        <p:sp>
          <p:nvSpPr>
            <p:cNvPr id="564" name="Google Shape;564;p2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6" name="Google Shape;566;p28"/>
          <p:cNvSpPr/>
          <p:nvPr/>
        </p:nvSpPr>
        <p:spPr>
          <a:xfrm rot="-1694157">
            <a:off x="7805615" y="1029795"/>
            <a:ext cx="274798" cy="226998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7" name="Google Shape;567;p28"/>
          <p:cNvSpPr/>
          <p:nvPr/>
        </p:nvSpPr>
        <p:spPr>
          <a:xfrm rot="-1694157">
            <a:off x="8155192" y="1201195"/>
            <a:ext cx="364397" cy="77674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8" name="Google Shape;568;p28"/>
          <p:cNvSpPr/>
          <p:nvPr/>
        </p:nvSpPr>
        <p:spPr>
          <a:xfrm rot="-1694157">
            <a:off x="8363390" y="1475203"/>
            <a:ext cx="244923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9" name="Google Shape;56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9"/>
          <p:cNvSpPr/>
          <p:nvPr/>
        </p:nvSpPr>
        <p:spPr>
          <a:xfrm>
            <a:off x="2929005" y="1666820"/>
            <a:ext cx="797100" cy="797100"/>
          </a:xfrm>
          <a:prstGeom prst="pie">
            <a:avLst>
              <a:gd fmla="val 0" name="adj1"/>
              <a:gd fmla="val 18291651" name="adj2"/>
            </a:avLst>
          </a:prstGeom>
          <a:solidFill>
            <a:srgbClr val="FFF5B3"/>
          </a:solidFill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9"/>
          <p:cNvSpPr/>
          <p:nvPr/>
        </p:nvSpPr>
        <p:spPr>
          <a:xfrm>
            <a:off x="5065775" y="1666820"/>
            <a:ext cx="797100" cy="797100"/>
          </a:xfrm>
          <a:prstGeom prst="pie">
            <a:avLst>
              <a:gd fmla="val 0" name="adj1"/>
              <a:gd fmla="val 19483663" name="adj2"/>
            </a:avLst>
          </a:prstGeom>
          <a:solidFill>
            <a:srgbClr val="FFF5B3"/>
          </a:solidFill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9"/>
          <p:cNvSpPr/>
          <p:nvPr/>
        </p:nvSpPr>
        <p:spPr>
          <a:xfrm>
            <a:off x="7194250" y="1666807"/>
            <a:ext cx="797100" cy="797100"/>
          </a:xfrm>
          <a:prstGeom prst="pie">
            <a:avLst>
              <a:gd fmla="val 0" name="adj1"/>
              <a:gd fmla="val 20201364" name="adj2"/>
            </a:avLst>
          </a:prstGeom>
          <a:solidFill>
            <a:srgbClr val="FFF5B3"/>
          </a:solidFill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9"/>
          <p:cNvSpPr/>
          <p:nvPr/>
        </p:nvSpPr>
        <p:spPr>
          <a:xfrm>
            <a:off x="3022005" y="1759825"/>
            <a:ext cx="611100" cy="611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3D85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9"/>
          <p:cNvSpPr/>
          <p:nvPr/>
        </p:nvSpPr>
        <p:spPr>
          <a:xfrm>
            <a:off x="5158763" y="1759825"/>
            <a:ext cx="611100" cy="611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3D85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9"/>
          <p:cNvSpPr/>
          <p:nvPr/>
        </p:nvSpPr>
        <p:spPr>
          <a:xfrm>
            <a:off x="7287250" y="1759825"/>
            <a:ext cx="611100" cy="611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3D85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9"/>
          <p:cNvSpPr/>
          <p:nvPr/>
        </p:nvSpPr>
        <p:spPr>
          <a:xfrm>
            <a:off x="808800" y="1666820"/>
            <a:ext cx="797100" cy="7971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FFF5B3"/>
          </a:solidFill>
          <a:ln cap="flat" cmpd="sng" w="9525">
            <a:solidFill>
              <a:srgbClr val="EA0B0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29"/>
          <p:cNvSpPr/>
          <p:nvPr/>
        </p:nvSpPr>
        <p:spPr>
          <a:xfrm>
            <a:off x="901800" y="1759825"/>
            <a:ext cx="611100" cy="611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3D85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583" name="Google Shape;583;p29"/>
          <p:cNvSpPr txBox="1"/>
          <p:nvPr/>
        </p:nvSpPr>
        <p:spPr>
          <a:xfrm>
            <a:off x="6612855" y="2639347"/>
            <a:ext cx="1959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Omega</a:t>
            </a:r>
            <a:endParaRPr b="1" sz="23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84" name="Google Shape;584;p29"/>
          <p:cNvSpPr txBox="1"/>
          <p:nvPr/>
        </p:nvSpPr>
        <p:spPr>
          <a:xfrm>
            <a:off x="6612855" y="3026321"/>
            <a:ext cx="1959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85" name="Google Shape;585;p29"/>
          <p:cNvSpPr/>
          <p:nvPr/>
        </p:nvSpPr>
        <p:spPr>
          <a:xfrm>
            <a:off x="341850" y="4151775"/>
            <a:ext cx="8130996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586" name="Google Shape;586;p29"/>
          <p:cNvSpPr txBox="1"/>
          <p:nvPr/>
        </p:nvSpPr>
        <p:spPr>
          <a:xfrm>
            <a:off x="4484370" y="2639347"/>
            <a:ext cx="1959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Gamma</a:t>
            </a:r>
            <a:endParaRPr b="1" sz="23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87" name="Google Shape;587;p29"/>
          <p:cNvSpPr txBox="1"/>
          <p:nvPr/>
        </p:nvSpPr>
        <p:spPr>
          <a:xfrm>
            <a:off x="4484370" y="3026321"/>
            <a:ext cx="1959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88" name="Google Shape;588;p29"/>
          <p:cNvSpPr txBox="1"/>
          <p:nvPr/>
        </p:nvSpPr>
        <p:spPr>
          <a:xfrm>
            <a:off x="2355885" y="2639347"/>
            <a:ext cx="1959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Beta</a:t>
            </a:r>
            <a:endParaRPr b="1" sz="23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89" name="Google Shape;589;p29"/>
          <p:cNvSpPr txBox="1"/>
          <p:nvPr/>
        </p:nvSpPr>
        <p:spPr>
          <a:xfrm>
            <a:off x="2355885" y="3026321"/>
            <a:ext cx="1959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90" name="Google Shape;590;p29"/>
          <p:cNvSpPr txBox="1"/>
          <p:nvPr/>
        </p:nvSpPr>
        <p:spPr>
          <a:xfrm>
            <a:off x="227400" y="2639347"/>
            <a:ext cx="1959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Alpha</a:t>
            </a:r>
            <a:endParaRPr b="1" sz="23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91" name="Google Shape;591;p29"/>
          <p:cNvSpPr txBox="1"/>
          <p:nvPr/>
        </p:nvSpPr>
        <p:spPr>
          <a:xfrm>
            <a:off x="227400" y="3026321"/>
            <a:ext cx="1959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92" name="Google Shape;592;p29"/>
          <p:cNvSpPr txBox="1"/>
          <p:nvPr/>
        </p:nvSpPr>
        <p:spPr>
          <a:xfrm>
            <a:off x="6612855" y="1877052"/>
            <a:ext cx="1959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rPr>
              <a:t>10%</a:t>
            </a:r>
            <a:endParaRPr b="1" sz="1500">
              <a:solidFill>
                <a:srgbClr val="1C4587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93" name="Google Shape;593;p29"/>
          <p:cNvSpPr txBox="1"/>
          <p:nvPr/>
        </p:nvSpPr>
        <p:spPr>
          <a:xfrm>
            <a:off x="4484370" y="1877052"/>
            <a:ext cx="1959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rPr>
              <a:t>15%</a:t>
            </a:r>
            <a:endParaRPr b="1" sz="1500">
              <a:solidFill>
                <a:srgbClr val="1C4587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94" name="Google Shape;594;p29"/>
          <p:cNvSpPr txBox="1"/>
          <p:nvPr/>
        </p:nvSpPr>
        <p:spPr>
          <a:xfrm>
            <a:off x="2355885" y="1877052"/>
            <a:ext cx="1959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rPr>
              <a:t>20%</a:t>
            </a:r>
            <a:endParaRPr b="1" sz="1500">
              <a:solidFill>
                <a:srgbClr val="1C4587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95" name="Google Shape;595;p29"/>
          <p:cNvSpPr txBox="1"/>
          <p:nvPr/>
        </p:nvSpPr>
        <p:spPr>
          <a:xfrm>
            <a:off x="227400" y="1877052"/>
            <a:ext cx="1959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rgbClr val="1C4587"/>
                </a:solidFill>
                <a:latin typeface="Handlee"/>
                <a:ea typeface="Handlee"/>
                <a:cs typeface="Handlee"/>
                <a:sym typeface="Handlee"/>
              </a:rPr>
              <a:t>25%</a:t>
            </a:r>
            <a:endParaRPr b="1" sz="1500">
              <a:solidFill>
                <a:srgbClr val="1C4587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96" name="Google Shape;59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97" name="Google Shape;597;p29"/>
          <p:cNvSpPr/>
          <p:nvPr/>
        </p:nvSpPr>
        <p:spPr>
          <a:xfrm rot="-5400000">
            <a:off x="8506745" y="517531"/>
            <a:ext cx="226384" cy="650526"/>
          </a:xfrm>
          <a:custGeom>
            <a:rect b="b" l="l" r="r" t="t"/>
            <a:pathLst>
              <a:path extrusionOk="0" h="10908" w="3796">
                <a:moveTo>
                  <a:pt x="3698" y="4576"/>
                </a:moveTo>
                <a:cubicBezTo>
                  <a:pt x="3669" y="5532"/>
                  <a:pt x="3708" y="6830"/>
                  <a:pt x="3776" y="8127"/>
                </a:cubicBezTo>
                <a:cubicBezTo>
                  <a:pt x="3795" y="8303"/>
                  <a:pt x="3747" y="8478"/>
                  <a:pt x="3639" y="8615"/>
                </a:cubicBezTo>
                <a:cubicBezTo>
                  <a:pt x="3395" y="8927"/>
                  <a:pt x="3171" y="9249"/>
                  <a:pt x="2908" y="9542"/>
                </a:cubicBezTo>
                <a:cubicBezTo>
                  <a:pt x="2566" y="9932"/>
                  <a:pt x="2244" y="10332"/>
                  <a:pt x="1903" y="10712"/>
                </a:cubicBezTo>
                <a:cubicBezTo>
                  <a:pt x="1864" y="10761"/>
                  <a:pt x="1815" y="10800"/>
                  <a:pt x="1776" y="10849"/>
                </a:cubicBezTo>
                <a:cubicBezTo>
                  <a:pt x="1737" y="10898"/>
                  <a:pt x="1688" y="10908"/>
                  <a:pt x="1630" y="10859"/>
                </a:cubicBezTo>
                <a:cubicBezTo>
                  <a:pt x="1493" y="10761"/>
                  <a:pt x="1376" y="10644"/>
                  <a:pt x="1259" y="10517"/>
                </a:cubicBezTo>
                <a:cubicBezTo>
                  <a:pt x="995" y="10205"/>
                  <a:pt x="722" y="9893"/>
                  <a:pt x="449" y="9581"/>
                </a:cubicBezTo>
                <a:cubicBezTo>
                  <a:pt x="313" y="9415"/>
                  <a:pt x="196" y="9249"/>
                  <a:pt x="88" y="9073"/>
                </a:cubicBezTo>
                <a:cubicBezTo>
                  <a:pt x="49" y="9005"/>
                  <a:pt x="30" y="8917"/>
                  <a:pt x="30" y="8839"/>
                </a:cubicBezTo>
                <a:cubicBezTo>
                  <a:pt x="69" y="8108"/>
                  <a:pt x="30" y="7366"/>
                  <a:pt x="30" y="6635"/>
                </a:cubicBezTo>
                <a:cubicBezTo>
                  <a:pt x="0" y="5259"/>
                  <a:pt x="0" y="3874"/>
                  <a:pt x="39" y="2498"/>
                </a:cubicBezTo>
                <a:cubicBezTo>
                  <a:pt x="59" y="1776"/>
                  <a:pt x="108" y="1054"/>
                  <a:pt x="157" y="333"/>
                </a:cubicBezTo>
                <a:cubicBezTo>
                  <a:pt x="166" y="137"/>
                  <a:pt x="166" y="137"/>
                  <a:pt x="371" y="98"/>
                </a:cubicBezTo>
                <a:cubicBezTo>
                  <a:pt x="703" y="30"/>
                  <a:pt x="1044" y="1"/>
                  <a:pt x="1386" y="1"/>
                </a:cubicBezTo>
                <a:cubicBezTo>
                  <a:pt x="1903" y="11"/>
                  <a:pt x="2420" y="11"/>
                  <a:pt x="2927" y="1"/>
                </a:cubicBezTo>
                <a:cubicBezTo>
                  <a:pt x="3171" y="1"/>
                  <a:pt x="3415" y="20"/>
                  <a:pt x="3659" y="69"/>
                </a:cubicBezTo>
                <a:cubicBezTo>
                  <a:pt x="3756" y="79"/>
                  <a:pt x="3766" y="128"/>
                  <a:pt x="3766" y="206"/>
                </a:cubicBezTo>
                <a:cubicBezTo>
                  <a:pt x="3756" y="284"/>
                  <a:pt x="3766" y="391"/>
                  <a:pt x="3756" y="479"/>
                </a:cubicBezTo>
                <a:cubicBezTo>
                  <a:pt x="3708" y="1737"/>
                  <a:pt x="3708" y="2986"/>
                  <a:pt x="3698" y="4576"/>
                </a:cubicBezTo>
                <a:close/>
              </a:path>
            </a:pathLst>
          </a:custGeom>
          <a:solidFill>
            <a:srgbClr val="FFE652"/>
          </a:solidFill>
          <a:ln>
            <a:noFill/>
          </a:ln>
          <a:effectLst>
            <a:outerShdw blurRad="57150" rotWithShape="0" algn="bl" dir="21540000" dist="19050">
              <a:srgbClr val="000000">
                <a:alpha val="11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0"/>
          <p:cNvSpPr txBox="1"/>
          <p:nvPr>
            <p:ph type="title"/>
          </p:nvPr>
        </p:nvSpPr>
        <p:spPr>
          <a:xfrm>
            <a:off x="311700" y="2531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603" name="Google Shape;603;p30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</a:t>
            </a:r>
            <a:endParaRPr/>
          </a:p>
        </p:txBody>
      </p:sp>
      <p:sp>
        <p:nvSpPr>
          <p:cNvPr id="604" name="Google Shape;604;p30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61CF32"/>
                </a:solidFill>
              </a:rPr>
              <a:t>Lorem ipsum dolor sit amet</a:t>
            </a:r>
            <a:endParaRPr>
              <a:solidFill>
                <a:srgbClr val="61CF32"/>
              </a:solidFill>
            </a:endParaRPr>
          </a:p>
        </p:txBody>
      </p:sp>
      <p:grpSp>
        <p:nvGrpSpPr>
          <p:cNvPr id="605" name="Google Shape;605;p30"/>
          <p:cNvGrpSpPr/>
          <p:nvPr/>
        </p:nvGrpSpPr>
        <p:grpSpPr>
          <a:xfrm rot="4500178">
            <a:off x="1501148" y="2742021"/>
            <a:ext cx="717618" cy="1297963"/>
            <a:chOff x="2355475" y="238125"/>
            <a:chExt cx="2835075" cy="5127825"/>
          </a:xfrm>
        </p:grpSpPr>
        <p:sp>
          <p:nvSpPr>
            <p:cNvPr id="606" name="Google Shape;606;p30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0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8" name="Google Shape;608;p30"/>
          <p:cNvSpPr/>
          <p:nvPr/>
        </p:nvSpPr>
        <p:spPr>
          <a:xfrm>
            <a:off x="6846050" y="2395525"/>
            <a:ext cx="274800" cy="227000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9" name="Google Shape;609;p30"/>
          <p:cNvSpPr/>
          <p:nvPr/>
        </p:nvSpPr>
        <p:spPr>
          <a:xfrm>
            <a:off x="7102925" y="2742000"/>
            <a:ext cx="364400" cy="77675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0" name="Google Shape;610;p30"/>
          <p:cNvSpPr/>
          <p:nvPr/>
        </p:nvSpPr>
        <p:spPr>
          <a:xfrm>
            <a:off x="7180600" y="3057863"/>
            <a:ext cx="244925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1" name="Google Shape;611;p30"/>
          <p:cNvSpPr/>
          <p:nvPr/>
        </p:nvSpPr>
        <p:spPr>
          <a:xfrm rot="-143743">
            <a:off x="2597688" y="39880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12" name="Google Shape;61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618" name="Google Shape;618;p31"/>
          <p:cNvSpPr/>
          <p:nvPr/>
        </p:nvSpPr>
        <p:spPr>
          <a:xfrm>
            <a:off x="911650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31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John Doe</a:t>
            </a:r>
            <a:endParaRPr sz="2200"/>
          </a:p>
        </p:txBody>
      </p:sp>
      <p:sp>
        <p:nvSpPr>
          <p:cNvPr id="620" name="Google Shape;620;p31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621" name="Google Shape;621;p31"/>
          <p:cNvSpPr txBox="1"/>
          <p:nvPr>
            <p:ph type="title"/>
          </p:nvPr>
        </p:nvSpPr>
        <p:spPr>
          <a:xfrm>
            <a:off x="30817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Jane Doe</a:t>
            </a:r>
            <a:endParaRPr sz="2200"/>
          </a:p>
        </p:txBody>
      </p:sp>
      <p:sp>
        <p:nvSpPr>
          <p:cNvPr id="622" name="Google Shape;622;p31"/>
          <p:cNvSpPr txBox="1"/>
          <p:nvPr>
            <p:ph idx="1" type="body"/>
          </p:nvPr>
        </p:nvSpPr>
        <p:spPr>
          <a:xfrm>
            <a:off x="30817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623" name="Google Shape;623;p31"/>
          <p:cNvSpPr txBox="1"/>
          <p:nvPr>
            <p:ph type="title"/>
          </p:nvPr>
        </p:nvSpPr>
        <p:spPr>
          <a:xfrm>
            <a:off x="59191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Tim Doe</a:t>
            </a:r>
            <a:endParaRPr sz="2200"/>
          </a:p>
        </p:txBody>
      </p:sp>
      <p:sp>
        <p:nvSpPr>
          <p:cNvPr id="624" name="Google Shape;624;p31"/>
          <p:cNvSpPr txBox="1"/>
          <p:nvPr>
            <p:ph idx="1" type="body"/>
          </p:nvPr>
        </p:nvSpPr>
        <p:spPr>
          <a:xfrm>
            <a:off x="59191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625" name="Google Shape;625;p31"/>
          <p:cNvSpPr/>
          <p:nvPr/>
        </p:nvSpPr>
        <p:spPr>
          <a:xfrm>
            <a:off x="303113" y="4308625"/>
            <a:ext cx="8554600" cy="294150"/>
          </a:xfrm>
          <a:custGeom>
            <a:rect b="b" l="l" r="r" t="t"/>
            <a:pathLst>
              <a:path extrusionOk="0" h="11766" w="342184">
                <a:moveTo>
                  <a:pt x="0" y="11766"/>
                </a:moveTo>
                <a:cubicBezTo>
                  <a:pt x="13634" y="4949"/>
                  <a:pt x="28970" y="-398"/>
                  <a:pt x="44207" y="57"/>
                </a:cubicBezTo>
                <a:cubicBezTo>
                  <a:pt x="57559" y="456"/>
                  <a:pt x="70301" y="6418"/>
                  <a:pt x="83635" y="7226"/>
                </a:cubicBezTo>
                <a:cubicBezTo>
                  <a:pt x="94296" y="7872"/>
                  <a:pt x="104982" y="5612"/>
                  <a:pt x="115655" y="6031"/>
                </a:cubicBezTo>
                <a:cubicBezTo>
                  <a:pt x="125318" y="6410"/>
                  <a:pt x="134899" y="8257"/>
                  <a:pt x="144568" y="8420"/>
                </a:cubicBezTo>
                <a:cubicBezTo>
                  <a:pt x="159509" y="8672"/>
                  <a:pt x="174310" y="4836"/>
                  <a:pt x="189253" y="4836"/>
                </a:cubicBezTo>
                <a:cubicBezTo>
                  <a:pt x="240233" y="4836"/>
                  <a:pt x="291204" y="3163"/>
                  <a:pt x="342184" y="3163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pic>
        <p:nvPicPr>
          <p:cNvPr id="626" name="Google Shape;626;p31"/>
          <p:cNvPicPr preferRelativeResize="0"/>
          <p:nvPr/>
        </p:nvPicPr>
        <p:blipFill rotWithShape="1">
          <a:blip r:embed="rId3">
            <a:alphaModFix/>
          </a:blip>
          <a:srcRect b="44910" l="12099" r="21384" t="10989"/>
          <a:stretch/>
        </p:blipFill>
        <p:spPr>
          <a:xfrm>
            <a:off x="965800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7" name="Google Shape;627;p31"/>
          <p:cNvSpPr/>
          <p:nvPr/>
        </p:nvSpPr>
        <p:spPr>
          <a:xfrm>
            <a:off x="953875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28" name="Google Shape;628;p31"/>
          <p:cNvSpPr/>
          <p:nvPr/>
        </p:nvSpPr>
        <p:spPr>
          <a:xfrm>
            <a:off x="3753163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9" name="Google Shape;629;p31"/>
          <p:cNvPicPr preferRelativeResize="0"/>
          <p:nvPr/>
        </p:nvPicPr>
        <p:blipFill rotWithShape="1">
          <a:blip r:embed="rId4">
            <a:alphaModFix/>
          </a:blip>
          <a:srcRect b="23400" l="29226" r="19776" t="0"/>
          <a:stretch/>
        </p:blipFill>
        <p:spPr>
          <a:xfrm>
            <a:off x="38073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30" name="Google Shape;630;p31"/>
          <p:cNvSpPr/>
          <p:nvPr/>
        </p:nvSpPr>
        <p:spPr>
          <a:xfrm>
            <a:off x="37953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31" name="Google Shape;631;p31"/>
          <p:cNvSpPr/>
          <p:nvPr/>
        </p:nvSpPr>
        <p:spPr>
          <a:xfrm>
            <a:off x="6572563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2" name="Google Shape;632;p31"/>
          <p:cNvPicPr preferRelativeResize="0"/>
          <p:nvPr/>
        </p:nvPicPr>
        <p:blipFill rotWithShape="1">
          <a:blip r:embed="rId5">
            <a:alphaModFix/>
          </a:blip>
          <a:srcRect b="44568" l="17038" r="15403" t="1309"/>
          <a:stretch/>
        </p:blipFill>
        <p:spPr>
          <a:xfrm>
            <a:off x="66267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33" name="Google Shape;633;p31"/>
          <p:cNvSpPr/>
          <p:nvPr/>
        </p:nvSpPr>
        <p:spPr>
          <a:xfrm>
            <a:off x="66147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34" name="Google Shape;63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635" name="Google Shape;635;p31"/>
          <p:cNvSpPr/>
          <p:nvPr/>
        </p:nvSpPr>
        <p:spPr>
          <a:xfrm>
            <a:off x="5831125" y="1723575"/>
            <a:ext cx="48375" cy="1995700"/>
          </a:xfrm>
          <a:custGeom>
            <a:rect b="b" l="l" r="r" t="t"/>
            <a:pathLst>
              <a:path extrusionOk="0" h="79828" w="1935">
                <a:moveTo>
                  <a:pt x="1935" y="0"/>
                </a:moveTo>
                <a:cubicBezTo>
                  <a:pt x="-58" y="5974"/>
                  <a:pt x="1092" y="12572"/>
                  <a:pt x="967" y="18868"/>
                </a:cubicBezTo>
                <a:cubicBezTo>
                  <a:pt x="676" y="33541"/>
                  <a:pt x="913" y="48220"/>
                  <a:pt x="725" y="62895"/>
                </a:cubicBezTo>
                <a:cubicBezTo>
                  <a:pt x="653" y="68544"/>
                  <a:pt x="1782" y="74467"/>
                  <a:pt x="0" y="79828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6" name="Google Shape;636;p31"/>
          <p:cNvSpPr/>
          <p:nvPr/>
        </p:nvSpPr>
        <p:spPr>
          <a:xfrm>
            <a:off x="3011725" y="1723575"/>
            <a:ext cx="48375" cy="1995700"/>
          </a:xfrm>
          <a:custGeom>
            <a:rect b="b" l="l" r="r" t="t"/>
            <a:pathLst>
              <a:path extrusionOk="0" h="79828" w="1935">
                <a:moveTo>
                  <a:pt x="1935" y="0"/>
                </a:moveTo>
                <a:cubicBezTo>
                  <a:pt x="-58" y="5974"/>
                  <a:pt x="1092" y="12572"/>
                  <a:pt x="967" y="18868"/>
                </a:cubicBezTo>
                <a:cubicBezTo>
                  <a:pt x="676" y="33541"/>
                  <a:pt x="913" y="48220"/>
                  <a:pt x="725" y="62895"/>
                </a:cubicBezTo>
                <a:cubicBezTo>
                  <a:pt x="653" y="68544"/>
                  <a:pt x="1782" y="74467"/>
                  <a:pt x="0" y="79828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2"/>
          <p:cNvSpPr/>
          <p:nvPr/>
        </p:nvSpPr>
        <p:spPr>
          <a:xfrm rot="59980">
            <a:off x="759998" y="1695587"/>
            <a:ext cx="6396674" cy="2190631"/>
          </a:xfrm>
          <a:prstGeom prst="rect">
            <a:avLst/>
          </a:prstGeom>
          <a:solidFill>
            <a:srgbClr val="FFEFA7"/>
          </a:solidFill>
          <a:ln>
            <a:noFill/>
          </a:ln>
          <a:effectLst>
            <a:outerShdw blurRad="57150" rotWithShape="0" algn="bl" dir="5400000" dist="19050">
              <a:srgbClr val="000000">
                <a:alpha val="11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32"/>
          <p:cNvSpPr/>
          <p:nvPr/>
        </p:nvSpPr>
        <p:spPr>
          <a:xfrm rot="-5400000">
            <a:off x="6976695" y="1902931"/>
            <a:ext cx="226384" cy="650526"/>
          </a:xfrm>
          <a:custGeom>
            <a:rect b="b" l="l" r="r" t="t"/>
            <a:pathLst>
              <a:path extrusionOk="0" h="10908" w="3796">
                <a:moveTo>
                  <a:pt x="3698" y="4576"/>
                </a:moveTo>
                <a:cubicBezTo>
                  <a:pt x="3669" y="5532"/>
                  <a:pt x="3708" y="6830"/>
                  <a:pt x="3776" y="8127"/>
                </a:cubicBezTo>
                <a:cubicBezTo>
                  <a:pt x="3795" y="8303"/>
                  <a:pt x="3747" y="8478"/>
                  <a:pt x="3639" y="8615"/>
                </a:cubicBezTo>
                <a:cubicBezTo>
                  <a:pt x="3395" y="8927"/>
                  <a:pt x="3171" y="9249"/>
                  <a:pt x="2908" y="9542"/>
                </a:cubicBezTo>
                <a:cubicBezTo>
                  <a:pt x="2566" y="9932"/>
                  <a:pt x="2244" y="10332"/>
                  <a:pt x="1903" y="10712"/>
                </a:cubicBezTo>
                <a:cubicBezTo>
                  <a:pt x="1864" y="10761"/>
                  <a:pt x="1815" y="10800"/>
                  <a:pt x="1776" y="10849"/>
                </a:cubicBezTo>
                <a:cubicBezTo>
                  <a:pt x="1737" y="10898"/>
                  <a:pt x="1688" y="10908"/>
                  <a:pt x="1630" y="10859"/>
                </a:cubicBezTo>
                <a:cubicBezTo>
                  <a:pt x="1493" y="10761"/>
                  <a:pt x="1376" y="10644"/>
                  <a:pt x="1259" y="10517"/>
                </a:cubicBezTo>
                <a:cubicBezTo>
                  <a:pt x="995" y="10205"/>
                  <a:pt x="722" y="9893"/>
                  <a:pt x="449" y="9581"/>
                </a:cubicBezTo>
                <a:cubicBezTo>
                  <a:pt x="313" y="9415"/>
                  <a:pt x="196" y="9249"/>
                  <a:pt x="88" y="9073"/>
                </a:cubicBezTo>
                <a:cubicBezTo>
                  <a:pt x="49" y="9005"/>
                  <a:pt x="30" y="8917"/>
                  <a:pt x="30" y="8839"/>
                </a:cubicBezTo>
                <a:cubicBezTo>
                  <a:pt x="69" y="8108"/>
                  <a:pt x="30" y="7366"/>
                  <a:pt x="30" y="6635"/>
                </a:cubicBezTo>
                <a:cubicBezTo>
                  <a:pt x="0" y="5259"/>
                  <a:pt x="0" y="3874"/>
                  <a:pt x="39" y="2498"/>
                </a:cubicBezTo>
                <a:cubicBezTo>
                  <a:pt x="59" y="1776"/>
                  <a:pt x="108" y="1054"/>
                  <a:pt x="157" y="333"/>
                </a:cubicBezTo>
                <a:cubicBezTo>
                  <a:pt x="166" y="137"/>
                  <a:pt x="166" y="137"/>
                  <a:pt x="371" y="98"/>
                </a:cubicBezTo>
                <a:cubicBezTo>
                  <a:pt x="703" y="30"/>
                  <a:pt x="1044" y="1"/>
                  <a:pt x="1386" y="1"/>
                </a:cubicBezTo>
                <a:cubicBezTo>
                  <a:pt x="1903" y="11"/>
                  <a:pt x="2420" y="11"/>
                  <a:pt x="2927" y="1"/>
                </a:cubicBezTo>
                <a:cubicBezTo>
                  <a:pt x="3171" y="1"/>
                  <a:pt x="3415" y="20"/>
                  <a:pt x="3659" y="69"/>
                </a:cubicBezTo>
                <a:cubicBezTo>
                  <a:pt x="3756" y="79"/>
                  <a:pt x="3766" y="128"/>
                  <a:pt x="3766" y="206"/>
                </a:cubicBezTo>
                <a:cubicBezTo>
                  <a:pt x="3756" y="284"/>
                  <a:pt x="3766" y="391"/>
                  <a:pt x="3756" y="479"/>
                </a:cubicBezTo>
                <a:cubicBezTo>
                  <a:pt x="3708" y="1737"/>
                  <a:pt x="3708" y="2986"/>
                  <a:pt x="3698" y="4576"/>
                </a:cubicBezTo>
                <a:close/>
              </a:path>
            </a:pathLst>
          </a:custGeom>
          <a:solidFill>
            <a:srgbClr val="FFE6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32"/>
          <p:cNvSpPr/>
          <p:nvPr/>
        </p:nvSpPr>
        <p:spPr>
          <a:xfrm>
            <a:off x="683825" y="1597625"/>
            <a:ext cx="6396600" cy="2190600"/>
          </a:xfrm>
          <a:prstGeom prst="rect">
            <a:avLst/>
          </a:prstGeom>
          <a:solidFill>
            <a:srgbClr val="FFF7C2"/>
          </a:solidFill>
          <a:ln>
            <a:noFill/>
          </a:ln>
          <a:effectLst>
            <a:outerShdw blurRad="57150" rotWithShape="0" algn="bl" dir="5400000" dist="19050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32"/>
          <p:cNvSpPr/>
          <p:nvPr/>
        </p:nvSpPr>
        <p:spPr>
          <a:xfrm>
            <a:off x="2533875" y="2017425"/>
            <a:ext cx="2773500" cy="271800"/>
          </a:xfrm>
          <a:prstGeom prst="rect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32"/>
          <p:cNvSpPr txBox="1"/>
          <p:nvPr>
            <p:ph type="title"/>
          </p:nvPr>
        </p:nvSpPr>
        <p:spPr>
          <a:xfrm>
            <a:off x="311700" y="445025"/>
            <a:ext cx="46407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Handlee"/>
                <a:ea typeface="Handlee"/>
                <a:cs typeface="Handlee"/>
                <a:sym typeface="Handlee"/>
              </a:rPr>
              <a:t>Lorem ipsum dolor sit amet</a:t>
            </a:r>
            <a:endParaRPr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646" name="Google Shape;646;p32"/>
          <p:cNvSpPr txBox="1"/>
          <p:nvPr>
            <p:ph idx="4294967295" type="body"/>
          </p:nvPr>
        </p:nvSpPr>
        <p:spPr>
          <a:xfrm>
            <a:off x="2456050" y="1910225"/>
            <a:ext cx="4563600" cy="15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1C4587"/>
                </a:solidFill>
              </a:rPr>
              <a:t>Lorem ipsum </a:t>
            </a:r>
            <a:r>
              <a:rPr b="1" lang="es">
                <a:solidFill>
                  <a:srgbClr val="1C4587"/>
                </a:solidFill>
              </a:rPr>
              <a:t>dolor sit amet</a:t>
            </a:r>
            <a:r>
              <a:rPr lang="es">
                <a:solidFill>
                  <a:srgbClr val="1C4587"/>
                </a:solidFill>
              </a:rPr>
              <a:t>, consectetur adipiscing elit, sed do eiusmod tempor incididunt ut labore et dolore magna aliqua.</a:t>
            </a:r>
            <a:endParaRPr>
              <a:solidFill>
                <a:srgbClr val="1C4587"/>
              </a:solidFill>
            </a:endParaRPr>
          </a:p>
        </p:txBody>
      </p:sp>
      <p:sp>
        <p:nvSpPr>
          <p:cNvPr id="647" name="Google Shape;647;p32"/>
          <p:cNvSpPr/>
          <p:nvPr/>
        </p:nvSpPr>
        <p:spPr>
          <a:xfrm>
            <a:off x="2621725" y="3196025"/>
            <a:ext cx="3757559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48" name="Google Shape;64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649" name="Google Shape;649;p32"/>
          <p:cNvGrpSpPr/>
          <p:nvPr/>
        </p:nvGrpSpPr>
        <p:grpSpPr>
          <a:xfrm>
            <a:off x="1218947" y="2166726"/>
            <a:ext cx="908302" cy="1044596"/>
            <a:chOff x="3408275" y="3957500"/>
            <a:chExt cx="187275" cy="210825"/>
          </a:xfrm>
        </p:grpSpPr>
        <p:sp>
          <p:nvSpPr>
            <p:cNvPr id="650" name="Google Shape;650;p32"/>
            <p:cNvSpPr/>
            <p:nvPr/>
          </p:nvSpPr>
          <p:spPr>
            <a:xfrm>
              <a:off x="3408275" y="3957500"/>
              <a:ext cx="187275" cy="210825"/>
            </a:xfrm>
            <a:custGeom>
              <a:rect b="b" l="l" r="r" t="t"/>
              <a:pathLst>
                <a:path extrusionOk="0" h="8433" w="7491">
                  <a:moveTo>
                    <a:pt x="4648" y="4502"/>
                  </a:moveTo>
                  <a:cubicBezTo>
                    <a:pt x="4675" y="4545"/>
                    <a:pt x="4702" y="4594"/>
                    <a:pt x="4735" y="4638"/>
                  </a:cubicBezTo>
                  <a:cubicBezTo>
                    <a:pt x="4751" y="4654"/>
                    <a:pt x="4767" y="4665"/>
                    <a:pt x="4773" y="4676"/>
                  </a:cubicBezTo>
                  <a:cubicBezTo>
                    <a:pt x="4746" y="4703"/>
                    <a:pt x="4724" y="4735"/>
                    <a:pt x="4702" y="4768"/>
                  </a:cubicBezTo>
                  <a:cubicBezTo>
                    <a:pt x="4702" y="4768"/>
                    <a:pt x="4697" y="4774"/>
                    <a:pt x="4697" y="4779"/>
                  </a:cubicBezTo>
                  <a:cubicBezTo>
                    <a:pt x="4648" y="4822"/>
                    <a:pt x="4593" y="4860"/>
                    <a:pt x="4534" y="4899"/>
                  </a:cubicBezTo>
                  <a:cubicBezTo>
                    <a:pt x="4474" y="4931"/>
                    <a:pt x="4436" y="4986"/>
                    <a:pt x="4376" y="5024"/>
                  </a:cubicBezTo>
                  <a:lnTo>
                    <a:pt x="4311" y="5072"/>
                  </a:lnTo>
                  <a:cubicBezTo>
                    <a:pt x="4300" y="5072"/>
                    <a:pt x="4289" y="5078"/>
                    <a:pt x="4284" y="5083"/>
                  </a:cubicBezTo>
                  <a:cubicBezTo>
                    <a:pt x="4256" y="5105"/>
                    <a:pt x="4224" y="5127"/>
                    <a:pt x="4197" y="5149"/>
                  </a:cubicBezTo>
                  <a:cubicBezTo>
                    <a:pt x="4169" y="5170"/>
                    <a:pt x="4131" y="5198"/>
                    <a:pt x="4104" y="5225"/>
                  </a:cubicBezTo>
                  <a:cubicBezTo>
                    <a:pt x="4088" y="5241"/>
                    <a:pt x="4066" y="5274"/>
                    <a:pt x="4044" y="5284"/>
                  </a:cubicBezTo>
                  <a:cubicBezTo>
                    <a:pt x="4032" y="5291"/>
                    <a:pt x="4027" y="5294"/>
                    <a:pt x="4023" y="5294"/>
                  </a:cubicBezTo>
                  <a:cubicBezTo>
                    <a:pt x="4018" y="5294"/>
                    <a:pt x="4018" y="5285"/>
                    <a:pt x="4001" y="5268"/>
                  </a:cubicBezTo>
                  <a:cubicBezTo>
                    <a:pt x="3985" y="5246"/>
                    <a:pt x="3968" y="5225"/>
                    <a:pt x="3957" y="5198"/>
                  </a:cubicBezTo>
                  <a:cubicBezTo>
                    <a:pt x="3941" y="5176"/>
                    <a:pt x="3925" y="5149"/>
                    <a:pt x="3903" y="5132"/>
                  </a:cubicBezTo>
                  <a:lnTo>
                    <a:pt x="3903" y="5127"/>
                  </a:lnTo>
                  <a:lnTo>
                    <a:pt x="3974" y="5072"/>
                  </a:lnTo>
                  <a:cubicBezTo>
                    <a:pt x="4028" y="5029"/>
                    <a:pt x="4088" y="4996"/>
                    <a:pt x="4148" y="4958"/>
                  </a:cubicBezTo>
                  <a:cubicBezTo>
                    <a:pt x="4213" y="4904"/>
                    <a:pt x="4273" y="4855"/>
                    <a:pt x="4332" y="4795"/>
                  </a:cubicBezTo>
                  <a:cubicBezTo>
                    <a:pt x="4447" y="4703"/>
                    <a:pt x="4550" y="4605"/>
                    <a:pt x="4648" y="4502"/>
                  </a:cubicBezTo>
                  <a:close/>
                  <a:moveTo>
                    <a:pt x="2484" y="203"/>
                  </a:moveTo>
                  <a:cubicBezTo>
                    <a:pt x="2560" y="203"/>
                    <a:pt x="2636" y="205"/>
                    <a:pt x="2713" y="207"/>
                  </a:cubicBezTo>
                  <a:cubicBezTo>
                    <a:pt x="3033" y="213"/>
                    <a:pt x="3349" y="294"/>
                    <a:pt x="3631" y="447"/>
                  </a:cubicBezTo>
                  <a:cubicBezTo>
                    <a:pt x="3892" y="588"/>
                    <a:pt x="4115" y="795"/>
                    <a:pt x="4338" y="990"/>
                  </a:cubicBezTo>
                  <a:cubicBezTo>
                    <a:pt x="4447" y="1083"/>
                    <a:pt x="4539" y="1202"/>
                    <a:pt x="4642" y="1305"/>
                  </a:cubicBezTo>
                  <a:cubicBezTo>
                    <a:pt x="4680" y="1354"/>
                    <a:pt x="4713" y="1409"/>
                    <a:pt x="4740" y="1463"/>
                  </a:cubicBezTo>
                  <a:cubicBezTo>
                    <a:pt x="4778" y="1528"/>
                    <a:pt x="4822" y="1588"/>
                    <a:pt x="4860" y="1653"/>
                  </a:cubicBezTo>
                  <a:cubicBezTo>
                    <a:pt x="4898" y="1719"/>
                    <a:pt x="4925" y="1784"/>
                    <a:pt x="4952" y="1854"/>
                  </a:cubicBezTo>
                  <a:cubicBezTo>
                    <a:pt x="4963" y="1893"/>
                    <a:pt x="4963" y="1931"/>
                    <a:pt x="4979" y="1963"/>
                  </a:cubicBezTo>
                  <a:cubicBezTo>
                    <a:pt x="4996" y="1996"/>
                    <a:pt x="5006" y="2012"/>
                    <a:pt x="5023" y="2034"/>
                  </a:cubicBezTo>
                  <a:cubicBezTo>
                    <a:pt x="5072" y="2175"/>
                    <a:pt x="5110" y="2317"/>
                    <a:pt x="5126" y="2463"/>
                  </a:cubicBezTo>
                  <a:cubicBezTo>
                    <a:pt x="5180" y="2773"/>
                    <a:pt x="5159" y="3088"/>
                    <a:pt x="5066" y="3382"/>
                  </a:cubicBezTo>
                  <a:cubicBezTo>
                    <a:pt x="5023" y="3507"/>
                    <a:pt x="4974" y="3632"/>
                    <a:pt x="4909" y="3746"/>
                  </a:cubicBezTo>
                  <a:cubicBezTo>
                    <a:pt x="4838" y="3887"/>
                    <a:pt x="4729" y="3985"/>
                    <a:pt x="4637" y="4110"/>
                  </a:cubicBezTo>
                  <a:cubicBezTo>
                    <a:pt x="4539" y="4257"/>
                    <a:pt x="4430" y="4388"/>
                    <a:pt x="4305" y="4507"/>
                  </a:cubicBezTo>
                  <a:cubicBezTo>
                    <a:pt x="4245" y="4562"/>
                    <a:pt x="4175" y="4610"/>
                    <a:pt x="4115" y="4670"/>
                  </a:cubicBezTo>
                  <a:cubicBezTo>
                    <a:pt x="4055" y="4719"/>
                    <a:pt x="3990" y="4763"/>
                    <a:pt x="3925" y="4806"/>
                  </a:cubicBezTo>
                  <a:cubicBezTo>
                    <a:pt x="3854" y="4850"/>
                    <a:pt x="3783" y="4909"/>
                    <a:pt x="3718" y="4958"/>
                  </a:cubicBezTo>
                  <a:cubicBezTo>
                    <a:pt x="3658" y="5007"/>
                    <a:pt x="3593" y="5056"/>
                    <a:pt x="3528" y="5100"/>
                  </a:cubicBezTo>
                  <a:cubicBezTo>
                    <a:pt x="3512" y="5105"/>
                    <a:pt x="3501" y="5116"/>
                    <a:pt x="3484" y="5121"/>
                  </a:cubicBezTo>
                  <a:cubicBezTo>
                    <a:pt x="3376" y="5149"/>
                    <a:pt x="3267" y="5170"/>
                    <a:pt x="3164" y="5208"/>
                  </a:cubicBezTo>
                  <a:cubicBezTo>
                    <a:pt x="3044" y="5246"/>
                    <a:pt x="2925" y="5246"/>
                    <a:pt x="2805" y="5274"/>
                  </a:cubicBezTo>
                  <a:cubicBezTo>
                    <a:pt x="2716" y="5293"/>
                    <a:pt x="2621" y="5301"/>
                    <a:pt x="2525" y="5301"/>
                  </a:cubicBezTo>
                  <a:cubicBezTo>
                    <a:pt x="2352" y="5301"/>
                    <a:pt x="2174" y="5274"/>
                    <a:pt x="2017" y="5236"/>
                  </a:cubicBezTo>
                  <a:cubicBezTo>
                    <a:pt x="1778" y="5176"/>
                    <a:pt x="1555" y="5072"/>
                    <a:pt x="1359" y="4926"/>
                  </a:cubicBezTo>
                  <a:cubicBezTo>
                    <a:pt x="1250" y="4860"/>
                    <a:pt x="1152" y="4790"/>
                    <a:pt x="1060" y="4703"/>
                  </a:cubicBezTo>
                  <a:cubicBezTo>
                    <a:pt x="968" y="4621"/>
                    <a:pt x="886" y="4523"/>
                    <a:pt x="815" y="4415"/>
                  </a:cubicBezTo>
                  <a:cubicBezTo>
                    <a:pt x="761" y="4328"/>
                    <a:pt x="690" y="4268"/>
                    <a:pt x="636" y="4181"/>
                  </a:cubicBezTo>
                  <a:cubicBezTo>
                    <a:pt x="571" y="4078"/>
                    <a:pt x="506" y="3964"/>
                    <a:pt x="446" y="3849"/>
                  </a:cubicBezTo>
                  <a:cubicBezTo>
                    <a:pt x="337" y="3599"/>
                    <a:pt x="266" y="3338"/>
                    <a:pt x="239" y="3067"/>
                  </a:cubicBezTo>
                  <a:cubicBezTo>
                    <a:pt x="212" y="2806"/>
                    <a:pt x="223" y="2545"/>
                    <a:pt x="266" y="2289"/>
                  </a:cubicBezTo>
                  <a:cubicBezTo>
                    <a:pt x="288" y="2164"/>
                    <a:pt x="332" y="2045"/>
                    <a:pt x="359" y="1920"/>
                  </a:cubicBezTo>
                  <a:cubicBezTo>
                    <a:pt x="381" y="1789"/>
                    <a:pt x="419" y="1664"/>
                    <a:pt x="473" y="1539"/>
                  </a:cubicBezTo>
                  <a:cubicBezTo>
                    <a:pt x="495" y="1490"/>
                    <a:pt x="538" y="1452"/>
                    <a:pt x="560" y="1398"/>
                  </a:cubicBezTo>
                  <a:cubicBezTo>
                    <a:pt x="582" y="1338"/>
                    <a:pt x="603" y="1278"/>
                    <a:pt x="636" y="1224"/>
                  </a:cubicBezTo>
                  <a:cubicBezTo>
                    <a:pt x="701" y="1110"/>
                    <a:pt x="799" y="1012"/>
                    <a:pt x="875" y="903"/>
                  </a:cubicBezTo>
                  <a:cubicBezTo>
                    <a:pt x="908" y="854"/>
                    <a:pt x="935" y="800"/>
                    <a:pt x="968" y="751"/>
                  </a:cubicBezTo>
                  <a:cubicBezTo>
                    <a:pt x="1017" y="691"/>
                    <a:pt x="1071" y="631"/>
                    <a:pt x="1131" y="583"/>
                  </a:cubicBezTo>
                  <a:cubicBezTo>
                    <a:pt x="1201" y="517"/>
                    <a:pt x="1278" y="463"/>
                    <a:pt x="1359" y="419"/>
                  </a:cubicBezTo>
                  <a:cubicBezTo>
                    <a:pt x="1506" y="354"/>
                    <a:pt x="1663" y="300"/>
                    <a:pt x="1821" y="267"/>
                  </a:cubicBezTo>
                  <a:cubicBezTo>
                    <a:pt x="1968" y="240"/>
                    <a:pt x="2115" y="229"/>
                    <a:pt x="2256" y="207"/>
                  </a:cubicBezTo>
                  <a:cubicBezTo>
                    <a:pt x="2332" y="205"/>
                    <a:pt x="2408" y="203"/>
                    <a:pt x="2484" y="203"/>
                  </a:cubicBezTo>
                  <a:close/>
                  <a:moveTo>
                    <a:pt x="5091" y="4703"/>
                  </a:moveTo>
                  <a:cubicBezTo>
                    <a:pt x="5107" y="4703"/>
                    <a:pt x="5124" y="4706"/>
                    <a:pt x="5142" y="4714"/>
                  </a:cubicBezTo>
                  <a:cubicBezTo>
                    <a:pt x="5202" y="4741"/>
                    <a:pt x="5262" y="4779"/>
                    <a:pt x="5316" y="4822"/>
                  </a:cubicBezTo>
                  <a:cubicBezTo>
                    <a:pt x="5376" y="4860"/>
                    <a:pt x="5430" y="4899"/>
                    <a:pt x="5485" y="4942"/>
                  </a:cubicBezTo>
                  <a:cubicBezTo>
                    <a:pt x="5528" y="4980"/>
                    <a:pt x="5566" y="5029"/>
                    <a:pt x="5604" y="5078"/>
                  </a:cubicBezTo>
                  <a:cubicBezTo>
                    <a:pt x="5642" y="5138"/>
                    <a:pt x="5697" y="5181"/>
                    <a:pt x="5740" y="5236"/>
                  </a:cubicBezTo>
                  <a:cubicBezTo>
                    <a:pt x="5822" y="5344"/>
                    <a:pt x="5920" y="5437"/>
                    <a:pt x="6001" y="5540"/>
                  </a:cubicBezTo>
                  <a:cubicBezTo>
                    <a:pt x="6034" y="5594"/>
                    <a:pt x="6072" y="5643"/>
                    <a:pt x="6115" y="5687"/>
                  </a:cubicBezTo>
                  <a:cubicBezTo>
                    <a:pt x="6170" y="5730"/>
                    <a:pt x="6213" y="5785"/>
                    <a:pt x="6257" y="5839"/>
                  </a:cubicBezTo>
                  <a:cubicBezTo>
                    <a:pt x="6338" y="5953"/>
                    <a:pt x="6420" y="6067"/>
                    <a:pt x="6507" y="6187"/>
                  </a:cubicBezTo>
                  <a:cubicBezTo>
                    <a:pt x="6539" y="6230"/>
                    <a:pt x="6577" y="6263"/>
                    <a:pt x="6615" y="6306"/>
                  </a:cubicBezTo>
                  <a:cubicBezTo>
                    <a:pt x="6659" y="6361"/>
                    <a:pt x="6681" y="6426"/>
                    <a:pt x="6724" y="6480"/>
                  </a:cubicBezTo>
                  <a:cubicBezTo>
                    <a:pt x="6817" y="6578"/>
                    <a:pt x="6898" y="6676"/>
                    <a:pt x="6980" y="6779"/>
                  </a:cubicBezTo>
                  <a:cubicBezTo>
                    <a:pt x="7029" y="6839"/>
                    <a:pt x="7078" y="6899"/>
                    <a:pt x="7116" y="6959"/>
                  </a:cubicBezTo>
                  <a:cubicBezTo>
                    <a:pt x="7159" y="7013"/>
                    <a:pt x="7197" y="7067"/>
                    <a:pt x="7224" y="7127"/>
                  </a:cubicBezTo>
                  <a:cubicBezTo>
                    <a:pt x="7246" y="7203"/>
                    <a:pt x="7170" y="7274"/>
                    <a:pt x="7132" y="7334"/>
                  </a:cubicBezTo>
                  <a:lnTo>
                    <a:pt x="7137" y="7328"/>
                  </a:lnTo>
                  <a:lnTo>
                    <a:pt x="7137" y="7328"/>
                  </a:lnTo>
                  <a:cubicBezTo>
                    <a:pt x="7099" y="7372"/>
                    <a:pt x="7061" y="7421"/>
                    <a:pt x="7034" y="7475"/>
                  </a:cubicBezTo>
                  <a:cubicBezTo>
                    <a:pt x="7025" y="7511"/>
                    <a:pt x="7053" y="7539"/>
                    <a:pt x="7084" y="7539"/>
                  </a:cubicBezTo>
                  <a:cubicBezTo>
                    <a:pt x="7091" y="7539"/>
                    <a:pt x="7098" y="7538"/>
                    <a:pt x="7105" y="7535"/>
                  </a:cubicBezTo>
                  <a:lnTo>
                    <a:pt x="7105" y="7535"/>
                  </a:lnTo>
                  <a:cubicBezTo>
                    <a:pt x="6963" y="7665"/>
                    <a:pt x="6817" y="7785"/>
                    <a:pt x="6659" y="7899"/>
                  </a:cubicBezTo>
                  <a:cubicBezTo>
                    <a:pt x="6588" y="7948"/>
                    <a:pt x="6512" y="7992"/>
                    <a:pt x="6436" y="8035"/>
                  </a:cubicBezTo>
                  <a:cubicBezTo>
                    <a:pt x="6393" y="8057"/>
                    <a:pt x="6355" y="8089"/>
                    <a:pt x="6311" y="8117"/>
                  </a:cubicBezTo>
                  <a:cubicBezTo>
                    <a:pt x="6284" y="8133"/>
                    <a:pt x="6220" y="8197"/>
                    <a:pt x="6187" y="8203"/>
                  </a:cubicBezTo>
                  <a:lnTo>
                    <a:pt x="6187" y="8203"/>
                  </a:lnTo>
                  <a:cubicBezTo>
                    <a:pt x="6221" y="8195"/>
                    <a:pt x="6072" y="8067"/>
                    <a:pt x="6056" y="8051"/>
                  </a:cubicBezTo>
                  <a:cubicBezTo>
                    <a:pt x="5974" y="7986"/>
                    <a:pt x="5898" y="7899"/>
                    <a:pt x="5822" y="7823"/>
                  </a:cubicBezTo>
                  <a:cubicBezTo>
                    <a:pt x="5670" y="7676"/>
                    <a:pt x="5523" y="7524"/>
                    <a:pt x="5382" y="7366"/>
                  </a:cubicBezTo>
                  <a:cubicBezTo>
                    <a:pt x="5251" y="7225"/>
                    <a:pt x="5115" y="7067"/>
                    <a:pt x="4974" y="6937"/>
                  </a:cubicBezTo>
                  <a:cubicBezTo>
                    <a:pt x="4909" y="6877"/>
                    <a:pt x="4843" y="6828"/>
                    <a:pt x="4784" y="6763"/>
                  </a:cubicBezTo>
                  <a:cubicBezTo>
                    <a:pt x="4718" y="6687"/>
                    <a:pt x="4648" y="6600"/>
                    <a:pt x="4582" y="6518"/>
                  </a:cubicBezTo>
                  <a:cubicBezTo>
                    <a:pt x="4523" y="6442"/>
                    <a:pt x="4457" y="6372"/>
                    <a:pt x="4392" y="6306"/>
                  </a:cubicBezTo>
                  <a:cubicBezTo>
                    <a:pt x="4322" y="6230"/>
                    <a:pt x="4256" y="6149"/>
                    <a:pt x="4207" y="6062"/>
                  </a:cubicBezTo>
                  <a:cubicBezTo>
                    <a:pt x="4169" y="6013"/>
                    <a:pt x="4137" y="5959"/>
                    <a:pt x="4110" y="5904"/>
                  </a:cubicBezTo>
                  <a:cubicBezTo>
                    <a:pt x="4093" y="5855"/>
                    <a:pt x="4077" y="5812"/>
                    <a:pt x="4050" y="5768"/>
                  </a:cubicBezTo>
                  <a:cubicBezTo>
                    <a:pt x="4028" y="5730"/>
                    <a:pt x="3963" y="5670"/>
                    <a:pt x="3957" y="5632"/>
                  </a:cubicBezTo>
                  <a:cubicBezTo>
                    <a:pt x="3952" y="5589"/>
                    <a:pt x="4001" y="5562"/>
                    <a:pt x="4028" y="5535"/>
                  </a:cubicBezTo>
                  <a:cubicBezTo>
                    <a:pt x="4061" y="5491"/>
                    <a:pt x="4099" y="5448"/>
                    <a:pt x="4142" y="5410"/>
                  </a:cubicBezTo>
                  <a:cubicBezTo>
                    <a:pt x="4180" y="5388"/>
                    <a:pt x="4213" y="5355"/>
                    <a:pt x="4251" y="5328"/>
                  </a:cubicBezTo>
                  <a:cubicBezTo>
                    <a:pt x="4332" y="5257"/>
                    <a:pt x="4430" y="5214"/>
                    <a:pt x="4512" y="5149"/>
                  </a:cubicBezTo>
                  <a:cubicBezTo>
                    <a:pt x="4544" y="5116"/>
                    <a:pt x="4577" y="5078"/>
                    <a:pt x="4610" y="5045"/>
                  </a:cubicBezTo>
                  <a:cubicBezTo>
                    <a:pt x="4648" y="5007"/>
                    <a:pt x="4686" y="4996"/>
                    <a:pt x="4724" y="4964"/>
                  </a:cubicBezTo>
                  <a:cubicBezTo>
                    <a:pt x="4784" y="4909"/>
                    <a:pt x="4843" y="4850"/>
                    <a:pt x="4892" y="4784"/>
                  </a:cubicBezTo>
                  <a:lnTo>
                    <a:pt x="4903" y="4768"/>
                  </a:lnTo>
                  <a:cubicBezTo>
                    <a:pt x="4925" y="4763"/>
                    <a:pt x="4941" y="4752"/>
                    <a:pt x="4958" y="4746"/>
                  </a:cubicBezTo>
                  <a:cubicBezTo>
                    <a:pt x="5009" y="4726"/>
                    <a:pt x="5047" y="4703"/>
                    <a:pt x="5091" y="4703"/>
                  </a:cubicBezTo>
                  <a:close/>
                  <a:moveTo>
                    <a:pt x="2617" y="1"/>
                  </a:moveTo>
                  <a:cubicBezTo>
                    <a:pt x="2549" y="1"/>
                    <a:pt x="2481" y="2"/>
                    <a:pt x="2414" y="6"/>
                  </a:cubicBezTo>
                  <a:cubicBezTo>
                    <a:pt x="2240" y="12"/>
                    <a:pt x="2066" y="23"/>
                    <a:pt x="1897" y="55"/>
                  </a:cubicBezTo>
                  <a:cubicBezTo>
                    <a:pt x="1718" y="77"/>
                    <a:pt x="1544" y="131"/>
                    <a:pt x="1386" y="218"/>
                  </a:cubicBezTo>
                  <a:cubicBezTo>
                    <a:pt x="1310" y="256"/>
                    <a:pt x="1234" y="300"/>
                    <a:pt x="1169" y="349"/>
                  </a:cubicBezTo>
                  <a:cubicBezTo>
                    <a:pt x="1142" y="371"/>
                    <a:pt x="1114" y="392"/>
                    <a:pt x="1093" y="419"/>
                  </a:cubicBezTo>
                  <a:cubicBezTo>
                    <a:pt x="989" y="485"/>
                    <a:pt x="897" y="572"/>
                    <a:pt x="821" y="669"/>
                  </a:cubicBezTo>
                  <a:cubicBezTo>
                    <a:pt x="788" y="718"/>
                    <a:pt x="756" y="773"/>
                    <a:pt x="718" y="827"/>
                  </a:cubicBezTo>
                  <a:cubicBezTo>
                    <a:pt x="680" y="876"/>
                    <a:pt x="631" y="925"/>
                    <a:pt x="587" y="974"/>
                  </a:cubicBezTo>
                  <a:cubicBezTo>
                    <a:pt x="506" y="1072"/>
                    <a:pt x="435" y="1186"/>
                    <a:pt x="386" y="1305"/>
                  </a:cubicBezTo>
                  <a:cubicBezTo>
                    <a:pt x="359" y="1349"/>
                    <a:pt x="332" y="1398"/>
                    <a:pt x="299" y="1441"/>
                  </a:cubicBezTo>
                  <a:cubicBezTo>
                    <a:pt x="266" y="1501"/>
                    <a:pt x="239" y="1566"/>
                    <a:pt x="218" y="1632"/>
                  </a:cubicBezTo>
                  <a:cubicBezTo>
                    <a:pt x="169" y="1768"/>
                    <a:pt x="152" y="1914"/>
                    <a:pt x="109" y="2050"/>
                  </a:cubicBezTo>
                  <a:cubicBezTo>
                    <a:pt x="33" y="2322"/>
                    <a:pt x="0" y="2599"/>
                    <a:pt x="11" y="2876"/>
                  </a:cubicBezTo>
                  <a:cubicBezTo>
                    <a:pt x="27" y="3165"/>
                    <a:pt x="82" y="3447"/>
                    <a:pt x="174" y="3719"/>
                  </a:cubicBezTo>
                  <a:cubicBezTo>
                    <a:pt x="218" y="3855"/>
                    <a:pt x="277" y="3985"/>
                    <a:pt x="348" y="4110"/>
                  </a:cubicBezTo>
                  <a:cubicBezTo>
                    <a:pt x="408" y="4219"/>
                    <a:pt x="457" y="4339"/>
                    <a:pt x="549" y="4426"/>
                  </a:cubicBezTo>
                  <a:cubicBezTo>
                    <a:pt x="636" y="4513"/>
                    <a:pt x="696" y="4632"/>
                    <a:pt x="777" y="4730"/>
                  </a:cubicBezTo>
                  <a:cubicBezTo>
                    <a:pt x="864" y="4833"/>
                    <a:pt x="962" y="4931"/>
                    <a:pt x="1071" y="5013"/>
                  </a:cubicBezTo>
                  <a:cubicBezTo>
                    <a:pt x="1294" y="5159"/>
                    <a:pt x="1517" y="5312"/>
                    <a:pt x="1772" y="5399"/>
                  </a:cubicBezTo>
                  <a:cubicBezTo>
                    <a:pt x="2018" y="5486"/>
                    <a:pt x="2277" y="5532"/>
                    <a:pt x="2539" y="5532"/>
                  </a:cubicBezTo>
                  <a:cubicBezTo>
                    <a:pt x="2602" y="5532"/>
                    <a:pt x="2666" y="5529"/>
                    <a:pt x="2729" y="5524"/>
                  </a:cubicBezTo>
                  <a:cubicBezTo>
                    <a:pt x="2800" y="5518"/>
                    <a:pt x="2870" y="5491"/>
                    <a:pt x="2941" y="5486"/>
                  </a:cubicBezTo>
                  <a:cubicBezTo>
                    <a:pt x="3012" y="5486"/>
                    <a:pt x="3082" y="5475"/>
                    <a:pt x="3153" y="5458"/>
                  </a:cubicBezTo>
                  <a:cubicBezTo>
                    <a:pt x="3207" y="5442"/>
                    <a:pt x="3262" y="5426"/>
                    <a:pt x="3316" y="5410"/>
                  </a:cubicBezTo>
                  <a:cubicBezTo>
                    <a:pt x="3332" y="5410"/>
                    <a:pt x="3349" y="5404"/>
                    <a:pt x="3359" y="5404"/>
                  </a:cubicBezTo>
                  <a:cubicBezTo>
                    <a:pt x="3436" y="5388"/>
                    <a:pt x="3506" y="5361"/>
                    <a:pt x="3577" y="5328"/>
                  </a:cubicBezTo>
                  <a:cubicBezTo>
                    <a:pt x="3658" y="5295"/>
                    <a:pt x="3740" y="5252"/>
                    <a:pt x="3811" y="5198"/>
                  </a:cubicBezTo>
                  <a:cubicBezTo>
                    <a:pt x="3838" y="5274"/>
                    <a:pt x="3881" y="5344"/>
                    <a:pt x="3936" y="5404"/>
                  </a:cubicBezTo>
                  <a:cubicBezTo>
                    <a:pt x="3914" y="5431"/>
                    <a:pt x="3887" y="5453"/>
                    <a:pt x="3860" y="5475"/>
                  </a:cubicBezTo>
                  <a:cubicBezTo>
                    <a:pt x="3675" y="5611"/>
                    <a:pt x="3870" y="5785"/>
                    <a:pt x="3919" y="5942"/>
                  </a:cubicBezTo>
                  <a:cubicBezTo>
                    <a:pt x="3990" y="6143"/>
                    <a:pt x="4104" y="6334"/>
                    <a:pt x="4262" y="6486"/>
                  </a:cubicBezTo>
                  <a:cubicBezTo>
                    <a:pt x="4409" y="6638"/>
                    <a:pt x="4517" y="6823"/>
                    <a:pt x="4669" y="6975"/>
                  </a:cubicBezTo>
                  <a:cubicBezTo>
                    <a:pt x="4735" y="7046"/>
                    <a:pt x="4816" y="7100"/>
                    <a:pt x="4881" y="7171"/>
                  </a:cubicBezTo>
                  <a:cubicBezTo>
                    <a:pt x="4963" y="7252"/>
                    <a:pt x="5034" y="7339"/>
                    <a:pt x="5110" y="7421"/>
                  </a:cubicBezTo>
                  <a:cubicBezTo>
                    <a:pt x="5267" y="7584"/>
                    <a:pt x="5414" y="7758"/>
                    <a:pt x="5577" y="7915"/>
                  </a:cubicBezTo>
                  <a:cubicBezTo>
                    <a:pt x="5653" y="7992"/>
                    <a:pt x="5729" y="8062"/>
                    <a:pt x="5806" y="8138"/>
                  </a:cubicBezTo>
                  <a:cubicBezTo>
                    <a:pt x="5876" y="8214"/>
                    <a:pt x="5952" y="8274"/>
                    <a:pt x="6018" y="8350"/>
                  </a:cubicBezTo>
                  <a:cubicBezTo>
                    <a:pt x="6068" y="8410"/>
                    <a:pt x="6120" y="8433"/>
                    <a:pt x="6172" y="8433"/>
                  </a:cubicBezTo>
                  <a:cubicBezTo>
                    <a:pt x="6296" y="8433"/>
                    <a:pt x="6421" y="8305"/>
                    <a:pt x="6528" y="8236"/>
                  </a:cubicBezTo>
                  <a:cubicBezTo>
                    <a:pt x="6626" y="8182"/>
                    <a:pt x="6724" y="8122"/>
                    <a:pt x="6811" y="8057"/>
                  </a:cubicBezTo>
                  <a:cubicBezTo>
                    <a:pt x="6909" y="7981"/>
                    <a:pt x="7001" y="7905"/>
                    <a:pt x="7099" y="7828"/>
                  </a:cubicBezTo>
                  <a:cubicBezTo>
                    <a:pt x="7186" y="7763"/>
                    <a:pt x="7262" y="7682"/>
                    <a:pt x="7333" y="7595"/>
                  </a:cubicBezTo>
                  <a:cubicBezTo>
                    <a:pt x="7366" y="7546"/>
                    <a:pt x="7393" y="7491"/>
                    <a:pt x="7415" y="7437"/>
                  </a:cubicBezTo>
                  <a:cubicBezTo>
                    <a:pt x="7425" y="7415"/>
                    <a:pt x="7436" y="7323"/>
                    <a:pt x="7453" y="7312"/>
                  </a:cubicBezTo>
                  <a:cubicBezTo>
                    <a:pt x="7480" y="7290"/>
                    <a:pt x="7485" y="7252"/>
                    <a:pt x="7458" y="7225"/>
                  </a:cubicBezTo>
                  <a:lnTo>
                    <a:pt x="7469" y="7220"/>
                  </a:lnTo>
                  <a:cubicBezTo>
                    <a:pt x="7491" y="7078"/>
                    <a:pt x="7409" y="6975"/>
                    <a:pt x="7333" y="6850"/>
                  </a:cubicBezTo>
                  <a:cubicBezTo>
                    <a:pt x="7290" y="6785"/>
                    <a:pt x="7241" y="6720"/>
                    <a:pt x="7186" y="6660"/>
                  </a:cubicBezTo>
                  <a:cubicBezTo>
                    <a:pt x="7132" y="6600"/>
                    <a:pt x="7088" y="6535"/>
                    <a:pt x="7039" y="6475"/>
                  </a:cubicBezTo>
                  <a:cubicBezTo>
                    <a:pt x="6985" y="6415"/>
                    <a:pt x="6936" y="6372"/>
                    <a:pt x="6887" y="6317"/>
                  </a:cubicBezTo>
                  <a:cubicBezTo>
                    <a:pt x="6844" y="6247"/>
                    <a:pt x="6800" y="6181"/>
                    <a:pt x="6746" y="6116"/>
                  </a:cubicBezTo>
                  <a:cubicBezTo>
                    <a:pt x="6643" y="6002"/>
                    <a:pt x="6545" y="5882"/>
                    <a:pt x="6463" y="5752"/>
                  </a:cubicBezTo>
                  <a:cubicBezTo>
                    <a:pt x="6371" y="5627"/>
                    <a:pt x="6257" y="5524"/>
                    <a:pt x="6159" y="5404"/>
                  </a:cubicBezTo>
                  <a:cubicBezTo>
                    <a:pt x="6110" y="5344"/>
                    <a:pt x="6061" y="5284"/>
                    <a:pt x="6007" y="5230"/>
                  </a:cubicBezTo>
                  <a:cubicBezTo>
                    <a:pt x="5947" y="5170"/>
                    <a:pt x="5898" y="5100"/>
                    <a:pt x="5833" y="5045"/>
                  </a:cubicBezTo>
                  <a:cubicBezTo>
                    <a:pt x="5729" y="4942"/>
                    <a:pt x="5653" y="4806"/>
                    <a:pt x="5523" y="4730"/>
                  </a:cubicBezTo>
                  <a:cubicBezTo>
                    <a:pt x="5490" y="4708"/>
                    <a:pt x="5452" y="4697"/>
                    <a:pt x="5425" y="4676"/>
                  </a:cubicBezTo>
                  <a:cubicBezTo>
                    <a:pt x="5387" y="4643"/>
                    <a:pt x="5349" y="4616"/>
                    <a:pt x="5311" y="4594"/>
                  </a:cubicBezTo>
                  <a:cubicBezTo>
                    <a:pt x="5248" y="4542"/>
                    <a:pt x="5173" y="4516"/>
                    <a:pt x="5099" y="4516"/>
                  </a:cubicBezTo>
                  <a:cubicBezTo>
                    <a:pt x="5026" y="4516"/>
                    <a:pt x="4954" y="4540"/>
                    <a:pt x="4892" y="4589"/>
                  </a:cubicBezTo>
                  <a:cubicBezTo>
                    <a:pt x="4854" y="4507"/>
                    <a:pt x="4811" y="4431"/>
                    <a:pt x="4756" y="4355"/>
                  </a:cubicBezTo>
                  <a:cubicBezTo>
                    <a:pt x="4784" y="4322"/>
                    <a:pt x="4811" y="4284"/>
                    <a:pt x="4833" y="4252"/>
                  </a:cubicBezTo>
                  <a:cubicBezTo>
                    <a:pt x="4881" y="4181"/>
                    <a:pt x="4947" y="4121"/>
                    <a:pt x="4996" y="4056"/>
                  </a:cubicBezTo>
                  <a:cubicBezTo>
                    <a:pt x="5083" y="3926"/>
                    <a:pt x="5159" y="3784"/>
                    <a:pt x="5208" y="3643"/>
                  </a:cubicBezTo>
                  <a:cubicBezTo>
                    <a:pt x="5273" y="3502"/>
                    <a:pt x="5316" y="3360"/>
                    <a:pt x="5343" y="3208"/>
                  </a:cubicBezTo>
                  <a:cubicBezTo>
                    <a:pt x="5376" y="3039"/>
                    <a:pt x="5387" y="2866"/>
                    <a:pt x="5382" y="2692"/>
                  </a:cubicBezTo>
                  <a:cubicBezTo>
                    <a:pt x="5376" y="2523"/>
                    <a:pt x="5343" y="2355"/>
                    <a:pt x="5300" y="2192"/>
                  </a:cubicBezTo>
                  <a:cubicBezTo>
                    <a:pt x="5284" y="2121"/>
                    <a:pt x="5257" y="2045"/>
                    <a:pt x="5229" y="1974"/>
                  </a:cubicBezTo>
                  <a:cubicBezTo>
                    <a:pt x="5218" y="1947"/>
                    <a:pt x="5202" y="1920"/>
                    <a:pt x="5191" y="1893"/>
                  </a:cubicBezTo>
                  <a:cubicBezTo>
                    <a:pt x="5170" y="1854"/>
                    <a:pt x="5164" y="1806"/>
                    <a:pt x="5148" y="1762"/>
                  </a:cubicBezTo>
                  <a:cubicBezTo>
                    <a:pt x="5088" y="1621"/>
                    <a:pt x="5012" y="1485"/>
                    <a:pt x="4925" y="1354"/>
                  </a:cubicBezTo>
                  <a:cubicBezTo>
                    <a:pt x="4892" y="1289"/>
                    <a:pt x="4854" y="1229"/>
                    <a:pt x="4811" y="1175"/>
                  </a:cubicBezTo>
                  <a:cubicBezTo>
                    <a:pt x="4762" y="1115"/>
                    <a:pt x="4697" y="1066"/>
                    <a:pt x="4648" y="1007"/>
                  </a:cubicBezTo>
                  <a:cubicBezTo>
                    <a:pt x="4593" y="947"/>
                    <a:pt x="4539" y="887"/>
                    <a:pt x="4485" y="833"/>
                  </a:cubicBezTo>
                  <a:cubicBezTo>
                    <a:pt x="4414" y="778"/>
                    <a:pt x="4343" y="724"/>
                    <a:pt x="4278" y="664"/>
                  </a:cubicBezTo>
                  <a:cubicBezTo>
                    <a:pt x="4169" y="561"/>
                    <a:pt x="4050" y="463"/>
                    <a:pt x="3925" y="387"/>
                  </a:cubicBezTo>
                  <a:cubicBezTo>
                    <a:pt x="3642" y="197"/>
                    <a:pt x="3321" y="72"/>
                    <a:pt x="2990" y="17"/>
                  </a:cubicBezTo>
                  <a:cubicBezTo>
                    <a:pt x="2867" y="7"/>
                    <a:pt x="2742" y="1"/>
                    <a:pt x="2617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2"/>
            <p:cNvSpPr/>
            <p:nvPr/>
          </p:nvSpPr>
          <p:spPr>
            <a:xfrm>
              <a:off x="3419675" y="3969150"/>
              <a:ext cx="112150" cy="115075"/>
            </a:xfrm>
            <a:custGeom>
              <a:rect b="b" l="l" r="r" t="t"/>
              <a:pathLst>
                <a:path extrusionOk="0" h="4603" w="4486">
                  <a:moveTo>
                    <a:pt x="2064" y="161"/>
                  </a:moveTo>
                  <a:cubicBezTo>
                    <a:pt x="2127" y="161"/>
                    <a:pt x="2191" y="163"/>
                    <a:pt x="2257" y="165"/>
                  </a:cubicBezTo>
                  <a:cubicBezTo>
                    <a:pt x="2523" y="171"/>
                    <a:pt x="2784" y="236"/>
                    <a:pt x="3018" y="367"/>
                  </a:cubicBezTo>
                  <a:cubicBezTo>
                    <a:pt x="3230" y="492"/>
                    <a:pt x="3425" y="644"/>
                    <a:pt x="3605" y="812"/>
                  </a:cubicBezTo>
                  <a:cubicBezTo>
                    <a:pt x="3697" y="894"/>
                    <a:pt x="3779" y="992"/>
                    <a:pt x="3860" y="1084"/>
                  </a:cubicBezTo>
                  <a:cubicBezTo>
                    <a:pt x="3893" y="1122"/>
                    <a:pt x="3920" y="1166"/>
                    <a:pt x="3942" y="1215"/>
                  </a:cubicBezTo>
                  <a:cubicBezTo>
                    <a:pt x="3974" y="1263"/>
                    <a:pt x="4012" y="1312"/>
                    <a:pt x="4040" y="1367"/>
                  </a:cubicBezTo>
                  <a:cubicBezTo>
                    <a:pt x="4072" y="1421"/>
                    <a:pt x="4094" y="1481"/>
                    <a:pt x="4116" y="1535"/>
                  </a:cubicBezTo>
                  <a:cubicBezTo>
                    <a:pt x="4126" y="1568"/>
                    <a:pt x="4126" y="1600"/>
                    <a:pt x="4143" y="1628"/>
                  </a:cubicBezTo>
                  <a:cubicBezTo>
                    <a:pt x="4154" y="1655"/>
                    <a:pt x="4165" y="1666"/>
                    <a:pt x="4175" y="1687"/>
                  </a:cubicBezTo>
                  <a:cubicBezTo>
                    <a:pt x="4219" y="1802"/>
                    <a:pt x="4252" y="1921"/>
                    <a:pt x="4262" y="2046"/>
                  </a:cubicBezTo>
                  <a:cubicBezTo>
                    <a:pt x="4306" y="2302"/>
                    <a:pt x="4290" y="2563"/>
                    <a:pt x="4213" y="2813"/>
                  </a:cubicBezTo>
                  <a:cubicBezTo>
                    <a:pt x="4181" y="2921"/>
                    <a:pt x="4132" y="3019"/>
                    <a:pt x="4078" y="3117"/>
                  </a:cubicBezTo>
                  <a:cubicBezTo>
                    <a:pt x="4012" y="3226"/>
                    <a:pt x="3936" y="3324"/>
                    <a:pt x="3855" y="3421"/>
                  </a:cubicBezTo>
                  <a:cubicBezTo>
                    <a:pt x="3773" y="3541"/>
                    <a:pt x="3681" y="3650"/>
                    <a:pt x="3577" y="3748"/>
                  </a:cubicBezTo>
                  <a:cubicBezTo>
                    <a:pt x="3529" y="3797"/>
                    <a:pt x="3474" y="3835"/>
                    <a:pt x="3420" y="3884"/>
                  </a:cubicBezTo>
                  <a:cubicBezTo>
                    <a:pt x="3371" y="3927"/>
                    <a:pt x="3317" y="3965"/>
                    <a:pt x="3262" y="3998"/>
                  </a:cubicBezTo>
                  <a:cubicBezTo>
                    <a:pt x="3202" y="4036"/>
                    <a:pt x="3148" y="4079"/>
                    <a:pt x="3088" y="4123"/>
                  </a:cubicBezTo>
                  <a:cubicBezTo>
                    <a:pt x="3039" y="4166"/>
                    <a:pt x="2985" y="4210"/>
                    <a:pt x="2931" y="4242"/>
                  </a:cubicBezTo>
                  <a:cubicBezTo>
                    <a:pt x="2920" y="4248"/>
                    <a:pt x="2909" y="4253"/>
                    <a:pt x="2898" y="4264"/>
                  </a:cubicBezTo>
                  <a:cubicBezTo>
                    <a:pt x="2806" y="4286"/>
                    <a:pt x="2719" y="4302"/>
                    <a:pt x="2626" y="4329"/>
                  </a:cubicBezTo>
                  <a:cubicBezTo>
                    <a:pt x="2528" y="4362"/>
                    <a:pt x="2431" y="4362"/>
                    <a:pt x="2333" y="4384"/>
                  </a:cubicBezTo>
                  <a:cubicBezTo>
                    <a:pt x="2244" y="4399"/>
                    <a:pt x="2155" y="4406"/>
                    <a:pt x="2067" y="4406"/>
                  </a:cubicBezTo>
                  <a:cubicBezTo>
                    <a:pt x="1934" y="4406"/>
                    <a:pt x="1803" y="4389"/>
                    <a:pt x="1675" y="4356"/>
                  </a:cubicBezTo>
                  <a:cubicBezTo>
                    <a:pt x="1474" y="4302"/>
                    <a:pt x="1289" y="4215"/>
                    <a:pt x="1120" y="4096"/>
                  </a:cubicBezTo>
                  <a:cubicBezTo>
                    <a:pt x="1034" y="4047"/>
                    <a:pt x="952" y="3981"/>
                    <a:pt x="876" y="3916"/>
                  </a:cubicBezTo>
                  <a:cubicBezTo>
                    <a:pt x="800" y="3840"/>
                    <a:pt x="729" y="3758"/>
                    <a:pt x="675" y="3672"/>
                  </a:cubicBezTo>
                  <a:cubicBezTo>
                    <a:pt x="631" y="3606"/>
                    <a:pt x="566" y="3552"/>
                    <a:pt x="528" y="3481"/>
                  </a:cubicBezTo>
                  <a:cubicBezTo>
                    <a:pt x="468" y="3389"/>
                    <a:pt x="414" y="3296"/>
                    <a:pt x="365" y="3199"/>
                  </a:cubicBezTo>
                  <a:cubicBezTo>
                    <a:pt x="278" y="2992"/>
                    <a:pt x="218" y="2775"/>
                    <a:pt x="191" y="2552"/>
                  </a:cubicBezTo>
                  <a:cubicBezTo>
                    <a:pt x="169" y="2334"/>
                    <a:pt x="180" y="2117"/>
                    <a:pt x="218" y="1899"/>
                  </a:cubicBezTo>
                  <a:cubicBezTo>
                    <a:pt x="234" y="1796"/>
                    <a:pt x="267" y="1698"/>
                    <a:pt x="294" y="1595"/>
                  </a:cubicBezTo>
                  <a:cubicBezTo>
                    <a:pt x="311" y="1486"/>
                    <a:pt x="343" y="1378"/>
                    <a:pt x="387" y="1280"/>
                  </a:cubicBezTo>
                  <a:cubicBezTo>
                    <a:pt x="414" y="1236"/>
                    <a:pt x="436" y="1198"/>
                    <a:pt x="463" y="1155"/>
                  </a:cubicBezTo>
                  <a:cubicBezTo>
                    <a:pt x="479" y="1106"/>
                    <a:pt x="495" y="1062"/>
                    <a:pt x="523" y="1013"/>
                  </a:cubicBezTo>
                  <a:cubicBezTo>
                    <a:pt x="582" y="921"/>
                    <a:pt x="658" y="839"/>
                    <a:pt x="724" y="747"/>
                  </a:cubicBezTo>
                  <a:cubicBezTo>
                    <a:pt x="751" y="709"/>
                    <a:pt x="773" y="660"/>
                    <a:pt x="800" y="617"/>
                  </a:cubicBezTo>
                  <a:cubicBezTo>
                    <a:pt x="838" y="568"/>
                    <a:pt x="887" y="524"/>
                    <a:pt x="936" y="481"/>
                  </a:cubicBezTo>
                  <a:cubicBezTo>
                    <a:pt x="995" y="426"/>
                    <a:pt x="1055" y="383"/>
                    <a:pt x="1126" y="345"/>
                  </a:cubicBezTo>
                  <a:cubicBezTo>
                    <a:pt x="1246" y="285"/>
                    <a:pt x="1376" y="242"/>
                    <a:pt x="1512" y="214"/>
                  </a:cubicBezTo>
                  <a:cubicBezTo>
                    <a:pt x="1631" y="193"/>
                    <a:pt x="1751" y="182"/>
                    <a:pt x="1876" y="165"/>
                  </a:cubicBezTo>
                  <a:cubicBezTo>
                    <a:pt x="1939" y="163"/>
                    <a:pt x="2001" y="161"/>
                    <a:pt x="2064" y="161"/>
                  </a:cubicBezTo>
                  <a:close/>
                  <a:moveTo>
                    <a:pt x="2224" y="0"/>
                  </a:moveTo>
                  <a:cubicBezTo>
                    <a:pt x="2152" y="0"/>
                    <a:pt x="2080" y="3"/>
                    <a:pt x="2007" y="8"/>
                  </a:cubicBezTo>
                  <a:cubicBezTo>
                    <a:pt x="1865" y="8"/>
                    <a:pt x="1718" y="19"/>
                    <a:pt x="1577" y="46"/>
                  </a:cubicBezTo>
                  <a:cubicBezTo>
                    <a:pt x="1430" y="62"/>
                    <a:pt x="1284" y="111"/>
                    <a:pt x="1153" y="182"/>
                  </a:cubicBezTo>
                  <a:cubicBezTo>
                    <a:pt x="1088" y="214"/>
                    <a:pt x="1028" y="247"/>
                    <a:pt x="974" y="290"/>
                  </a:cubicBezTo>
                  <a:cubicBezTo>
                    <a:pt x="947" y="307"/>
                    <a:pt x="925" y="323"/>
                    <a:pt x="908" y="345"/>
                  </a:cubicBezTo>
                  <a:cubicBezTo>
                    <a:pt x="822" y="405"/>
                    <a:pt x="745" y="475"/>
                    <a:pt x="686" y="551"/>
                  </a:cubicBezTo>
                  <a:cubicBezTo>
                    <a:pt x="653" y="595"/>
                    <a:pt x="631" y="644"/>
                    <a:pt x="599" y="687"/>
                  </a:cubicBezTo>
                  <a:cubicBezTo>
                    <a:pt x="566" y="725"/>
                    <a:pt x="523" y="769"/>
                    <a:pt x="490" y="812"/>
                  </a:cubicBezTo>
                  <a:cubicBezTo>
                    <a:pt x="419" y="894"/>
                    <a:pt x="365" y="981"/>
                    <a:pt x="321" y="1084"/>
                  </a:cubicBezTo>
                  <a:cubicBezTo>
                    <a:pt x="300" y="1122"/>
                    <a:pt x="278" y="1160"/>
                    <a:pt x="251" y="1198"/>
                  </a:cubicBezTo>
                  <a:cubicBezTo>
                    <a:pt x="224" y="1247"/>
                    <a:pt x="202" y="1302"/>
                    <a:pt x="180" y="1356"/>
                  </a:cubicBezTo>
                  <a:cubicBezTo>
                    <a:pt x="142" y="1470"/>
                    <a:pt x="126" y="1590"/>
                    <a:pt x="93" y="1704"/>
                  </a:cubicBezTo>
                  <a:cubicBezTo>
                    <a:pt x="28" y="1927"/>
                    <a:pt x="1" y="2160"/>
                    <a:pt x="6" y="2389"/>
                  </a:cubicBezTo>
                  <a:cubicBezTo>
                    <a:pt x="22" y="2628"/>
                    <a:pt x="66" y="2867"/>
                    <a:pt x="142" y="3095"/>
                  </a:cubicBezTo>
                  <a:cubicBezTo>
                    <a:pt x="180" y="3204"/>
                    <a:pt x="229" y="3313"/>
                    <a:pt x="289" y="3416"/>
                  </a:cubicBezTo>
                  <a:cubicBezTo>
                    <a:pt x="332" y="3514"/>
                    <a:pt x="387" y="3601"/>
                    <a:pt x="457" y="3682"/>
                  </a:cubicBezTo>
                  <a:cubicBezTo>
                    <a:pt x="528" y="3748"/>
                    <a:pt x="577" y="3856"/>
                    <a:pt x="648" y="3932"/>
                  </a:cubicBezTo>
                  <a:cubicBezTo>
                    <a:pt x="718" y="4025"/>
                    <a:pt x="800" y="4101"/>
                    <a:pt x="892" y="4172"/>
                  </a:cubicBezTo>
                  <a:cubicBezTo>
                    <a:pt x="1072" y="4302"/>
                    <a:pt x="1267" y="4411"/>
                    <a:pt x="1474" y="4492"/>
                  </a:cubicBezTo>
                  <a:cubicBezTo>
                    <a:pt x="1679" y="4566"/>
                    <a:pt x="1894" y="4602"/>
                    <a:pt x="2112" y="4602"/>
                  </a:cubicBezTo>
                  <a:cubicBezTo>
                    <a:pt x="2165" y="4602"/>
                    <a:pt x="2219" y="4600"/>
                    <a:pt x="2273" y="4596"/>
                  </a:cubicBezTo>
                  <a:cubicBezTo>
                    <a:pt x="2333" y="4590"/>
                    <a:pt x="2387" y="4568"/>
                    <a:pt x="2447" y="4568"/>
                  </a:cubicBezTo>
                  <a:cubicBezTo>
                    <a:pt x="2507" y="4563"/>
                    <a:pt x="2566" y="4558"/>
                    <a:pt x="2626" y="4541"/>
                  </a:cubicBezTo>
                  <a:cubicBezTo>
                    <a:pt x="2670" y="4530"/>
                    <a:pt x="2713" y="4514"/>
                    <a:pt x="2762" y="4498"/>
                  </a:cubicBezTo>
                  <a:lnTo>
                    <a:pt x="2795" y="4498"/>
                  </a:lnTo>
                  <a:cubicBezTo>
                    <a:pt x="2860" y="4487"/>
                    <a:pt x="2920" y="4465"/>
                    <a:pt x="2974" y="4438"/>
                  </a:cubicBezTo>
                  <a:cubicBezTo>
                    <a:pt x="3094" y="4384"/>
                    <a:pt x="3208" y="4308"/>
                    <a:pt x="3306" y="4221"/>
                  </a:cubicBezTo>
                  <a:cubicBezTo>
                    <a:pt x="3355" y="4182"/>
                    <a:pt x="3404" y="4161"/>
                    <a:pt x="3452" y="4128"/>
                  </a:cubicBezTo>
                  <a:cubicBezTo>
                    <a:pt x="3507" y="4085"/>
                    <a:pt x="3556" y="4036"/>
                    <a:pt x="3605" y="3992"/>
                  </a:cubicBezTo>
                  <a:cubicBezTo>
                    <a:pt x="3719" y="3900"/>
                    <a:pt x="3817" y="3802"/>
                    <a:pt x="3909" y="3693"/>
                  </a:cubicBezTo>
                  <a:cubicBezTo>
                    <a:pt x="3947" y="3644"/>
                    <a:pt x="3985" y="3590"/>
                    <a:pt x="4023" y="3536"/>
                  </a:cubicBezTo>
                  <a:cubicBezTo>
                    <a:pt x="4061" y="3481"/>
                    <a:pt x="4116" y="3427"/>
                    <a:pt x="4159" y="3373"/>
                  </a:cubicBezTo>
                  <a:cubicBezTo>
                    <a:pt x="4230" y="3264"/>
                    <a:pt x="4290" y="3150"/>
                    <a:pt x="4338" y="3030"/>
                  </a:cubicBezTo>
                  <a:cubicBezTo>
                    <a:pt x="4387" y="2911"/>
                    <a:pt x="4425" y="2791"/>
                    <a:pt x="4447" y="2671"/>
                  </a:cubicBezTo>
                  <a:cubicBezTo>
                    <a:pt x="4474" y="2525"/>
                    <a:pt x="4485" y="2383"/>
                    <a:pt x="4480" y="2236"/>
                  </a:cubicBezTo>
                  <a:cubicBezTo>
                    <a:pt x="4474" y="2095"/>
                    <a:pt x="4453" y="1959"/>
                    <a:pt x="4415" y="1823"/>
                  </a:cubicBezTo>
                  <a:cubicBezTo>
                    <a:pt x="4398" y="1764"/>
                    <a:pt x="4382" y="1704"/>
                    <a:pt x="4360" y="1644"/>
                  </a:cubicBezTo>
                  <a:cubicBezTo>
                    <a:pt x="4349" y="1617"/>
                    <a:pt x="4333" y="1595"/>
                    <a:pt x="4322" y="1573"/>
                  </a:cubicBezTo>
                  <a:cubicBezTo>
                    <a:pt x="4306" y="1541"/>
                    <a:pt x="4300" y="1503"/>
                    <a:pt x="4290" y="1465"/>
                  </a:cubicBezTo>
                  <a:cubicBezTo>
                    <a:pt x="4235" y="1345"/>
                    <a:pt x="4175" y="1231"/>
                    <a:pt x="4105" y="1128"/>
                  </a:cubicBezTo>
                  <a:cubicBezTo>
                    <a:pt x="4078" y="1073"/>
                    <a:pt x="4045" y="1024"/>
                    <a:pt x="4007" y="975"/>
                  </a:cubicBezTo>
                  <a:cubicBezTo>
                    <a:pt x="3963" y="926"/>
                    <a:pt x="3914" y="888"/>
                    <a:pt x="3871" y="839"/>
                  </a:cubicBezTo>
                  <a:cubicBezTo>
                    <a:pt x="3828" y="791"/>
                    <a:pt x="3784" y="742"/>
                    <a:pt x="3735" y="698"/>
                  </a:cubicBezTo>
                  <a:cubicBezTo>
                    <a:pt x="3681" y="649"/>
                    <a:pt x="3616" y="606"/>
                    <a:pt x="3567" y="551"/>
                  </a:cubicBezTo>
                  <a:cubicBezTo>
                    <a:pt x="3262" y="274"/>
                    <a:pt x="2893" y="89"/>
                    <a:pt x="2490" y="13"/>
                  </a:cubicBezTo>
                  <a:cubicBezTo>
                    <a:pt x="2401" y="4"/>
                    <a:pt x="2312" y="0"/>
                    <a:pt x="222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2"/>
            <p:cNvSpPr/>
            <p:nvPr/>
          </p:nvSpPr>
          <p:spPr>
            <a:xfrm>
              <a:off x="3451200" y="3981825"/>
              <a:ext cx="56425" cy="42550"/>
            </a:xfrm>
            <a:custGeom>
              <a:rect b="b" l="l" r="r" t="t"/>
              <a:pathLst>
                <a:path extrusionOk="0" h="1702" w="2257">
                  <a:moveTo>
                    <a:pt x="1213" y="1"/>
                  </a:moveTo>
                  <a:cubicBezTo>
                    <a:pt x="1104" y="1"/>
                    <a:pt x="1001" y="17"/>
                    <a:pt x="903" y="39"/>
                  </a:cubicBezTo>
                  <a:cubicBezTo>
                    <a:pt x="778" y="55"/>
                    <a:pt x="664" y="88"/>
                    <a:pt x="555" y="142"/>
                  </a:cubicBezTo>
                  <a:cubicBezTo>
                    <a:pt x="474" y="175"/>
                    <a:pt x="403" y="224"/>
                    <a:pt x="338" y="284"/>
                  </a:cubicBezTo>
                  <a:cubicBezTo>
                    <a:pt x="294" y="327"/>
                    <a:pt x="267" y="381"/>
                    <a:pt x="235" y="430"/>
                  </a:cubicBezTo>
                  <a:cubicBezTo>
                    <a:pt x="197" y="474"/>
                    <a:pt x="153" y="506"/>
                    <a:pt x="115" y="550"/>
                  </a:cubicBezTo>
                  <a:cubicBezTo>
                    <a:pt x="1" y="664"/>
                    <a:pt x="6" y="854"/>
                    <a:pt x="126" y="963"/>
                  </a:cubicBezTo>
                  <a:cubicBezTo>
                    <a:pt x="232" y="1056"/>
                    <a:pt x="351" y="1084"/>
                    <a:pt x="476" y="1084"/>
                  </a:cubicBezTo>
                  <a:cubicBezTo>
                    <a:pt x="663" y="1084"/>
                    <a:pt x="862" y="1022"/>
                    <a:pt x="1049" y="1022"/>
                  </a:cubicBezTo>
                  <a:cubicBezTo>
                    <a:pt x="1101" y="1022"/>
                    <a:pt x="1152" y="1027"/>
                    <a:pt x="1202" y="1039"/>
                  </a:cubicBezTo>
                  <a:cubicBezTo>
                    <a:pt x="1300" y="1066"/>
                    <a:pt x="1403" y="1115"/>
                    <a:pt x="1441" y="1219"/>
                  </a:cubicBezTo>
                  <a:cubicBezTo>
                    <a:pt x="1447" y="1262"/>
                    <a:pt x="1463" y="1300"/>
                    <a:pt x="1485" y="1338"/>
                  </a:cubicBezTo>
                  <a:cubicBezTo>
                    <a:pt x="1523" y="1376"/>
                    <a:pt x="1561" y="1420"/>
                    <a:pt x="1594" y="1463"/>
                  </a:cubicBezTo>
                  <a:cubicBezTo>
                    <a:pt x="1662" y="1573"/>
                    <a:pt x="1780" y="1701"/>
                    <a:pt x="1916" y="1701"/>
                  </a:cubicBezTo>
                  <a:cubicBezTo>
                    <a:pt x="1942" y="1701"/>
                    <a:pt x="1969" y="1696"/>
                    <a:pt x="1996" y="1686"/>
                  </a:cubicBezTo>
                  <a:cubicBezTo>
                    <a:pt x="2191" y="1604"/>
                    <a:pt x="2257" y="1360"/>
                    <a:pt x="2240" y="1175"/>
                  </a:cubicBezTo>
                  <a:lnTo>
                    <a:pt x="2240" y="1175"/>
                  </a:lnTo>
                  <a:lnTo>
                    <a:pt x="2235" y="1180"/>
                  </a:lnTo>
                  <a:cubicBezTo>
                    <a:pt x="2219" y="1050"/>
                    <a:pt x="2181" y="925"/>
                    <a:pt x="2132" y="811"/>
                  </a:cubicBezTo>
                  <a:cubicBezTo>
                    <a:pt x="2115" y="762"/>
                    <a:pt x="2099" y="718"/>
                    <a:pt x="2077" y="675"/>
                  </a:cubicBezTo>
                  <a:cubicBezTo>
                    <a:pt x="2039" y="626"/>
                    <a:pt x="2001" y="583"/>
                    <a:pt x="1958" y="539"/>
                  </a:cubicBezTo>
                  <a:cubicBezTo>
                    <a:pt x="1952" y="530"/>
                    <a:pt x="1945" y="526"/>
                    <a:pt x="1937" y="526"/>
                  </a:cubicBezTo>
                  <a:cubicBezTo>
                    <a:pt x="1918" y="526"/>
                    <a:pt x="1899" y="552"/>
                    <a:pt x="1903" y="572"/>
                  </a:cubicBezTo>
                  <a:cubicBezTo>
                    <a:pt x="1914" y="648"/>
                    <a:pt x="1969" y="708"/>
                    <a:pt x="1990" y="784"/>
                  </a:cubicBezTo>
                  <a:cubicBezTo>
                    <a:pt x="2017" y="881"/>
                    <a:pt x="2061" y="968"/>
                    <a:pt x="2083" y="1066"/>
                  </a:cubicBezTo>
                  <a:cubicBezTo>
                    <a:pt x="2126" y="1229"/>
                    <a:pt x="2132" y="1458"/>
                    <a:pt x="1958" y="1561"/>
                  </a:cubicBezTo>
                  <a:cubicBezTo>
                    <a:pt x="1937" y="1574"/>
                    <a:pt x="1917" y="1579"/>
                    <a:pt x="1897" y="1579"/>
                  </a:cubicBezTo>
                  <a:cubicBezTo>
                    <a:pt x="1776" y="1579"/>
                    <a:pt x="1684" y="1360"/>
                    <a:pt x="1604" y="1295"/>
                  </a:cubicBezTo>
                  <a:cubicBezTo>
                    <a:pt x="1539" y="1246"/>
                    <a:pt x="1539" y="1159"/>
                    <a:pt x="1485" y="1093"/>
                  </a:cubicBezTo>
                  <a:cubicBezTo>
                    <a:pt x="1436" y="1045"/>
                    <a:pt x="1376" y="1001"/>
                    <a:pt x="1311" y="979"/>
                  </a:cubicBezTo>
                  <a:cubicBezTo>
                    <a:pt x="1229" y="945"/>
                    <a:pt x="1148" y="933"/>
                    <a:pt x="1066" y="933"/>
                  </a:cubicBezTo>
                  <a:cubicBezTo>
                    <a:pt x="879" y="933"/>
                    <a:pt x="690" y="996"/>
                    <a:pt x="498" y="996"/>
                  </a:cubicBezTo>
                  <a:cubicBezTo>
                    <a:pt x="466" y="996"/>
                    <a:pt x="435" y="994"/>
                    <a:pt x="403" y="990"/>
                  </a:cubicBezTo>
                  <a:cubicBezTo>
                    <a:pt x="218" y="968"/>
                    <a:pt x="28" y="805"/>
                    <a:pt x="180" y="621"/>
                  </a:cubicBezTo>
                  <a:cubicBezTo>
                    <a:pt x="224" y="561"/>
                    <a:pt x="289" y="517"/>
                    <a:pt x="332" y="457"/>
                  </a:cubicBezTo>
                  <a:cubicBezTo>
                    <a:pt x="360" y="409"/>
                    <a:pt x="392" y="365"/>
                    <a:pt x="436" y="327"/>
                  </a:cubicBezTo>
                  <a:cubicBezTo>
                    <a:pt x="468" y="300"/>
                    <a:pt x="512" y="278"/>
                    <a:pt x="550" y="256"/>
                  </a:cubicBezTo>
                  <a:cubicBezTo>
                    <a:pt x="648" y="202"/>
                    <a:pt x="751" y="164"/>
                    <a:pt x="860" y="148"/>
                  </a:cubicBezTo>
                  <a:cubicBezTo>
                    <a:pt x="974" y="120"/>
                    <a:pt x="1088" y="104"/>
                    <a:pt x="1208" y="99"/>
                  </a:cubicBezTo>
                  <a:cubicBezTo>
                    <a:pt x="1322" y="104"/>
                    <a:pt x="1436" y="148"/>
                    <a:pt x="1523" y="224"/>
                  </a:cubicBezTo>
                  <a:cubicBezTo>
                    <a:pt x="1572" y="273"/>
                    <a:pt x="1588" y="338"/>
                    <a:pt x="1659" y="360"/>
                  </a:cubicBezTo>
                  <a:cubicBezTo>
                    <a:pt x="1662" y="361"/>
                    <a:pt x="1665" y="361"/>
                    <a:pt x="1668" y="361"/>
                  </a:cubicBezTo>
                  <a:cubicBezTo>
                    <a:pt x="1699" y="361"/>
                    <a:pt x="1710" y="310"/>
                    <a:pt x="1675" y="300"/>
                  </a:cubicBezTo>
                  <a:cubicBezTo>
                    <a:pt x="1626" y="278"/>
                    <a:pt x="1604" y="197"/>
                    <a:pt x="1572" y="159"/>
                  </a:cubicBezTo>
                  <a:cubicBezTo>
                    <a:pt x="1555" y="137"/>
                    <a:pt x="1528" y="115"/>
                    <a:pt x="1507" y="99"/>
                  </a:cubicBezTo>
                  <a:cubicBezTo>
                    <a:pt x="1420" y="44"/>
                    <a:pt x="1316" y="12"/>
                    <a:pt x="1213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2"/>
            <p:cNvSpPr/>
            <p:nvPr/>
          </p:nvSpPr>
          <p:spPr>
            <a:xfrm>
              <a:off x="3454050" y="4058525"/>
              <a:ext cx="7375" cy="6600"/>
            </a:xfrm>
            <a:custGeom>
              <a:rect b="b" l="l" r="r" t="t"/>
              <a:pathLst>
                <a:path extrusionOk="0" h="264" w="295">
                  <a:moveTo>
                    <a:pt x="125" y="0"/>
                  </a:moveTo>
                  <a:cubicBezTo>
                    <a:pt x="113" y="0"/>
                    <a:pt x="100" y="7"/>
                    <a:pt x="93" y="20"/>
                  </a:cubicBezTo>
                  <a:cubicBezTo>
                    <a:pt x="61" y="69"/>
                    <a:pt x="1" y="124"/>
                    <a:pt x="39" y="189"/>
                  </a:cubicBezTo>
                  <a:cubicBezTo>
                    <a:pt x="63" y="238"/>
                    <a:pt x="110" y="264"/>
                    <a:pt x="159" y="264"/>
                  </a:cubicBezTo>
                  <a:cubicBezTo>
                    <a:pt x="186" y="264"/>
                    <a:pt x="215" y="256"/>
                    <a:pt x="240" y="238"/>
                  </a:cubicBezTo>
                  <a:cubicBezTo>
                    <a:pt x="284" y="194"/>
                    <a:pt x="295" y="124"/>
                    <a:pt x="273" y="64"/>
                  </a:cubicBezTo>
                  <a:cubicBezTo>
                    <a:pt x="262" y="31"/>
                    <a:pt x="240" y="10"/>
                    <a:pt x="208" y="4"/>
                  </a:cubicBezTo>
                  <a:cubicBezTo>
                    <a:pt x="199" y="2"/>
                    <a:pt x="190" y="1"/>
                    <a:pt x="183" y="1"/>
                  </a:cubicBezTo>
                  <a:cubicBezTo>
                    <a:pt x="171" y="1"/>
                    <a:pt x="160" y="3"/>
                    <a:pt x="148" y="10"/>
                  </a:cubicBezTo>
                  <a:cubicBezTo>
                    <a:pt x="141" y="3"/>
                    <a:pt x="133" y="0"/>
                    <a:pt x="12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2"/>
            <p:cNvSpPr/>
            <p:nvPr/>
          </p:nvSpPr>
          <p:spPr>
            <a:xfrm>
              <a:off x="3523225" y="4103100"/>
              <a:ext cx="5425" cy="9175"/>
            </a:xfrm>
            <a:custGeom>
              <a:rect b="b" l="l" r="r" t="t"/>
              <a:pathLst>
                <a:path extrusionOk="0" h="367" w="217">
                  <a:moveTo>
                    <a:pt x="150" y="0"/>
                  </a:moveTo>
                  <a:cubicBezTo>
                    <a:pt x="134" y="0"/>
                    <a:pt x="118" y="6"/>
                    <a:pt x="110" y="20"/>
                  </a:cubicBezTo>
                  <a:cubicBezTo>
                    <a:pt x="82" y="69"/>
                    <a:pt x="55" y="118"/>
                    <a:pt x="33" y="167"/>
                  </a:cubicBezTo>
                  <a:cubicBezTo>
                    <a:pt x="23" y="211"/>
                    <a:pt x="12" y="249"/>
                    <a:pt x="6" y="292"/>
                  </a:cubicBezTo>
                  <a:cubicBezTo>
                    <a:pt x="1" y="314"/>
                    <a:pt x="6" y="336"/>
                    <a:pt x="17" y="347"/>
                  </a:cubicBezTo>
                  <a:cubicBezTo>
                    <a:pt x="23" y="352"/>
                    <a:pt x="33" y="357"/>
                    <a:pt x="39" y="363"/>
                  </a:cubicBezTo>
                  <a:cubicBezTo>
                    <a:pt x="43" y="365"/>
                    <a:pt x="49" y="366"/>
                    <a:pt x="54" y="366"/>
                  </a:cubicBezTo>
                  <a:cubicBezTo>
                    <a:pt x="62" y="366"/>
                    <a:pt x="71" y="364"/>
                    <a:pt x="77" y="357"/>
                  </a:cubicBezTo>
                  <a:cubicBezTo>
                    <a:pt x="115" y="325"/>
                    <a:pt x="137" y="281"/>
                    <a:pt x="137" y="232"/>
                  </a:cubicBezTo>
                  <a:cubicBezTo>
                    <a:pt x="153" y="173"/>
                    <a:pt x="175" y="113"/>
                    <a:pt x="202" y="58"/>
                  </a:cubicBezTo>
                  <a:cubicBezTo>
                    <a:pt x="217" y="26"/>
                    <a:pt x="182" y="0"/>
                    <a:pt x="150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2"/>
            <p:cNvSpPr/>
            <p:nvPr/>
          </p:nvSpPr>
          <p:spPr>
            <a:xfrm>
              <a:off x="3527350" y="4106600"/>
              <a:ext cx="5550" cy="10200"/>
            </a:xfrm>
            <a:custGeom>
              <a:rect b="b" l="l" r="r" t="t"/>
              <a:pathLst>
                <a:path extrusionOk="0" h="408" w="222">
                  <a:moveTo>
                    <a:pt x="142" y="1"/>
                  </a:moveTo>
                  <a:cubicBezTo>
                    <a:pt x="110" y="1"/>
                    <a:pt x="83" y="41"/>
                    <a:pt x="113" y="71"/>
                  </a:cubicBezTo>
                  <a:cubicBezTo>
                    <a:pt x="113" y="71"/>
                    <a:pt x="64" y="136"/>
                    <a:pt x="59" y="152"/>
                  </a:cubicBezTo>
                  <a:cubicBezTo>
                    <a:pt x="31" y="185"/>
                    <a:pt x="15" y="228"/>
                    <a:pt x="10" y="272"/>
                  </a:cubicBezTo>
                  <a:cubicBezTo>
                    <a:pt x="0" y="315"/>
                    <a:pt x="3" y="408"/>
                    <a:pt x="59" y="408"/>
                  </a:cubicBezTo>
                  <a:cubicBezTo>
                    <a:pt x="67" y="408"/>
                    <a:pt x="76" y="406"/>
                    <a:pt x="86" y="402"/>
                  </a:cubicBezTo>
                  <a:cubicBezTo>
                    <a:pt x="124" y="386"/>
                    <a:pt x="124" y="342"/>
                    <a:pt x="129" y="304"/>
                  </a:cubicBezTo>
                  <a:cubicBezTo>
                    <a:pt x="135" y="261"/>
                    <a:pt x="151" y="223"/>
                    <a:pt x="167" y="185"/>
                  </a:cubicBezTo>
                  <a:cubicBezTo>
                    <a:pt x="195" y="130"/>
                    <a:pt x="222" y="60"/>
                    <a:pt x="167" y="16"/>
                  </a:cubicBezTo>
                  <a:lnTo>
                    <a:pt x="167" y="11"/>
                  </a:lnTo>
                  <a:cubicBezTo>
                    <a:pt x="159" y="4"/>
                    <a:pt x="150" y="1"/>
                    <a:pt x="14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2"/>
            <p:cNvSpPr/>
            <p:nvPr/>
          </p:nvSpPr>
          <p:spPr>
            <a:xfrm>
              <a:off x="3530025" y="4112125"/>
              <a:ext cx="6000" cy="9000"/>
            </a:xfrm>
            <a:custGeom>
              <a:rect b="b" l="l" r="r" t="t"/>
              <a:pathLst>
                <a:path extrusionOk="0" h="360" w="240">
                  <a:moveTo>
                    <a:pt x="188" y="0"/>
                  </a:moveTo>
                  <a:cubicBezTo>
                    <a:pt x="174" y="0"/>
                    <a:pt x="161" y="9"/>
                    <a:pt x="158" y="24"/>
                  </a:cubicBezTo>
                  <a:cubicBezTo>
                    <a:pt x="147" y="56"/>
                    <a:pt x="131" y="83"/>
                    <a:pt x="109" y="105"/>
                  </a:cubicBezTo>
                  <a:cubicBezTo>
                    <a:pt x="93" y="132"/>
                    <a:pt x="77" y="159"/>
                    <a:pt x="66" y="187"/>
                  </a:cubicBezTo>
                  <a:cubicBezTo>
                    <a:pt x="28" y="241"/>
                    <a:pt x="1" y="290"/>
                    <a:pt x="44" y="350"/>
                  </a:cubicBezTo>
                  <a:cubicBezTo>
                    <a:pt x="53" y="356"/>
                    <a:pt x="62" y="359"/>
                    <a:pt x="71" y="359"/>
                  </a:cubicBezTo>
                  <a:cubicBezTo>
                    <a:pt x="85" y="359"/>
                    <a:pt x="97" y="352"/>
                    <a:pt x="104" y="339"/>
                  </a:cubicBezTo>
                  <a:cubicBezTo>
                    <a:pt x="120" y="312"/>
                    <a:pt x="131" y="284"/>
                    <a:pt x="147" y="252"/>
                  </a:cubicBezTo>
                  <a:cubicBezTo>
                    <a:pt x="164" y="225"/>
                    <a:pt x="175" y="198"/>
                    <a:pt x="185" y="165"/>
                  </a:cubicBezTo>
                  <a:cubicBezTo>
                    <a:pt x="213" y="116"/>
                    <a:pt x="240" y="72"/>
                    <a:pt x="218" y="18"/>
                  </a:cubicBezTo>
                  <a:cubicBezTo>
                    <a:pt x="211" y="6"/>
                    <a:pt x="199" y="0"/>
                    <a:pt x="188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2"/>
            <p:cNvSpPr/>
            <p:nvPr/>
          </p:nvSpPr>
          <p:spPr>
            <a:xfrm>
              <a:off x="3535725" y="4117175"/>
              <a:ext cx="3425" cy="7250"/>
            </a:xfrm>
            <a:custGeom>
              <a:rect b="b" l="l" r="r" t="t"/>
              <a:pathLst>
                <a:path extrusionOk="0" h="290" w="137">
                  <a:moveTo>
                    <a:pt x="55" y="1"/>
                  </a:moveTo>
                  <a:cubicBezTo>
                    <a:pt x="17" y="1"/>
                    <a:pt x="1" y="55"/>
                    <a:pt x="33" y="77"/>
                  </a:cubicBezTo>
                  <a:cubicBezTo>
                    <a:pt x="33" y="104"/>
                    <a:pt x="33" y="131"/>
                    <a:pt x="28" y="159"/>
                  </a:cubicBezTo>
                  <a:cubicBezTo>
                    <a:pt x="17" y="191"/>
                    <a:pt x="6" y="224"/>
                    <a:pt x="1" y="256"/>
                  </a:cubicBezTo>
                  <a:cubicBezTo>
                    <a:pt x="1" y="273"/>
                    <a:pt x="17" y="289"/>
                    <a:pt x="39" y="289"/>
                  </a:cubicBezTo>
                  <a:cubicBezTo>
                    <a:pt x="88" y="289"/>
                    <a:pt x="120" y="224"/>
                    <a:pt x="126" y="180"/>
                  </a:cubicBezTo>
                  <a:cubicBezTo>
                    <a:pt x="137" y="126"/>
                    <a:pt x="131" y="72"/>
                    <a:pt x="110" y="23"/>
                  </a:cubicBezTo>
                  <a:cubicBezTo>
                    <a:pt x="104" y="12"/>
                    <a:pt x="88" y="1"/>
                    <a:pt x="72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2"/>
            <p:cNvSpPr/>
            <p:nvPr/>
          </p:nvSpPr>
          <p:spPr>
            <a:xfrm>
              <a:off x="3550675" y="4133350"/>
              <a:ext cx="5800" cy="7850"/>
            </a:xfrm>
            <a:custGeom>
              <a:rect b="b" l="l" r="r" t="t"/>
              <a:pathLst>
                <a:path extrusionOk="0" h="314" w="232">
                  <a:moveTo>
                    <a:pt x="169" y="1"/>
                  </a:moveTo>
                  <a:cubicBezTo>
                    <a:pt x="154" y="1"/>
                    <a:pt x="140" y="9"/>
                    <a:pt x="131" y="28"/>
                  </a:cubicBezTo>
                  <a:cubicBezTo>
                    <a:pt x="99" y="88"/>
                    <a:pt x="1" y="240"/>
                    <a:pt x="71" y="305"/>
                  </a:cubicBezTo>
                  <a:cubicBezTo>
                    <a:pt x="77" y="311"/>
                    <a:pt x="85" y="313"/>
                    <a:pt x="93" y="313"/>
                  </a:cubicBezTo>
                  <a:cubicBezTo>
                    <a:pt x="101" y="313"/>
                    <a:pt x="110" y="311"/>
                    <a:pt x="115" y="305"/>
                  </a:cubicBezTo>
                  <a:cubicBezTo>
                    <a:pt x="137" y="273"/>
                    <a:pt x="153" y="235"/>
                    <a:pt x="164" y="196"/>
                  </a:cubicBezTo>
                  <a:cubicBezTo>
                    <a:pt x="175" y="153"/>
                    <a:pt x="197" y="115"/>
                    <a:pt x="213" y="77"/>
                  </a:cubicBezTo>
                  <a:cubicBezTo>
                    <a:pt x="231" y="36"/>
                    <a:pt x="200" y="1"/>
                    <a:pt x="169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2"/>
            <p:cNvSpPr/>
            <p:nvPr/>
          </p:nvSpPr>
          <p:spPr>
            <a:xfrm>
              <a:off x="3554500" y="4137850"/>
              <a:ext cx="5050" cy="7775"/>
            </a:xfrm>
            <a:custGeom>
              <a:rect b="b" l="l" r="r" t="t"/>
              <a:pathLst>
                <a:path extrusionOk="0" h="311" w="202">
                  <a:moveTo>
                    <a:pt x="114" y="0"/>
                  </a:moveTo>
                  <a:cubicBezTo>
                    <a:pt x="76" y="0"/>
                    <a:pt x="54" y="44"/>
                    <a:pt x="82" y="71"/>
                  </a:cubicBezTo>
                  <a:cubicBezTo>
                    <a:pt x="76" y="76"/>
                    <a:pt x="71" y="87"/>
                    <a:pt x="65" y="93"/>
                  </a:cubicBezTo>
                  <a:cubicBezTo>
                    <a:pt x="54" y="109"/>
                    <a:pt x="44" y="125"/>
                    <a:pt x="33" y="147"/>
                  </a:cubicBezTo>
                  <a:cubicBezTo>
                    <a:pt x="22" y="169"/>
                    <a:pt x="16" y="190"/>
                    <a:pt x="11" y="212"/>
                  </a:cubicBezTo>
                  <a:cubicBezTo>
                    <a:pt x="5" y="234"/>
                    <a:pt x="0" y="256"/>
                    <a:pt x="0" y="272"/>
                  </a:cubicBezTo>
                  <a:cubicBezTo>
                    <a:pt x="0" y="294"/>
                    <a:pt x="16" y="310"/>
                    <a:pt x="38" y="310"/>
                  </a:cubicBezTo>
                  <a:cubicBezTo>
                    <a:pt x="82" y="310"/>
                    <a:pt x="98" y="277"/>
                    <a:pt x="114" y="245"/>
                  </a:cubicBezTo>
                  <a:cubicBezTo>
                    <a:pt x="130" y="212"/>
                    <a:pt x="141" y="174"/>
                    <a:pt x="163" y="142"/>
                  </a:cubicBezTo>
                  <a:cubicBezTo>
                    <a:pt x="196" y="87"/>
                    <a:pt x="201" y="0"/>
                    <a:pt x="11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0" name="Google Shape;660;p32"/>
          <p:cNvGrpSpPr/>
          <p:nvPr/>
        </p:nvGrpSpPr>
        <p:grpSpPr>
          <a:xfrm>
            <a:off x="6794869" y="492276"/>
            <a:ext cx="732957" cy="628231"/>
            <a:chOff x="4542575" y="3888000"/>
            <a:chExt cx="253750" cy="219500"/>
          </a:xfrm>
        </p:grpSpPr>
        <p:sp>
          <p:nvSpPr>
            <p:cNvPr id="661" name="Google Shape;661;p32"/>
            <p:cNvSpPr/>
            <p:nvPr/>
          </p:nvSpPr>
          <p:spPr>
            <a:xfrm>
              <a:off x="4542575" y="3888000"/>
              <a:ext cx="253750" cy="219500"/>
            </a:xfrm>
            <a:custGeom>
              <a:rect b="b" l="l" r="r" t="t"/>
              <a:pathLst>
                <a:path extrusionOk="0" h="8780" w="10150">
                  <a:moveTo>
                    <a:pt x="1479" y="3205"/>
                  </a:moveTo>
                  <a:lnTo>
                    <a:pt x="1496" y="3216"/>
                  </a:lnTo>
                  <a:lnTo>
                    <a:pt x="1468" y="3232"/>
                  </a:lnTo>
                  <a:cubicBezTo>
                    <a:pt x="1468" y="3221"/>
                    <a:pt x="1474" y="3216"/>
                    <a:pt x="1479" y="3205"/>
                  </a:cubicBezTo>
                  <a:close/>
                  <a:moveTo>
                    <a:pt x="1305" y="3227"/>
                  </a:moveTo>
                  <a:cubicBezTo>
                    <a:pt x="1305" y="3232"/>
                    <a:pt x="1305" y="3237"/>
                    <a:pt x="1300" y="3243"/>
                  </a:cubicBezTo>
                  <a:cubicBezTo>
                    <a:pt x="1294" y="3237"/>
                    <a:pt x="1289" y="3237"/>
                    <a:pt x="1284" y="3237"/>
                  </a:cubicBezTo>
                  <a:cubicBezTo>
                    <a:pt x="1294" y="3232"/>
                    <a:pt x="1300" y="3227"/>
                    <a:pt x="1305" y="3227"/>
                  </a:cubicBezTo>
                  <a:close/>
                  <a:moveTo>
                    <a:pt x="240" y="2542"/>
                  </a:moveTo>
                  <a:lnTo>
                    <a:pt x="240" y="2542"/>
                  </a:lnTo>
                  <a:cubicBezTo>
                    <a:pt x="332" y="2623"/>
                    <a:pt x="441" y="2699"/>
                    <a:pt x="550" y="2759"/>
                  </a:cubicBezTo>
                  <a:cubicBezTo>
                    <a:pt x="740" y="2862"/>
                    <a:pt x="941" y="2933"/>
                    <a:pt x="1137" y="3025"/>
                  </a:cubicBezTo>
                  <a:cubicBezTo>
                    <a:pt x="1197" y="3053"/>
                    <a:pt x="1251" y="3080"/>
                    <a:pt x="1305" y="3112"/>
                  </a:cubicBezTo>
                  <a:cubicBezTo>
                    <a:pt x="1088" y="3194"/>
                    <a:pt x="1055" y="3433"/>
                    <a:pt x="1066" y="3661"/>
                  </a:cubicBezTo>
                  <a:cubicBezTo>
                    <a:pt x="952" y="3613"/>
                    <a:pt x="832" y="3569"/>
                    <a:pt x="713" y="3520"/>
                  </a:cubicBezTo>
                  <a:cubicBezTo>
                    <a:pt x="620" y="3482"/>
                    <a:pt x="523" y="3466"/>
                    <a:pt x="463" y="3379"/>
                  </a:cubicBezTo>
                  <a:cubicBezTo>
                    <a:pt x="457" y="3346"/>
                    <a:pt x="446" y="3314"/>
                    <a:pt x="441" y="3270"/>
                  </a:cubicBezTo>
                  <a:cubicBezTo>
                    <a:pt x="414" y="3172"/>
                    <a:pt x="403" y="3074"/>
                    <a:pt x="376" y="2977"/>
                  </a:cubicBezTo>
                  <a:cubicBezTo>
                    <a:pt x="349" y="2879"/>
                    <a:pt x="321" y="2803"/>
                    <a:pt x="289" y="2716"/>
                  </a:cubicBezTo>
                  <a:cubicBezTo>
                    <a:pt x="267" y="2661"/>
                    <a:pt x="251" y="2602"/>
                    <a:pt x="240" y="2542"/>
                  </a:cubicBezTo>
                  <a:close/>
                  <a:moveTo>
                    <a:pt x="1186" y="3558"/>
                  </a:moveTo>
                  <a:lnTo>
                    <a:pt x="1197" y="3591"/>
                  </a:lnTo>
                  <a:cubicBezTo>
                    <a:pt x="1191" y="3613"/>
                    <a:pt x="1186" y="3640"/>
                    <a:pt x="1186" y="3661"/>
                  </a:cubicBezTo>
                  <a:cubicBezTo>
                    <a:pt x="1186" y="3652"/>
                    <a:pt x="1186" y="3639"/>
                    <a:pt x="1186" y="3629"/>
                  </a:cubicBezTo>
                  <a:lnTo>
                    <a:pt x="1186" y="3558"/>
                  </a:lnTo>
                  <a:close/>
                  <a:moveTo>
                    <a:pt x="5360" y="275"/>
                  </a:moveTo>
                  <a:lnTo>
                    <a:pt x="5377" y="280"/>
                  </a:lnTo>
                  <a:cubicBezTo>
                    <a:pt x="5426" y="291"/>
                    <a:pt x="5469" y="302"/>
                    <a:pt x="5518" y="313"/>
                  </a:cubicBezTo>
                  <a:cubicBezTo>
                    <a:pt x="5616" y="329"/>
                    <a:pt x="5714" y="357"/>
                    <a:pt x="5806" y="389"/>
                  </a:cubicBezTo>
                  <a:cubicBezTo>
                    <a:pt x="5888" y="422"/>
                    <a:pt x="5975" y="438"/>
                    <a:pt x="6056" y="471"/>
                  </a:cubicBezTo>
                  <a:cubicBezTo>
                    <a:pt x="6138" y="509"/>
                    <a:pt x="6219" y="541"/>
                    <a:pt x="6306" y="569"/>
                  </a:cubicBezTo>
                  <a:cubicBezTo>
                    <a:pt x="6502" y="623"/>
                    <a:pt x="6692" y="715"/>
                    <a:pt x="6888" y="786"/>
                  </a:cubicBezTo>
                  <a:cubicBezTo>
                    <a:pt x="7078" y="857"/>
                    <a:pt x="7274" y="922"/>
                    <a:pt x="7469" y="976"/>
                  </a:cubicBezTo>
                  <a:cubicBezTo>
                    <a:pt x="7660" y="1031"/>
                    <a:pt x="7845" y="1096"/>
                    <a:pt x="8029" y="1172"/>
                  </a:cubicBezTo>
                  <a:cubicBezTo>
                    <a:pt x="8192" y="1243"/>
                    <a:pt x="8356" y="1308"/>
                    <a:pt x="8524" y="1368"/>
                  </a:cubicBezTo>
                  <a:cubicBezTo>
                    <a:pt x="8709" y="1433"/>
                    <a:pt x="8899" y="1476"/>
                    <a:pt x="9078" y="1552"/>
                  </a:cubicBezTo>
                  <a:cubicBezTo>
                    <a:pt x="9280" y="1645"/>
                    <a:pt x="9492" y="1732"/>
                    <a:pt x="9704" y="1802"/>
                  </a:cubicBezTo>
                  <a:cubicBezTo>
                    <a:pt x="9714" y="1802"/>
                    <a:pt x="9731" y="1813"/>
                    <a:pt x="9753" y="1819"/>
                  </a:cubicBezTo>
                  <a:cubicBezTo>
                    <a:pt x="9704" y="1840"/>
                    <a:pt x="9660" y="1862"/>
                    <a:pt x="9617" y="1884"/>
                  </a:cubicBezTo>
                  <a:cubicBezTo>
                    <a:pt x="9530" y="1927"/>
                    <a:pt x="9443" y="1938"/>
                    <a:pt x="9361" y="1993"/>
                  </a:cubicBezTo>
                  <a:cubicBezTo>
                    <a:pt x="9209" y="2085"/>
                    <a:pt x="9046" y="2178"/>
                    <a:pt x="8894" y="2275"/>
                  </a:cubicBezTo>
                  <a:cubicBezTo>
                    <a:pt x="8741" y="2379"/>
                    <a:pt x="8595" y="2498"/>
                    <a:pt x="8432" y="2585"/>
                  </a:cubicBezTo>
                  <a:cubicBezTo>
                    <a:pt x="8258" y="2683"/>
                    <a:pt x="8078" y="2775"/>
                    <a:pt x="7910" y="2879"/>
                  </a:cubicBezTo>
                  <a:cubicBezTo>
                    <a:pt x="7567" y="3085"/>
                    <a:pt x="7214" y="3265"/>
                    <a:pt x="6866" y="3460"/>
                  </a:cubicBezTo>
                  <a:cubicBezTo>
                    <a:pt x="6703" y="3558"/>
                    <a:pt x="6529" y="3645"/>
                    <a:pt x="6355" y="3721"/>
                  </a:cubicBezTo>
                  <a:cubicBezTo>
                    <a:pt x="6198" y="3787"/>
                    <a:pt x="6062" y="3890"/>
                    <a:pt x="5909" y="3966"/>
                  </a:cubicBezTo>
                  <a:cubicBezTo>
                    <a:pt x="5822" y="4020"/>
                    <a:pt x="5730" y="4069"/>
                    <a:pt x="5638" y="4107"/>
                  </a:cubicBezTo>
                  <a:cubicBezTo>
                    <a:pt x="5556" y="4140"/>
                    <a:pt x="5475" y="4178"/>
                    <a:pt x="5398" y="4227"/>
                  </a:cubicBezTo>
                  <a:cubicBezTo>
                    <a:pt x="5306" y="4281"/>
                    <a:pt x="5214" y="4330"/>
                    <a:pt x="5121" y="4379"/>
                  </a:cubicBezTo>
                  <a:cubicBezTo>
                    <a:pt x="5089" y="4395"/>
                    <a:pt x="5056" y="4417"/>
                    <a:pt x="5029" y="4439"/>
                  </a:cubicBezTo>
                  <a:cubicBezTo>
                    <a:pt x="5013" y="4450"/>
                    <a:pt x="4985" y="4488"/>
                    <a:pt x="4958" y="4509"/>
                  </a:cubicBezTo>
                  <a:cubicBezTo>
                    <a:pt x="4947" y="4499"/>
                    <a:pt x="4936" y="4493"/>
                    <a:pt x="4926" y="4488"/>
                  </a:cubicBezTo>
                  <a:cubicBezTo>
                    <a:pt x="4746" y="4417"/>
                    <a:pt x="4540" y="4417"/>
                    <a:pt x="4382" y="4297"/>
                  </a:cubicBezTo>
                  <a:cubicBezTo>
                    <a:pt x="4311" y="4259"/>
                    <a:pt x="4235" y="4227"/>
                    <a:pt x="4154" y="4205"/>
                  </a:cubicBezTo>
                  <a:cubicBezTo>
                    <a:pt x="4039" y="4162"/>
                    <a:pt x="3931" y="4107"/>
                    <a:pt x="3817" y="4058"/>
                  </a:cubicBezTo>
                  <a:cubicBezTo>
                    <a:pt x="3588" y="3966"/>
                    <a:pt x="3360" y="3884"/>
                    <a:pt x="3137" y="3787"/>
                  </a:cubicBezTo>
                  <a:cubicBezTo>
                    <a:pt x="2963" y="3716"/>
                    <a:pt x="2773" y="3678"/>
                    <a:pt x="2604" y="3585"/>
                  </a:cubicBezTo>
                  <a:cubicBezTo>
                    <a:pt x="2523" y="3542"/>
                    <a:pt x="2430" y="3509"/>
                    <a:pt x="2344" y="3482"/>
                  </a:cubicBezTo>
                  <a:cubicBezTo>
                    <a:pt x="2224" y="3433"/>
                    <a:pt x="2110" y="3373"/>
                    <a:pt x="1996" y="3314"/>
                  </a:cubicBezTo>
                  <a:cubicBezTo>
                    <a:pt x="1930" y="3276"/>
                    <a:pt x="1854" y="3254"/>
                    <a:pt x="1778" y="3227"/>
                  </a:cubicBezTo>
                  <a:cubicBezTo>
                    <a:pt x="1811" y="3216"/>
                    <a:pt x="1838" y="3194"/>
                    <a:pt x="1860" y="3172"/>
                  </a:cubicBezTo>
                  <a:cubicBezTo>
                    <a:pt x="1881" y="3145"/>
                    <a:pt x="1898" y="3102"/>
                    <a:pt x="1920" y="3074"/>
                  </a:cubicBezTo>
                  <a:lnTo>
                    <a:pt x="1936" y="3069"/>
                  </a:lnTo>
                  <a:cubicBezTo>
                    <a:pt x="1958" y="3102"/>
                    <a:pt x="1996" y="3123"/>
                    <a:pt x="2039" y="3123"/>
                  </a:cubicBezTo>
                  <a:cubicBezTo>
                    <a:pt x="2140" y="3118"/>
                    <a:pt x="2194" y="3004"/>
                    <a:pt x="2308" y="3004"/>
                  </a:cubicBezTo>
                  <a:cubicBezTo>
                    <a:pt x="2311" y="3004"/>
                    <a:pt x="2314" y="3004"/>
                    <a:pt x="2316" y="3004"/>
                  </a:cubicBezTo>
                  <a:cubicBezTo>
                    <a:pt x="2371" y="3007"/>
                    <a:pt x="2421" y="3028"/>
                    <a:pt x="2473" y="3028"/>
                  </a:cubicBezTo>
                  <a:cubicBezTo>
                    <a:pt x="2498" y="3028"/>
                    <a:pt x="2523" y="3023"/>
                    <a:pt x="2550" y="3009"/>
                  </a:cubicBezTo>
                  <a:cubicBezTo>
                    <a:pt x="2583" y="2987"/>
                    <a:pt x="2610" y="2966"/>
                    <a:pt x="2637" y="2933"/>
                  </a:cubicBezTo>
                  <a:cubicBezTo>
                    <a:pt x="2661" y="2894"/>
                    <a:pt x="2708" y="2872"/>
                    <a:pt x="2757" y="2872"/>
                  </a:cubicBezTo>
                  <a:cubicBezTo>
                    <a:pt x="2762" y="2872"/>
                    <a:pt x="2767" y="2873"/>
                    <a:pt x="2773" y="2873"/>
                  </a:cubicBezTo>
                  <a:cubicBezTo>
                    <a:pt x="2849" y="2873"/>
                    <a:pt x="2920" y="2841"/>
                    <a:pt x="2958" y="2781"/>
                  </a:cubicBezTo>
                  <a:cubicBezTo>
                    <a:pt x="2988" y="2741"/>
                    <a:pt x="2995" y="2710"/>
                    <a:pt x="3039" y="2710"/>
                  </a:cubicBezTo>
                  <a:cubicBezTo>
                    <a:pt x="3042" y="2710"/>
                    <a:pt x="3046" y="2710"/>
                    <a:pt x="3050" y="2710"/>
                  </a:cubicBezTo>
                  <a:cubicBezTo>
                    <a:pt x="3088" y="2721"/>
                    <a:pt x="3126" y="2727"/>
                    <a:pt x="3164" y="2737"/>
                  </a:cubicBezTo>
                  <a:cubicBezTo>
                    <a:pt x="3278" y="2737"/>
                    <a:pt x="3338" y="2623"/>
                    <a:pt x="3442" y="2623"/>
                  </a:cubicBezTo>
                  <a:cubicBezTo>
                    <a:pt x="3567" y="2623"/>
                    <a:pt x="3686" y="2596"/>
                    <a:pt x="3800" y="2547"/>
                  </a:cubicBezTo>
                  <a:cubicBezTo>
                    <a:pt x="3811" y="2542"/>
                    <a:pt x="3817" y="2531"/>
                    <a:pt x="3822" y="2520"/>
                  </a:cubicBezTo>
                  <a:cubicBezTo>
                    <a:pt x="3855" y="2493"/>
                    <a:pt x="3887" y="2471"/>
                    <a:pt x="3925" y="2455"/>
                  </a:cubicBezTo>
                  <a:cubicBezTo>
                    <a:pt x="4001" y="2428"/>
                    <a:pt x="4268" y="2482"/>
                    <a:pt x="4268" y="2346"/>
                  </a:cubicBezTo>
                  <a:lnTo>
                    <a:pt x="4268" y="2341"/>
                  </a:lnTo>
                  <a:lnTo>
                    <a:pt x="4295" y="2330"/>
                  </a:lnTo>
                  <a:cubicBezTo>
                    <a:pt x="4306" y="2324"/>
                    <a:pt x="4317" y="2319"/>
                    <a:pt x="4322" y="2313"/>
                  </a:cubicBezTo>
                  <a:cubicBezTo>
                    <a:pt x="4328" y="2316"/>
                    <a:pt x="4334" y="2318"/>
                    <a:pt x="4340" y="2318"/>
                  </a:cubicBezTo>
                  <a:cubicBezTo>
                    <a:pt x="4355" y="2318"/>
                    <a:pt x="4369" y="2309"/>
                    <a:pt x="4377" y="2297"/>
                  </a:cubicBezTo>
                  <a:cubicBezTo>
                    <a:pt x="4382" y="2286"/>
                    <a:pt x="4382" y="2275"/>
                    <a:pt x="4387" y="2259"/>
                  </a:cubicBezTo>
                  <a:cubicBezTo>
                    <a:pt x="4387" y="2248"/>
                    <a:pt x="4382" y="2237"/>
                    <a:pt x="4371" y="2226"/>
                  </a:cubicBezTo>
                  <a:cubicBezTo>
                    <a:pt x="4365" y="2207"/>
                    <a:pt x="4351" y="2201"/>
                    <a:pt x="4335" y="2201"/>
                  </a:cubicBezTo>
                  <a:cubicBezTo>
                    <a:pt x="4309" y="2201"/>
                    <a:pt x="4279" y="2217"/>
                    <a:pt x="4262" y="2226"/>
                  </a:cubicBezTo>
                  <a:cubicBezTo>
                    <a:pt x="4235" y="2237"/>
                    <a:pt x="4213" y="2254"/>
                    <a:pt x="4192" y="2264"/>
                  </a:cubicBezTo>
                  <a:cubicBezTo>
                    <a:pt x="4171" y="2263"/>
                    <a:pt x="4151" y="2263"/>
                    <a:pt x="4130" y="2263"/>
                  </a:cubicBezTo>
                  <a:cubicBezTo>
                    <a:pt x="4064" y="2263"/>
                    <a:pt x="3997" y="2270"/>
                    <a:pt x="3931" y="2286"/>
                  </a:cubicBezTo>
                  <a:cubicBezTo>
                    <a:pt x="3871" y="2292"/>
                    <a:pt x="3811" y="2324"/>
                    <a:pt x="3762" y="2368"/>
                  </a:cubicBezTo>
                  <a:cubicBezTo>
                    <a:pt x="3746" y="2384"/>
                    <a:pt x="3730" y="2400"/>
                    <a:pt x="3708" y="2417"/>
                  </a:cubicBezTo>
                  <a:cubicBezTo>
                    <a:pt x="3626" y="2417"/>
                    <a:pt x="3550" y="2438"/>
                    <a:pt x="3463" y="2444"/>
                  </a:cubicBezTo>
                  <a:cubicBezTo>
                    <a:pt x="3455" y="2443"/>
                    <a:pt x="3447" y="2443"/>
                    <a:pt x="3439" y="2443"/>
                  </a:cubicBezTo>
                  <a:cubicBezTo>
                    <a:pt x="3367" y="2443"/>
                    <a:pt x="3299" y="2465"/>
                    <a:pt x="3240" y="2509"/>
                  </a:cubicBezTo>
                  <a:cubicBezTo>
                    <a:pt x="3235" y="2520"/>
                    <a:pt x="3224" y="2525"/>
                    <a:pt x="3213" y="2531"/>
                  </a:cubicBezTo>
                  <a:cubicBezTo>
                    <a:pt x="3175" y="2542"/>
                    <a:pt x="3132" y="2553"/>
                    <a:pt x="3094" y="2563"/>
                  </a:cubicBezTo>
                  <a:cubicBezTo>
                    <a:pt x="3066" y="2558"/>
                    <a:pt x="3039" y="2553"/>
                    <a:pt x="3012" y="2553"/>
                  </a:cubicBezTo>
                  <a:cubicBezTo>
                    <a:pt x="2969" y="2558"/>
                    <a:pt x="2931" y="2580"/>
                    <a:pt x="2903" y="2618"/>
                  </a:cubicBezTo>
                  <a:lnTo>
                    <a:pt x="2659" y="2694"/>
                  </a:lnTo>
                  <a:cubicBezTo>
                    <a:pt x="2430" y="2765"/>
                    <a:pt x="2208" y="2841"/>
                    <a:pt x="1985" y="2922"/>
                  </a:cubicBezTo>
                  <a:cubicBezTo>
                    <a:pt x="1973" y="2918"/>
                    <a:pt x="1964" y="2915"/>
                    <a:pt x="1954" y="2915"/>
                  </a:cubicBezTo>
                  <a:cubicBezTo>
                    <a:pt x="1950" y="2915"/>
                    <a:pt x="1946" y="2915"/>
                    <a:pt x="1941" y="2917"/>
                  </a:cubicBezTo>
                  <a:cubicBezTo>
                    <a:pt x="1903" y="2922"/>
                    <a:pt x="1871" y="2939"/>
                    <a:pt x="1849" y="2966"/>
                  </a:cubicBezTo>
                  <a:cubicBezTo>
                    <a:pt x="1778" y="2987"/>
                    <a:pt x="1702" y="2998"/>
                    <a:pt x="1631" y="3015"/>
                  </a:cubicBezTo>
                  <a:cubicBezTo>
                    <a:pt x="1577" y="3025"/>
                    <a:pt x="1528" y="3042"/>
                    <a:pt x="1479" y="3058"/>
                  </a:cubicBezTo>
                  <a:lnTo>
                    <a:pt x="1441" y="3042"/>
                  </a:lnTo>
                  <a:cubicBezTo>
                    <a:pt x="1224" y="2917"/>
                    <a:pt x="979" y="2841"/>
                    <a:pt x="756" y="2737"/>
                  </a:cubicBezTo>
                  <a:cubicBezTo>
                    <a:pt x="604" y="2661"/>
                    <a:pt x="468" y="2558"/>
                    <a:pt x="327" y="2471"/>
                  </a:cubicBezTo>
                  <a:lnTo>
                    <a:pt x="343" y="2466"/>
                  </a:lnTo>
                  <a:cubicBezTo>
                    <a:pt x="436" y="2428"/>
                    <a:pt x="523" y="2379"/>
                    <a:pt x="615" y="2330"/>
                  </a:cubicBezTo>
                  <a:cubicBezTo>
                    <a:pt x="696" y="2292"/>
                    <a:pt x="778" y="2254"/>
                    <a:pt x="854" y="2210"/>
                  </a:cubicBezTo>
                  <a:cubicBezTo>
                    <a:pt x="941" y="2167"/>
                    <a:pt x="1028" y="2129"/>
                    <a:pt x="1115" y="2091"/>
                  </a:cubicBezTo>
                  <a:cubicBezTo>
                    <a:pt x="1300" y="2031"/>
                    <a:pt x="1468" y="1944"/>
                    <a:pt x="1659" y="1879"/>
                  </a:cubicBezTo>
                  <a:cubicBezTo>
                    <a:pt x="1849" y="1819"/>
                    <a:pt x="1990" y="1705"/>
                    <a:pt x="2164" y="1650"/>
                  </a:cubicBezTo>
                  <a:cubicBezTo>
                    <a:pt x="2246" y="1618"/>
                    <a:pt x="2327" y="1580"/>
                    <a:pt x="2398" y="1536"/>
                  </a:cubicBezTo>
                  <a:cubicBezTo>
                    <a:pt x="2490" y="1487"/>
                    <a:pt x="2599" y="1444"/>
                    <a:pt x="2691" y="1400"/>
                  </a:cubicBezTo>
                  <a:cubicBezTo>
                    <a:pt x="2768" y="1368"/>
                    <a:pt x="2844" y="1351"/>
                    <a:pt x="2914" y="1319"/>
                  </a:cubicBezTo>
                  <a:cubicBezTo>
                    <a:pt x="2996" y="1281"/>
                    <a:pt x="3072" y="1232"/>
                    <a:pt x="3153" y="1199"/>
                  </a:cubicBezTo>
                  <a:cubicBezTo>
                    <a:pt x="3333" y="1134"/>
                    <a:pt x="3507" y="1069"/>
                    <a:pt x="3675" y="998"/>
                  </a:cubicBezTo>
                  <a:cubicBezTo>
                    <a:pt x="3849" y="922"/>
                    <a:pt x="4056" y="873"/>
                    <a:pt x="4230" y="786"/>
                  </a:cubicBezTo>
                  <a:cubicBezTo>
                    <a:pt x="4398" y="710"/>
                    <a:pt x="4572" y="645"/>
                    <a:pt x="4741" y="569"/>
                  </a:cubicBezTo>
                  <a:cubicBezTo>
                    <a:pt x="4931" y="476"/>
                    <a:pt x="5110" y="362"/>
                    <a:pt x="5306" y="291"/>
                  </a:cubicBezTo>
                  <a:cubicBezTo>
                    <a:pt x="5322" y="280"/>
                    <a:pt x="5339" y="275"/>
                    <a:pt x="5355" y="275"/>
                  </a:cubicBezTo>
                  <a:close/>
                  <a:moveTo>
                    <a:pt x="1197" y="4580"/>
                  </a:moveTo>
                  <a:lnTo>
                    <a:pt x="1197" y="4580"/>
                  </a:lnTo>
                  <a:cubicBezTo>
                    <a:pt x="1207" y="4596"/>
                    <a:pt x="1197" y="4613"/>
                    <a:pt x="1186" y="4645"/>
                  </a:cubicBezTo>
                  <a:cubicBezTo>
                    <a:pt x="1191" y="4624"/>
                    <a:pt x="1191" y="4607"/>
                    <a:pt x="1197" y="4586"/>
                  </a:cubicBezTo>
                  <a:cubicBezTo>
                    <a:pt x="1197" y="4580"/>
                    <a:pt x="1197" y="4580"/>
                    <a:pt x="1197" y="4580"/>
                  </a:cubicBezTo>
                  <a:close/>
                  <a:moveTo>
                    <a:pt x="1229" y="4982"/>
                  </a:moveTo>
                  <a:lnTo>
                    <a:pt x="1229" y="5129"/>
                  </a:lnTo>
                  <a:lnTo>
                    <a:pt x="1229" y="5129"/>
                  </a:lnTo>
                  <a:cubicBezTo>
                    <a:pt x="1226" y="5126"/>
                    <a:pt x="1222" y="5124"/>
                    <a:pt x="1218" y="5124"/>
                  </a:cubicBezTo>
                  <a:cubicBezTo>
                    <a:pt x="1218" y="5075"/>
                    <a:pt x="1224" y="5031"/>
                    <a:pt x="1229" y="4982"/>
                  </a:cubicBezTo>
                  <a:close/>
                  <a:moveTo>
                    <a:pt x="9812" y="1960"/>
                  </a:moveTo>
                  <a:lnTo>
                    <a:pt x="9812" y="1960"/>
                  </a:lnTo>
                  <a:cubicBezTo>
                    <a:pt x="9801" y="2031"/>
                    <a:pt x="9791" y="2096"/>
                    <a:pt x="9774" y="2167"/>
                  </a:cubicBezTo>
                  <a:lnTo>
                    <a:pt x="9769" y="2167"/>
                  </a:lnTo>
                  <a:cubicBezTo>
                    <a:pt x="9747" y="2270"/>
                    <a:pt x="9709" y="2379"/>
                    <a:pt x="9687" y="2482"/>
                  </a:cubicBezTo>
                  <a:cubicBezTo>
                    <a:pt x="9671" y="2553"/>
                    <a:pt x="9660" y="2623"/>
                    <a:pt x="9655" y="2694"/>
                  </a:cubicBezTo>
                  <a:cubicBezTo>
                    <a:pt x="9638" y="2705"/>
                    <a:pt x="9633" y="2727"/>
                    <a:pt x="9627" y="2743"/>
                  </a:cubicBezTo>
                  <a:cubicBezTo>
                    <a:pt x="9606" y="2759"/>
                    <a:pt x="9579" y="2775"/>
                    <a:pt x="9562" y="2786"/>
                  </a:cubicBezTo>
                  <a:cubicBezTo>
                    <a:pt x="9492" y="2824"/>
                    <a:pt x="9426" y="2873"/>
                    <a:pt x="9356" y="2917"/>
                  </a:cubicBezTo>
                  <a:cubicBezTo>
                    <a:pt x="9290" y="2960"/>
                    <a:pt x="9209" y="2998"/>
                    <a:pt x="9138" y="3047"/>
                  </a:cubicBezTo>
                  <a:cubicBezTo>
                    <a:pt x="9068" y="3107"/>
                    <a:pt x="8992" y="3161"/>
                    <a:pt x="8910" y="3205"/>
                  </a:cubicBezTo>
                  <a:cubicBezTo>
                    <a:pt x="8589" y="3390"/>
                    <a:pt x="8263" y="3580"/>
                    <a:pt x="7948" y="3776"/>
                  </a:cubicBezTo>
                  <a:cubicBezTo>
                    <a:pt x="7877" y="3819"/>
                    <a:pt x="7790" y="3841"/>
                    <a:pt x="7720" y="3884"/>
                  </a:cubicBezTo>
                  <a:cubicBezTo>
                    <a:pt x="7633" y="3928"/>
                    <a:pt x="7551" y="3977"/>
                    <a:pt x="7469" y="4026"/>
                  </a:cubicBezTo>
                  <a:cubicBezTo>
                    <a:pt x="7334" y="4113"/>
                    <a:pt x="7203" y="4216"/>
                    <a:pt x="7062" y="4303"/>
                  </a:cubicBezTo>
                  <a:cubicBezTo>
                    <a:pt x="6997" y="4346"/>
                    <a:pt x="6915" y="4363"/>
                    <a:pt x="6850" y="4412"/>
                  </a:cubicBezTo>
                  <a:cubicBezTo>
                    <a:pt x="6785" y="4461"/>
                    <a:pt x="6719" y="4509"/>
                    <a:pt x="6654" y="4553"/>
                  </a:cubicBezTo>
                  <a:cubicBezTo>
                    <a:pt x="6496" y="4634"/>
                    <a:pt x="6350" y="4716"/>
                    <a:pt x="6198" y="4803"/>
                  </a:cubicBezTo>
                  <a:cubicBezTo>
                    <a:pt x="6045" y="4895"/>
                    <a:pt x="5871" y="4977"/>
                    <a:pt x="5714" y="5080"/>
                  </a:cubicBezTo>
                  <a:cubicBezTo>
                    <a:pt x="5578" y="5178"/>
                    <a:pt x="5420" y="5292"/>
                    <a:pt x="5263" y="5341"/>
                  </a:cubicBezTo>
                  <a:cubicBezTo>
                    <a:pt x="5197" y="5363"/>
                    <a:pt x="5138" y="5396"/>
                    <a:pt x="5067" y="5423"/>
                  </a:cubicBezTo>
                  <a:lnTo>
                    <a:pt x="5061" y="5423"/>
                  </a:lnTo>
                  <a:cubicBezTo>
                    <a:pt x="5067" y="5363"/>
                    <a:pt x="5067" y="5298"/>
                    <a:pt x="5056" y="5232"/>
                  </a:cubicBezTo>
                  <a:cubicBezTo>
                    <a:pt x="5045" y="5113"/>
                    <a:pt x="5029" y="4993"/>
                    <a:pt x="5029" y="4874"/>
                  </a:cubicBezTo>
                  <a:cubicBezTo>
                    <a:pt x="5029" y="4781"/>
                    <a:pt x="5023" y="4694"/>
                    <a:pt x="5007" y="4607"/>
                  </a:cubicBezTo>
                  <a:cubicBezTo>
                    <a:pt x="5002" y="4586"/>
                    <a:pt x="4996" y="4569"/>
                    <a:pt x="4996" y="4553"/>
                  </a:cubicBezTo>
                  <a:cubicBezTo>
                    <a:pt x="5018" y="4542"/>
                    <a:pt x="5045" y="4526"/>
                    <a:pt x="5072" y="4515"/>
                  </a:cubicBezTo>
                  <a:cubicBezTo>
                    <a:pt x="5154" y="4477"/>
                    <a:pt x="5241" y="4444"/>
                    <a:pt x="5328" y="4406"/>
                  </a:cubicBezTo>
                  <a:cubicBezTo>
                    <a:pt x="5409" y="4363"/>
                    <a:pt x="5475" y="4325"/>
                    <a:pt x="5551" y="4287"/>
                  </a:cubicBezTo>
                  <a:cubicBezTo>
                    <a:pt x="5621" y="4243"/>
                    <a:pt x="5703" y="4232"/>
                    <a:pt x="5774" y="4194"/>
                  </a:cubicBezTo>
                  <a:cubicBezTo>
                    <a:pt x="5937" y="4113"/>
                    <a:pt x="6094" y="4020"/>
                    <a:pt x="6252" y="3933"/>
                  </a:cubicBezTo>
                  <a:cubicBezTo>
                    <a:pt x="6410" y="3841"/>
                    <a:pt x="6578" y="3792"/>
                    <a:pt x="6736" y="3700"/>
                  </a:cubicBezTo>
                  <a:cubicBezTo>
                    <a:pt x="7084" y="3509"/>
                    <a:pt x="7442" y="3335"/>
                    <a:pt x="7785" y="3134"/>
                  </a:cubicBezTo>
                  <a:cubicBezTo>
                    <a:pt x="7959" y="3031"/>
                    <a:pt x="8122" y="2928"/>
                    <a:pt x="8301" y="2830"/>
                  </a:cubicBezTo>
                  <a:cubicBezTo>
                    <a:pt x="8470" y="2748"/>
                    <a:pt x="8627" y="2650"/>
                    <a:pt x="8780" y="2542"/>
                  </a:cubicBezTo>
                  <a:cubicBezTo>
                    <a:pt x="8948" y="2417"/>
                    <a:pt x="9133" y="2313"/>
                    <a:pt x="9312" y="2205"/>
                  </a:cubicBezTo>
                  <a:cubicBezTo>
                    <a:pt x="9356" y="2178"/>
                    <a:pt x="9399" y="2150"/>
                    <a:pt x="9443" y="2123"/>
                  </a:cubicBezTo>
                  <a:cubicBezTo>
                    <a:pt x="9492" y="2101"/>
                    <a:pt x="9541" y="2080"/>
                    <a:pt x="9595" y="2069"/>
                  </a:cubicBezTo>
                  <a:cubicBezTo>
                    <a:pt x="9671" y="2036"/>
                    <a:pt x="9736" y="1987"/>
                    <a:pt x="9812" y="1960"/>
                  </a:cubicBezTo>
                  <a:close/>
                  <a:moveTo>
                    <a:pt x="1229" y="5227"/>
                  </a:moveTo>
                  <a:lnTo>
                    <a:pt x="1229" y="5227"/>
                  </a:lnTo>
                  <a:cubicBezTo>
                    <a:pt x="1224" y="5298"/>
                    <a:pt x="1218" y="5363"/>
                    <a:pt x="1213" y="5434"/>
                  </a:cubicBezTo>
                  <a:cubicBezTo>
                    <a:pt x="1207" y="5417"/>
                    <a:pt x="1202" y="5406"/>
                    <a:pt x="1202" y="5396"/>
                  </a:cubicBezTo>
                  <a:lnTo>
                    <a:pt x="1207" y="5287"/>
                  </a:lnTo>
                  <a:cubicBezTo>
                    <a:pt x="1213" y="5270"/>
                    <a:pt x="1224" y="5249"/>
                    <a:pt x="1229" y="5227"/>
                  </a:cubicBezTo>
                  <a:close/>
                  <a:moveTo>
                    <a:pt x="1566" y="3248"/>
                  </a:moveTo>
                  <a:cubicBezTo>
                    <a:pt x="1604" y="3270"/>
                    <a:pt x="1648" y="3292"/>
                    <a:pt x="1686" y="3308"/>
                  </a:cubicBezTo>
                  <a:cubicBezTo>
                    <a:pt x="1773" y="3346"/>
                    <a:pt x="1865" y="3373"/>
                    <a:pt x="1958" y="3417"/>
                  </a:cubicBezTo>
                  <a:cubicBezTo>
                    <a:pt x="2045" y="3460"/>
                    <a:pt x="2142" y="3504"/>
                    <a:pt x="2235" y="3542"/>
                  </a:cubicBezTo>
                  <a:cubicBezTo>
                    <a:pt x="2430" y="3623"/>
                    <a:pt x="2626" y="3678"/>
                    <a:pt x="2811" y="3770"/>
                  </a:cubicBezTo>
                  <a:cubicBezTo>
                    <a:pt x="2893" y="3808"/>
                    <a:pt x="2974" y="3819"/>
                    <a:pt x="3056" y="3852"/>
                  </a:cubicBezTo>
                  <a:cubicBezTo>
                    <a:pt x="3159" y="3890"/>
                    <a:pt x="3257" y="3939"/>
                    <a:pt x="3360" y="3977"/>
                  </a:cubicBezTo>
                  <a:cubicBezTo>
                    <a:pt x="3583" y="4069"/>
                    <a:pt x="3800" y="4156"/>
                    <a:pt x="4018" y="4254"/>
                  </a:cubicBezTo>
                  <a:cubicBezTo>
                    <a:pt x="4105" y="4292"/>
                    <a:pt x="4208" y="4319"/>
                    <a:pt x="4290" y="4363"/>
                  </a:cubicBezTo>
                  <a:cubicBezTo>
                    <a:pt x="4328" y="4379"/>
                    <a:pt x="4360" y="4417"/>
                    <a:pt x="4398" y="4439"/>
                  </a:cubicBezTo>
                  <a:cubicBezTo>
                    <a:pt x="4442" y="4461"/>
                    <a:pt x="4485" y="4466"/>
                    <a:pt x="4529" y="4482"/>
                  </a:cubicBezTo>
                  <a:cubicBezTo>
                    <a:pt x="4621" y="4520"/>
                    <a:pt x="4724" y="4548"/>
                    <a:pt x="4822" y="4575"/>
                  </a:cubicBezTo>
                  <a:cubicBezTo>
                    <a:pt x="4871" y="4591"/>
                    <a:pt x="4877" y="4591"/>
                    <a:pt x="4887" y="4645"/>
                  </a:cubicBezTo>
                  <a:cubicBezTo>
                    <a:pt x="4909" y="4700"/>
                    <a:pt x="4915" y="4760"/>
                    <a:pt x="4909" y="4819"/>
                  </a:cubicBezTo>
                  <a:cubicBezTo>
                    <a:pt x="4904" y="4933"/>
                    <a:pt x="4904" y="5053"/>
                    <a:pt x="4904" y="5173"/>
                  </a:cubicBezTo>
                  <a:cubicBezTo>
                    <a:pt x="4898" y="5265"/>
                    <a:pt x="4904" y="5363"/>
                    <a:pt x="4920" y="5455"/>
                  </a:cubicBezTo>
                  <a:cubicBezTo>
                    <a:pt x="4887" y="5450"/>
                    <a:pt x="4855" y="5439"/>
                    <a:pt x="4828" y="5417"/>
                  </a:cubicBezTo>
                  <a:cubicBezTo>
                    <a:pt x="4768" y="5379"/>
                    <a:pt x="4708" y="5347"/>
                    <a:pt x="4643" y="5325"/>
                  </a:cubicBezTo>
                  <a:cubicBezTo>
                    <a:pt x="4616" y="5314"/>
                    <a:pt x="4583" y="5319"/>
                    <a:pt x="4550" y="5309"/>
                  </a:cubicBezTo>
                  <a:cubicBezTo>
                    <a:pt x="4512" y="5287"/>
                    <a:pt x="4480" y="5265"/>
                    <a:pt x="4442" y="5238"/>
                  </a:cubicBezTo>
                  <a:cubicBezTo>
                    <a:pt x="4284" y="5145"/>
                    <a:pt x="4110" y="5080"/>
                    <a:pt x="3947" y="4993"/>
                  </a:cubicBezTo>
                  <a:cubicBezTo>
                    <a:pt x="3779" y="4906"/>
                    <a:pt x="3616" y="4852"/>
                    <a:pt x="3452" y="4770"/>
                  </a:cubicBezTo>
                  <a:cubicBezTo>
                    <a:pt x="3105" y="4607"/>
                    <a:pt x="2740" y="4471"/>
                    <a:pt x="2392" y="4314"/>
                  </a:cubicBezTo>
                  <a:cubicBezTo>
                    <a:pt x="2376" y="4292"/>
                    <a:pt x="2349" y="4281"/>
                    <a:pt x="2322" y="4281"/>
                  </a:cubicBezTo>
                  <a:cubicBezTo>
                    <a:pt x="2142" y="4200"/>
                    <a:pt x="1963" y="4107"/>
                    <a:pt x="1784" y="4020"/>
                  </a:cubicBezTo>
                  <a:cubicBezTo>
                    <a:pt x="1637" y="3944"/>
                    <a:pt x="1496" y="3873"/>
                    <a:pt x="1349" y="3803"/>
                  </a:cubicBezTo>
                  <a:cubicBezTo>
                    <a:pt x="1354" y="3748"/>
                    <a:pt x="1360" y="3694"/>
                    <a:pt x="1360" y="3640"/>
                  </a:cubicBezTo>
                  <a:cubicBezTo>
                    <a:pt x="1381" y="3602"/>
                    <a:pt x="1392" y="3564"/>
                    <a:pt x="1409" y="3526"/>
                  </a:cubicBezTo>
                  <a:cubicBezTo>
                    <a:pt x="1414" y="3509"/>
                    <a:pt x="1419" y="3498"/>
                    <a:pt x="1425" y="3482"/>
                  </a:cubicBezTo>
                  <a:cubicBezTo>
                    <a:pt x="1441" y="3439"/>
                    <a:pt x="1452" y="3390"/>
                    <a:pt x="1452" y="3346"/>
                  </a:cubicBezTo>
                  <a:cubicBezTo>
                    <a:pt x="1490" y="3308"/>
                    <a:pt x="1528" y="3281"/>
                    <a:pt x="1566" y="3248"/>
                  </a:cubicBezTo>
                  <a:close/>
                  <a:moveTo>
                    <a:pt x="968" y="6754"/>
                  </a:moveTo>
                  <a:cubicBezTo>
                    <a:pt x="968" y="6760"/>
                    <a:pt x="974" y="6771"/>
                    <a:pt x="979" y="6776"/>
                  </a:cubicBezTo>
                  <a:lnTo>
                    <a:pt x="979" y="6820"/>
                  </a:lnTo>
                  <a:lnTo>
                    <a:pt x="968" y="6820"/>
                  </a:lnTo>
                  <a:cubicBezTo>
                    <a:pt x="968" y="6814"/>
                    <a:pt x="968" y="6814"/>
                    <a:pt x="968" y="6809"/>
                  </a:cubicBezTo>
                  <a:cubicBezTo>
                    <a:pt x="968" y="6803"/>
                    <a:pt x="968" y="6798"/>
                    <a:pt x="968" y="6793"/>
                  </a:cubicBezTo>
                  <a:cubicBezTo>
                    <a:pt x="968" y="6787"/>
                    <a:pt x="968" y="6782"/>
                    <a:pt x="968" y="6776"/>
                  </a:cubicBezTo>
                  <a:lnTo>
                    <a:pt x="968" y="6754"/>
                  </a:lnTo>
                  <a:close/>
                  <a:moveTo>
                    <a:pt x="7730" y="4156"/>
                  </a:moveTo>
                  <a:cubicBezTo>
                    <a:pt x="7730" y="4178"/>
                    <a:pt x="7736" y="4205"/>
                    <a:pt x="7736" y="4221"/>
                  </a:cubicBezTo>
                  <a:cubicBezTo>
                    <a:pt x="7736" y="4330"/>
                    <a:pt x="7741" y="4433"/>
                    <a:pt x="7741" y="4542"/>
                  </a:cubicBezTo>
                  <a:cubicBezTo>
                    <a:pt x="7741" y="4640"/>
                    <a:pt x="7763" y="4732"/>
                    <a:pt x="7763" y="4830"/>
                  </a:cubicBezTo>
                  <a:lnTo>
                    <a:pt x="7752" y="5140"/>
                  </a:lnTo>
                  <a:cubicBezTo>
                    <a:pt x="7747" y="5363"/>
                    <a:pt x="7785" y="5575"/>
                    <a:pt x="7736" y="5798"/>
                  </a:cubicBezTo>
                  <a:cubicBezTo>
                    <a:pt x="7720" y="5906"/>
                    <a:pt x="7698" y="6015"/>
                    <a:pt x="7665" y="6118"/>
                  </a:cubicBezTo>
                  <a:lnTo>
                    <a:pt x="7660" y="6135"/>
                  </a:lnTo>
                  <a:cubicBezTo>
                    <a:pt x="7633" y="6157"/>
                    <a:pt x="7611" y="6173"/>
                    <a:pt x="7584" y="6195"/>
                  </a:cubicBezTo>
                  <a:cubicBezTo>
                    <a:pt x="7491" y="6282"/>
                    <a:pt x="7399" y="6358"/>
                    <a:pt x="7296" y="6428"/>
                  </a:cubicBezTo>
                  <a:cubicBezTo>
                    <a:pt x="7209" y="6477"/>
                    <a:pt x="7127" y="6542"/>
                    <a:pt x="7035" y="6591"/>
                  </a:cubicBezTo>
                  <a:cubicBezTo>
                    <a:pt x="6948" y="6646"/>
                    <a:pt x="6823" y="6667"/>
                    <a:pt x="6730" y="6733"/>
                  </a:cubicBezTo>
                  <a:cubicBezTo>
                    <a:pt x="6638" y="6787"/>
                    <a:pt x="6540" y="6831"/>
                    <a:pt x="6437" y="6858"/>
                  </a:cubicBezTo>
                  <a:cubicBezTo>
                    <a:pt x="6306" y="6907"/>
                    <a:pt x="6176" y="6945"/>
                    <a:pt x="6045" y="6977"/>
                  </a:cubicBezTo>
                  <a:cubicBezTo>
                    <a:pt x="5931" y="7004"/>
                    <a:pt x="5806" y="7010"/>
                    <a:pt x="5692" y="7043"/>
                  </a:cubicBezTo>
                  <a:cubicBezTo>
                    <a:pt x="5556" y="7064"/>
                    <a:pt x="5415" y="7086"/>
                    <a:pt x="5279" y="7091"/>
                  </a:cubicBezTo>
                  <a:cubicBezTo>
                    <a:pt x="5216" y="7099"/>
                    <a:pt x="5154" y="7103"/>
                    <a:pt x="5092" y="7103"/>
                  </a:cubicBezTo>
                  <a:cubicBezTo>
                    <a:pt x="5021" y="7103"/>
                    <a:pt x="4949" y="7098"/>
                    <a:pt x="4877" y="7086"/>
                  </a:cubicBezTo>
                  <a:cubicBezTo>
                    <a:pt x="4746" y="7070"/>
                    <a:pt x="4616" y="7070"/>
                    <a:pt x="4485" y="7048"/>
                  </a:cubicBezTo>
                  <a:cubicBezTo>
                    <a:pt x="4219" y="7004"/>
                    <a:pt x="3958" y="6945"/>
                    <a:pt x="3702" y="6869"/>
                  </a:cubicBezTo>
                  <a:cubicBezTo>
                    <a:pt x="3452" y="6776"/>
                    <a:pt x="3202" y="6678"/>
                    <a:pt x="2963" y="6559"/>
                  </a:cubicBezTo>
                  <a:cubicBezTo>
                    <a:pt x="2860" y="6504"/>
                    <a:pt x="2768" y="6434"/>
                    <a:pt x="2686" y="6358"/>
                  </a:cubicBezTo>
                  <a:cubicBezTo>
                    <a:pt x="2648" y="6320"/>
                    <a:pt x="2615" y="6276"/>
                    <a:pt x="2588" y="6233"/>
                  </a:cubicBezTo>
                  <a:cubicBezTo>
                    <a:pt x="2572" y="6205"/>
                    <a:pt x="2556" y="6184"/>
                    <a:pt x="2534" y="6162"/>
                  </a:cubicBezTo>
                  <a:cubicBezTo>
                    <a:pt x="2523" y="6151"/>
                    <a:pt x="2512" y="6140"/>
                    <a:pt x="2496" y="6129"/>
                  </a:cubicBezTo>
                  <a:lnTo>
                    <a:pt x="2490" y="6124"/>
                  </a:lnTo>
                  <a:cubicBezTo>
                    <a:pt x="2496" y="6113"/>
                    <a:pt x="2501" y="6053"/>
                    <a:pt x="2501" y="6053"/>
                  </a:cubicBezTo>
                  <a:lnTo>
                    <a:pt x="2501" y="5917"/>
                  </a:lnTo>
                  <a:cubicBezTo>
                    <a:pt x="2501" y="5841"/>
                    <a:pt x="2512" y="5771"/>
                    <a:pt x="2517" y="5694"/>
                  </a:cubicBezTo>
                  <a:cubicBezTo>
                    <a:pt x="2517" y="5553"/>
                    <a:pt x="2507" y="5406"/>
                    <a:pt x="2479" y="5270"/>
                  </a:cubicBezTo>
                  <a:cubicBezTo>
                    <a:pt x="2458" y="5042"/>
                    <a:pt x="2458" y="4808"/>
                    <a:pt x="2436" y="4580"/>
                  </a:cubicBezTo>
                  <a:lnTo>
                    <a:pt x="2436" y="4580"/>
                  </a:lnTo>
                  <a:cubicBezTo>
                    <a:pt x="2980" y="4846"/>
                    <a:pt x="3539" y="5086"/>
                    <a:pt x="4083" y="5357"/>
                  </a:cubicBezTo>
                  <a:cubicBezTo>
                    <a:pt x="4170" y="5401"/>
                    <a:pt x="4257" y="5450"/>
                    <a:pt x="4344" y="5499"/>
                  </a:cubicBezTo>
                  <a:cubicBezTo>
                    <a:pt x="4409" y="5537"/>
                    <a:pt x="4480" y="5564"/>
                    <a:pt x="4556" y="5580"/>
                  </a:cubicBezTo>
                  <a:cubicBezTo>
                    <a:pt x="4616" y="5602"/>
                    <a:pt x="4681" y="5607"/>
                    <a:pt x="4735" y="5629"/>
                  </a:cubicBezTo>
                  <a:cubicBezTo>
                    <a:pt x="4788" y="5652"/>
                    <a:pt x="4841" y="5662"/>
                    <a:pt x="4894" y="5662"/>
                  </a:cubicBezTo>
                  <a:cubicBezTo>
                    <a:pt x="4917" y="5662"/>
                    <a:pt x="4941" y="5660"/>
                    <a:pt x="4964" y="5656"/>
                  </a:cubicBezTo>
                  <a:cubicBezTo>
                    <a:pt x="5040" y="5640"/>
                    <a:pt x="5116" y="5613"/>
                    <a:pt x="5186" y="5575"/>
                  </a:cubicBezTo>
                  <a:cubicBezTo>
                    <a:pt x="5263" y="5537"/>
                    <a:pt x="5339" y="5515"/>
                    <a:pt x="5415" y="5472"/>
                  </a:cubicBezTo>
                  <a:cubicBezTo>
                    <a:pt x="5578" y="5385"/>
                    <a:pt x="5730" y="5276"/>
                    <a:pt x="5893" y="5184"/>
                  </a:cubicBezTo>
                  <a:cubicBezTo>
                    <a:pt x="6056" y="5086"/>
                    <a:pt x="6236" y="5004"/>
                    <a:pt x="6404" y="4912"/>
                  </a:cubicBezTo>
                  <a:cubicBezTo>
                    <a:pt x="6567" y="4819"/>
                    <a:pt x="6752" y="4770"/>
                    <a:pt x="6899" y="4662"/>
                  </a:cubicBezTo>
                  <a:cubicBezTo>
                    <a:pt x="7035" y="4564"/>
                    <a:pt x="7192" y="4499"/>
                    <a:pt x="7334" y="4412"/>
                  </a:cubicBezTo>
                  <a:cubicBezTo>
                    <a:pt x="7480" y="4325"/>
                    <a:pt x="7595" y="4238"/>
                    <a:pt x="7730" y="4156"/>
                  </a:cubicBezTo>
                  <a:close/>
                  <a:moveTo>
                    <a:pt x="919" y="7053"/>
                  </a:moveTo>
                  <a:cubicBezTo>
                    <a:pt x="925" y="7053"/>
                    <a:pt x="930" y="7059"/>
                    <a:pt x="936" y="7059"/>
                  </a:cubicBezTo>
                  <a:cubicBezTo>
                    <a:pt x="930" y="7097"/>
                    <a:pt x="925" y="7135"/>
                    <a:pt x="919" y="7173"/>
                  </a:cubicBezTo>
                  <a:cubicBezTo>
                    <a:pt x="908" y="7184"/>
                    <a:pt x="898" y="7195"/>
                    <a:pt x="898" y="7211"/>
                  </a:cubicBezTo>
                  <a:cubicBezTo>
                    <a:pt x="898" y="7222"/>
                    <a:pt x="898" y="7233"/>
                    <a:pt x="892" y="7238"/>
                  </a:cubicBezTo>
                  <a:cubicBezTo>
                    <a:pt x="903" y="7178"/>
                    <a:pt x="908" y="7113"/>
                    <a:pt x="919" y="7053"/>
                  </a:cubicBezTo>
                  <a:close/>
                  <a:moveTo>
                    <a:pt x="5346" y="1"/>
                  </a:moveTo>
                  <a:cubicBezTo>
                    <a:pt x="5299" y="1"/>
                    <a:pt x="5253" y="9"/>
                    <a:pt x="5208" y="25"/>
                  </a:cubicBezTo>
                  <a:cubicBezTo>
                    <a:pt x="5007" y="101"/>
                    <a:pt x="4811" y="188"/>
                    <a:pt x="4621" y="286"/>
                  </a:cubicBezTo>
                  <a:cubicBezTo>
                    <a:pt x="4447" y="373"/>
                    <a:pt x="4268" y="438"/>
                    <a:pt x="4088" y="520"/>
                  </a:cubicBezTo>
                  <a:cubicBezTo>
                    <a:pt x="3904" y="607"/>
                    <a:pt x="3692" y="661"/>
                    <a:pt x="3501" y="742"/>
                  </a:cubicBezTo>
                  <a:cubicBezTo>
                    <a:pt x="3333" y="819"/>
                    <a:pt x="3159" y="878"/>
                    <a:pt x="2985" y="949"/>
                  </a:cubicBezTo>
                  <a:cubicBezTo>
                    <a:pt x="2903" y="987"/>
                    <a:pt x="2827" y="1041"/>
                    <a:pt x="2746" y="1074"/>
                  </a:cubicBezTo>
                  <a:cubicBezTo>
                    <a:pt x="2659" y="1107"/>
                    <a:pt x="2572" y="1145"/>
                    <a:pt x="2485" y="1188"/>
                  </a:cubicBezTo>
                  <a:cubicBezTo>
                    <a:pt x="2387" y="1243"/>
                    <a:pt x="2284" y="1281"/>
                    <a:pt x="2186" y="1340"/>
                  </a:cubicBezTo>
                  <a:cubicBezTo>
                    <a:pt x="2088" y="1395"/>
                    <a:pt x="1985" y="1411"/>
                    <a:pt x="1887" y="1476"/>
                  </a:cubicBezTo>
                  <a:cubicBezTo>
                    <a:pt x="1795" y="1536"/>
                    <a:pt x="1691" y="1590"/>
                    <a:pt x="1588" y="1639"/>
                  </a:cubicBezTo>
                  <a:cubicBezTo>
                    <a:pt x="1474" y="1677"/>
                    <a:pt x="1365" y="1715"/>
                    <a:pt x="1256" y="1764"/>
                  </a:cubicBezTo>
                  <a:cubicBezTo>
                    <a:pt x="1207" y="1792"/>
                    <a:pt x="1164" y="1824"/>
                    <a:pt x="1120" y="1846"/>
                  </a:cubicBezTo>
                  <a:cubicBezTo>
                    <a:pt x="1072" y="1862"/>
                    <a:pt x="1028" y="1873"/>
                    <a:pt x="985" y="1889"/>
                  </a:cubicBezTo>
                  <a:cubicBezTo>
                    <a:pt x="887" y="1933"/>
                    <a:pt x="794" y="1982"/>
                    <a:pt x="707" y="2036"/>
                  </a:cubicBezTo>
                  <a:cubicBezTo>
                    <a:pt x="604" y="2096"/>
                    <a:pt x="495" y="2139"/>
                    <a:pt x="398" y="2210"/>
                  </a:cubicBezTo>
                  <a:cubicBezTo>
                    <a:pt x="354" y="2237"/>
                    <a:pt x="305" y="2259"/>
                    <a:pt x="256" y="2275"/>
                  </a:cubicBezTo>
                  <a:cubicBezTo>
                    <a:pt x="213" y="2292"/>
                    <a:pt x="175" y="2335"/>
                    <a:pt x="131" y="2346"/>
                  </a:cubicBezTo>
                  <a:cubicBezTo>
                    <a:pt x="82" y="2351"/>
                    <a:pt x="39" y="2373"/>
                    <a:pt x="28" y="2417"/>
                  </a:cubicBezTo>
                  <a:cubicBezTo>
                    <a:pt x="1" y="2607"/>
                    <a:pt x="104" y="2775"/>
                    <a:pt x="153" y="2949"/>
                  </a:cubicBezTo>
                  <a:cubicBezTo>
                    <a:pt x="186" y="3053"/>
                    <a:pt x="213" y="3156"/>
                    <a:pt x="245" y="3259"/>
                  </a:cubicBezTo>
                  <a:cubicBezTo>
                    <a:pt x="272" y="3341"/>
                    <a:pt x="338" y="3417"/>
                    <a:pt x="349" y="3498"/>
                  </a:cubicBezTo>
                  <a:cubicBezTo>
                    <a:pt x="354" y="3515"/>
                    <a:pt x="365" y="3531"/>
                    <a:pt x="387" y="3536"/>
                  </a:cubicBezTo>
                  <a:cubicBezTo>
                    <a:pt x="436" y="3585"/>
                    <a:pt x="495" y="3623"/>
                    <a:pt x="561" y="3640"/>
                  </a:cubicBezTo>
                  <a:cubicBezTo>
                    <a:pt x="653" y="3678"/>
                    <a:pt x="740" y="3727"/>
                    <a:pt x="827" y="3759"/>
                  </a:cubicBezTo>
                  <a:cubicBezTo>
                    <a:pt x="914" y="3792"/>
                    <a:pt x="995" y="3835"/>
                    <a:pt x="1077" y="3879"/>
                  </a:cubicBezTo>
                  <a:cubicBezTo>
                    <a:pt x="1077" y="3890"/>
                    <a:pt x="1077" y="3895"/>
                    <a:pt x="1077" y="3901"/>
                  </a:cubicBezTo>
                  <a:cubicBezTo>
                    <a:pt x="1082" y="4026"/>
                    <a:pt x="1077" y="4145"/>
                    <a:pt x="1055" y="4270"/>
                  </a:cubicBezTo>
                  <a:cubicBezTo>
                    <a:pt x="1034" y="4395"/>
                    <a:pt x="1055" y="4515"/>
                    <a:pt x="1028" y="4640"/>
                  </a:cubicBezTo>
                  <a:cubicBezTo>
                    <a:pt x="1012" y="4732"/>
                    <a:pt x="1001" y="4825"/>
                    <a:pt x="1001" y="4917"/>
                  </a:cubicBezTo>
                  <a:cubicBezTo>
                    <a:pt x="1001" y="5031"/>
                    <a:pt x="947" y="5140"/>
                    <a:pt x="947" y="5254"/>
                  </a:cubicBezTo>
                  <a:cubicBezTo>
                    <a:pt x="947" y="5515"/>
                    <a:pt x="908" y="5771"/>
                    <a:pt x="925" y="6031"/>
                  </a:cubicBezTo>
                  <a:cubicBezTo>
                    <a:pt x="930" y="6151"/>
                    <a:pt x="947" y="6276"/>
                    <a:pt x="968" y="6396"/>
                  </a:cubicBezTo>
                  <a:cubicBezTo>
                    <a:pt x="968" y="6423"/>
                    <a:pt x="974" y="6450"/>
                    <a:pt x="979" y="6477"/>
                  </a:cubicBezTo>
                  <a:cubicBezTo>
                    <a:pt x="870" y="6521"/>
                    <a:pt x="794" y="6613"/>
                    <a:pt x="773" y="6727"/>
                  </a:cubicBezTo>
                  <a:cubicBezTo>
                    <a:pt x="767" y="6793"/>
                    <a:pt x="778" y="6858"/>
                    <a:pt x="805" y="6918"/>
                  </a:cubicBezTo>
                  <a:cubicBezTo>
                    <a:pt x="767" y="7043"/>
                    <a:pt x="740" y="7173"/>
                    <a:pt x="724" y="7303"/>
                  </a:cubicBezTo>
                  <a:cubicBezTo>
                    <a:pt x="691" y="7505"/>
                    <a:pt x="664" y="7700"/>
                    <a:pt x="620" y="7896"/>
                  </a:cubicBezTo>
                  <a:cubicBezTo>
                    <a:pt x="577" y="8064"/>
                    <a:pt x="544" y="8233"/>
                    <a:pt x="523" y="8401"/>
                  </a:cubicBezTo>
                  <a:cubicBezTo>
                    <a:pt x="512" y="8494"/>
                    <a:pt x="474" y="8662"/>
                    <a:pt x="593" y="8700"/>
                  </a:cubicBezTo>
                  <a:cubicBezTo>
                    <a:pt x="598" y="8702"/>
                    <a:pt x="603" y="8703"/>
                    <a:pt x="607" y="8703"/>
                  </a:cubicBezTo>
                  <a:cubicBezTo>
                    <a:pt x="629" y="8703"/>
                    <a:pt x="648" y="8684"/>
                    <a:pt x="648" y="8657"/>
                  </a:cubicBezTo>
                  <a:cubicBezTo>
                    <a:pt x="637" y="8445"/>
                    <a:pt x="669" y="8228"/>
                    <a:pt x="729" y="8021"/>
                  </a:cubicBezTo>
                  <a:lnTo>
                    <a:pt x="729" y="8021"/>
                  </a:lnTo>
                  <a:cubicBezTo>
                    <a:pt x="724" y="8043"/>
                    <a:pt x="724" y="8064"/>
                    <a:pt x="718" y="8081"/>
                  </a:cubicBezTo>
                  <a:cubicBezTo>
                    <a:pt x="696" y="8211"/>
                    <a:pt x="669" y="8336"/>
                    <a:pt x="653" y="8467"/>
                  </a:cubicBezTo>
                  <a:cubicBezTo>
                    <a:pt x="642" y="8570"/>
                    <a:pt x="648" y="8662"/>
                    <a:pt x="735" y="8728"/>
                  </a:cubicBezTo>
                  <a:cubicBezTo>
                    <a:pt x="744" y="8734"/>
                    <a:pt x="753" y="8737"/>
                    <a:pt x="761" y="8737"/>
                  </a:cubicBezTo>
                  <a:cubicBezTo>
                    <a:pt x="789" y="8737"/>
                    <a:pt x="812" y="8709"/>
                    <a:pt x="816" y="8684"/>
                  </a:cubicBezTo>
                  <a:cubicBezTo>
                    <a:pt x="822" y="8662"/>
                    <a:pt x="822" y="8641"/>
                    <a:pt x="816" y="8619"/>
                  </a:cubicBezTo>
                  <a:cubicBezTo>
                    <a:pt x="816" y="8608"/>
                    <a:pt x="811" y="8597"/>
                    <a:pt x="800" y="8597"/>
                  </a:cubicBezTo>
                  <a:cubicBezTo>
                    <a:pt x="773" y="8385"/>
                    <a:pt x="838" y="8173"/>
                    <a:pt x="876" y="7967"/>
                  </a:cubicBezTo>
                  <a:cubicBezTo>
                    <a:pt x="887" y="7918"/>
                    <a:pt x="898" y="7869"/>
                    <a:pt x="908" y="7820"/>
                  </a:cubicBezTo>
                  <a:lnTo>
                    <a:pt x="908" y="7858"/>
                  </a:lnTo>
                  <a:cubicBezTo>
                    <a:pt x="908" y="7988"/>
                    <a:pt x="898" y="8119"/>
                    <a:pt x="898" y="8249"/>
                  </a:cubicBezTo>
                  <a:cubicBezTo>
                    <a:pt x="898" y="8315"/>
                    <a:pt x="903" y="8391"/>
                    <a:pt x="898" y="8461"/>
                  </a:cubicBezTo>
                  <a:cubicBezTo>
                    <a:pt x="887" y="8510"/>
                    <a:pt x="887" y="8559"/>
                    <a:pt x="898" y="8608"/>
                  </a:cubicBezTo>
                  <a:cubicBezTo>
                    <a:pt x="900" y="8624"/>
                    <a:pt x="915" y="8633"/>
                    <a:pt x="930" y="8633"/>
                  </a:cubicBezTo>
                  <a:cubicBezTo>
                    <a:pt x="945" y="8633"/>
                    <a:pt x="960" y="8624"/>
                    <a:pt x="963" y="8608"/>
                  </a:cubicBezTo>
                  <a:cubicBezTo>
                    <a:pt x="974" y="8575"/>
                    <a:pt x="985" y="8554"/>
                    <a:pt x="995" y="8527"/>
                  </a:cubicBezTo>
                  <a:lnTo>
                    <a:pt x="995" y="8527"/>
                  </a:lnTo>
                  <a:cubicBezTo>
                    <a:pt x="979" y="8613"/>
                    <a:pt x="1001" y="8700"/>
                    <a:pt x="1055" y="8766"/>
                  </a:cubicBezTo>
                  <a:cubicBezTo>
                    <a:pt x="1065" y="8775"/>
                    <a:pt x="1077" y="8779"/>
                    <a:pt x="1089" y="8779"/>
                  </a:cubicBezTo>
                  <a:cubicBezTo>
                    <a:pt x="1126" y="8779"/>
                    <a:pt x="1164" y="8744"/>
                    <a:pt x="1148" y="8711"/>
                  </a:cubicBezTo>
                  <a:cubicBezTo>
                    <a:pt x="1137" y="8586"/>
                    <a:pt x="1148" y="8461"/>
                    <a:pt x="1137" y="8342"/>
                  </a:cubicBezTo>
                  <a:cubicBezTo>
                    <a:pt x="1121" y="8191"/>
                    <a:pt x="1120" y="8046"/>
                    <a:pt x="1120" y="7901"/>
                  </a:cubicBezTo>
                  <a:lnTo>
                    <a:pt x="1120" y="7901"/>
                  </a:lnTo>
                  <a:cubicBezTo>
                    <a:pt x="1137" y="8075"/>
                    <a:pt x="1164" y="8249"/>
                    <a:pt x="1180" y="8423"/>
                  </a:cubicBezTo>
                  <a:cubicBezTo>
                    <a:pt x="1191" y="8527"/>
                    <a:pt x="1191" y="8652"/>
                    <a:pt x="1284" y="8717"/>
                  </a:cubicBezTo>
                  <a:cubicBezTo>
                    <a:pt x="1295" y="8727"/>
                    <a:pt x="1307" y="8731"/>
                    <a:pt x="1319" y="8731"/>
                  </a:cubicBezTo>
                  <a:cubicBezTo>
                    <a:pt x="1358" y="8731"/>
                    <a:pt x="1394" y="8683"/>
                    <a:pt x="1381" y="8641"/>
                  </a:cubicBezTo>
                  <a:cubicBezTo>
                    <a:pt x="1381" y="8641"/>
                    <a:pt x="1381" y="8641"/>
                    <a:pt x="1381" y="8635"/>
                  </a:cubicBezTo>
                  <a:cubicBezTo>
                    <a:pt x="1349" y="8527"/>
                    <a:pt x="1327" y="8412"/>
                    <a:pt x="1316" y="8298"/>
                  </a:cubicBezTo>
                  <a:cubicBezTo>
                    <a:pt x="1294" y="8141"/>
                    <a:pt x="1267" y="7983"/>
                    <a:pt x="1251" y="7820"/>
                  </a:cubicBezTo>
                  <a:lnTo>
                    <a:pt x="1251" y="7798"/>
                  </a:lnTo>
                  <a:cubicBezTo>
                    <a:pt x="1273" y="7939"/>
                    <a:pt x="1305" y="8081"/>
                    <a:pt x="1327" y="8222"/>
                  </a:cubicBezTo>
                  <a:cubicBezTo>
                    <a:pt x="1349" y="8347"/>
                    <a:pt x="1392" y="8461"/>
                    <a:pt x="1457" y="8570"/>
                  </a:cubicBezTo>
                  <a:cubicBezTo>
                    <a:pt x="1464" y="8581"/>
                    <a:pt x="1474" y="8585"/>
                    <a:pt x="1485" y="8585"/>
                  </a:cubicBezTo>
                  <a:cubicBezTo>
                    <a:pt x="1501" y="8585"/>
                    <a:pt x="1517" y="8574"/>
                    <a:pt x="1517" y="8554"/>
                  </a:cubicBezTo>
                  <a:cubicBezTo>
                    <a:pt x="1517" y="8499"/>
                    <a:pt x="1501" y="8456"/>
                    <a:pt x="1501" y="8407"/>
                  </a:cubicBezTo>
                  <a:cubicBezTo>
                    <a:pt x="1496" y="8336"/>
                    <a:pt x="1496" y="8271"/>
                    <a:pt x="1485" y="8200"/>
                  </a:cubicBezTo>
                  <a:cubicBezTo>
                    <a:pt x="1468" y="8064"/>
                    <a:pt x="1441" y="7929"/>
                    <a:pt x="1414" y="7798"/>
                  </a:cubicBezTo>
                  <a:cubicBezTo>
                    <a:pt x="1387" y="7668"/>
                    <a:pt x="1381" y="7521"/>
                    <a:pt x="1360" y="7380"/>
                  </a:cubicBezTo>
                  <a:cubicBezTo>
                    <a:pt x="1349" y="7309"/>
                    <a:pt x="1338" y="7238"/>
                    <a:pt x="1332" y="7168"/>
                  </a:cubicBezTo>
                  <a:cubicBezTo>
                    <a:pt x="1327" y="7113"/>
                    <a:pt x="1294" y="7059"/>
                    <a:pt x="1294" y="7004"/>
                  </a:cubicBezTo>
                  <a:lnTo>
                    <a:pt x="1294" y="6999"/>
                  </a:lnTo>
                  <a:cubicBezTo>
                    <a:pt x="1316" y="6972"/>
                    <a:pt x="1327" y="6939"/>
                    <a:pt x="1332" y="6901"/>
                  </a:cubicBezTo>
                  <a:cubicBezTo>
                    <a:pt x="1332" y="6879"/>
                    <a:pt x="1332" y="6852"/>
                    <a:pt x="1327" y="6831"/>
                  </a:cubicBezTo>
                  <a:cubicBezTo>
                    <a:pt x="1343" y="6716"/>
                    <a:pt x="1305" y="6602"/>
                    <a:pt x="1218" y="6532"/>
                  </a:cubicBezTo>
                  <a:cubicBezTo>
                    <a:pt x="1216" y="6527"/>
                    <a:pt x="1212" y="6526"/>
                    <a:pt x="1209" y="6526"/>
                  </a:cubicBezTo>
                  <a:cubicBezTo>
                    <a:pt x="1198" y="6526"/>
                    <a:pt x="1188" y="6540"/>
                    <a:pt x="1197" y="6548"/>
                  </a:cubicBezTo>
                  <a:cubicBezTo>
                    <a:pt x="1224" y="6575"/>
                    <a:pt x="1245" y="6608"/>
                    <a:pt x="1251" y="6646"/>
                  </a:cubicBezTo>
                  <a:cubicBezTo>
                    <a:pt x="1240" y="6635"/>
                    <a:pt x="1229" y="6624"/>
                    <a:pt x="1218" y="6619"/>
                  </a:cubicBezTo>
                  <a:cubicBezTo>
                    <a:pt x="1207" y="6581"/>
                    <a:pt x="1186" y="6548"/>
                    <a:pt x="1148" y="6532"/>
                  </a:cubicBezTo>
                  <a:cubicBezTo>
                    <a:pt x="1153" y="6526"/>
                    <a:pt x="1153" y="6521"/>
                    <a:pt x="1153" y="6515"/>
                  </a:cubicBezTo>
                  <a:cubicBezTo>
                    <a:pt x="1164" y="6369"/>
                    <a:pt x="1202" y="6227"/>
                    <a:pt x="1197" y="6080"/>
                  </a:cubicBezTo>
                  <a:cubicBezTo>
                    <a:pt x="1202" y="6004"/>
                    <a:pt x="1213" y="5928"/>
                    <a:pt x="1224" y="5858"/>
                  </a:cubicBezTo>
                  <a:cubicBezTo>
                    <a:pt x="1229" y="5803"/>
                    <a:pt x="1224" y="5754"/>
                    <a:pt x="1235" y="5700"/>
                  </a:cubicBezTo>
                  <a:cubicBezTo>
                    <a:pt x="1256" y="5569"/>
                    <a:pt x="1245" y="5439"/>
                    <a:pt x="1267" y="5314"/>
                  </a:cubicBezTo>
                  <a:cubicBezTo>
                    <a:pt x="1289" y="5178"/>
                    <a:pt x="1294" y="5042"/>
                    <a:pt x="1294" y="4906"/>
                  </a:cubicBezTo>
                  <a:cubicBezTo>
                    <a:pt x="1294" y="4819"/>
                    <a:pt x="1300" y="4732"/>
                    <a:pt x="1300" y="4645"/>
                  </a:cubicBezTo>
                  <a:cubicBezTo>
                    <a:pt x="1316" y="4607"/>
                    <a:pt x="1316" y="4569"/>
                    <a:pt x="1300" y="4531"/>
                  </a:cubicBezTo>
                  <a:lnTo>
                    <a:pt x="1300" y="4471"/>
                  </a:lnTo>
                  <a:cubicBezTo>
                    <a:pt x="1300" y="4406"/>
                    <a:pt x="1294" y="4346"/>
                    <a:pt x="1294" y="4281"/>
                  </a:cubicBezTo>
                  <a:cubicBezTo>
                    <a:pt x="1332" y="4205"/>
                    <a:pt x="1349" y="4124"/>
                    <a:pt x="1354" y="4037"/>
                  </a:cubicBezTo>
                  <a:cubicBezTo>
                    <a:pt x="1528" y="4118"/>
                    <a:pt x="1691" y="4210"/>
                    <a:pt x="1865" y="4303"/>
                  </a:cubicBezTo>
                  <a:cubicBezTo>
                    <a:pt x="1985" y="4363"/>
                    <a:pt x="2104" y="4428"/>
                    <a:pt x="2219" y="4488"/>
                  </a:cubicBezTo>
                  <a:cubicBezTo>
                    <a:pt x="2191" y="4749"/>
                    <a:pt x="2186" y="5010"/>
                    <a:pt x="2202" y="5276"/>
                  </a:cubicBezTo>
                  <a:cubicBezTo>
                    <a:pt x="2219" y="5401"/>
                    <a:pt x="2224" y="5531"/>
                    <a:pt x="2219" y="5662"/>
                  </a:cubicBezTo>
                  <a:cubicBezTo>
                    <a:pt x="2202" y="5819"/>
                    <a:pt x="2191" y="5977"/>
                    <a:pt x="2191" y="6129"/>
                  </a:cubicBezTo>
                  <a:cubicBezTo>
                    <a:pt x="2186" y="6189"/>
                    <a:pt x="2197" y="6249"/>
                    <a:pt x="2224" y="6298"/>
                  </a:cubicBezTo>
                  <a:cubicBezTo>
                    <a:pt x="2251" y="6341"/>
                    <a:pt x="2295" y="6363"/>
                    <a:pt x="2327" y="6401"/>
                  </a:cubicBezTo>
                  <a:cubicBezTo>
                    <a:pt x="2409" y="6510"/>
                    <a:pt x="2507" y="6608"/>
                    <a:pt x="2621" y="6684"/>
                  </a:cubicBezTo>
                  <a:cubicBezTo>
                    <a:pt x="2724" y="6760"/>
                    <a:pt x="2833" y="6820"/>
                    <a:pt x="2952" y="6874"/>
                  </a:cubicBezTo>
                  <a:cubicBezTo>
                    <a:pt x="3088" y="6945"/>
                    <a:pt x="3230" y="6999"/>
                    <a:pt x="3376" y="7048"/>
                  </a:cubicBezTo>
                  <a:cubicBezTo>
                    <a:pt x="3936" y="7255"/>
                    <a:pt x="4534" y="7363"/>
                    <a:pt x="5132" y="7363"/>
                  </a:cubicBezTo>
                  <a:cubicBezTo>
                    <a:pt x="5415" y="7358"/>
                    <a:pt x="5692" y="7287"/>
                    <a:pt x="5975" y="7244"/>
                  </a:cubicBezTo>
                  <a:cubicBezTo>
                    <a:pt x="6121" y="7222"/>
                    <a:pt x="6263" y="7184"/>
                    <a:pt x="6404" y="7135"/>
                  </a:cubicBezTo>
                  <a:cubicBezTo>
                    <a:pt x="6524" y="7086"/>
                    <a:pt x="6654" y="7048"/>
                    <a:pt x="6774" y="6994"/>
                  </a:cubicBezTo>
                  <a:cubicBezTo>
                    <a:pt x="6828" y="6966"/>
                    <a:pt x="6866" y="6918"/>
                    <a:pt x="6926" y="6896"/>
                  </a:cubicBezTo>
                  <a:cubicBezTo>
                    <a:pt x="6997" y="6869"/>
                    <a:pt x="7062" y="6841"/>
                    <a:pt x="7122" y="6803"/>
                  </a:cubicBezTo>
                  <a:cubicBezTo>
                    <a:pt x="7181" y="6771"/>
                    <a:pt x="7241" y="6733"/>
                    <a:pt x="7296" y="6689"/>
                  </a:cubicBezTo>
                  <a:cubicBezTo>
                    <a:pt x="7334" y="6657"/>
                    <a:pt x="7377" y="6629"/>
                    <a:pt x="7421" y="6602"/>
                  </a:cubicBezTo>
                  <a:cubicBezTo>
                    <a:pt x="7475" y="6564"/>
                    <a:pt x="7513" y="6510"/>
                    <a:pt x="7562" y="6466"/>
                  </a:cubicBezTo>
                  <a:cubicBezTo>
                    <a:pt x="7584" y="6450"/>
                    <a:pt x="7600" y="6434"/>
                    <a:pt x="7616" y="6423"/>
                  </a:cubicBezTo>
                  <a:cubicBezTo>
                    <a:pt x="7627" y="6423"/>
                    <a:pt x="7643" y="6417"/>
                    <a:pt x="7649" y="6407"/>
                  </a:cubicBezTo>
                  <a:cubicBezTo>
                    <a:pt x="7709" y="6336"/>
                    <a:pt x="7807" y="6309"/>
                    <a:pt x="7861" y="6222"/>
                  </a:cubicBezTo>
                  <a:cubicBezTo>
                    <a:pt x="7910" y="6129"/>
                    <a:pt x="7937" y="6031"/>
                    <a:pt x="7953" y="5928"/>
                  </a:cubicBezTo>
                  <a:cubicBezTo>
                    <a:pt x="7980" y="5819"/>
                    <a:pt x="7991" y="5705"/>
                    <a:pt x="7991" y="5591"/>
                  </a:cubicBezTo>
                  <a:cubicBezTo>
                    <a:pt x="7991" y="5466"/>
                    <a:pt x="7964" y="5347"/>
                    <a:pt x="7959" y="5227"/>
                  </a:cubicBezTo>
                  <a:cubicBezTo>
                    <a:pt x="7964" y="5015"/>
                    <a:pt x="7953" y="4808"/>
                    <a:pt x="7921" y="4596"/>
                  </a:cubicBezTo>
                  <a:cubicBezTo>
                    <a:pt x="7915" y="4537"/>
                    <a:pt x="7915" y="4477"/>
                    <a:pt x="7915" y="4417"/>
                  </a:cubicBezTo>
                  <a:cubicBezTo>
                    <a:pt x="7910" y="4368"/>
                    <a:pt x="7893" y="4319"/>
                    <a:pt x="7888" y="4265"/>
                  </a:cubicBezTo>
                  <a:cubicBezTo>
                    <a:pt x="7877" y="4205"/>
                    <a:pt x="7872" y="4145"/>
                    <a:pt x="7855" y="4085"/>
                  </a:cubicBezTo>
                  <a:cubicBezTo>
                    <a:pt x="7937" y="4053"/>
                    <a:pt x="8013" y="4015"/>
                    <a:pt x="8089" y="3966"/>
                  </a:cubicBezTo>
                  <a:cubicBezTo>
                    <a:pt x="8176" y="3906"/>
                    <a:pt x="8269" y="3863"/>
                    <a:pt x="8366" y="3808"/>
                  </a:cubicBezTo>
                  <a:cubicBezTo>
                    <a:pt x="8562" y="3700"/>
                    <a:pt x="8747" y="3575"/>
                    <a:pt x="8948" y="3466"/>
                  </a:cubicBezTo>
                  <a:cubicBezTo>
                    <a:pt x="9040" y="3411"/>
                    <a:pt x="9133" y="3357"/>
                    <a:pt x="9220" y="3292"/>
                  </a:cubicBezTo>
                  <a:cubicBezTo>
                    <a:pt x="9307" y="3221"/>
                    <a:pt x="9410" y="3172"/>
                    <a:pt x="9502" y="3112"/>
                  </a:cubicBezTo>
                  <a:cubicBezTo>
                    <a:pt x="9595" y="3047"/>
                    <a:pt x="9731" y="2993"/>
                    <a:pt x="9818" y="2906"/>
                  </a:cubicBezTo>
                  <a:cubicBezTo>
                    <a:pt x="9856" y="2890"/>
                    <a:pt x="9888" y="2857"/>
                    <a:pt x="9899" y="2813"/>
                  </a:cubicBezTo>
                  <a:cubicBezTo>
                    <a:pt x="9926" y="2629"/>
                    <a:pt x="9981" y="2449"/>
                    <a:pt x="10024" y="2264"/>
                  </a:cubicBezTo>
                  <a:cubicBezTo>
                    <a:pt x="10051" y="2161"/>
                    <a:pt x="10068" y="2052"/>
                    <a:pt x="10095" y="1949"/>
                  </a:cubicBezTo>
                  <a:cubicBezTo>
                    <a:pt x="10111" y="1884"/>
                    <a:pt x="10149" y="1824"/>
                    <a:pt x="10133" y="1748"/>
                  </a:cubicBezTo>
                  <a:lnTo>
                    <a:pt x="10133" y="1748"/>
                  </a:lnTo>
                  <a:lnTo>
                    <a:pt x="10138" y="1754"/>
                  </a:lnTo>
                  <a:cubicBezTo>
                    <a:pt x="10095" y="1574"/>
                    <a:pt x="9796" y="1542"/>
                    <a:pt x="9655" y="1487"/>
                  </a:cubicBezTo>
                  <a:cubicBezTo>
                    <a:pt x="9557" y="1449"/>
                    <a:pt x="9464" y="1406"/>
                    <a:pt x="9367" y="1373"/>
                  </a:cubicBezTo>
                  <a:cubicBezTo>
                    <a:pt x="9269" y="1335"/>
                    <a:pt x="9176" y="1286"/>
                    <a:pt x="9073" y="1253"/>
                  </a:cubicBezTo>
                  <a:cubicBezTo>
                    <a:pt x="8731" y="1156"/>
                    <a:pt x="8394" y="1020"/>
                    <a:pt x="8062" y="889"/>
                  </a:cubicBezTo>
                  <a:cubicBezTo>
                    <a:pt x="7665" y="737"/>
                    <a:pt x="7247" y="634"/>
                    <a:pt x="6855" y="482"/>
                  </a:cubicBezTo>
                  <a:cubicBezTo>
                    <a:pt x="6757" y="443"/>
                    <a:pt x="6660" y="405"/>
                    <a:pt x="6556" y="373"/>
                  </a:cubicBezTo>
                  <a:cubicBezTo>
                    <a:pt x="6458" y="335"/>
                    <a:pt x="6371" y="313"/>
                    <a:pt x="6279" y="275"/>
                  </a:cubicBezTo>
                  <a:cubicBezTo>
                    <a:pt x="6105" y="199"/>
                    <a:pt x="5931" y="134"/>
                    <a:pt x="5746" y="85"/>
                  </a:cubicBezTo>
                  <a:cubicBezTo>
                    <a:pt x="5648" y="58"/>
                    <a:pt x="5545" y="41"/>
                    <a:pt x="5447" y="14"/>
                  </a:cubicBezTo>
                  <a:cubicBezTo>
                    <a:pt x="5413" y="5"/>
                    <a:pt x="5379" y="1"/>
                    <a:pt x="534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2"/>
            <p:cNvSpPr/>
            <p:nvPr/>
          </p:nvSpPr>
          <p:spPr>
            <a:xfrm>
              <a:off x="4612700" y="4026225"/>
              <a:ext cx="8850" cy="10900"/>
            </a:xfrm>
            <a:custGeom>
              <a:rect b="b" l="l" r="r" t="t"/>
              <a:pathLst>
                <a:path extrusionOk="0" h="436" w="354">
                  <a:moveTo>
                    <a:pt x="280" y="0"/>
                  </a:moveTo>
                  <a:cubicBezTo>
                    <a:pt x="207" y="0"/>
                    <a:pt x="149" y="78"/>
                    <a:pt x="109" y="138"/>
                  </a:cubicBezTo>
                  <a:cubicBezTo>
                    <a:pt x="71" y="209"/>
                    <a:pt x="1" y="323"/>
                    <a:pt x="44" y="399"/>
                  </a:cubicBezTo>
                  <a:cubicBezTo>
                    <a:pt x="55" y="424"/>
                    <a:pt x="78" y="436"/>
                    <a:pt x="102" y="436"/>
                  </a:cubicBezTo>
                  <a:cubicBezTo>
                    <a:pt x="126" y="436"/>
                    <a:pt x="150" y="424"/>
                    <a:pt x="164" y="399"/>
                  </a:cubicBezTo>
                  <a:cubicBezTo>
                    <a:pt x="185" y="367"/>
                    <a:pt x="180" y="334"/>
                    <a:pt x="191" y="301"/>
                  </a:cubicBezTo>
                  <a:cubicBezTo>
                    <a:pt x="207" y="258"/>
                    <a:pt x="223" y="220"/>
                    <a:pt x="245" y="182"/>
                  </a:cubicBezTo>
                  <a:cubicBezTo>
                    <a:pt x="256" y="165"/>
                    <a:pt x="283" y="117"/>
                    <a:pt x="300" y="111"/>
                  </a:cubicBezTo>
                  <a:cubicBezTo>
                    <a:pt x="343" y="95"/>
                    <a:pt x="354" y="19"/>
                    <a:pt x="300" y="8"/>
                  </a:cubicBezTo>
                  <a:lnTo>
                    <a:pt x="300" y="2"/>
                  </a:lnTo>
                  <a:cubicBezTo>
                    <a:pt x="293" y="1"/>
                    <a:pt x="286" y="0"/>
                    <a:pt x="280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2"/>
            <p:cNvSpPr/>
            <p:nvPr/>
          </p:nvSpPr>
          <p:spPr>
            <a:xfrm>
              <a:off x="4616925" y="4030725"/>
              <a:ext cx="8375" cy="12825"/>
            </a:xfrm>
            <a:custGeom>
              <a:rect b="b" l="l" r="r" t="t"/>
              <a:pathLst>
                <a:path extrusionOk="0" h="513" w="335">
                  <a:moveTo>
                    <a:pt x="255" y="1"/>
                  </a:moveTo>
                  <a:cubicBezTo>
                    <a:pt x="241" y="1"/>
                    <a:pt x="228" y="6"/>
                    <a:pt x="218" y="18"/>
                  </a:cubicBezTo>
                  <a:cubicBezTo>
                    <a:pt x="152" y="89"/>
                    <a:pt x="103" y="165"/>
                    <a:pt x="71" y="252"/>
                  </a:cubicBezTo>
                  <a:cubicBezTo>
                    <a:pt x="33" y="328"/>
                    <a:pt x="0" y="404"/>
                    <a:pt x="44" y="486"/>
                  </a:cubicBezTo>
                  <a:cubicBezTo>
                    <a:pt x="58" y="504"/>
                    <a:pt x="78" y="513"/>
                    <a:pt x="97" y="513"/>
                  </a:cubicBezTo>
                  <a:cubicBezTo>
                    <a:pt x="129" y="513"/>
                    <a:pt x="160" y="490"/>
                    <a:pt x="163" y="453"/>
                  </a:cubicBezTo>
                  <a:cubicBezTo>
                    <a:pt x="185" y="322"/>
                    <a:pt x="234" y="197"/>
                    <a:pt x="310" y="89"/>
                  </a:cubicBezTo>
                  <a:cubicBezTo>
                    <a:pt x="334" y="48"/>
                    <a:pt x="294" y="1"/>
                    <a:pt x="25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2"/>
            <p:cNvSpPr/>
            <p:nvPr/>
          </p:nvSpPr>
          <p:spPr>
            <a:xfrm>
              <a:off x="4619225" y="4039300"/>
              <a:ext cx="7700" cy="8525"/>
            </a:xfrm>
            <a:custGeom>
              <a:rect b="b" l="l" r="r" t="t"/>
              <a:pathLst>
                <a:path extrusionOk="0" h="341" w="308">
                  <a:moveTo>
                    <a:pt x="263" y="0"/>
                  </a:moveTo>
                  <a:cubicBezTo>
                    <a:pt x="243" y="0"/>
                    <a:pt x="223" y="11"/>
                    <a:pt x="218" y="34"/>
                  </a:cubicBezTo>
                  <a:cubicBezTo>
                    <a:pt x="196" y="99"/>
                    <a:pt x="0" y="268"/>
                    <a:pt x="120" y="333"/>
                  </a:cubicBezTo>
                  <a:cubicBezTo>
                    <a:pt x="127" y="338"/>
                    <a:pt x="136" y="340"/>
                    <a:pt x="144" y="340"/>
                  </a:cubicBezTo>
                  <a:cubicBezTo>
                    <a:pt x="155" y="340"/>
                    <a:pt x="165" y="336"/>
                    <a:pt x="174" y="327"/>
                  </a:cubicBezTo>
                  <a:cubicBezTo>
                    <a:pt x="185" y="311"/>
                    <a:pt x="202" y="289"/>
                    <a:pt x="207" y="268"/>
                  </a:cubicBezTo>
                  <a:cubicBezTo>
                    <a:pt x="223" y="246"/>
                    <a:pt x="240" y="224"/>
                    <a:pt x="251" y="202"/>
                  </a:cubicBezTo>
                  <a:cubicBezTo>
                    <a:pt x="278" y="153"/>
                    <a:pt x="294" y="99"/>
                    <a:pt x="305" y="45"/>
                  </a:cubicBezTo>
                  <a:cubicBezTo>
                    <a:pt x="308" y="15"/>
                    <a:pt x="285" y="0"/>
                    <a:pt x="26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2"/>
            <p:cNvSpPr/>
            <p:nvPr/>
          </p:nvSpPr>
          <p:spPr>
            <a:xfrm>
              <a:off x="4626300" y="4043100"/>
              <a:ext cx="4225" cy="7350"/>
            </a:xfrm>
            <a:custGeom>
              <a:rect b="b" l="l" r="r" t="t"/>
              <a:pathLst>
                <a:path extrusionOk="0" h="294" w="169">
                  <a:moveTo>
                    <a:pt x="91" y="1"/>
                  </a:moveTo>
                  <a:cubicBezTo>
                    <a:pt x="73" y="1"/>
                    <a:pt x="61" y="20"/>
                    <a:pt x="65" y="39"/>
                  </a:cubicBezTo>
                  <a:cubicBezTo>
                    <a:pt x="60" y="56"/>
                    <a:pt x="55" y="72"/>
                    <a:pt x="55" y="88"/>
                  </a:cubicBezTo>
                  <a:cubicBezTo>
                    <a:pt x="49" y="110"/>
                    <a:pt x="38" y="132"/>
                    <a:pt x="27" y="154"/>
                  </a:cubicBezTo>
                  <a:cubicBezTo>
                    <a:pt x="11" y="197"/>
                    <a:pt x="0" y="257"/>
                    <a:pt x="49" y="290"/>
                  </a:cubicBezTo>
                  <a:cubicBezTo>
                    <a:pt x="55" y="292"/>
                    <a:pt x="60" y="294"/>
                    <a:pt x="65" y="294"/>
                  </a:cubicBezTo>
                  <a:cubicBezTo>
                    <a:pt x="71" y="294"/>
                    <a:pt x="76" y="292"/>
                    <a:pt x="82" y="290"/>
                  </a:cubicBezTo>
                  <a:cubicBezTo>
                    <a:pt x="90" y="286"/>
                    <a:pt x="101" y="273"/>
                    <a:pt x="102" y="273"/>
                  </a:cubicBezTo>
                  <a:lnTo>
                    <a:pt x="102" y="273"/>
                  </a:lnTo>
                  <a:cubicBezTo>
                    <a:pt x="102" y="273"/>
                    <a:pt x="101" y="274"/>
                    <a:pt x="98" y="279"/>
                  </a:cubicBezTo>
                  <a:cubicBezTo>
                    <a:pt x="114" y="268"/>
                    <a:pt x="125" y="251"/>
                    <a:pt x="131" y="235"/>
                  </a:cubicBezTo>
                  <a:cubicBezTo>
                    <a:pt x="147" y="203"/>
                    <a:pt x="158" y="170"/>
                    <a:pt x="163" y="137"/>
                  </a:cubicBezTo>
                  <a:cubicBezTo>
                    <a:pt x="169" y="105"/>
                    <a:pt x="169" y="72"/>
                    <a:pt x="152" y="39"/>
                  </a:cubicBezTo>
                  <a:lnTo>
                    <a:pt x="152" y="39"/>
                  </a:lnTo>
                  <a:lnTo>
                    <a:pt x="158" y="45"/>
                  </a:lnTo>
                  <a:cubicBezTo>
                    <a:pt x="152" y="29"/>
                    <a:pt x="136" y="18"/>
                    <a:pt x="125" y="12"/>
                  </a:cubicBezTo>
                  <a:lnTo>
                    <a:pt x="109" y="7"/>
                  </a:lnTo>
                  <a:lnTo>
                    <a:pt x="98" y="1"/>
                  </a:lnTo>
                  <a:cubicBezTo>
                    <a:pt x="96" y="1"/>
                    <a:pt x="93" y="1"/>
                    <a:pt x="91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2"/>
            <p:cNvSpPr/>
            <p:nvPr/>
          </p:nvSpPr>
          <p:spPr>
            <a:xfrm>
              <a:off x="4654700" y="4046900"/>
              <a:ext cx="4375" cy="7975"/>
            </a:xfrm>
            <a:custGeom>
              <a:rect b="b" l="l" r="r" t="t"/>
              <a:pathLst>
                <a:path extrusionOk="0" h="319" w="175">
                  <a:moveTo>
                    <a:pt x="112" y="0"/>
                  </a:moveTo>
                  <a:cubicBezTo>
                    <a:pt x="80" y="0"/>
                    <a:pt x="49" y="21"/>
                    <a:pt x="49" y="61"/>
                  </a:cubicBezTo>
                  <a:cubicBezTo>
                    <a:pt x="55" y="99"/>
                    <a:pt x="44" y="132"/>
                    <a:pt x="27" y="165"/>
                  </a:cubicBezTo>
                  <a:cubicBezTo>
                    <a:pt x="6" y="197"/>
                    <a:pt x="0" y="235"/>
                    <a:pt x="6" y="273"/>
                  </a:cubicBezTo>
                  <a:cubicBezTo>
                    <a:pt x="14" y="303"/>
                    <a:pt x="38" y="318"/>
                    <a:pt x="63" y="318"/>
                  </a:cubicBezTo>
                  <a:cubicBezTo>
                    <a:pt x="87" y="318"/>
                    <a:pt x="112" y="303"/>
                    <a:pt x="120" y="273"/>
                  </a:cubicBezTo>
                  <a:cubicBezTo>
                    <a:pt x="131" y="241"/>
                    <a:pt x="142" y="214"/>
                    <a:pt x="158" y="186"/>
                  </a:cubicBezTo>
                  <a:cubicBezTo>
                    <a:pt x="169" y="148"/>
                    <a:pt x="174" y="105"/>
                    <a:pt x="174" y="61"/>
                  </a:cubicBezTo>
                  <a:cubicBezTo>
                    <a:pt x="174" y="21"/>
                    <a:pt x="143" y="0"/>
                    <a:pt x="112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2"/>
            <p:cNvSpPr/>
            <p:nvPr/>
          </p:nvSpPr>
          <p:spPr>
            <a:xfrm>
              <a:off x="4659725" y="4046650"/>
              <a:ext cx="4775" cy="9825"/>
            </a:xfrm>
            <a:custGeom>
              <a:rect b="b" l="l" r="r" t="t"/>
              <a:pathLst>
                <a:path extrusionOk="0" h="393" w="191">
                  <a:moveTo>
                    <a:pt x="120" y="1"/>
                  </a:moveTo>
                  <a:cubicBezTo>
                    <a:pt x="87" y="1"/>
                    <a:pt x="60" y="33"/>
                    <a:pt x="76" y="66"/>
                  </a:cubicBezTo>
                  <a:cubicBezTo>
                    <a:pt x="55" y="104"/>
                    <a:pt x="33" y="142"/>
                    <a:pt x="17" y="180"/>
                  </a:cubicBezTo>
                  <a:cubicBezTo>
                    <a:pt x="0" y="235"/>
                    <a:pt x="0" y="289"/>
                    <a:pt x="11" y="343"/>
                  </a:cubicBezTo>
                  <a:cubicBezTo>
                    <a:pt x="19" y="376"/>
                    <a:pt x="45" y="392"/>
                    <a:pt x="71" y="392"/>
                  </a:cubicBezTo>
                  <a:cubicBezTo>
                    <a:pt x="97" y="392"/>
                    <a:pt x="123" y="376"/>
                    <a:pt x="131" y="343"/>
                  </a:cubicBezTo>
                  <a:cubicBezTo>
                    <a:pt x="136" y="294"/>
                    <a:pt x="147" y="240"/>
                    <a:pt x="158" y="191"/>
                  </a:cubicBezTo>
                  <a:cubicBezTo>
                    <a:pt x="180" y="148"/>
                    <a:pt x="191" y="104"/>
                    <a:pt x="191" y="55"/>
                  </a:cubicBezTo>
                  <a:cubicBezTo>
                    <a:pt x="191" y="28"/>
                    <a:pt x="169" y="1"/>
                    <a:pt x="14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2"/>
            <p:cNvSpPr/>
            <p:nvPr/>
          </p:nvSpPr>
          <p:spPr>
            <a:xfrm>
              <a:off x="4665575" y="4048275"/>
              <a:ext cx="5725" cy="8875"/>
            </a:xfrm>
            <a:custGeom>
              <a:rect b="b" l="l" r="r" t="t"/>
              <a:pathLst>
                <a:path extrusionOk="0" h="355" w="229">
                  <a:moveTo>
                    <a:pt x="158" y="0"/>
                  </a:moveTo>
                  <a:cubicBezTo>
                    <a:pt x="131" y="0"/>
                    <a:pt x="106" y="18"/>
                    <a:pt x="109" y="55"/>
                  </a:cubicBezTo>
                  <a:cubicBezTo>
                    <a:pt x="109" y="93"/>
                    <a:pt x="60" y="137"/>
                    <a:pt x="38" y="175"/>
                  </a:cubicBezTo>
                  <a:cubicBezTo>
                    <a:pt x="11" y="208"/>
                    <a:pt x="0" y="251"/>
                    <a:pt x="6" y="295"/>
                  </a:cubicBezTo>
                  <a:cubicBezTo>
                    <a:pt x="9" y="333"/>
                    <a:pt x="39" y="354"/>
                    <a:pt x="70" y="354"/>
                  </a:cubicBezTo>
                  <a:cubicBezTo>
                    <a:pt x="96" y="354"/>
                    <a:pt x="121" y="340"/>
                    <a:pt x="131" y="311"/>
                  </a:cubicBezTo>
                  <a:cubicBezTo>
                    <a:pt x="152" y="224"/>
                    <a:pt x="228" y="148"/>
                    <a:pt x="218" y="55"/>
                  </a:cubicBezTo>
                  <a:lnTo>
                    <a:pt x="223" y="55"/>
                  </a:lnTo>
                  <a:cubicBezTo>
                    <a:pt x="217" y="19"/>
                    <a:pt x="187" y="0"/>
                    <a:pt x="158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2"/>
            <p:cNvSpPr/>
            <p:nvPr/>
          </p:nvSpPr>
          <p:spPr>
            <a:xfrm>
              <a:off x="4673575" y="4050275"/>
              <a:ext cx="4250" cy="8200"/>
            </a:xfrm>
            <a:custGeom>
              <a:rect b="b" l="l" r="r" t="t"/>
              <a:pathLst>
                <a:path extrusionOk="0" h="328" w="170">
                  <a:moveTo>
                    <a:pt x="112" y="1"/>
                  </a:moveTo>
                  <a:cubicBezTo>
                    <a:pt x="108" y="1"/>
                    <a:pt x="103" y="1"/>
                    <a:pt x="99" y="3"/>
                  </a:cubicBezTo>
                  <a:cubicBezTo>
                    <a:pt x="66" y="13"/>
                    <a:pt x="50" y="24"/>
                    <a:pt x="39" y="62"/>
                  </a:cubicBezTo>
                  <a:cubicBezTo>
                    <a:pt x="33" y="68"/>
                    <a:pt x="39" y="73"/>
                    <a:pt x="44" y="79"/>
                  </a:cubicBezTo>
                  <a:cubicBezTo>
                    <a:pt x="12" y="138"/>
                    <a:pt x="1" y="209"/>
                    <a:pt x="6" y="274"/>
                  </a:cubicBezTo>
                  <a:cubicBezTo>
                    <a:pt x="11" y="311"/>
                    <a:pt x="39" y="327"/>
                    <a:pt x="69" y="327"/>
                  </a:cubicBezTo>
                  <a:cubicBezTo>
                    <a:pt x="100" y="327"/>
                    <a:pt x="134" y="308"/>
                    <a:pt x="142" y="274"/>
                  </a:cubicBezTo>
                  <a:cubicBezTo>
                    <a:pt x="153" y="242"/>
                    <a:pt x="158" y="204"/>
                    <a:pt x="164" y="171"/>
                  </a:cubicBezTo>
                  <a:cubicBezTo>
                    <a:pt x="169" y="133"/>
                    <a:pt x="148" y="95"/>
                    <a:pt x="158" y="57"/>
                  </a:cubicBezTo>
                  <a:cubicBezTo>
                    <a:pt x="163" y="33"/>
                    <a:pt x="143" y="1"/>
                    <a:pt x="11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2"/>
            <p:cNvSpPr/>
            <p:nvPr/>
          </p:nvSpPr>
          <p:spPr>
            <a:xfrm>
              <a:off x="4607800" y="3987150"/>
              <a:ext cx="4375" cy="9325"/>
            </a:xfrm>
            <a:custGeom>
              <a:rect b="b" l="l" r="r" t="t"/>
              <a:pathLst>
                <a:path extrusionOk="0" h="373" w="175">
                  <a:moveTo>
                    <a:pt x="45" y="1"/>
                  </a:moveTo>
                  <a:cubicBezTo>
                    <a:pt x="23" y="1"/>
                    <a:pt x="1" y="16"/>
                    <a:pt x="1" y="43"/>
                  </a:cubicBezTo>
                  <a:cubicBezTo>
                    <a:pt x="1" y="103"/>
                    <a:pt x="28" y="163"/>
                    <a:pt x="28" y="223"/>
                  </a:cubicBezTo>
                  <a:cubicBezTo>
                    <a:pt x="28" y="266"/>
                    <a:pt x="44" y="310"/>
                    <a:pt x="72" y="348"/>
                  </a:cubicBezTo>
                  <a:cubicBezTo>
                    <a:pt x="82" y="365"/>
                    <a:pt x="99" y="373"/>
                    <a:pt x="117" y="373"/>
                  </a:cubicBezTo>
                  <a:cubicBezTo>
                    <a:pt x="144" y="373"/>
                    <a:pt x="172" y="354"/>
                    <a:pt x="175" y="321"/>
                  </a:cubicBezTo>
                  <a:cubicBezTo>
                    <a:pt x="175" y="299"/>
                    <a:pt x="169" y="277"/>
                    <a:pt x="159" y="261"/>
                  </a:cubicBezTo>
                  <a:cubicBezTo>
                    <a:pt x="153" y="239"/>
                    <a:pt x="148" y="217"/>
                    <a:pt x="148" y="196"/>
                  </a:cubicBezTo>
                  <a:cubicBezTo>
                    <a:pt x="131" y="141"/>
                    <a:pt x="110" y="87"/>
                    <a:pt x="88" y="33"/>
                  </a:cubicBezTo>
                  <a:cubicBezTo>
                    <a:pt x="81" y="11"/>
                    <a:pt x="63" y="1"/>
                    <a:pt x="4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2"/>
            <p:cNvSpPr/>
            <p:nvPr/>
          </p:nvSpPr>
          <p:spPr>
            <a:xfrm>
              <a:off x="4619625" y="3997475"/>
              <a:ext cx="175" cy="425"/>
            </a:xfrm>
            <a:custGeom>
              <a:rect b="b" l="l" r="r" t="t"/>
              <a:pathLst>
                <a:path extrusionOk="0" h="17" w="7">
                  <a:moveTo>
                    <a:pt x="1" y="0"/>
                  </a:moveTo>
                  <a:cubicBezTo>
                    <a:pt x="6" y="1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2"/>
            <p:cNvSpPr/>
            <p:nvPr/>
          </p:nvSpPr>
          <p:spPr>
            <a:xfrm>
              <a:off x="4615825" y="3988350"/>
              <a:ext cx="4100" cy="11100"/>
            </a:xfrm>
            <a:custGeom>
              <a:rect b="b" l="l" r="r" t="t"/>
              <a:pathLst>
                <a:path extrusionOk="0" h="444" w="164">
                  <a:moveTo>
                    <a:pt x="49" y="0"/>
                  </a:moveTo>
                  <a:cubicBezTo>
                    <a:pt x="6" y="0"/>
                    <a:pt x="2" y="56"/>
                    <a:pt x="28" y="77"/>
                  </a:cubicBezTo>
                  <a:cubicBezTo>
                    <a:pt x="22" y="110"/>
                    <a:pt x="22" y="142"/>
                    <a:pt x="11" y="169"/>
                  </a:cubicBezTo>
                  <a:cubicBezTo>
                    <a:pt x="6" y="213"/>
                    <a:pt x="1" y="262"/>
                    <a:pt x="6" y="305"/>
                  </a:cubicBezTo>
                  <a:cubicBezTo>
                    <a:pt x="6" y="357"/>
                    <a:pt x="41" y="444"/>
                    <a:pt x="96" y="444"/>
                  </a:cubicBezTo>
                  <a:cubicBezTo>
                    <a:pt x="110" y="444"/>
                    <a:pt x="125" y="438"/>
                    <a:pt x="142" y="425"/>
                  </a:cubicBezTo>
                  <a:cubicBezTo>
                    <a:pt x="158" y="419"/>
                    <a:pt x="164" y="398"/>
                    <a:pt x="164" y="381"/>
                  </a:cubicBezTo>
                  <a:lnTo>
                    <a:pt x="158" y="381"/>
                  </a:lnTo>
                  <a:lnTo>
                    <a:pt x="158" y="365"/>
                  </a:lnTo>
                  <a:lnTo>
                    <a:pt x="158" y="360"/>
                  </a:lnTo>
                  <a:cubicBezTo>
                    <a:pt x="153" y="349"/>
                    <a:pt x="142" y="332"/>
                    <a:pt x="142" y="322"/>
                  </a:cubicBezTo>
                  <a:cubicBezTo>
                    <a:pt x="131" y="289"/>
                    <a:pt x="131" y="262"/>
                    <a:pt x="131" y="229"/>
                  </a:cubicBezTo>
                  <a:cubicBezTo>
                    <a:pt x="142" y="164"/>
                    <a:pt x="136" y="99"/>
                    <a:pt x="115" y="33"/>
                  </a:cubicBezTo>
                  <a:cubicBezTo>
                    <a:pt x="109" y="12"/>
                    <a:pt x="93" y="1"/>
                    <a:pt x="71" y="1"/>
                  </a:cubicBezTo>
                  <a:lnTo>
                    <a:pt x="55" y="1"/>
                  </a:lnTo>
                  <a:cubicBezTo>
                    <a:pt x="53" y="1"/>
                    <a:pt x="51" y="0"/>
                    <a:pt x="4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2"/>
            <p:cNvSpPr/>
            <p:nvPr/>
          </p:nvSpPr>
          <p:spPr>
            <a:xfrm>
              <a:off x="4620900" y="3991775"/>
              <a:ext cx="5550" cy="9175"/>
            </a:xfrm>
            <a:custGeom>
              <a:rect b="b" l="l" r="r" t="t"/>
              <a:pathLst>
                <a:path extrusionOk="0" h="367" w="222">
                  <a:moveTo>
                    <a:pt x="76" y="0"/>
                  </a:moveTo>
                  <a:cubicBezTo>
                    <a:pt x="65" y="0"/>
                    <a:pt x="54" y="2"/>
                    <a:pt x="42" y="5"/>
                  </a:cubicBezTo>
                  <a:cubicBezTo>
                    <a:pt x="0" y="16"/>
                    <a:pt x="4" y="87"/>
                    <a:pt x="48" y="87"/>
                  </a:cubicBezTo>
                  <a:cubicBezTo>
                    <a:pt x="50" y="87"/>
                    <a:pt x="51" y="87"/>
                    <a:pt x="53" y="87"/>
                  </a:cubicBezTo>
                  <a:cubicBezTo>
                    <a:pt x="64" y="87"/>
                    <a:pt x="68" y="84"/>
                    <a:pt x="70" y="84"/>
                  </a:cubicBezTo>
                  <a:cubicBezTo>
                    <a:pt x="72" y="84"/>
                    <a:pt x="73" y="85"/>
                    <a:pt x="75" y="87"/>
                  </a:cubicBezTo>
                  <a:cubicBezTo>
                    <a:pt x="80" y="92"/>
                    <a:pt x="80" y="98"/>
                    <a:pt x="80" y="103"/>
                  </a:cubicBezTo>
                  <a:cubicBezTo>
                    <a:pt x="91" y="130"/>
                    <a:pt x="91" y="157"/>
                    <a:pt x="91" y="185"/>
                  </a:cubicBezTo>
                  <a:cubicBezTo>
                    <a:pt x="80" y="239"/>
                    <a:pt x="86" y="293"/>
                    <a:pt x="107" y="342"/>
                  </a:cubicBezTo>
                  <a:cubicBezTo>
                    <a:pt x="116" y="358"/>
                    <a:pt x="131" y="367"/>
                    <a:pt x="145" y="367"/>
                  </a:cubicBezTo>
                  <a:cubicBezTo>
                    <a:pt x="160" y="367"/>
                    <a:pt x="175" y="358"/>
                    <a:pt x="184" y="342"/>
                  </a:cubicBezTo>
                  <a:cubicBezTo>
                    <a:pt x="216" y="271"/>
                    <a:pt x="222" y="190"/>
                    <a:pt x="200" y="119"/>
                  </a:cubicBezTo>
                  <a:cubicBezTo>
                    <a:pt x="195" y="50"/>
                    <a:pt x="140" y="0"/>
                    <a:pt x="7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2"/>
            <p:cNvSpPr/>
            <p:nvPr/>
          </p:nvSpPr>
          <p:spPr>
            <a:xfrm>
              <a:off x="4627525" y="3996025"/>
              <a:ext cx="4775" cy="7300"/>
            </a:xfrm>
            <a:custGeom>
              <a:rect b="b" l="l" r="r" t="t"/>
              <a:pathLst>
                <a:path extrusionOk="0" h="292" w="191">
                  <a:moveTo>
                    <a:pt x="86" y="1"/>
                  </a:moveTo>
                  <a:cubicBezTo>
                    <a:pt x="74" y="1"/>
                    <a:pt x="61" y="3"/>
                    <a:pt x="49" y="9"/>
                  </a:cubicBezTo>
                  <a:cubicBezTo>
                    <a:pt x="0" y="20"/>
                    <a:pt x="0" y="96"/>
                    <a:pt x="49" y="107"/>
                  </a:cubicBezTo>
                  <a:cubicBezTo>
                    <a:pt x="49" y="118"/>
                    <a:pt x="49" y="129"/>
                    <a:pt x="49" y="140"/>
                  </a:cubicBezTo>
                  <a:cubicBezTo>
                    <a:pt x="60" y="178"/>
                    <a:pt x="71" y="221"/>
                    <a:pt x="87" y="259"/>
                  </a:cubicBezTo>
                  <a:cubicBezTo>
                    <a:pt x="95" y="281"/>
                    <a:pt x="116" y="292"/>
                    <a:pt x="136" y="292"/>
                  </a:cubicBezTo>
                  <a:cubicBezTo>
                    <a:pt x="156" y="292"/>
                    <a:pt x="177" y="281"/>
                    <a:pt x="185" y="259"/>
                  </a:cubicBezTo>
                  <a:cubicBezTo>
                    <a:pt x="190" y="221"/>
                    <a:pt x="190" y="188"/>
                    <a:pt x="185" y="156"/>
                  </a:cubicBezTo>
                  <a:lnTo>
                    <a:pt x="179" y="156"/>
                  </a:lnTo>
                  <a:cubicBezTo>
                    <a:pt x="174" y="134"/>
                    <a:pt x="169" y="107"/>
                    <a:pt x="169" y="85"/>
                  </a:cubicBezTo>
                  <a:cubicBezTo>
                    <a:pt x="169" y="38"/>
                    <a:pt x="131" y="1"/>
                    <a:pt x="8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2"/>
            <p:cNvSpPr/>
            <p:nvPr/>
          </p:nvSpPr>
          <p:spPr>
            <a:xfrm>
              <a:off x="4673000" y="4007500"/>
              <a:ext cx="3725" cy="7275"/>
            </a:xfrm>
            <a:custGeom>
              <a:rect b="b" l="l" r="r" t="t"/>
              <a:pathLst>
                <a:path extrusionOk="0" h="291" w="149">
                  <a:moveTo>
                    <a:pt x="65" y="1"/>
                  </a:moveTo>
                  <a:cubicBezTo>
                    <a:pt x="30" y="1"/>
                    <a:pt x="1" y="36"/>
                    <a:pt x="18" y="72"/>
                  </a:cubicBezTo>
                  <a:cubicBezTo>
                    <a:pt x="35" y="88"/>
                    <a:pt x="18" y="132"/>
                    <a:pt x="18" y="148"/>
                  </a:cubicBezTo>
                  <a:cubicBezTo>
                    <a:pt x="7" y="181"/>
                    <a:pt x="7" y="219"/>
                    <a:pt x="18" y="251"/>
                  </a:cubicBezTo>
                  <a:cubicBezTo>
                    <a:pt x="28" y="278"/>
                    <a:pt x="52" y="291"/>
                    <a:pt x="76" y="291"/>
                  </a:cubicBezTo>
                  <a:cubicBezTo>
                    <a:pt x="105" y="291"/>
                    <a:pt x="135" y="271"/>
                    <a:pt x="138" y="235"/>
                  </a:cubicBezTo>
                  <a:cubicBezTo>
                    <a:pt x="143" y="159"/>
                    <a:pt x="149" y="61"/>
                    <a:pt x="89" y="1"/>
                  </a:cubicBezTo>
                  <a:lnTo>
                    <a:pt x="89" y="7"/>
                  </a:lnTo>
                  <a:cubicBezTo>
                    <a:pt x="81" y="3"/>
                    <a:pt x="73" y="1"/>
                    <a:pt x="6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2"/>
            <p:cNvSpPr/>
            <p:nvPr/>
          </p:nvSpPr>
          <p:spPr>
            <a:xfrm>
              <a:off x="4677650" y="4006625"/>
              <a:ext cx="3700" cy="5875"/>
            </a:xfrm>
            <a:custGeom>
              <a:rect b="b" l="l" r="r" t="t"/>
              <a:pathLst>
                <a:path extrusionOk="0" h="235" w="148">
                  <a:moveTo>
                    <a:pt x="76" y="1"/>
                  </a:moveTo>
                  <a:cubicBezTo>
                    <a:pt x="47" y="1"/>
                    <a:pt x="17" y="20"/>
                    <a:pt x="12" y="58"/>
                  </a:cubicBezTo>
                  <a:cubicBezTo>
                    <a:pt x="1" y="112"/>
                    <a:pt x="23" y="178"/>
                    <a:pt x="61" y="221"/>
                  </a:cubicBezTo>
                  <a:cubicBezTo>
                    <a:pt x="72" y="230"/>
                    <a:pt x="84" y="234"/>
                    <a:pt x="97" y="234"/>
                  </a:cubicBezTo>
                  <a:cubicBezTo>
                    <a:pt x="121" y="234"/>
                    <a:pt x="144" y="217"/>
                    <a:pt x="148" y="188"/>
                  </a:cubicBezTo>
                  <a:cubicBezTo>
                    <a:pt x="148" y="167"/>
                    <a:pt x="148" y="145"/>
                    <a:pt x="142" y="123"/>
                  </a:cubicBezTo>
                  <a:lnTo>
                    <a:pt x="137" y="123"/>
                  </a:lnTo>
                  <a:lnTo>
                    <a:pt x="137" y="58"/>
                  </a:lnTo>
                  <a:cubicBezTo>
                    <a:pt x="134" y="20"/>
                    <a:pt x="106" y="1"/>
                    <a:pt x="7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7" name="Google Shape;677;p32"/>
          <p:cNvGrpSpPr/>
          <p:nvPr/>
        </p:nvGrpSpPr>
        <p:grpSpPr>
          <a:xfrm rot="1765017">
            <a:off x="7947959" y="1743462"/>
            <a:ext cx="578951" cy="733400"/>
            <a:chOff x="4543125" y="3573600"/>
            <a:chExt cx="141500" cy="171675"/>
          </a:xfrm>
        </p:grpSpPr>
        <p:sp>
          <p:nvSpPr>
            <p:cNvPr id="678" name="Google Shape;678;p32"/>
            <p:cNvSpPr/>
            <p:nvPr/>
          </p:nvSpPr>
          <p:spPr>
            <a:xfrm>
              <a:off x="4561050" y="3589725"/>
              <a:ext cx="104950" cy="155550"/>
            </a:xfrm>
            <a:custGeom>
              <a:rect b="b" l="l" r="r" t="t"/>
              <a:pathLst>
                <a:path extrusionOk="0" h="6222" w="4198">
                  <a:moveTo>
                    <a:pt x="2249" y="2184"/>
                  </a:moveTo>
                  <a:cubicBezTo>
                    <a:pt x="2233" y="2198"/>
                    <a:pt x="2273" y="2254"/>
                    <a:pt x="2279" y="2275"/>
                  </a:cubicBezTo>
                  <a:cubicBezTo>
                    <a:pt x="2295" y="2324"/>
                    <a:pt x="2295" y="2378"/>
                    <a:pt x="2279" y="2427"/>
                  </a:cubicBezTo>
                  <a:cubicBezTo>
                    <a:pt x="2273" y="2416"/>
                    <a:pt x="2268" y="2400"/>
                    <a:pt x="2262" y="2389"/>
                  </a:cubicBezTo>
                  <a:cubicBezTo>
                    <a:pt x="2252" y="2357"/>
                    <a:pt x="2215" y="2211"/>
                    <a:pt x="2249" y="2184"/>
                  </a:cubicBezTo>
                  <a:close/>
                  <a:moveTo>
                    <a:pt x="1689" y="2231"/>
                  </a:moveTo>
                  <a:cubicBezTo>
                    <a:pt x="1690" y="2231"/>
                    <a:pt x="1691" y="2231"/>
                    <a:pt x="1691" y="2231"/>
                  </a:cubicBezTo>
                  <a:cubicBezTo>
                    <a:pt x="1713" y="2231"/>
                    <a:pt x="1697" y="2329"/>
                    <a:pt x="1691" y="2345"/>
                  </a:cubicBezTo>
                  <a:cubicBezTo>
                    <a:pt x="1686" y="2383"/>
                    <a:pt x="1670" y="2416"/>
                    <a:pt x="1653" y="2449"/>
                  </a:cubicBezTo>
                  <a:cubicBezTo>
                    <a:pt x="1653" y="2432"/>
                    <a:pt x="1648" y="2411"/>
                    <a:pt x="1643" y="2389"/>
                  </a:cubicBezTo>
                  <a:cubicBezTo>
                    <a:pt x="1643" y="2368"/>
                    <a:pt x="1643" y="2231"/>
                    <a:pt x="1689" y="2231"/>
                  </a:cubicBezTo>
                  <a:close/>
                  <a:moveTo>
                    <a:pt x="2273" y="213"/>
                  </a:moveTo>
                  <a:cubicBezTo>
                    <a:pt x="2360" y="213"/>
                    <a:pt x="2447" y="226"/>
                    <a:pt x="2534" y="258"/>
                  </a:cubicBezTo>
                  <a:cubicBezTo>
                    <a:pt x="2626" y="291"/>
                    <a:pt x="2713" y="334"/>
                    <a:pt x="2811" y="372"/>
                  </a:cubicBezTo>
                  <a:cubicBezTo>
                    <a:pt x="2904" y="405"/>
                    <a:pt x="2991" y="443"/>
                    <a:pt x="3083" y="486"/>
                  </a:cubicBezTo>
                  <a:cubicBezTo>
                    <a:pt x="3165" y="530"/>
                    <a:pt x="3246" y="584"/>
                    <a:pt x="3328" y="639"/>
                  </a:cubicBezTo>
                  <a:cubicBezTo>
                    <a:pt x="3409" y="698"/>
                    <a:pt x="3480" y="769"/>
                    <a:pt x="3545" y="851"/>
                  </a:cubicBezTo>
                  <a:cubicBezTo>
                    <a:pt x="3605" y="916"/>
                    <a:pt x="3659" y="992"/>
                    <a:pt x="3703" y="1073"/>
                  </a:cubicBezTo>
                  <a:cubicBezTo>
                    <a:pt x="3752" y="1171"/>
                    <a:pt x="3784" y="1275"/>
                    <a:pt x="3828" y="1383"/>
                  </a:cubicBezTo>
                  <a:cubicBezTo>
                    <a:pt x="3844" y="1416"/>
                    <a:pt x="3855" y="1454"/>
                    <a:pt x="3866" y="1497"/>
                  </a:cubicBezTo>
                  <a:cubicBezTo>
                    <a:pt x="3871" y="1541"/>
                    <a:pt x="3882" y="1590"/>
                    <a:pt x="3904" y="1633"/>
                  </a:cubicBezTo>
                  <a:cubicBezTo>
                    <a:pt x="3931" y="1726"/>
                    <a:pt x="3947" y="1824"/>
                    <a:pt x="3958" y="1916"/>
                  </a:cubicBezTo>
                  <a:cubicBezTo>
                    <a:pt x="3975" y="2019"/>
                    <a:pt x="3980" y="2117"/>
                    <a:pt x="3969" y="2220"/>
                  </a:cubicBezTo>
                  <a:lnTo>
                    <a:pt x="3980" y="2210"/>
                  </a:lnTo>
                  <a:lnTo>
                    <a:pt x="3980" y="2210"/>
                  </a:lnTo>
                  <a:cubicBezTo>
                    <a:pt x="3969" y="2313"/>
                    <a:pt x="3969" y="2422"/>
                    <a:pt x="3958" y="2525"/>
                  </a:cubicBezTo>
                  <a:cubicBezTo>
                    <a:pt x="3926" y="2742"/>
                    <a:pt x="3860" y="2954"/>
                    <a:pt x="3773" y="3155"/>
                  </a:cubicBezTo>
                  <a:cubicBezTo>
                    <a:pt x="3686" y="3367"/>
                    <a:pt x="3551" y="3552"/>
                    <a:pt x="3377" y="3694"/>
                  </a:cubicBezTo>
                  <a:cubicBezTo>
                    <a:pt x="3333" y="3732"/>
                    <a:pt x="3284" y="3759"/>
                    <a:pt x="3230" y="3780"/>
                  </a:cubicBezTo>
                  <a:cubicBezTo>
                    <a:pt x="3186" y="3802"/>
                    <a:pt x="3148" y="3829"/>
                    <a:pt x="3099" y="3846"/>
                  </a:cubicBezTo>
                  <a:cubicBezTo>
                    <a:pt x="3018" y="3867"/>
                    <a:pt x="2936" y="3911"/>
                    <a:pt x="2877" y="3976"/>
                  </a:cubicBezTo>
                  <a:cubicBezTo>
                    <a:pt x="2811" y="4058"/>
                    <a:pt x="2817" y="4161"/>
                    <a:pt x="2838" y="4259"/>
                  </a:cubicBezTo>
                  <a:cubicBezTo>
                    <a:pt x="2855" y="4324"/>
                    <a:pt x="2860" y="4389"/>
                    <a:pt x="2871" y="4449"/>
                  </a:cubicBezTo>
                  <a:cubicBezTo>
                    <a:pt x="2866" y="4487"/>
                    <a:pt x="2860" y="4525"/>
                    <a:pt x="2860" y="4563"/>
                  </a:cubicBezTo>
                  <a:cubicBezTo>
                    <a:pt x="2860" y="4612"/>
                    <a:pt x="2887" y="4656"/>
                    <a:pt x="2887" y="4705"/>
                  </a:cubicBezTo>
                  <a:cubicBezTo>
                    <a:pt x="2887" y="4781"/>
                    <a:pt x="2768" y="4792"/>
                    <a:pt x="2708" y="4808"/>
                  </a:cubicBezTo>
                  <a:cubicBezTo>
                    <a:pt x="2616" y="4830"/>
                    <a:pt x="2518" y="4851"/>
                    <a:pt x="2425" y="4873"/>
                  </a:cubicBezTo>
                  <a:cubicBezTo>
                    <a:pt x="2463" y="4764"/>
                    <a:pt x="2496" y="4650"/>
                    <a:pt x="2512" y="4536"/>
                  </a:cubicBezTo>
                  <a:cubicBezTo>
                    <a:pt x="2534" y="4411"/>
                    <a:pt x="2567" y="4286"/>
                    <a:pt x="2588" y="4161"/>
                  </a:cubicBezTo>
                  <a:cubicBezTo>
                    <a:pt x="2610" y="4036"/>
                    <a:pt x="2648" y="3916"/>
                    <a:pt x="2681" y="3797"/>
                  </a:cubicBezTo>
                  <a:cubicBezTo>
                    <a:pt x="2692" y="3732"/>
                    <a:pt x="2719" y="3677"/>
                    <a:pt x="2730" y="3612"/>
                  </a:cubicBezTo>
                  <a:cubicBezTo>
                    <a:pt x="2746" y="3552"/>
                    <a:pt x="2751" y="3498"/>
                    <a:pt x="2762" y="3443"/>
                  </a:cubicBezTo>
                  <a:cubicBezTo>
                    <a:pt x="2790" y="3318"/>
                    <a:pt x="2838" y="3204"/>
                    <a:pt x="2866" y="3079"/>
                  </a:cubicBezTo>
                  <a:cubicBezTo>
                    <a:pt x="2882" y="3014"/>
                    <a:pt x="2893" y="2949"/>
                    <a:pt x="2915" y="2889"/>
                  </a:cubicBezTo>
                  <a:cubicBezTo>
                    <a:pt x="2936" y="2824"/>
                    <a:pt x="2958" y="2780"/>
                    <a:pt x="2974" y="2721"/>
                  </a:cubicBezTo>
                  <a:cubicBezTo>
                    <a:pt x="2985" y="2661"/>
                    <a:pt x="3067" y="2465"/>
                    <a:pt x="3012" y="2400"/>
                  </a:cubicBezTo>
                  <a:cubicBezTo>
                    <a:pt x="3012" y="2389"/>
                    <a:pt x="3007" y="2378"/>
                    <a:pt x="3007" y="2373"/>
                  </a:cubicBezTo>
                  <a:cubicBezTo>
                    <a:pt x="3002" y="2345"/>
                    <a:pt x="2991" y="2324"/>
                    <a:pt x="2969" y="2307"/>
                  </a:cubicBezTo>
                  <a:cubicBezTo>
                    <a:pt x="2958" y="2302"/>
                    <a:pt x="2953" y="2302"/>
                    <a:pt x="2947" y="2302"/>
                  </a:cubicBezTo>
                  <a:cubicBezTo>
                    <a:pt x="2939" y="2291"/>
                    <a:pt x="2928" y="2286"/>
                    <a:pt x="2917" y="2286"/>
                  </a:cubicBezTo>
                  <a:cubicBezTo>
                    <a:pt x="2906" y="2286"/>
                    <a:pt x="2896" y="2291"/>
                    <a:pt x="2887" y="2302"/>
                  </a:cubicBezTo>
                  <a:cubicBezTo>
                    <a:pt x="2855" y="2335"/>
                    <a:pt x="2817" y="2356"/>
                    <a:pt x="2784" y="2389"/>
                  </a:cubicBezTo>
                  <a:cubicBezTo>
                    <a:pt x="2751" y="2438"/>
                    <a:pt x="2708" y="2481"/>
                    <a:pt x="2665" y="2519"/>
                  </a:cubicBezTo>
                  <a:cubicBezTo>
                    <a:pt x="2625" y="2542"/>
                    <a:pt x="2588" y="2552"/>
                    <a:pt x="2551" y="2552"/>
                  </a:cubicBezTo>
                  <a:cubicBezTo>
                    <a:pt x="2493" y="2552"/>
                    <a:pt x="2437" y="2528"/>
                    <a:pt x="2376" y="2498"/>
                  </a:cubicBezTo>
                  <a:cubicBezTo>
                    <a:pt x="2414" y="2367"/>
                    <a:pt x="2387" y="2226"/>
                    <a:pt x="2300" y="2123"/>
                  </a:cubicBezTo>
                  <a:cubicBezTo>
                    <a:pt x="2285" y="2098"/>
                    <a:pt x="2260" y="2085"/>
                    <a:pt x="2235" y="2085"/>
                  </a:cubicBezTo>
                  <a:cubicBezTo>
                    <a:pt x="2216" y="2085"/>
                    <a:pt x="2197" y="2092"/>
                    <a:pt x="2181" y="2106"/>
                  </a:cubicBezTo>
                  <a:cubicBezTo>
                    <a:pt x="2126" y="2161"/>
                    <a:pt x="2137" y="2275"/>
                    <a:pt x="2148" y="2340"/>
                  </a:cubicBezTo>
                  <a:cubicBezTo>
                    <a:pt x="2148" y="2411"/>
                    <a:pt x="2175" y="2476"/>
                    <a:pt x="2224" y="2530"/>
                  </a:cubicBezTo>
                  <a:cubicBezTo>
                    <a:pt x="2202" y="2552"/>
                    <a:pt x="2181" y="2568"/>
                    <a:pt x="2154" y="2590"/>
                  </a:cubicBezTo>
                  <a:cubicBezTo>
                    <a:pt x="2115" y="2634"/>
                    <a:pt x="2067" y="2661"/>
                    <a:pt x="2012" y="2682"/>
                  </a:cubicBezTo>
                  <a:cubicBezTo>
                    <a:pt x="1979" y="2695"/>
                    <a:pt x="1944" y="2701"/>
                    <a:pt x="1910" y="2701"/>
                  </a:cubicBezTo>
                  <a:cubicBezTo>
                    <a:pt x="1829" y="2701"/>
                    <a:pt x="1751" y="2666"/>
                    <a:pt x="1697" y="2601"/>
                  </a:cubicBezTo>
                  <a:cubicBezTo>
                    <a:pt x="1730" y="2568"/>
                    <a:pt x="1751" y="2530"/>
                    <a:pt x="1773" y="2487"/>
                  </a:cubicBezTo>
                  <a:cubicBezTo>
                    <a:pt x="1811" y="2394"/>
                    <a:pt x="1855" y="2150"/>
                    <a:pt x="1702" y="2128"/>
                  </a:cubicBezTo>
                  <a:cubicBezTo>
                    <a:pt x="1695" y="2127"/>
                    <a:pt x="1687" y="2126"/>
                    <a:pt x="1680" y="2126"/>
                  </a:cubicBezTo>
                  <a:cubicBezTo>
                    <a:pt x="1534" y="2126"/>
                    <a:pt x="1535" y="2388"/>
                    <a:pt x="1550" y="2481"/>
                  </a:cubicBezTo>
                  <a:cubicBezTo>
                    <a:pt x="1556" y="2503"/>
                    <a:pt x="1561" y="2525"/>
                    <a:pt x="1566" y="2547"/>
                  </a:cubicBezTo>
                  <a:cubicBezTo>
                    <a:pt x="1512" y="2593"/>
                    <a:pt x="1441" y="2632"/>
                    <a:pt x="1371" y="2632"/>
                  </a:cubicBezTo>
                  <a:cubicBezTo>
                    <a:pt x="1343" y="2632"/>
                    <a:pt x="1315" y="2626"/>
                    <a:pt x="1289" y="2612"/>
                  </a:cubicBezTo>
                  <a:cubicBezTo>
                    <a:pt x="1197" y="2568"/>
                    <a:pt x="1186" y="2422"/>
                    <a:pt x="1110" y="2356"/>
                  </a:cubicBezTo>
                  <a:cubicBezTo>
                    <a:pt x="1101" y="2349"/>
                    <a:pt x="1092" y="2346"/>
                    <a:pt x="1083" y="2346"/>
                  </a:cubicBezTo>
                  <a:cubicBezTo>
                    <a:pt x="1053" y="2346"/>
                    <a:pt x="1030" y="2380"/>
                    <a:pt x="1056" y="2405"/>
                  </a:cubicBezTo>
                  <a:cubicBezTo>
                    <a:pt x="1045" y="2411"/>
                    <a:pt x="1039" y="2416"/>
                    <a:pt x="1028" y="2427"/>
                  </a:cubicBezTo>
                  <a:cubicBezTo>
                    <a:pt x="974" y="2509"/>
                    <a:pt x="1045" y="2601"/>
                    <a:pt x="1077" y="2677"/>
                  </a:cubicBezTo>
                  <a:cubicBezTo>
                    <a:pt x="1121" y="2786"/>
                    <a:pt x="1159" y="2894"/>
                    <a:pt x="1191" y="3009"/>
                  </a:cubicBezTo>
                  <a:cubicBezTo>
                    <a:pt x="1268" y="3226"/>
                    <a:pt x="1349" y="3449"/>
                    <a:pt x="1409" y="3677"/>
                  </a:cubicBezTo>
                  <a:cubicBezTo>
                    <a:pt x="1463" y="3906"/>
                    <a:pt x="1545" y="4134"/>
                    <a:pt x="1588" y="4368"/>
                  </a:cubicBezTo>
                  <a:cubicBezTo>
                    <a:pt x="1605" y="4482"/>
                    <a:pt x="1637" y="4596"/>
                    <a:pt x="1675" y="4710"/>
                  </a:cubicBezTo>
                  <a:cubicBezTo>
                    <a:pt x="1691" y="4764"/>
                    <a:pt x="1713" y="4819"/>
                    <a:pt x="1730" y="4873"/>
                  </a:cubicBezTo>
                  <a:cubicBezTo>
                    <a:pt x="1699" y="4877"/>
                    <a:pt x="1668" y="4879"/>
                    <a:pt x="1637" y="4879"/>
                  </a:cubicBezTo>
                  <a:cubicBezTo>
                    <a:pt x="1582" y="4879"/>
                    <a:pt x="1527" y="4873"/>
                    <a:pt x="1474" y="4862"/>
                  </a:cubicBezTo>
                  <a:cubicBezTo>
                    <a:pt x="1458" y="4857"/>
                    <a:pt x="1441" y="4851"/>
                    <a:pt x="1425" y="4846"/>
                  </a:cubicBezTo>
                  <a:cubicBezTo>
                    <a:pt x="1420" y="4835"/>
                    <a:pt x="1414" y="4830"/>
                    <a:pt x="1409" y="4819"/>
                  </a:cubicBezTo>
                  <a:cubicBezTo>
                    <a:pt x="1398" y="4808"/>
                    <a:pt x="1393" y="4792"/>
                    <a:pt x="1387" y="4775"/>
                  </a:cubicBezTo>
                  <a:cubicBezTo>
                    <a:pt x="1393" y="4639"/>
                    <a:pt x="1376" y="4503"/>
                    <a:pt x="1344" y="4368"/>
                  </a:cubicBezTo>
                  <a:cubicBezTo>
                    <a:pt x="1316" y="4297"/>
                    <a:pt x="1278" y="4226"/>
                    <a:pt x="1224" y="4172"/>
                  </a:cubicBezTo>
                  <a:cubicBezTo>
                    <a:pt x="1191" y="4134"/>
                    <a:pt x="1153" y="4101"/>
                    <a:pt x="1115" y="4074"/>
                  </a:cubicBezTo>
                  <a:cubicBezTo>
                    <a:pt x="1072" y="4052"/>
                    <a:pt x="1034" y="4031"/>
                    <a:pt x="990" y="4009"/>
                  </a:cubicBezTo>
                  <a:cubicBezTo>
                    <a:pt x="909" y="3960"/>
                    <a:pt x="833" y="3900"/>
                    <a:pt x="767" y="3829"/>
                  </a:cubicBezTo>
                  <a:cubicBezTo>
                    <a:pt x="697" y="3753"/>
                    <a:pt x="642" y="3677"/>
                    <a:pt x="577" y="3601"/>
                  </a:cubicBezTo>
                  <a:cubicBezTo>
                    <a:pt x="441" y="3433"/>
                    <a:pt x="338" y="3242"/>
                    <a:pt x="273" y="3041"/>
                  </a:cubicBezTo>
                  <a:cubicBezTo>
                    <a:pt x="240" y="2949"/>
                    <a:pt x="213" y="2862"/>
                    <a:pt x="197" y="2769"/>
                  </a:cubicBezTo>
                  <a:cubicBezTo>
                    <a:pt x="180" y="2661"/>
                    <a:pt x="191" y="2552"/>
                    <a:pt x="180" y="2443"/>
                  </a:cubicBezTo>
                  <a:cubicBezTo>
                    <a:pt x="169" y="2340"/>
                    <a:pt x="169" y="2237"/>
                    <a:pt x="175" y="2133"/>
                  </a:cubicBezTo>
                  <a:cubicBezTo>
                    <a:pt x="175" y="2030"/>
                    <a:pt x="186" y="1932"/>
                    <a:pt x="213" y="1829"/>
                  </a:cubicBezTo>
                  <a:cubicBezTo>
                    <a:pt x="240" y="1737"/>
                    <a:pt x="278" y="1644"/>
                    <a:pt x="316" y="1552"/>
                  </a:cubicBezTo>
                  <a:cubicBezTo>
                    <a:pt x="349" y="1443"/>
                    <a:pt x="392" y="1345"/>
                    <a:pt x="452" y="1247"/>
                  </a:cubicBezTo>
                  <a:cubicBezTo>
                    <a:pt x="561" y="1068"/>
                    <a:pt x="697" y="905"/>
                    <a:pt x="854" y="758"/>
                  </a:cubicBezTo>
                  <a:cubicBezTo>
                    <a:pt x="925" y="693"/>
                    <a:pt x="1001" y="633"/>
                    <a:pt x="1083" y="579"/>
                  </a:cubicBezTo>
                  <a:cubicBezTo>
                    <a:pt x="1121" y="557"/>
                    <a:pt x="1164" y="541"/>
                    <a:pt x="1202" y="514"/>
                  </a:cubicBezTo>
                  <a:cubicBezTo>
                    <a:pt x="1240" y="481"/>
                    <a:pt x="1284" y="454"/>
                    <a:pt x="1327" y="427"/>
                  </a:cubicBezTo>
                  <a:cubicBezTo>
                    <a:pt x="1523" y="340"/>
                    <a:pt x="1724" y="280"/>
                    <a:pt x="1936" y="242"/>
                  </a:cubicBezTo>
                  <a:cubicBezTo>
                    <a:pt x="2029" y="220"/>
                    <a:pt x="2126" y="225"/>
                    <a:pt x="2224" y="215"/>
                  </a:cubicBezTo>
                  <a:cubicBezTo>
                    <a:pt x="2241" y="214"/>
                    <a:pt x="2257" y="213"/>
                    <a:pt x="2273" y="213"/>
                  </a:cubicBezTo>
                  <a:close/>
                  <a:moveTo>
                    <a:pt x="2909" y="2454"/>
                  </a:moveTo>
                  <a:cubicBezTo>
                    <a:pt x="2909" y="2460"/>
                    <a:pt x="2909" y="2465"/>
                    <a:pt x="2915" y="2465"/>
                  </a:cubicBezTo>
                  <a:cubicBezTo>
                    <a:pt x="2915" y="2470"/>
                    <a:pt x="2915" y="2470"/>
                    <a:pt x="2915" y="2476"/>
                  </a:cubicBezTo>
                  <a:cubicBezTo>
                    <a:pt x="2909" y="2492"/>
                    <a:pt x="2904" y="2509"/>
                    <a:pt x="2904" y="2525"/>
                  </a:cubicBezTo>
                  <a:cubicBezTo>
                    <a:pt x="2898" y="2547"/>
                    <a:pt x="2887" y="2568"/>
                    <a:pt x="2882" y="2590"/>
                  </a:cubicBezTo>
                  <a:cubicBezTo>
                    <a:pt x="2871" y="2644"/>
                    <a:pt x="2860" y="2699"/>
                    <a:pt x="2844" y="2748"/>
                  </a:cubicBezTo>
                  <a:cubicBezTo>
                    <a:pt x="2822" y="2802"/>
                    <a:pt x="2800" y="2856"/>
                    <a:pt x="2790" y="2905"/>
                  </a:cubicBezTo>
                  <a:cubicBezTo>
                    <a:pt x="2735" y="3128"/>
                    <a:pt x="2665" y="3340"/>
                    <a:pt x="2621" y="3563"/>
                  </a:cubicBezTo>
                  <a:cubicBezTo>
                    <a:pt x="2599" y="3666"/>
                    <a:pt x="2567" y="3770"/>
                    <a:pt x="2539" y="3867"/>
                  </a:cubicBezTo>
                  <a:cubicBezTo>
                    <a:pt x="2507" y="3982"/>
                    <a:pt x="2485" y="4096"/>
                    <a:pt x="2463" y="4215"/>
                  </a:cubicBezTo>
                  <a:cubicBezTo>
                    <a:pt x="2436" y="4330"/>
                    <a:pt x="2414" y="4444"/>
                    <a:pt x="2393" y="4563"/>
                  </a:cubicBezTo>
                  <a:cubicBezTo>
                    <a:pt x="2371" y="4667"/>
                    <a:pt x="2355" y="4775"/>
                    <a:pt x="2349" y="4884"/>
                  </a:cubicBezTo>
                  <a:cubicBezTo>
                    <a:pt x="2322" y="4886"/>
                    <a:pt x="2294" y="4886"/>
                    <a:pt x="2266" y="4886"/>
                  </a:cubicBezTo>
                  <a:cubicBezTo>
                    <a:pt x="2210" y="4886"/>
                    <a:pt x="2154" y="4884"/>
                    <a:pt x="2099" y="4884"/>
                  </a:cubicBezTo>
                  <a:cubicBezTo>
                    <a:pt x="2053" y="4887"/>
                    <a:pt x="2007" y="4888"/>
                    <a:pt x="1961" y="4888"/>
                  </a:cubicBezTo>
                  <a:cubicBezTo>
                    <a:pt x="1916" y="4888"/>
                    <a:pt x="1871" y="4887"/>
                    <a:pt x="1827" y="4884"/>
                  </a:cubicBezTo>
                  <a:cubicBezTo>
                    <a:pt x="1827" y="4868"/>
                    <a:pt x="1833" y="4857"/>
                    <a:pt x="1833" y="4840"/>
                  </a:cubicBezTo>
                  <a:cubicBezTo>
                    <a:pt x="1833" y="4802"/>
                    <a:pt x="1827" y="4759"/>
                    <a:pt x="1811" y="4721"/>
                  </a:cubicBezTo>
                  <a:cubicBezTo>
                    <a:pt x="1789" y="4607"/>
                    <a:pt x="1757" y="4493"/>
                    <a:pt x="1735" y="4378"/>
                  </a:cubicBezTo>
                  <a:cubicBezTo>
                    <a:pt x="1708" y="4264"/>
                    <a:pt x="1686" y="4156"/>
                    <a:pt x="1653" y="4041"/>
                  </a:cubicBezTo>
                  <a:cubicBezTo>
                    <a:pt x="1621" y="3927"/>
                    <a:pt x="1588" y="3808"/>
                    <a:pt x="1561" y="3688"/>
                  </a:cubicBezTo>
                  <a:cubicBezTo>
                    <a:pt x="1507" y="3465"/>
                    <a:pt x="1425" y="3248"/>
                    <a:pt x="1354" y="3030"/>
                  </a:cubicBezTo>
                  <a:cubicBezTo>
                    <a:pt x="1322" y="2927"/>
                    <a:pt x="1289" y="2824"/>
                    <a:pt x="1251" y="2715"/>
                  </a:cubicBezTo>
                  <a:lnTo>
                    <a:pt x="1251" y="2715"/>
                  </a:lnTo>
                  <a:cubicBezTo>
                    <a:pt x="1284" y="2737"/>
                    <a:pt x="1327" y="2748"/>
                    <a:pt x="1365" y="2748"/>
                  </a:cubicBezTo>
                  <a:cubicBezTo>
                    <a:pt x="1458" y="2748"/>
                    <a:pt x="1550" y="2726"/>
                    <a:pt x="1621" y="2672"/>
                  </a:cubicBezTo>
                  <a:cubicBezTo>
                    <a:pt x="1632" y="2688"/>
                    <a:pt x="1643" y="2699"/>
                    <a:pt x="1659" y="2715"/>
                  </a:cubicBezTo>
                  <a:lnTo>
                    <a:pt x="1659" y="2704"/>
                  </a:lnTo>
                  <a:cubicBezTo>
                    <a:pt x="1724" y="2769"/>
                    <a:pt x="1811" y="2807"/>
                    <a:pt x="1903" y="2813"/>
                  </a:cubicBezTo>
                  <a:cubicBezTo>
                    <a:pt x="1913" y="2813"/>
                    <a:pt x="1922" y="2814"/>
                    <a:pt x="1931" y="2814"/>
                  </a:cubicBezTo>
                  <a:cubicBezTo>
                    <a:pt x="2014" y="2814"/>
                    <a:pt x="2096" y="2792"/>
                    <a:pt x="2164" y="2748"/>
                  </a:cubicBezTo>
                  <a:cubicBezTo>
                    <a:pt x="2224" y="2704"/>
                    <a:pt x="2279" y="2655"/>
                    <a:pt x="2322" y="2601"/>
                  </a:cubicBezTo>
                  <a:cubicBezTo>
                    <a:pt x="2382" y="2644"/>
                    <a:pt x="2453" y="2672"/>
                    <a:pt x="2523" y="2677"/>
                  </a:cubicBezTo>
                  <a:cubicBezTo>
                    <a:pt x="2530" y="2677"/>
                    <a:pt x="2537" y="2678"/>
                    <a:pt x="2544" y="2678"/>
                  </a:cubicBezTo>
                  <a:cubicBezTo>
                    <a:pt x="2634" y="2678"/>
                    <a:pt x="2719" y="2646"/>
                    <a:pt x="2790" y="2590"/>
                  </a:cubicBezTo>
                  <a:cubicBezTo>
                    <a:pt x="2828" y="2547"/>
                    <a:pt x="2866" y="2509"/>
                    <a:pt x="2898" y="2465"/>
                  </a:cubicBezTo>
                  <a:lnTo>
                    <a:pt x="2909" y="2454"/>
                  </a:lnTo>
                  <a:close/>
                  <a:moveTo>
                    <a:pt x="3036" y="4851"/>
                  </a:moveTo>
                  <a:cubicBezTo>
                    <a:pt x="3032" y="4871"/>
                    <a:pt x="3027" y="4888"/>
                    <a:pt x="3018" y="4906"/>
                  </a:cubicBezTo>
                  <a:cubicBezTo>
                    <a:pt x="3002" y="4938"/>
                    <a:pt x="2991" y="4976"/>
                    <a:pt x="2991" y="5014"/>
                  </a:cubicBezTo>
                  <a:cubicBezTo>
                    <a:pt x="2920" y="5063"/>
                    <a:pt x="2844" y="5107"/>
                    <a:pt x="2773" y="5150"/>
                  </a:cubicBezTo>
                  <a:cubicBezTo>
                    <a:pt x="2735" y="5183"/>
                    <a:pt x="2697" y="5210"/>
                    <a:pt x="2654" y="5232"/>
                  </a:cubicBezTo>
                  <a:cubicBezTo>
                    <a:pt x="2621" y="5248"/>
                    <a:pt x="2588" y="5264"/>
                    <a:pt x="2550" y="5281"/>
                  </a:cubicBezTo>
                  <a:cubicBezTo>
                    <a:pt x="2534" y="5292"/>
                    <a:pt x="2534" y="5308"/>
                    <a:pt x="2550" y="5313"/>
                  </a:cubicBezTo>
                  <a:cubicBezTo>
                    <a:pt x="2584" y="5331"/>
                    <a:pt x="2615" y="5339"/>
                    <a:pt x="2646" y="5339"/>
                  </a:cubicBezTo>
                  <a:cubicBezTo>
                    <a:pt x="2736" y="5339"/>
                    <a:pt x="2817" y="5275"/>
                    <a:pt x="2898" y="5226"/>
                  </a:cubicBezTo>
                  <a:cubicBezTo>
                    <a:pt x="2931" y="5205"/>
                    <a:pt x="2963" y="5183"/>
                    <a:pt x="3002" y="5161"/>
                  </a:cubicBezTo>
                  <a:lnTo>
                    <a:pt x="3007" y="5172"/>
                  </a:lnTo>
                  <a:cubicBezTo>
                    <a:pt x="3023" y="5216"/>
                    <a:pt x="3061" y="5232"/>
                    <a:pt x="3083" y="5270"/>
                  </a:cubicBezTo>
                  <a:cubicBezTo>
                    <a:pt x="3099" y="5292"/>
                    <a:pt x="3105" y="5270"/>
                    <a:pt x="3088" y="5303"/>
                  </a:cubicBezTo>
                  <a:cubicBezTo>
                    <a:pt x="3083" y="5319"/>
                    <a:pt x="3050" y="5341"/>
                    <a:pt x="3034" y="5351"/>
                  </a:cubicBezTo>
                  <a:cubicBezTo>
                    <a:pt x="2963" y="5400"/>
                    <a:pt x="2860" y="5444"/>
                    <a:pt x="2822" y="5531"/>
                  </a:cubicBezTo>
                  <a:cubicBezTo>
                    <a:pt x="2822" y="5531"/>
                    <a:pt x="2822" y="5536"/>
                    <a:pt x="2822" y="5536"/>
                  </a:cubicBezTo>
                  <a:lnTo>
                    <a:pt x="2806" y="5547"/>
                  </a:lnTo>
                  <a:cubicBezTo>
                    <a:pt x="2708" y="5596"/>
                    <a:pt x="2605" y="5623"/>
                    <a:pt x="2496" y="5629"/>
                  </a:cubicBezTo>
                  <a:cubicBezTo>
                    <a:pt x="2431" y="5629"/>
                    <a:pt x="2371" y="5640"/>
                    <a:pt x="2311" y="5640"/>
                  </a:cubicBezTo>
                  <a:lnTo>
                    <a:pt x="1583" y="5640"/>
                  </a:lnTo>
                  <a:cubicBezTo>
                    <a:pt x="1528" y="5640"/>
                    <a:pt x="1480" y="5634"/>
                    <a:pt x="1431" y="5623"/>
                  </a:cubicBezTo>
                  <a:cubicBezTo>
                    <a:pt x="1387" y="5618"/>
                    <a:pt x="1344" y="5580"/>
                    <a:pt x="1354" y="5536"/>
                  </a:cubicBezTo>
                  <a:cubicBezTo>
                    <a:pt x="1371" y="5487"/>
                    <a:pt x="1409" y="5466"/>
                    <a:pt x="1425" y="5417"/>
                  </a:cubicBezTo>
                  <a:cubicBezTo>
                    <a:pt x="1431" y="5400"/>
                    <a:pt x="1431" y="5384"/>
                    <a:pt x="1431" y="5368"/>
                  </a:cubicBezTo>
                  <a:cubicBezTo>
                    <a:pt x="1463" y="5395"/>
                    <a:pt x="1501" y="5411"/>
                    <a:pt x="1545" y="5422"/>
                  </a:cubicBezTo>
                  <a:cubicBezTo>
                    <a:pt x="1593" y="5431"/>
                    <a:pt x="1642" y="5435"/>
                    <a:pt x="1692" y="5435"/>
                  </a:cubicBezTo>
                  <a:cubicBezTo>
                    <a:pt x="1733" y="5435"/>
                    <a:pt x="1775" y="5432"/>
                    <a:pt x="1817" y="5428"/>
                  </a:cubicBezTo>
                  <a:cubicBezTo>
                    <a:pt x="1914" y="5422"/>
                    <a:pt x="2012" y="5411"/>
                    <a:pt x="2105" y="5389"/>
                  </a:cubicBezTo>
                  <a:cubicBezTo>
                    <a:pt x="2121" y="5384"/>
                    <a:pt x="2121" y="5368"/>
                    <a:pt x="2105" y="5362"/>
                  </a:cubicBezTo>
                  <a:cubicBezTo>
                    <a:pt x="1947" y="5319"/>
                    <a:pt x="1784" y="5351"/>
                    <a:pt x="1626" y="5324"/>
                  </a:cubicBezTo>
                  <a:cubicBezTo>
                    <a:pt x="1490" y="5303"/>
                    <a:pt x="1409" y="5177"/>
                    <a:pt x="1316" y="5091"/>
                  </a:cubicBezTo>
                  <a:cubicBezTo>
                    <a:pt x="1311" y="5085"/>
                    <a:pt x="1306" y="5080"/>
                    <a:pt x="1300" y="5080"/>
                  </a:cubicBezTo>
                  <a:cubicBezTo>
                    <a:pt x="1284" y="5052"/>
                    <a:pt x="1284" y="5025"/>
                    <a:pt x="1284" y="4993"/>
                  </a:cubicBezTo>
                  <a:cubicBezTo>
                    <a:pt x="1289" y="4982"/>
                    <a:pt x="1289" y="4971"/>
                    <a:pt x="1295" y="4960"/>
                  </a:cubicBezTo>
                  <a:cubicBezTo>
                    <a:pt x="1311" y="4971"/>
                    <a:pt x="1327" y="4971"/>
                    <a:pt x="1344" y="4971"/>
                  </a:cubicBezTo>
                  <a:cubicBezTo>
                    <a:pt x="1349" y="4976"/>
                    <a:pt x="1360" y="4982"/>
                    <a:pt x="1371" y="4987"/>
                  </a:cubicBezTo>
                  <a:cubicBezTo>
                    <a:pt x="1420" y="5014"/>
                    <a:pt x="1474" y="5025"/>
                    <a:pt x="1528" y="5031"/>
                  </a:cubicBezTo>
                  <a:cubicBezTo>
                    <a:pt x="1572" y="5031"/>
                    <a:pt x="1615" y="5028"/>
                    <a:pt x="1659" y="5028"/>
                  </a:cubicBezTo>
                  <a:cubicBezTo>
                    <a:pt x="1681" y="5028"/>
                    <a:pt x="1702" y="5029"/>
                    <a:pt x="1724" y="5031"/>
                  </a:cubicBezTo>
                  <a:cubicBezTo>
                    <a:pt x="1789" y="5042"/>
                    <a:pt x="1849" y="5052"/>
                    <a:pt x="1909" y="5052"/>
                  </a:cubicBezTo>
                  <a:lnTo>
                    <a:pt x="2115" y="5052"/>
                  </a:lnTo>
                  <a:cubicBezTo>
                    <a:pt x="2162" y="5056"/>
                    <a:pt x="2208" y="5058"/>
                    <a:pt x="2254" y="5058"/>
                  </a:cubicBezTo>
                  <a:cubicBezTo>
                    <a:pt x="2338" y="5058"/>
                    <a:pt x="2423" y="5052"/>
                    <a:pt x="2507" y="5042"/>
                  </a:cubicBezTo>
                  <a:cubicBezTo>
                    <a:pt x="2621" y="5014"/>
                    <a:pt x="2741" y="4998"/>
                    <a:pt x="2855" y="4965"/>
                  </a:cubicBezTo>
                  <a:cubicBezTo>
                    <a:pt x="2926" y="4945"/>
                    <a:pt x="2988" y="4905"/>
                    <a:pt x="3036" y="4851"/>
                  </a:cubicBezTo>
                  <a:close/>
                  <a:moveTo>
                    <a:pt x="2817" y="5727"/>
                  </a:moveTo>
                  <a:cubicBezTo>
                    <a:pt x="2800" y="5748"/>
                    <a:pt x="2784" y="5770"/>
                    <a:pt x="2762" y="5792"/>
                  </a:cubicBezTo>
                  <a:lnTo>
                    <a:pt x="2762" y="5786"/>
                  </a:lnTo>
                  <a:cubicBezTo>
                    <a:pt x="2697" y="5862"/>
                    <a:pt x="2648" y="5966"/>
                    <a:pt x="2561" y="6020"/>
                  </a:cubicBezTo>
                  <a:cubicBezTo>
                    <a:pt x="2545" y="6031"/>
                    <a:pt x="2529" y="6031"/>
                    <a:pt x="2518" y="6042"/>
                  </a:cubicBezTo>
                  <a:lnTo>
                    <a:pt x="2507" y="6047"/>
                  </a:lnTo>
                  <a:cubicBezTo>
                    <a:pt x="2492" y="6035"/>
                    <a:pt x="2465" y="6031"/>
                    <a:pt x="2439" y="6031"/>
                  </a:cubicBezTo>
                  <a:cubicBezTo>
                    <a:pt x="2418" y="6031"/>
                    <a:pt x="2396" y="6034"/>
                    <a:pt x="2382" y="6036"/>
                  </a:cubicBezTo>
                  <a:cubicBezTo>
                    <a:pt x="2279" y="6036"/>
                    <a:pt x="2181" y="6053"/>
                    <a:pt x="2077" y="6053"/>
                  </a:cubicBezTo>
                  <a:cubicBezTo>
                    <a:pt x="2065" y="6054"/>
                    <a:pt x="2053" y="6055"/>
                    <a:pt x="2040" y="6055"/>
                  </a:cubicBezTo>
                  <a:cubicBezTo>
                    <a:pt x="2002" y="6055"/>
                    <a:pt x="1962" y="6049"/>
                    <a:pt x="1925" y="6036"/>
                  </a:cubicBezTo>
                  <a:cubicBezTo>
                    <a:pt x="1882" y="6015"/>
                    <a:pt x="1844" y="5987"/>
                    <a:pt x="1811" y="5960"/>
                  </a:cubicBezTo>
                  <a:cubicBezTo>
                    <a:pt x="1735" y="5900"/>
                    <a:pt x="1643" y="5852"/>
                    <a:pt x="1566" y="5797"/>
                  </a:cubicBezTo>
                  <a:lnTo>
                    <a:pt x="1566" y="5797"/>
                  </a:lnTo>
                  <a:cubicBezTo>
                    <a:pt x="1691" y="5803"/>
                    <a:pt x="1817" y="5808"/>
                    <a:pt x="1942" y="5808"/>
                  </a:cubicBezTo>
                  <a:cubicBezTo>
                    <a:pt x="2029" y="5808"/>
                    <a:pt x="2115" y="5812"/>
                    <a:pt x="2201" y="5812"/>
                  </a:cubicBezTo>
                  <a:cubicBezTo>
                    <a:pt x="2266" y="5812"/>
                    <a:pt x="2330" y="5810"/>
                    <a:pt x="2393" y="5803"/>
                  </a:cubicBezTo>
                  <a:cubicBezTo>
                    <a:pt x="2545" y="5786"/>
                    <a:pt x="2675" y="5786"/>
                    <a:pt x="2806" y="5727"/>
                  </a:cubicBezTo>
                  <a:close/>
                  <a:moveTo>
                    <a:pt x="2275" y="0"/>
                  </a:moveTo>
                  <a:cubicBezTo>
                    <a:pt x="2262" y="0"/>
                    <a:pt x="2248" y="1"/>
                    <a:pt x="2235" y="3"/>
                  </a:cubicBezTo>
                  <a:cubicBezTo>
                    <a:pt x="2121" y="13"/>
                    <a:pt x="2007" y="13"/>
                    <a:pt x="1893" y="35"/>
                  </a:cubicBezTo>
                  <a:cubicBezTo>
                    <a:pt x="1778" y="57"/>
                    <a:pt x="1670" y="84"/>
                    <a:pt x="1561" y="117"/>
                  </a:cubicBezTo>
                  <a:cubicBezTo>
                    <a:pt x="1469" y="149"/>
                    <a:pt x="1376" y="187"/>
                    <a:pt x="1289" y="225"/>
                  </a:cubicBezTo>
                  <a:cubicBezTo>
                    <a:pt x="1191" y="274"/>
                    <a:pt x="1104" y="329"/>
                    <a:pt x="1017" y="383"/>
                  </a:cubicBezTo>
                  <a:cubicBezTo>
                    <a:pt x="833" y="492"/>
                    <a:pt x="670" y="639"/>
                    <a:pt x="539" y="807"/>
                  </a:cubicBezTo>
                  <a:cubicBezTo>
                    <a:pt x="398" y="970"/>
                    <a:pt x="284" y="1160"/>
                    <a:pt x="197" y="1362"/>
                  </a:cubicBezTo>
                  <a:cubicBezTo>
                    <a:pt x="159" y="1454"/>
                    <a:pt x="126" y="1557"/>
                    <a:pt x="93" y="1650"/>
                  </a:cubicBezTo>
                  <a:cubicBezTo>
                    <a:pt x="72" y="1699"/>
                    <a:pt x="55" y="1748"/>
                    <a:pt x="39" y="1796"/>
                  </a:cubicBezTo>
                  <a:cubicBezTo>
                    <a:pt x="28" y="1851"/>
                    <a:pt x="28" y="1905"/>
                    <a:pt x="17" y="1960"/>
                  </a:cubicBezTo>
                  <a:cubicBezTo>
                    <a:pt x="6" y="2068"/>
                    <a:pt x="1" y="2177"/>
                    <a:pt x="1" y="2286"/>
                  </a:cubicBezTo>
                  <a:cubicBezTo>
                    <a:pt x="1" y="2394"/>
                    <a:pt x="17" y="2503"/>
                    <a:pt x="17" y="2617"/>
                  </a:cubicBezTo>
                  <a:cubicBezTo>
                    <a:pt x="28" y="2856"/>
                    <a:pt x="83" y="3096"/>
                    <a:pt x="191" y="3313"/>
                  </a:cubicBezTo>
                  <a:cubicBezTo>
                    <a:pt x="235" y="3427"/>
                    <a:pt x="289" y="3530"/>
                    <a:pt x="360" y="3628"/>
                  </a:cubicBezTo>
                  <a:cubicBezTo>
                    <a:pt x="425" y="3721"/>
                    <a:pt x="501" y="3808"/>
                    <a:pt x="577" y="3900"/>
                  </a:cubicBezTo>
                  <a:cubicBezTo>
                    <a:pt x="642" y="3992"/>
                    <a:pt x="729" y="4074"/>
                    <a:pt x="827" y="4134"/>
                  </a:cubicBezTo>
                  <a:cubicBezTo>
                    <a:pt x="871" y="4172"/>
                    <a:pt x="925" y="4199"/>
                    <a:pt x="974" y="4232"/>
                  </a:cubicBezTo>
                  <a:cubicBezTo>
                    <a:pt x="1012" y="4248"/>
                    <a:pt x="1050" y="4281"/>
                    <a:pt x="1083" y="4313"/>
                  </a:cubicBezTo>
                  <a:cubicBezTo>
                    <a:pt x="1153" y="4384"/>
                    <a:pt x="1191" y="4482"/>
                    <a:pt x="1197" y="4585"/>
                  </a:cubicBezTo>
                  <a:cubicBezTo>
                    <a:pt x="1208" y="4645"/>
                    <a:pt x="1224" y="4710"/>
                    <a:pt x="1229" y="4775"/>
                  </a:cubicBezTo>
                  <a:cubicBezTo>
                    <a:pt x="1229" y="4792"/>
                    <a:pt x="1235" y="4813"/>
                    <a:pt x="1240" y="4835"/>
                  </a:cubicBezTo>
                  <a:cubicBezTo>
                    <a:pt x="1202" y="4857"/>
                    <a:pt x="1175" y="4900"/>
                    <a:pt x="1159" y="4944"/>
                  </a:cubicBezTo>
                  <a:cubicBezTo>
                    <a:pt x="1115" y="5069"/>
                    <a:pt x="1208" y="5183"/>
                    <a:pt x="1251" y="5297"/>
                  </a:cubicBezTo>
                  <a:cubicBezTo>
                    <a:pt x="1278" y="5373"/>
                    <a:pt x="1224" y="5400"/>
                    <a:pt x="1197" y="5466"/>
                  </a:cubicBezTo>
                  <a:cubicBezTo>
                    <a:pt x="1175" y="5515"/>
                    <a:pt x="1175" y="5569"/>
                    <a:pt x="1191" y="5618"/>
                  </a:cubicBezTo>
                  <a:cubicBezTo>
                    <a:pt x="1213" y="5688"/>
                    <a:pt x="1273" y="5743"/>
                    <a:pt x="1344" y="5765"/>
                  </a:cubicBezTo>
                  <a:cubicBezTo>
                    <a:pt x="1387" y="5819"/>
                    <a:pt x="1436" y="5873"/>
                    <a:pt x="1496" y="5917"/>
                  </a:cubicBezTo>
                  <a:cubicBezTo>
                    <a:pt x="1594" y="5987"/>
                    <a:pt x="1691" y="6064"/>
                    <a:pt x="1789" y="6134"/>
                  </a:cubicBezTo>
                  <a:cubicBezTo>
                    <a:pt x="1865" y="6190"/>
                    <a:pt x="1959" y="6222"/>
                    <a:pt x="2055" y="6222"/>
                  </a:cubicBezTo>
                  <a:cubicBezTo>
                    <a:pt x="2063" y="6222"/>
                    <a:pt x="2070" y="6222"/>
                    <a:pt x="2077" y="6221"/>
                  </a:cubicBezTo>
                  <a:cubicBezTo>
                    <a:pt x="2143" y="6221"/>
                    <a:pt x="2202" y="6221"/>
                    <a:pt x="2268" y="6210"/>
                  </a:cubicBezTo>
                  <a:cubicBezTo>
                    <a:pt x="2322" y="6199"/>
                    <a:pt x="2382" y="6194"/>
                    <a:pt x="2436" y="6194"/>
                  </a:cubicBezTo>
                  <a:cubicBezTo>
                    <a:pt x="2467" y="6197"/>
                    <a:pt x="2489" y="6205"/>
                    <a:pt x="2513" y="6205"/>
                  </a:cubicBezTo>
                  <a:cubicBezTo>
                    <a:pt x="2527" y="6205"/>
                    <a:pt x="2543" y="6202"/>
                    <a:pt x="2561" y="6194"/>
                  </a:cubicBezTo>
                  <a:cubicBezTo>
                    <a:pt x="2594" y="6178"/>
                    <a:pt x="2621" y="6161"/>
                    <a:pt x="2654" y="6145"/>
                  </a:cubicBezTo>
                  <a:cubicBezTo>
                    <a:pt x="2751" y="6074"/>
                    <a:pt x="2806" y="5960"/>
                    <a:pt x="2887" y="5873"/>
                  </a:cubicBezTo>
                  <a:cubicBezTo>
                    <a:pt x="2925" y="5830"/>
                    <a:pt x="2963" y="5786"/>
                    <a:pt x="2991" y="5737"/>
                  </a:cubicBezTo>
                  <a:cubicBezTo>
                    <a:pt x="3023" y="5688"/>
                    <a:pt x="3061" y="5645"/>
                    <a:pt x="3099" y="5601"/>
                  </a:cubicBezTo>
                  <a:cubicBezTo>
                    <a:pt x="3148" y="5553"/>
                    <a:pt x="3186" y="5493"/>
                    <a:pt x="3203" y="5422"/>
                  </a:cubicBezTo>
                  <a:cubicBezTo>
                    <a:pt x="3284" y="5351"/>
                    <a:pt x="3290" y="5226"/>
                    <a:pt x="3208" y="5145"/>
                  </a:cubicBezTo>
                  <a:cubicBezTo>
                    <a:pt x="3170" y="5118"/>
                    <a:pt x="3154" y="5063"/>
                    <a:pt x="3159" y="5014"/>
                  </a:cubicBezTo>
                  <a:cubicBezTo>
                    <a:pt x="3165" y="4955"/>
                    <a:pt x="3208" y="4900"/>
                    <a:pt x="3208" y="4835"/>
                  </a:cubicBezTo>
                  <a:cubicBezTo>
                    <a:pt x="3208" y="4775"/>
                    <a:pt x="3186" y="4715"/>
                    <a:pt x="3143" y="4672"/>
                  </a:cubicBezTo>
                  <a:cubicBezTo>
                    <a:pt x="3121" y="4656"/>
                    <a:pt x="3094" y="4639"/>
                    <a:pt x="3067" y="4639"/>
                  </a:cubicBezTo>
                  <a:cubicBezTo>
                    <a:pt x="3067" y="4623"/>
                    <a:pt x="3061" y="4612"/>
                    <a:pt x="3056" y="4596"/>
                  </a:cubicBezTo>
                  <a:cubicBezTo>
                    <a:pt x="3072" y="4574"/>
                    <a:pt x="3078" y="4552"/>
                    <a:pt x="3072" y="4525"/>
                  </a:cubicBezTo>
                  <a:cubicBezTo>
                    <a:pt x="3050" y="4427"/>
                    <a:pt x="3040" y="4330"/>
                    <a:pt x="3023" y="4232"/>
                  </a:cubicBezTo>
                  <a:cubicBezTo>
                    <a:pt x="3007" y="4194"/>
                    <a:pt x="3007" y="4150"/>
                    <a:pt x="3012" y="4107"/>
                  </a:cubicBezTo>
                  <a:cubicBezTo>
                    <a:pt x="3029" y="4069"/>
                    <a:pt x="3083" y="4058"/>
                    <a:pt x="3116" y="4047"/>
                  </a:cubicBezTo>
                  <a:cubicBezTo>
                    <a:pt x="3306" y="3992"/>
                    <a:pt x="3474" y="3895"/>
                    <a:pt x="3610" y="3759"/>
                  </a:cubicBezTo>
                  <a:cubicBezTo>
                    <a:pt x="3909" y="3476"/>
                    <a:pt x="4067" y="3047"/>
                    <a:pt x="4143" y="2650"/>
                  </a:cubicBezTo>
                  <a:cubicBezTo>
                    <a:pt x="4165" y="2547"/>
                    <a:pt x="4176" y="2443"/>
                    <a:pt x="4176" y="2340"/>
                  </a:cubicBezTo>
                  <a:cubicBezTo>
                    <a:pt x="4176" y="2231"/>
                    <a:pt x="4197" y="2123"/>
                    <a:pt x="4187" y="2014"/>
                  </a:cubicBezTo>
                  <a:lnTo>
                    <a:pt x="4192" y="2014"/>
                  </a:lnTo>
                  <a:cubicBezTo>
                    <a:pt x="4181" y="1905"/>
                    <a:pt x="4159" y="1796"/>
                    <a:pt x="4138" y="1693"/>
                  </a:cubicBezTo>
                  <a:cubicBezTo>
                    <a:pt x="4132" y="1650"/>
                    <a:pt x="4127" y="1606"/>
                    <a:pt x="4110" y="1563"/>
                  </a:cubicBezTo>
                  <a:cubicBezTo>
                    <a:pt x="4105" y="1541"/>
                    <a:pt x="4094" y="1519"/>
                    <a:pt x="4083" y="1497"/>
                  </a:cubicBezTo>
                  <a:cubicBezTo>
                    <a:pt x="4078" y="1470"/>
                    <a:pt x="4083" y="1438"/>
                    <a:pt x="4072" y="1405"/>
                  </a:cubicBezTo>
                  <a:cubicBezTo>
                    <a:pt x="4062" y="1367"/>
                    <a:pt x="4045" y="1329"/>
                    <a:pt x="4029" y="1291"/>
                  </a:cubicBezTo>
                  <a:cubicBezTo>
                    <a:pt x="4007" y="1237"/>
                    <a:pt x="3985" y="1188"/>
                    <a:pt x="3964" y="1133"/>
                  </a:cubicBezTo>
                  <a:cubicBezTo>
                    <a:pt x="3926" y="1035"/>
                    <a:pt x="3877" y="938"/>
                    <a:pt x="3822" y="845"/>
                  </a:cubicBezTo>
                  <a:cubicBezTo>
                    <a:pt x="3708" y="671"/>
                    <a:pt x="3556" y="524"/>
                    <a:pt x="3377" y="416"/>
                  </a:cubicBezTo>
                  <a:cubicBezTo>
                    <a:pt x="3295" y="367"/>
                    <a:pt x="3214" y="307"/>
                    <a:pt x="3121" y="264"/>
                  </a:cubicBezTo>
                  <a:cubicBezTo>
                    <a:pt x="3034" y="220"/>
                    <a:pt x="2920" y="187"/>
                    <a:pt x="2822" y="144"/>
                  </a:cubicBezTo>
                  <a:cubicBezTo>
                    <a:pt x="2730" y="106"/>
                    <a:pt x="2637" y="68"/>
                    <a:pt x="2545" y="35"/>
                  </a:cubicBezTo>
                  <a:cubicBezTo>
                    <a:pt x="2491" y="24"/>
                    <a:pt x="2442" y="13"/>
                    <a:pt x="2387" y="13"/>
                  </a:cubicBezTo>
                  <a:cubicBezTo>
                    <a:pt x="2351" y="6"/>
                    <a:pt x="2313" y="0"/>
                    <a:pt x="2275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2"/>
            <p:cNvSpPr/>
            <p:nvPr/>
          </p:nvSpPr>
          <p:spPr>
            <a:xfrm>
              <a:off x="4543250" y="3666950"/>
              <a:ext cx="12950" cy="6575"/>
            </a:xfrm>
            <a:custGeom>
              <a:rect b="b" l="l" r="r" t="t"/>
              <a:pathLst>
                <a:path extrusionOk="0" h="263" w="518">
                  <a:moveTo>
                    <a:pt x="351" y="1"/>
                  </a:moveTo>
                  <a:cubicBezTo>
                    <a:pt x="293" y="1"/>
                    <a:pt x="234" y="16"/>
                    <a:pt x="186" y="34"/>
                  </a:cubicBezTo>
                  <a:cubicBezTo>
                    <a:pt x="131" y="56"/>
                    <a:pt x="1" y="94"/>
                    <a:pt x="1" y="170"/>
                  </a:cubicBezTo>
                  <a:cubicBezTo>
                    <a:pt x="1" y="242"/>
                    <a:pt x="95" y="263"/>
                    <a:pt x="154" y="263"/>
                  </a:cubicBezTo>
                  <a:cubicBezTo>
                    <a:pt x="162" y="263"/>
                    <a:pt x="169" y="263"/>
                    <a:pt x="175" y="262"/>
                  </a:cubicBezTo>
                  <a:cubicBezTo>
                    <a:pt x="229" y="246"/>
                    <a:pt x="284" y="229"/>
                    <a:pt x="338" y="208"/>
                  </a:cubicBezTo>
                  <a:cubicBezTo>
                    <a:pt x="387" y="197"/>
                    <a:pt x="430" y="175"/>
                    <a:pt x="474" y="148"/>
                  </a:cubicBezTo>
                  <a:cubicBezTo>
                    <a:pt x="517" y="121"/>
                    <a:pt x="517" y="61"/>
                    <a:pt x="474" y="34"/>
                  </a:cubicBezTo>
                  <a:lnTo>
                    <a:pt x="479" y="34"/>
                  </a:lnTo>
                  <a:cubicBezTo>
                    <a:pt x="441" y="10"/>
                    <a:pt x="396" y="1"/>
                    <a:pt x="351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2"/>
            <p:cNvSpPr/>
            <p:nvPr/>
          </p:nvSpPr>
          <p:spPr>
            <a:xfrm>
              <a:off x="4543125" y="3630375"/>
              <a:ext cx="15375" cy="8500"/>
            </a:xfrm>
            <a:custGeom>
              <a:rect b="b" l="l" r="r" t="t"/>
              <a:pathLst>
                <a:path extrusionOk="0" h="340" w="615">
                  <a:moveTo>
                    <a:pt x="112" y="0"/>
                  </a:moveTo>
                  <a:cubicBezTo>
                    <a:pt x="84" y="0"/>
                    <a:pt x="60" y="8"/>
                    <a:pt x="38" y="29"/>
                  </a:cubicBezTo>
                  <a:lnTo>
                    <a:pt x="38" y="24"/>
                  </a:lnTo>
                  <a:cubicBezTo>
                    <a:pt x="11" y="45"/>
                    <a:pt x="0" y="83"/>
                    <a:pt x="17" y="116"/>
                  </a:cubicBezTo>
                  <a:cubicBezTo>
                    <a:pt x="33" y="203"/>
                    <a:pt x="153" y="257"/>
                    <a:pt x="223" y="290"/>
                  </a:cubicBezTo>
                  <a:cubicBezTo>
                    <a:pt x="296" y="322"/>
                    <a:pt x="375" y="340"/>
                    <a:pt x="453" y="340"/>
                  </a:cubicBezTo>
                  <a:cubicBezTo>
                    <a:pt x="480" y="340"/>
                    <a:pt x="507" y="338"/>
                    <a:pt x="533" y="334"/>
                  </a:cubicBezTo>
                  <a:cubicBezTo>
                    <a:pt x="604" y="317"/>
                    <a:pt x="615" y="187"/>
                    <a:pt x="533" y="176"/>
                  </a:cubicBezTo>
                  <a:lnTo>
                    <a:pt x="533" y="181"/>
                  </a:lnTo>
                  <a:cubicBezTo>
                    <a:pt x="517" y="181"/>
                    <a:pt x="490" y="149"/>
                    <a:pt x="468" y="138"/>
                  </a:cubicBezTo>
                  <a:cubicBezTo>
                    <a:pt x="430" y="122"/>
                    <a:pt x="386" y="105"/>
                    <a:pt x="348" y="89"/>
                  </a:cubicBezTo>
                  <a:cubicBezTo>
                    <a:pt x="272" y="62"/>
                    <a:pt x="207" y="29"/>
                    <a:pt x="136" y="2"/>
                  </a:cubicBezTo>
                  <a:cubicBezTo>
                    <a:pt x="128" y="1"/>
                    <a:pt x="120" y="0"/>
                    <a:pt x="11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2"/>
            <p:cNvSpPr/>
            <p:nvPr/>
          </p:nvSpPr>
          <p:spPr>
            <a:xfrm>
              <a:off x="4558750" y="3595675"/>
              <a:ext cx="10350" cy="12125"/>
            </a:xfrm>
            <a:custGeom>
              <a:rect b="b" l="l" r="r" t="t"/>
              <a:pathLst>
                <a:path extrusionOk="0" h="485" w="414">
                  <a:moveTo>
                    <a:pt x="107" y="0"/>
                  </a:moveTo>
                  <a:cubicBezTo>
                    <a:pt x="55" y="0"/>
                    <a:pt x="4" y="39"/>
                    <a:pt x="1" y="102"/>
                  </a:cubicBezTo>
                  <a:cubicBezTo>
                    <a:pt x="1" y="167"/>
                    <a:pt x="33" y="221"/>
                    <a:pt x="77" y="265"/>
                  </a:cubicBezTo>
                  <a:cubicBezTo>
                    <a:pt x="120" y="303"/>
                    <a:pt x="153" y="352"/>
                    <a:pt x="196" y="390"/>
                  </a:cubicBezTo>
                  <a:cubicBezTo>
                    <a:pt x="229" y="433"/>
                    <a:pt x="272" y="466"/>
                    <a:pt x="327" y="477"/>
                  </a:cubicBezTo>
                  <a:cubicBezTo>
                    <a:pt x="343" y="477"/>
                    <a:pt x="387" y="477"/>
                    <a:pt x="348" y="482"/>
                  </a:cubicBezTo>
                  <a:cubicBezTo>
                    <a:pt x="352" y="482"/>
                    <a:pt x="356" y="485"/>
                    <a:pt x="361" y="485"/>
                  </a:cubicBezTo>
                  <a:cubicBezTo>
                    <a:pt x="364" y="485"/>
                    <a:pt x="367" y="484"/>
                    <a:pt x="370" y="482"/>
                  </a:cubicBezTo>
                  <a:lnTo>
                    <a:pt x="381" y="477"/>
                  </a:lnTo>
                  <a:cubicBezTo>
                    <a:pt x="403" y="460"/>
                    <a:pt x="414" y="439"/>
                    <a:pt x="403" y="417"/>
                  </a:cubicBezTo>
                  <a:lnTo>
                    <a:pt x="408" y="411"/>
                  </a:lnTo>
                  <a:cubicBezTo>
                    <a:pt x="354" y="281"/>
                    <a:pt x="283" y="161"/>
                    <a:pt x="196" y="53"/>
                  </a:cubicBezTo>
                  <a:cubicBezTo>
                    <a:pt x="175" y="16"/>
                    <a:pt x="141" y="0"/>
                    <a:pt x="10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2"/>
            <p:cNvSpPr/>
            <p:nvPr/>
          </p:nvSpPr>
          <p:spPr>
            <a:xfrm>
              <a:off x="4598300" y="3573600"/>
              <a:ext cx="7500" cy="16275"/>
            </a:xfrm>
            <a:custGeom>
              <a:rect b="b" l="l" r="r" t="t"/>
              <a:pathLst>
                <a:path extrusionOk="0" h="651" w="300">
                  <a:moveTo>
                    <a:pt x="120" y="1"/>
                  </a:moveTo>
                  <a:cubicBezTo>
                    <a:pt x="86" y="1"/>
                    <a:pt x="52" y="17"/>
                    <a:pt x="33" y="50"/>
                  </a:cubicBezTo>
                  <a:cubicBezTo>
                    <a:pt x="0" y="142"/>
                    <a:pt x="6" y="245"/>
                    <a:pt x="49" y="338"/>
                  </a:cubicBezTo>
                  <a:cubicBezTo>
                    <a:pt x="82" y="419"/>
                    <a:pt x="104" y="506"/>
                    <a:pt x="125" y="593"/>
                  </a:cubicBezTo>
                  <a:cubicBezTo>
                    <a:pt x="136" y="631"/>
                    <a:pt x="168" y="650"/>
                    <a:pt x="199" y="650"/>
                  </a:cubicBezTo>
                  <a:cubicBezTo>
                    <a:pt x="231" y="650"/>
                    <a:pt x="264" y="631"/>
                    <a:pt x="278" y="593"/>
                  </a:cubicBezTo>
                  <a:cubicBezTo>
                    <a:pt x="299" y="506"/>
                    <a:pt x="299" y="419"/>
                    <a:pt x="278" y="332"/>
                  </a:cubicBezTo>
                  <a:cubicBezTo>
                    <a:pt x="267" y="289"/>
                    <a:pt x="250" y="245"/>
                    <a:pt x="245" y="196"/>
                  </a:cubicBezTo>
                  <a:cubicBezTo>
                    <a:pt x="240" y="148"/>
                    <a:pt x="229" y="93"/>
                    <a:pt x="207" y="50"/>
                  </a:cubicBezTo>
                  <a:cubicBezTo>
                    <a:pt x="188" y="17"/>
                    <a:pt x="154" y="1"/>
                    <a:pt x="12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2"/>
            <p:cNvSpPr/>
            <p:nvPr/>
          </p:nvSpPr>
          <p:spPr>
            <a:xfrm>
              <a:off x="4644225" y="3581075"/>
              <a:ext cx="13000" cy="11625"/>
            </a:xfrm>
            <a:custGeom>
              <a:rect b="b" l="l" r="r" t="t"/>
              <a:pathLst>
                <a:path extrusionOk="0" h="465" w="520">
                  <a:moveTo>
                    <a:pt x="397" y="1"/>
                  </a:moveTo>
                  <a:cubicBezTo>
                    <a:pt x="283" y="17"/>
                    <a:pt x="229" y="93"/>
                    <a:pt x="153" y="169"/>
                  </a:cubicBezTo>
                  <a:cubicBezTo>
                    <a:pt x="93" y="229"/>
                    <a:pt x="6" y="289"/>
                    <a:pt x="1" y="381"/>
                  </a:cubicBezTo>
                  <a:cubicBezTo>
                    <a:pt x="1" y="429"/>
                    <a:pt x="43" y="465"/>
                    <a:pt x="91" y="465"/>
                  </a:cubicBezTo>
                  <a:cubicBezTo>
                    <a:pt x="97" y="465"/>
                    <a:pt x="103" y="464"/>
                    <a:pt x="109" y="463"/>
                  </a:cubicBezTo>
                  <a:lnTo>
                    <a:pt x="120" y="463"/>
                  </a:lnTo>
                  <a:cubicBezTo>
                    <a:pt x="142" y="457"/>
                    <a:pt x="158" y="446"/>
                    <a:pt x="169" y="425"/>
                  </a:cubicBezTo>
                  <a:cubicBezTo>
                    <a:pt x="213" y="392"/>
                    <a:pt x="267" y="365"/>
                    <a:pt x="311" y="332"/>
                  </a:cubicBezTo>
                  <a:cubicBezTo>
                    <a:pt x="370" y="283"/>
                    <a:pt x="425" y="234"/>
                    <a:pt x="474" y="180"/>
                  </a:cubicBezTo>
                  <a:cubicBezTo>
                    <a:pt x="520" y="124"/>
                    <a:pt x="498" y="5"/>
                    <a:pt x="414" y="5"/>
                  </a:cubicBezTo>
                  <a:cubicBezTo>
                    <a:pt x="409" y="5"/>
                    <a:pt x="403" y="5"/>
                    <a:pt x="397" y="6"/>
                  </a:cubicBezTo>
                  <a:lnTo>
                    <a:pt x="397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2"/>
            <p:cNvSpPr/>
            <p:nvPr/>
          </p:nvSpPr>
          <p:spPr>
            <a:xfrm>
              <a:off x="4667750" y="3607450"/>
              <a:ext cx="13600" cy="6200"/>
            </a:xfrm>
            <a:custGeom>
              <a:rect b="b" l="l" r="r" t="t"/>
              <a:pathLst>
                <a:path extrusionOk="0" h="248" w="544">
                  <a:moveTo>
                    <a:pt x="489" y="0"/>
                  </a:moveTo>
                  <a:lnTo>
                    <a:pt x="489" y="6"/>
                  </a:lnTo>
                  <a:cubicBezTo>
                    <a:pt x="473" y="4"/>
                    <a:pt x="457" y="4"/>
                    <a:pt x="440" y="4"/>
                  </a:cubicBezTo>
                  <a:cubicBezTo>
                    <a:pt x="391" y="4"/>
                    <a:pt x="343" y="10"/>
                    <a:pt x="294" y="22"/>
                  </a:cubicBezTo>
                  <a:cubicBezTo>
                    <a:pt x="207" y="33"/>
                    <a:pt x="120" y="60"/>
                    <a:pt x="38" y="93"/>
                  </a:cubicBezTo>
                  <a:cubicBezTo>
                    <a:pt x="0" y="120"/>
                    <a:pt x="0" y="180"/>
                    <a:pt x="38" y="207"/>
                  </a:cubicBezTo>
                  <a:cubicBezTo>
                    <a:pt x="101" y="233"/>
                    <a:pt x="167" y="248"/>
                    <a:pt x="233" y="248"/>
                  </a:cubicBezTo>
                  <a:cubicBezTo>
                    <a:pt x="276" y="248"/>
                    <a:pt x="318" y="241"/>
                    <a:pt x="359" y="229"/>
                  </a:cubicBezTo>
                  <a:cubicBezTo>
                    <a:pt x="429" y="212"/>
                    <a:pt x="544" y="152"/>
                    <a:pt x="538" y="71"/>
                  </a:cubicBezTo>
                  <a:cubicBezTo>
                    <a:pt x="538" y="38"/>
                    <a:pt x="516" y="11"/>
                    <a:pt x="48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2"/>
            <p:cNvSpPr/>
            <p:nvPr/>
          </p:nvSpPr>
          <p:spPr>
            <a:xfrm>
              <a:off x="4671750" y="3640575"/>
              <a:ext cx="12875" cy="8525"/>
            </a:xfrm>
            <a:custGeom>
              <a:rect b="b" l="l" r="r" t="t"/>
              <a:pathLst>
                <a:path extrusionOk="0" h="341" w="515">
                  <a:moveTo>
                    <a:pt x="111" y="1"/>
                  </a:moveTo>
                  <a:cubicBezTo>
                    <a:pt x="59" y="1"/>
                    <a:pt x="0" y="56"/>
                    <a:pt x="41" y="110"/>
                  </a:cubicBezTo>
                  <a:cubicBezTo>
                    <a:pt x="90" y="165"/>
                    <a:pt x="150" y="214"/>
                    <a:pt x="215" y="246"/>
                  </a:cubicBezTo>
                  <a:cubicBezTo>
                    <a:pt x="284" y="295"/>
                    <a:pt x="340" y="340"/>
                    <a:pt x="422" y="340"/>
                  </a:cubicBezTo>
                  <a:cubicBezTo>
                    <a:pt x="431" y="340"/>
                    <a:pt x="440" y="340"/>
                    <a:pt x="449" y="339"/>
                  </a:cubicBezTo>
                  <a:cubicBezTo>
                    <a:pt x="487" y="328"/>
                    <a:pt x="514" y="290"/>
                    <a:pt x="514" y="246"/>
                  </a:cubicBezTo>
                  <a:cubicBezTo>
                    <a:pt x="503" y="159"/>
                    <a:pt x="433" y="110"/>
                    <a:pt x="362" y="67"/>
                  </a:cubicBezTo>
                  <a:cubicBezTo>
                    <a:pt x="324" y="51"/>
                    <a:pt x="286" y="34"/>
                    <a:pt x="248" y="29"/>
                  </a:cubicBezTo>
                  <a:cubicBezTo>
                    <a:pt x="210" y="23"/>
                    <a:pt x="177" y="18"/>
                    <a:pt x="139" y="7"/>
                  </a:cubicBezTo>
                  <a:cubicBezTo>
                    <a:pt x="130" y="3"/>
                    <a:pt x="121" y="1"/>
                    <a:pt x="111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2"/>
            <p:cNvSpPr/>
            <p:nvPr/>
          </p:nvSpPr>
          <p:spPr>
            <a:xfrm>
              <a:off x="4668675" y="3673800"/>
              <a:ext cx="12825" cy="10325"/>
            </a:xfrm>
            <a:custGeom>
              <a:rect b="b" l="l" r="r" t="t"/>
              <a:pathLst>
                <a:path extrusionOk="0" h="413" w="513">
                  <a:moveTo>
                    <a:pt x="100" y="1"/>
                  </a:moveTo>
                  <a:cubicBezTo>
                    <a:pt x="39" y="1"/>
                    <a:pt x="0" y="87"/>
                    <a:pt x="45" y="140"/>
                  </a:cubicBezTo>
                  <a:cubicBezTo>
                    <a:pt x="94" y="205"/>
                    <a:pt x="148" y="249"/>
                    <a:pt x="191" y="309"/>
                  </a:cubicBezTo>
                  <a:cubicBezTo>
                    <a:pt x="240" y="369"/>
                    <a:pt x="311" y="407"/>
                    <a:pt x="387" y="412"/>
                  </a:cubicBezTo>
                  <a:cubicBezTo>
                    <a:pt x="463" y="412"/>
                    <a:pt x="512" y="331"/>
                    <a:pt x="474" y="260"/>
                  </a:cubicBezTo>
                  <a:cubicBezTo>
                    <a:pt x="458" y="227"/>
                    <a:pt x="431" y="200"/>
                    <a:pt x="398" y="184"/>
                  </a:cubicBezTo>
                  <a:cubicBezTo>
                    <a:pt x="376" y="167"/>
                    <a:pt x="354" y="146"/>
                    <a:pt x="333" y="129"/>
                  </a:cubicBezTo>
                  <a:cubicBezTo>
                    <a:pt x="278" y="75"/>
                    <a:pt x="197" y="59"/>
                    <a:pt x="142" y="15"/>
                  </a:cubicBezTo>
                  <a:cubicBezTo>
                    <a:pt x="128" y="5"/>
                    <a:pt x="113" y="1"/>
                    <a:pt x="10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2"/>
            <p:cNvSpPr/>
            <p:nvPr/>
          </p:nvSpPr>
          <p:spPr>
            <a:xfrm>
              <a:off x="4572200" y="3640175"/>
              <a:ext cx="6875" cy="6900"/>
            </a:xfrm>
            <a:custGeom>
              <a:rect b="b" l="l" r="r" t="t"/>
              <a:pathLst>
                <a:path extrusionOk="0" h="276" w="275">
                  <a:moveTo>
                    <a:pt x="217" y="0"/>
                  </a:moveTo>
                  <a:cubicBezTo>
                    <a:pt x="214" y="0"/>
                    <a:pt x="211" y="0"/>
                    <a:pt x="207" y="1"/>
                  </a:cubicBezTo>
                  <a:cubicBezTo>
                    <a:pt x="153" y="18"/>
                    <a:pt x="104" y="56"/>
                    <a:pt x="77" y="99"/>
                  </a:cubicBezTo>
                  <a:cubicBezTo>
                    <a:pt x="44" y="143"/>
                    <a:pt x="1" y="219"/>
                    <a:pt x="44" y="262"/>
                  </a:cubicBezTo>
                  <a:cubicBezTo>
                    <a:pt x="55" y="272"/>
                    <a:pt x="65" y="276"/>
                    <a:pt x="74" y="276"/>
                  </a:cubicBezTo>
                  <a:cubicBezTo>
                    <a:pt x="104" y="276"/>
                    <a:pt x="123" y="228"/>
                    <a:pt x="131" y="202"/>
                  </a:cubicBezTo>
                  <a:cubicBezTo>
                    <a:pt x="153" y="148"/>
                    <a:pt x="191" y="105"/>
                    <a:pt x="234" y="77"/>
                  </a:cubicBezTo>
                  <a:cubicBezTo>
                    <a:pt x="275" y="57"/>
                    <a:pt x="254" y="0"/>
                    <a:pt x="21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2"/>
            <p:cNvSpPr/>
            <p:nvPr/>
          </p:nvSpPr>
          <p:spPr>
            <a:xfrm>
              <a:off x="4572925" y="3644250"/>
              <a:ext cx="7700" cy="8475"/>
            </a:xfrm>
            <a:custGeom>
              <a:rect b="b" l="l" r="r" t="t"/>
              <a:pathLst>
                <a:path extrusionOk="0" h="339" w="308">
                  <a:moveTo>
                    <a:pt x="250" y="1"/>
                  </a:moveTo>
                  <a:cubicBezTo>
                    <a:pt x="240" y="1"/>
                    <a:pt x="230" y="4"/>
                    <a:pt x="222" y="12"/>
                  </a:cubicBezTo>
                  <a:cubicBezTo>
                    <a:pt x="200" y="34"/>
                    <a:pt x="178" y="61"/>
                    <a:pt x="157" y="88"/>
                  </a:cubicBezTo>
                  <a:cubicBezTo>
                    <a:pt x="129" y="110"/>
                    <a:pt x="113" y="121"/>
                    <a:pt x="97" y="137"/>
                  </a:cubicBezTo>
                  <a:cubicBezTo>
                    <a:pt x="53" y="175"/>
                    <a:pt x="21" y="224"/>
                    <a:pt x="4" y="284"/>
                  </a:cubicBezTo>
                  <a:cubicBezTo>
                    <a:pt x="1" y="316"/>
                    <a:pt x="25" y="338"/>
                    <a:pt x="51" y="338"/>
                  </a:cubicBezTo>
                  <a:cubicBezTo>
                    <a:pt x="65" y="338"/>
                    <a:pt x="80" y="332"/>
                    <a:pt x="91" y="317"/>
                  </a:cubicBezTo>
                  <a:cubicBezTo>
                    <a:pt x="113" y="268"/>
                    <a:pt x="146" y="224"/>
                    <a:pt x="184" y="186"/>
                  </a:cubicBezTo>
                  <a:cubicBezTo>
                    <a:pt x="222" y="148"/>
                    <a:pt x="254" y="105"/>
                    <a:pt x="287" y="56"/>
                  </a:cubicBezTo>
                  <a:cubicBezTo>
                    <a:pt x="307" y="31"/>
                    <a:pt x="279" y="1"/>
                    <a:pt x="25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2"/>
            <p:cNvSpPr/>
            <p:nvPr/>
          </p:nvSpPr>
          <p:spPr>
            <a:xfrm>
              <a:off x="4573100" y="3650325"/>
              <a:ext cx="5650" cy="7025"/>
            </a:xfrm>
            <a:custGeom>
              <a:rect b="b" l="l" r="r" t="t"/>
              <a:pathLst>
                <a:path extrusionOk="0" h="281" w="226">
                  <a:moveTo>
                    <a:pt x="196" y="0"/>
                  </a:moveTo>
                  <a:cubicBezTo>
                    <a:pt x="184" y="0"/>
                    <a:pt x="171" y="7"/>
                    <a:pt x="166" y="19"/>
                  </a:cubicBezTo>
                  <a:cubicBezTo>
                    <a:pt x="160" y="41"/>
                    <a:pt x="139" y="52"/>
                    <a:pt x="128" y="68"/>
                  </a:cubicBezTo>
                  <a:cubicBezTo>
                    <a:pt x="111" y="85"/>
                    <a:pt x="106" y="106"/>
                    <a:pt x="90" y="123"/>
                  </a:cubicBezTo>
                  <a:cubicBezTo>
                    <a:pt x="63" y="150"/>
                    <a:pt x="35" y="182"/>
                    <a:pt x="14" y="220"/>
                  </a:cubicBezTo>
                  <a:cubicBezTo>
                    <a:pt x="0" y="247"/>
                    <a:pt x="19" y="281"/>
                    <a:pt x="45" y="281"/>
                  </a:cubicBezTo>
                  <a:cubicBezTo>
                    <a:pt x="50" y="281"/>
                    <a:pt x="56" y="279"/>
                    <a:pt x="63" y="275"/>
                  </a:cubicBezTo>
                  <a:cubicBezTo>
                    <a:pt x="106" y="242"/>
                    <a:pt x="144" y="204"/>
                    <a:pt x="171" y="161"/>
                  </a:cubicBezTo>
                  <a:cubicBezTo>
                    <a:pt x="198" y="117"/>
                    <a:pt x="215" y="74"/>
                    <a:pt x="226" y="30"/>
                  </a:cubicBezTo>
                  <a:cubicBezTo>
                    <a:pt x="226" y="10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2"/>
            <p:cNvSpPr/>
            <p:nvPr/>
          </p:nvSpPr>
          <p:spPr>
            <a:xfrm>
              <a:off x="4574650" y="3656125"/>
              <a:ext cx="4375" cy="4375"/>
            </a:xfrm>
            <a:custGeom>
              <a:rect b="b" l="l" r="r" t="t"/>
              <a:pathLst>
                <a:path extrusionOk="0" h="175" w="175">
                  <a:moveTo>
                    <a:pt x="134" y="1"/>
                  </a:moveTo>
                  <a:cubicBezTo>
                    <a:pt x="128" y="1"/>
                    <a:pt x="123" y="2"/>
                    <a:pt x="120" y="5"/>
                  </a:cubicBezTo>
                  <a:cubicBezTo>
                    <a:pt x="115" y="21"/>
                    <a:pt x="104" y="32"/>
                    <a:pt x="98" y="43"/>
                  </a:cubicBezTo>
                  <a:cubicBezTo>
                    <a:pt x="82" y="59"/>
                    <a:pt x="66" y="70"/>
                    <a:pt x="55" y="81"/>
                  </a:cubicBezTo>
                  <a:cubicBezTo>
                    <a:pt x="39" y="97"/>
                    <a:pt x="1" y="157"/>
                    <a:pt x="55" y="173"/>
                  </a:cubicBezTo>
                  <a:cubicBezTo>
                    <a:pt x="60" y="174"/>
                    <a:pt x="64" y="175"/>
                    <a:pt x="69" y="175"/>
                  </a:cubicBezTo>
                  <a:cubicBezTo>
                    <a:pt x="110" y="175"/>
                    <a:pt x="137" y="132"/>
                    <a:pt x="147" y="103"/>
                  </a:cubicBezTo>
                  <a:cubicBezTo>
                    <a:pt x="158" y="75"/>
                    <a:pt x="174" y="37"/>
                    <a:pt x="147" y="5"/>
                  </a:cubicBezTo>
                  <a:cubicBezTo>
                    <a:pt x="145" y="2"/>
                    <a:pt x="139" y="1"/>
                    <a:pt x="134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2"/>
            <p:cNvSpPr/>
            <p:nvPr/>
          </p:nvSpPr>
          <p:spPr>
            <a:xfrm>
              <a:off x="4578875" y="3666275"/>
              <a:ext cx="4575" cy="6350"/>
            </a:xfrm>
            <a:custGeom>
              <a:rect b="b" l="l" r="r" t="t"/>
              <a:pathLst>
                <a:path extrusionOk="0" h="254" w="183">
                  <a:moveTo>
                    <a:pt x="133" y="1"/>
                  </a:moveTo>
                  <a:cubicBezTo>
                    <a:pt x="119" y="1"/>
                    <a:pt x="105" y="9"/>
                    <a:pt x="103" y="28"/>
                  </a:cubicBezTo>
                  <a:cubicBezTo>
                    <a:pt x="87" y="99"/>
                    <a:pt x="0" y="148"/>
                    <a:pt x="22" y="229"/>
                  </a:cubicBezTo>
                  <a:cubicBezTo>
                    <a:pt x="27" y="246"/>
                    <a:pt x="42" y="254"/>
                    <a:pt x="58" y="254"/>
                  </a:cubicBezTo>
                  <a:cubicBezTo>
                    <a:pt x="73" y="254"/>
                    <a:pt x="90" y="246"/>
                    <a:pt x="98" y="229"/>
                  </a:cubicBezTo>
                  <a:cubicBezTo>
                    <a:pt x="103" y="197"/>
                    <a:pt x="120" y="164"/>
                    <a:pt x="136" y="137"/>
                  </a:cubicBezTo>
                  <a:cubicBezTo>
                    <a:pt x="158" y="110"/>
                    <a:pt x="169" y="83"/>
                    <a:pt x="179" y="50"/>
                  </a:cubicBezTo>
                  <a:cubicBezTo>
                    <a:pt x="183" y="20"/>
                    <a:pt x="156" y="1"/>
                    <a:pt x="133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2"/>
            <p:cNvSpPr/>
            <p:nvPr/>
          </p:nvSpPr>
          <p:spPr>
            <a:xfrm>
              <a:off x="4580350" y="3670725"/>
              <a:ext cx="4600" cy="5925"/>
            </a:xfrm>
            <a:custGeom>
              <a:rect b="b" l="l" r="r" t="t"/>
              <a:pathLst>
                <a:path extrusionOk="0" h="237" w="184">
                  <a:moveTo>
                    <a:pt x="142" y="0"/>
                  </a:moveTo>
                  <a:cubicBezTo>
                    <a:pt x="126" y="0"/>
                    <a:pt x="112" y="8"/>
                    <a:pt x="110" y="24"/>
                  </a:cubicBezTo>
                  <a:cubicBezTo>
                    <a:pt x="99" y="62"/>
                    <a:pt x="1" y="231"/>
                    <a:pt x="93" y="236"/>
                  </a:cubicBezTo>
                  <a:cubicBezTo>
                    <a:pt x="131" y="236"/>
                    <a:pt x="142" y="187"/>
                    <a:pt x="148" y="155"/>
                  </a:cubicBezTo>
                  <a:cubicBezTo>
                    <a:pt x="164" y="117"/>
                    <a:pt x="175" y="78"/>
                    <a:pt x="180" y="35"/>
                  </a:cubicBezTo>
                  <a:cubicBezTo>
                    <a:pt x="183" y="13"/>
                    <a:pt x="162" y="0"/>
                    <a:pt x="14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2"/>
            <p:cNvSpPr/>
            <p:nvPr/>
          </p:nvSpPr>
          <p:spPr>
            <a:xfrm>
              <a:off x="4615700" y="3607250"/>
              <a:ext cx="28550" cy="27375"/>
            </a:xfrm>
            <a:custGeom>
              <a:rect b="b" l="l" r="r" t="t"/>
              <a:pathLst>
                <a:path extrusionOk="0" h="1095" w="1142">
                  <a:moveTo>
                    <a:pt x="544" y="0"/>
                  </a:moveTo>
                  <a:cubicBezTo>
                    <a:pt x="517" y="0"/>
                    <a:pt x="489" y="3"/>
                    <a:pt x="462" y="8"/>
                  </a:cubicBezTo>
                  <a:cubicBezTo>
                    <a:pt x="332" y="35"/>
                    <a:pt x="212" y="84"/>
                    <a:pt x="109" y="160"/>
                  </a:cubicBezTo>
                  <a:cubicBezTo>
                    <a:pt x="49" y="204"/>
                    <a:pt x="0" y="264"/>
                    <a:pt x="49" y="334"/>
                  </a:cubicBezTo>
                  <a:cubicBezTo>
                    <a:pt x="76" y="372"/>
                    <a:pt x="109" y="400"/>
                    <a:pt x="152" y="416"/>
                  </a:cubicBezTo>
                  <a:cubicBezTo>
                    <a:pt x="212" y="443"/>
                    <a:pt x="267" y="481"/>
                    <a:pt x="332" y="508"/>
                  </a:cubicBezTo>
                  <a:cubicBezTo>
                    <a:pt x="451" y="557"/>
                    <a:pt x="571" y="601"/>
                    <a:pt x="663" y="704"/>
                  </a:cubicBezTo>
                  <a:cubicBezTo>
                    <a:pt x="712" y="764"/>
                    <a:pt x="750" y="824"/>
                    <a:pt x="783" y="894"/>
                  </a:cubicBezTo>
                  <a:cubicBezTo>
                    <a:pt x="805" y="949"/>
                    <a:pt x="832" y="1003"/>
                    <a:pt x="859" y="1052"/>
                  </a:cubicBezTo>
                  <a:cubicBezTo>
                    <a:pt x="875" y="1080"/>
                    <a:pt x="903" y="1094"/>
                    <a:pt x="930" y="1094"/>
                  </a:cubicBezTo>
                  <a:cubicBezTo>
                    <a:pt x="960" y="1094"/>
                    <a:pt x="989" y="1078"/>
                    <a:pt x="1000" y="1047"/>
                  </a:cubicBezTo>
                  <a:cubicBezTo>
                    <a:pt x="1066" y="927"/>
                    <a:pt x="1114" y="796"/>
                    <a:pt x="1131" y="661"/>
                  </a:cubicBezTo>
                  <a:cubicBezTo>
                    <a:pt x="1142" y="579"/>
                    <a:pt x="1142" y="454"/>
                    <a:pt x="1076" y="405"/>
                  </a:cubicBezTo>
                  <a:cubicBezTo>
                    <a:pt x="1073" y="403"/>
                    <a:pt x="1069" y="401"/>
                    <a:pt x="1066" y="401"/>
                  </a:cubicBezTo>
                  <a:cubicBezTo>
                    <a:pt x="1056" y="401"/>
                    <a:pt x="1051" y="413"/>
                    <a:pt x="1055" y="421"/>
                  </a:cubicBezTo>
                  <a:cubicBezTo>
                    <a:pt x="1087" y="465"/>
                    <a:pt x="1071" y="530"/>
                    <a:pt x="1071" y="574"/>
                  </a:cubicBezTo>
                  <a:cubicBezTo>
                    <a:pt x="1066" y="628"/>
                    <a:pt x="1055" y="677"/>
                    <a:pt x="1044" y="731"/>
                  </a:cubicBezTo>
                  <a:cubicBezTo>
                    <a:pt x="1022" y="791"/>
                    <a:pt x="1006" y="856"/>
                    <a:pt x="979" y="916"/>
                  </a:cubicBezTo>
                  <a:cubicBezTo>
                    <a:pt x="970" y="947"/>
                    <a:pt x="954" y="1016"/>
                    <a:pt x="922" y="1016"/>
                  </a:cubicBezTo>
                  <a:cubicBezTo>
                    <a:pt x="915" y="1016"/>
                    <a:pt x="906" y="1012"/>
                    <a:pt x="897" y="1003"/>
                  </a:cubicBezTo>
                  <a:cubicBezTo>
                    <a:pt x="870" y="960"/>
                    <a:pt x="848" y="911"/>
                    <a:pt x="837" y="867"/>
                  </a:cubicBezTo>
                  <a:cubicBezTo>
                    <a:pt x="805" y="807"/>
                    <a:pt x="772" y="753"/>
                    <a:pt x="734" y="699"/>
                  </a:cubicBezTo>
                  <a:cubicBezTo>
                    <a:pt x="669" y="623"/>
                    <a:pt x="593" y="563"/>
                    <a:pt x="506" y="525"/>
                  </a:cubicBezTo>
                  <a:cubicBezTo>
                    <a:pt x="402" y="470"/>
                    <a:pt x="294" y="427"/>
                    <a:pt x="190" y="372"/>
                  </a:cubicBezTo>
                  <a:cubicBezTo>
                    <a:pt x="141" y="351"/>
                    <a:pt x="55" y="307"/>
                    <a:pt x="109" y="237"/>
                  </a:cubicBezTo>
                  <a:cubicBezTo>
                    <a:pt x="147" y="204"/>
                    <a:pt x="190" y="182"/>
                    <a:pt x="234" y="166"/>
                  </a:cubicBezTo>
                  <a:cubicBezTo>
                    <a:pt x="331" y="104"/>
                    <a:pt x="443" y="74"/>
                    <a:pt x="558" y="74"/>
                  </a:cubicBezTo>
                  <a:cubicBezTo>
                    <a:pt x="584" y="74"/>
                    <a:pt x="610" y="76"/>
                    <a:pt x="636" y="79"/>
                  </a:cubicBezTo>
                  <a:cubicBezTo>
                    <a:pt x="696" y="79"/>
                    <a:pt x="761" y="101"/>
                    <a:pt x="816" y="133"/>
                  </a:cubicBezTo>
                  <a:cubicBezTo>
                    <a:pt x="864" y="171"/>
                    <a:pt x="935" y="215"/>
                    <a:pt x="946" y="280"/>
                  </a:cubicBezTo>
                  <a:cubicBezTo>
                    <a:pt x="948" y="293"/>
                    <a:pt x="957" y="298"/>
                    <a:pt x="967" y="298"/>
                  </a:cubicBezTo>
                  <a:cubicBezTo>
                    <a:pt x="983" y="298"/>
                    <a:pt x="1002" y="284"/>
                    <a:pt x="995" y="264"/>
                  </a:cubicBezTo>
                  <a:cubicBezTo>
                    <a:pt x="979" y="166"/>
                    <a:pt x="864" y="90"/>
                    <a:pt x="783" y="46"/>
                  </a:cubicBezTo>
                  <a:cubicBezTo>
                    <a:pt x="734" y="25"/>
                    <a:pt x="680" y="14"/>
                    <a:pt x="625" y="8"/>
                  </a:cubicBezTo>
                  <a:cubicBezTo>
                    <a:pt x="598" y="3"/>
                    <a:pt x="571" y="0"/>
                    <a:pt x="544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2"/>
            <p:cNvSpPr/>
            <p:nvPr/>
          </p:nvSpPr>
          <p:spPr>
            <a:xfrm>
              <a:off x="4643425" y="3639650"/>
              <a:ext cx="7750" cy="10175"/>
            </a:xfrm>
            <a:custGeom>
              <a:rect b="b" l="l" r="r" t="t"/>
              <a:pathLst>
                <a:path extrusionOk="0" h="407" w="310">
                  <a:moveTo>
                    <a:pt x="165" y="0"/>
                  </a:moveTo>
                  <a:cubicBezTo>
                    <a:pt x="158" y="0"/>
                    <a:pt x="152" y="5"/>
                    <a:pt x="152" y="11"/>
                  </a:cubicBezTo>
                  <a:cubicBezTo>
                    <a:pt x="158" y="49"/>
                    <a:pt x="169" y="82"/>
                    <a:pt x="190" y="109"/>
                  </a:cubicBezTo>
                  <a:cubicBezTo>
                    <a:pt x="207" y="153"/>
                    <a:pt x="223" y="196"/>
                    <a:pt x="223" y="240"/>
                  </a:cubicBezTo>
                  <a:cubicBezTo>
                    <a:pt x="227" y="285"/>
                    <a:pt x="198" y="339"/>
                    <a:pt x="149" y="339"/>
                  </a:cubicBezTo>
                  <a:cubicBezTo>
                    <a:pt x="140" y="339"/>
                    <a:pt x="130" y="337"/>
                    <a:pt x="120" y="332"/>
                  </a:cubicBezTo>
                  <a:cubicBezTo>
                    <a:pt x="54" y="305"/>
                    <a:pt x="54" y="185"/>
                    <a:pt x="71" y="131"/>
                  </a:cubicBezTo>
                  <a:cubicBezTo>
                    <a:pt x="74" y="118"/>
                    <a:pt x="63" y="108"/>
                    <a:pt x="53" y="108"/>
                  </a:cubicBezTo>
                  <a:cubicBezTo>
                    <a:pt x="46" y="108"/>
                    <a:pt x="40" y="112"/>
                    <a:pt x="38" y="120"/>
                  </a:cubicBezTo>
                  <a:cubicBezTo>
                    <a:pt x="0" y="196"/>
                    <a:pt x="11" y="283"/>
                    <a:pt x="54" y="348"/>
                  </a:cubicBezTo>
                  <a:cubicBezTo>
                    <a:pt x="79" y="387"/>
                    <a:pt x="118" y="407"/>
                    <a:pt x="158" y="407"/>
                  </a:cubicBezTo>
                  <a:cubicBezTo>
                    <a:pt x="181" y="407"/>
                    <a:pt x="203" y="400"/>
                    <a:pt x="223" y="386"/>
                  </a:cubicBezTo>
                  <a:cubicBezTo>
                    <a:pt x="283" y="354"/>
                    <a:pt x="310" y="283"/>
                    <a:pt x="294" y="223"/>
                  </a:cubicBezTo>
                  <a:cubicBezTo>
                    <a:pt x="294" y="185"/>
                    <a:pt x="277" y="147"/>
                    <a:pt x="261" y="115"/>
                  </a:cubicBezTo>
                  <a:cubicBezTo>
                    <a:pt x="239" y="71"/>
                    <a:pt x="196" y="49"/>
                    <a:pt x="174" y="6"/>
                  </a:cubicBezTo>
                  <a:cubicBezTo>
                    <a:pt x="172" y="2"/>
                    <a:pt x="168" y="0"/>
                    <a:pt x="165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5" name="Google Shape;695;p32"/>
          <p:cNvSpPr/>
          <p:nvPr/>
        </p:nvSpPr>
        <p:spPr>
          <a:xfrm rot="-5400000">
            <a:off x="6893245" y="1578981"/>
            <a:ext cx="226384" cy="650526"/>
          </a:xfrm>
          <a:custGeom>
            <a:rect b="b" l="l" r="r" t="t"/>
            <a:pathLst>
              <a:path extrusionOk="0" h="10908" w="3796">
                <a:moveTo>
                  <a:pt x="3698" y="4576"/>
                </a:moveTo>
                <a:cubicBezTo>
                  <a:pt x="3669" y="5532"/>
                  <a:pt x="3708" y="6830"/>
                  <a:pt x="3776" y="8127"/>
                </a:cubicBezTo>
                <a:cubicBezTo>
                  <a:pt x="3795" y="8303"/>
                  <a:pt x="3747" y="8478"/>
                  <a:pt x="3639" y="8615"/>
                </a:cubicBezTo>
                <a:cubicBezTo>
                  <a:pt x="3395" y="8927"/>
                  <a:pt x="3171" y="9249"/>
                  <a:pt x="2908" y="9542"/>
                </a:cubicBezTo>
                <a:cubicBezTo>
                  <a:pt x="2566" y="9932"/>
                  <a:pt x="2244" y="10332"/>
                  <a:pt x="1903" y="10712"/>
                </a:cubicBezTo>
                <a:cubicBezTo>
                  <a:pt x="1864" y="10761"/>
                  <a:pt x="1815" y="10800"/>
                  <a:pt x="1776" y="10849"/>
                </a:cubicBezTo>
                <a:cubicBezTo>
                  <a:pt x="1737" y="10898"/>
                  <a:pt x="1688" y="10908"/>
                  <a:pt x="1630" y="10859"/>
                </a:cubicBezTo>
                <a:cubicBezTo>
                  <a:pt x="1493" y="10761"/>
                  <a:pt x="1376" y="10644"/>
                  <a:pt x="1259" y="10517"/>
                </a:cubicBezTo>
                <a:cubicBezTo>
                  <a:pt x="995" y="10205"/>
                  <a:pt x="722" y="9893"/>
                  <a:pt x="449" y="9581"/>
                </a:cubicBezTo>
                <a:cubicBezTo>
                  <a:pt x="313" y="9415"/>
                  <a:pt x="196" y="9249"/>
                  <a:pt x="88" y="9073"/>
                </a:cubicBezTo>
                <a:cubicBezTo>
                  <a:pt x="49" y="9005"/>
                  <a:pt x="30" y="8917"/>
                  <a:pt x="30" y="8839"/>
                </a:cubicBezTo>
                <a:cubicBezTo>
                  <a:pt x="69" y="8108"/>
                  <a:pt x="30" y="7366"/>
                  <a:pt x="30" y="6635"/>
                </a:cubicBezTo>
                <a:cubicBezTo>
                  <a:pt x="0" y="5259"/>
                  <a:pt x="0" y="3874"/>
                  <a:pt x="39" y="2498"/>
                </a:cubicBezTo>
                <a:cubicBezTo>
                  <a:pt x="59" y="1776"/>
                  <a:pt x="108" y="1054"/>
                  <a:pt x="157" y="333"/>
                </a:cubicBezTo>
                <a:cubicBezTo>
                  <a:pt x="166" y="137"/>
                  <a:pt x="166" y="137"/>
                  <a:pt x="371" y="98"/>
                </a:cubicBezTo>
                <a:cubicBezTo>
                  <a:pt x="703" y="30"/>
                  <a:pt x="1044" y="1"/>
                  <a:pt x="1386" y="1"/>
                </a:cubicBezTo>
                <a:cubicBezTo>
                  <a:pt x="1903" y="11"/>
                  <a:pt x="2420" y="11"/>
                  <a:pt x="2927" y="1"/>
                </a:cubicBezTo>
                <a:cubicBezTo>
                  <a:pt x="3171" y="1"/>
                  <a:pt x="3415" y="20"/>
                  <a:pt x="3659" y="69"/>
                </a:cubicBezTo>
                <a:cubicBezTo>
                  <a:pt x="3756" y="79"/>
                  <a:pt x="3766" y="128"/>
                  <a:pt x="3766" y="206"/>
                </a:cubicBezTo>
                <a:cubicBezTo>
                  <a:pt x="3756" y="284"/>
                  <a:pt x="3766" y="391"/>
                  <a:pt x="3756" y="479"/>
                </a:cubicBezTo>
                <a:cubicBezTo>
                  <a:pt x="3708" y="1737"/>
                  <a:pt x="3708" y="2986"/>
                  <a:pt x="3698" y="4576"/>
                </a:cubicBezTo>
                <a:close/>
              </a:path>
            </a:pathLst>
          </a:custGeom>
          <a:solidFill>
            <a:srgbClr val="61CF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oogle Shape;700;p33"/>
          <p:cNvGrpSpPr/>
          <p:nvPr/>
        </p:nvGrpSpPr>
        <p:grpSpPr>
          <a:xfrm>
            <a:off x="476525" y="1481438"/>
            <a:ext cx="5026800" cy="2828151"/>
            <a:chOff x="233350" y="949250"/>
            <a:chExt cx="7137300" cy="3802300"/>
          </a:xfrm>
        </p:grpSpPr>
        <p:sp>
          <p:nvSpPr>
            <p:cNvPr id="701" name="Google Shape;701;p33"/>
            <p:cNvSpPr/>
            <p:nvPr/>
          </p:nvSpPr>
          <p:spPr>
            <a:xfrm>
              <a:off x="4428450" y="2808675"/>
              <a:ext cx="1478900" cy="330100"/>
            </a:xfrm>
            <a:custGeom>
              <a:rect b="b" l="l" r="r" t="t"/>
              <a:pathLst>
                <a:path extrusionOk="0" h="13204" w="59156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3"/>
            <p:cNvSpPr/>
            <p:nvPr/>
          </p:nvSpPr>
          <p:spPr>
            <a:xfrm>
              <a:off x="2909400" y="1076125"/>
              <a:ext cx="4118650" cy="3109225"/>
            </a:xfrm>
            <a:custGeom>
              <a:rect b="b" l="l" r="r" t="t"/>
              <a:pathLst>
                <a:path extrusionOk="0" h="124369" w="164746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3"/>
            <p:cNvSpPr/>
            <p:nvPr/>
          </p:nvSpPr>
          <p:spPr>
            <a:xfrm>
              <a:off x="5913800" y="3523050"/>
              <a:ext cx="1109075" cy="813875"/>
            </a:xfrm>
            <a:custGeom>
              <a:rect b="b" l="l" r="r" t="t"/>
              <a:pathLst>
                <a:path extrusionOk="0" h="32555" w="44363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3"/>
            <p:cNvSpPr/>
            <p:nvPr/>
          </p:nvSpPr>
          <p:spPr>
            <a:xfrm>
              <a:off x="6442175" y="3238700"/>
              <a:ext cx="571625" cy="311800"/>
            </a:xfrm>
            <a:custGeom>
              <a:rect b="b" l="l" r="r" t="t"/>
              <a:pathLst>
                <a:path extrusionOk="0" h="12472" w="22865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3"/>
            <p:cNvSpPr/>
            <p:nvPr/>
          </p:nvSpPr>
          <p:spPr>
            <a:xfrm>
              <a:off x="5898675" y="3029225"/>
              <a:ext cx="282150" cy="318450"/>
            </a:xfrm>
            <a:custGeom>
              <a:rect b="b" l="l" r="r" t="t"/>
              <a:pathLst>
                <a:path extrusionOk="0" h="12738" w="11286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3"/>
            <p:cNvSpPr/>
            <p:nvPr/>
          </p:nvSpPr>
          <p:spPr>
            <a:xfrm>
              <a:off x="5544400" y="3065225"/>
              <a:ext cx="541800" cy="430700"/>
            </a:xfrm>
            <a:custGeom>
              <a:rect b="b" l="l" r="r" t="t"/>
              <a:pathLst>
                <a:path extrusionOk="0" h="17228" w="21672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3"/>
            <p:cNvSpPr/>
            <p:nvPr/>
          </p:nvSpPr>
          <p:spPr>
            <a:xfrm>
              <a:off x="4388700" y="3530600"/>
              <a:ext cx="227275" cy="395425"/>
            </a:xfrm>
            <a:custGeom>
              <a:rect b="b" l="l" r="r" t="t"/>
              <a:pathLst>
                <a:path extrusionOk="0" h="15817" w="9091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33"/>
            <p:cNvSpPr/>
            <p:nvPr/>
          </p:nvSpPr>
          <p:spPr>
            <a:xfrm>
              <a:off x="6438300" y="1893850"/>
              <a:ext cx="267450" cy="418275"/>
            </a:xfrm>
            <a:custGeom>
              <a:rect b="b" l="l" r="r" t="t"/>
              <a:pathLst>
                <a:path extrusionOk="0" h="16731" w="10698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3"/>
            <p:cNvSpPr/>
            <p:nvPr/>
          </p:nvSpPr>
          <p:spPr>
            <a:xfrm>
              <a:off x="6901875" y="4220725"/>
              <a:ext cx="468775" cy="354550"/>
            </a:xfrm>
            <a:custGeom>
              <a:rect b="b" l="l" r="r" t="t"/>
              <a:pathLst>
                <a:path extrusionOk="0" h="14182" w="18751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33"/>
            <p:cNvSpPr/>
            <p:nvPr/>
          </p:nvSpPr>
          <p:spPr>
            <a:xfrm>
              <a:off x="6306100" y="2654825"/>
              <a:ext cx="232875" cy="385425"/>
            </a:xfrm>
            <a:custGeom>
              <a:rect b="b" l="l" r="r" t="t"/>
              <a:pathLst>
                <a:path extrusionOk="0" h="15417" w="9315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33"/>
            <p:cNvSpPr/>
            <p:nvPr/>
          </p:nvSpPr>
          <p:spPr>
            <a:xfrm>
              <a:off x="6139750" y="3178550"/>
              <a:ext cx="185375" cy="227425"/>
            </a:xfrm>
            <a:custGeom>
              <a:rect b="b" l="l" r="r" t="t"/>
              <a:pathLst>
                <a:path extrusionOk="0" h="9097" w="7415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3"/>
            <p:cNvSpPr/>
            <p:nvPr/>
          </p:nvSpPr>
          <p:spPr>
            <a:xfrm>
              <a:off x="4320000" y="1079225"/>
              <a:ext cx="260125" cy="163000"/>
            </a:xfrm>
            <a:custGeom>
              <a:rect b="b" l="l" r="r" t="t"/>
              <a:pathLst>
                <a:path extrusionOk="0" h="6520" w="10405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3"/>
            <p:cNvSpPr/>
            <p:nvPr/>
          </p:nvSpPr>
          <p:spPr>
            <a:xfrm>
              <a:off x="3605850" y="1017225"/>
              <a:ext cx="246275" cy="88775"/>
            </a:xfrm>
            <a:custGeom>
              <a:rect b="b" l="l" r="r" t="t"/>
              <a:pathLst>
                <a:path extrusionOk="0" h="3551" w="9851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3"/>
            <p:cNvSpPr/>
            <p:nvPr/>
          </p:nvSpPr>
          <p:spPr>
            <a:xfrm>
              <a:off x="3161275" y="1612775"/>
              <a:ext cx="115825" cy="115825"/>
            </a:xfrm>
            <a:custGeom>
              <a:rect b="b" l="l" r="r" t="t"/>
              <a:pathLst>
                <a:path extrusionOk="0" h="4633" w="4633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3"/>
            <p:cNvSpPr/>
            <p:nvPr/>
          </p:nvSpPr>
          <p:spPr>
            <a:xfrm>
              <a:off x="6082850" y="3458350"/>
              <a:ext cx="215350" cy="82375"/>
            </a:xfrm>
            <a:custGeom>
              <a:rect b="b" l="l" r="r" t="t"/>
              <a:pathLst>
                <a:path extrusionOk="0" h="3295" w="8614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3"/>
            <p:cNvSpPr/>
            <p:nvPr/>
          </p:nvSpPr>
          <p:spPr>
            <a:xfrm>
              <a:off x="5726825" y="1103850"/>
              <a:ext cx="262175" cy="54825"/>
            </a:xfrm>
            <a:custGeom>
              <a:rect b="b" l="l" r="r" t="t"/>
              <a:pathLst>
                <a:path extrusionOk="0" h="2193" w="10487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3"/>
            <p:cNvSpPr/>
            <p:nvPr/>
          </p:nvSpPr>
          <p:spPr>
            <a:xfrm>
              <a:off x="6497925" y="4391525"/>
              <a:ext cx="125725" cy="97375"/>
            </a:xfrm>
            <a:custGeom>
              <a:rect b="b" l="l" r="r" t="t"/>
              <a:pathLst>
                <a:path extrusionOk="0" h="3895" w="5029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3"/>
            <p:cNvSpPr/>
            <p:nvPr/>
          </p:nvSpPr>
          <p:spPr>
            <a:xfrm>
              <a:off x="5334875" y="2906300"/>
              <a:ext cx="82100" cy="128050"/>
            </a:xfrm>
            <a:custGeom>
              <a:rect b="b" l="l" r="r" t="t"/>
              <a:pathLst>
                <a:path extrusionOk="0" h="5122" w="3284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3"/>
            <p:cNvSpPr/>
            <p:nvPr/>
          </p:nvSpPr>
          <p:spPr>
            <a:xfrm>
              <a:off x="4869125" y="997550"/>
              <a:ext cx="160750" cy="66150"/>
            </a:xfrm>
            <a:custGeom>
              <a:rect b="b" l="l" r="r" t="t"/>
              <a:pathLst>
                <a:path extrusionOk="0" h="2646" w="643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3"/>
            <p:cNvSpPr/>
            <p:nvPr/>
          </p:nvSpPr>
          <p:spPr>
            <a:xfrm>
              <a:off x="3763550" y="998475"/>
              <a:ext cx="117975" cy="55725"/>
            </a:xfrm>
            <a:custGeom>
              <a:rect b="b" l="l" r="r" t="t"/>
              <a:pathLst>
                <a:path extrusionOk="0" h="2229" w="4719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3"/>
            <p:cNvSpPr/>
            <p:nvPr/>
          </p:nvSpPr>
          <p:spPr>
            <a:xfrm>
              <a:off x="6244750" y="3463175"/>
              <a:ext cx="127900" cy="76650"/>
            </a:xfrm>
            <a:custGeom>
              <a:rect b="b" l="l" r="r" t="t"/>
              <a:pathLst>
                <a:path extrusionOk="0" h="3066" w="5116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3"/>
            <p:cNvSpPr/>
            <p:nvPr/>
          </p:nvSpPr>
          <p:spPr>
            <a:xfrm>
              <a:off x="6286725" y="2464325"/>
              <a:ext cx="67775" cy="93850"/>
            </a:xfrm>
            <a:custGeom>
              <a:rect b="b" l="l" r="r" t="t"/>
              <a:pathLst>
                <a:path extrusionOk="0" h="3754" w="2711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3"/>
            <p:cNvSpPr/>
            <p:nvPr/>
          </p:nvSpPr>
          <p:spPr>
            <a:xfrm>
              <a:off x="6279300" y="2861375"/>
              <a:ext cx="75625" cy="97275"/>
            </a:xfrm>
            <a:custGeom>
              <a:rect b="b" l="l" r="r" t="t"/>
              <a:pathLst>
                <a:path extrusionOk="0" h="3891" w="3025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33"/>
            <p:cNvSpPr/>
            <p:nvPr/>
          </p:nvSpPr>
          <p:spPr>
            <a:xfrm>
              <a:off x="4145025" y="994975"/>
              <a:ext cx="111500" cy="47325"/>
            </a:xfrm>
            <a:custGeom>
              <a:rect b="b" l="l" r="r" t="t"/>
              <a:pathLst>
                <a:path extrusionOk="0" h="1893" w="446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3"/>
            <p:cNvSpPr/>
            <p:nvPr/>
          </p:nvSpPr>
          <p:spPr>
            <a:xfrm>
              <a:off x="7213625" y="3803350"/>
              <a:ext cx="74075" cy="80050"/>
            </a:xfrm>
            <a:custGeom>
              <a:rect b="b" l="l" r="r" t="t"/>
              <a:pathLst>
                <a:path extrusionOk="0" h="3202" w="2963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33"/>
            <p:cNvSpPr/>
            <p:nvPr/>
          </p:nvSpPr>
          <p:spPr>
            <a:xfrm>
              <a:off x="6542025" y="3118350"/>
              <a:ext cx="66075" cy="79800"/>
            </a:xfrm>
            <a:custGeom>
              <a:rect b="b" l="l" r="r" t="t"/>
              <a:pathLst>
                <a:path extrusionOk="0" h="3192" w="2643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3"/>
            <p:cNvSpPr/>
            <p:nvPr/>
          </p:nvSpPr>
          <p:spPr>
            <a:xfrm>
              <a:off x="4278100" y="987200"/>
              <a:ext cx="87225" cy="50150"/>
            </a:xfrm>
            <a:custGeom>
              <a:rect b="b" l="l" r="r" t="t"/>
              <a:pathLst>
                <a:path extrusionOk="0" h="2006" w="3489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3"/>
            <p:cNvSpPr/>
            <p:nvPr/>
          </p:nvSpPr>
          <p:spPr>
            <a:xfrm>
              <a:off x="6595650" y="1204100"/>
              <a:ext cx="81075" cy="41800"/>
            </a:xfrm>
            <a:custGeom>
              <a:rect b="b" l="l" r="r" t="t"/>
              <a:pathLst>
                <a:path extrusionOk="0" h="1672" w="3243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3"/>
            <p:cNvSpPr/>
            <p:nvPr/>
          </p:nvSpPr>
          <p:spPr>
            <a:xfrm>
              <a:off x="5040350" y="1034625"/>
              <a:ext cx="81550" cy="46975"/>
            </a:xfrm>
            <a:custGeom>
              <a:rect b="b" l="l" r="r" t="t"/>
              <a:pathLst>
                <a:path extrusionOk="0" h="1879" w="3262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33"/>
            <p:cNvSpPr/>
            <p:nvPr/>
          </p:nvSpPr>
          <p:spPr>
            <a:xfrm>
              <a:off x="6380950" y="3302475"/>
              <a:ext cx="77800" cy="40225"/>
            </a:xfrm>
            <a:custGeom>
              <a:rect b="b" l="l" r="r" t="t"/>
              <a:pathLst>
                <a:path extrusionOk="0" h="1609" w="3112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3"/>
            <p:cNvSpPr/>
            <p:nvPr/>
          </p:nvSpPr>
          <p:spPr>
            <a:xfrm>
              <a:off x="4384825" y="996700"/>
              <a:ext cx="62025" cy="39775"/>
            </a:xfrm>
            <a:custGeom>
              <a:rect b="b" l="l" r="r" t="t"/>
              <a:pathLst>
                <a:path extrusionOk="0" h="1591" w="2481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2100625" y="1004500"/>
              <a:ext cx="520200" cy="95050"/>
            </a:xfrm>
            <a:custGeom>
              <a:rect b="b" l="l" r="r" t="t"/>
              <a:pathLst>
                <a:path extrusionOk="0" h="3802" w="20808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3"/>
            <p:cNvSpPr/>
            <p:nvPr/>
          </p:nvSpPr>
          <p:spPr>
            <a:xfrm>
              <a:off x="233350" y="949250"/>
              <a:ext cx="3232550" cy="3802300"/>
            </a:xfrm>
            <a:custGeom>
              <a:rect b="b" l="l" r="r" t="t"/>
              <a:pathLst>
                <a:path extrusionOk="0" h="152092" w="129302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3"/>
            <p:cNvSpPr/>
            <p:nvPr/>
          </p:nvSpPr>
          <p:spPr>
            <a:xfrm>
              <a:off x="1581325" y="1051125"/>
              <a:ext cx="283000" cy="91675"/>
            </a:xfrm>
            <a:custGeom>
              <a:rect b="b" l="l" r="r" t="t"/>
              <a:pathLst>
                <a:path extrusionOk="0" h="3667" w="1132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33"/>
            <p:cNvSpPr/>
            <p:nvPr/>
          </p:nvSpPr>
          <p:spPr>
            <a:xfrm>
              <a:off x="3144425" y="1319375"/>
              <a:ext cx="213450" cy="95575"/>
            </a:xfrm>
            <a:custGeom>
              <a:rect b="b" l="l" r="r" t="t"/>
              <a:pathLst>
                <a:path extrusionOk="0" h="3823" w="8538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33"/>
            <p:cNvSpPr/>
            <p:nvPr/>
          </p:nvSpPr>
          <p:spPr>
            <a:xfrm>
              <a:off x="1453000" y="2509000"/>
              <a:ext cx="263575" cy="113100"/>
            </a:xfrm>
            <a:custGeom>
              <a:rect b="b" l="l" r="r" t="t"/>
              <a:pathLst>
                <a:path extrusionOk="0" h="4524" w="10543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33"/>
            <p:cNvSpPr/>
            <p:nvPr/>
          </p:nvSpPr>
          <p:spPr>
            <a:xfrm>
              <a:off x="1880725" y="1020350"/>
              <a:ext cx="162025" cy="112025"/>
            </a:xfrm>
            <a:custGeom>
              <a:rect b="b" l="l" r="r" t="t"/>
              <a:pathLst>
                <a:path extrusionOk="0" h="4481" w="6481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3"/>
            <p:cNvSpPr/>
            <p:nvPr/>
          </p:nvSpPr>
          <p:spPr>
            <a:xfrm>
              <a:off x="1688900" y="2603450"/>
              <a:ext cx="165050" cy="73950"/>
            </a:xfrm>
            <a:custGeom>
              <a:rect b="b" l="l" r="r" t="t"/>
              <a:pathLst>
                <a:path extrusionOk="0" h="2958" w="6602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3"/>
            <p:cNvSpPr/>
            <p:nvPr/>
          </p:nvSpPr>
          <p:spPr>
            <a:xfrm>
              <a:off x="1922200" y="1344925"/>
              <a:ext cx="129625" cy="64525"/>
            </a:xfrm>
            <a:custGeom>
              <a:rect b="b" l="l" r="r" t="t"/>
              <a:pathLst>
                <a:path extrusionOk="0" h="2581" w="5185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3"/>
            <p:cNvSpPr/>
            <p:nvPr/>
          </p:nvSpPr>
          <p:spPr>
            <a:xfrm>
              <a:off x="1787825" y="1030550"/>
              <a:ext cx="94250" cy="44825"/>
            </a:xfrm>
            <a:custGeom>
              <a:rect b="b" l="l" r="r" t="t"/>
              <a:pathLst>
                <a:path extrusionOk="0" h="1793" w="377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3"/>
            <p:cNvSpPr/>
            <p:nvPr/>
          </p:nvSpPr>
          <p:spPr>
            <a:xfrm>
              <a:off x="1870350" y="2639275"/>
              <a:ext cx="59225" cy="44325"/>
            </a:xfrm>
            <a:custGeom>
              <a:rect b="b" l="l" r="r" t="t"/>
              <a:pathLst>
                <a:path extrusionOk="0" h="1773" w="2369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33"/>
            <p:cNvSpPr/>
            <p:nvPr/>
          </p:nvSpPr>
          <p:spPr>
            <a:xfrm>
              <a:off x="2264800" y="4630125"/>
              <a:ext cx="62675" cy="39225"/>
            </a:xfrm>
            <a:custGeom>
              <a:rect b="b" l="l" r="r" t="t"/>
              <a:pathLst>
                <a:path extrusionOk="0" h="1569" w="2507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3"/>
            <p:cNvSpPr/>
            <p:nvPr/>
          </p:nvSpPr>
          <p:spPr>
            <a:xfrm>
              <a:off x="1604225" y="2645350"/>
              <a:ext cx="56175" cy="38275"/>
            </a:xfrm>
            <a:custGeom>
              <a:rect b="b" l="l" r="r" t="t"/>
              <a:pathLst>
                <a:path extrusionOk="0" h="1531" w="2247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3"/>
            <p:cNvSpPr/>
            <p:nvPr/>
          </p:nvSpPr>
          <p:spPr>
            <a:xfrm>
              <a:off x="7045475" y="3384250"/>
              <a:ext cx="47375" cy="53550"/>
            </a:xfrm>
            <a:custGeom>
              <a:rect b="b" l="l" r="r" t="t"/>
              <a:pathLst>
                <a:path extrusionOk="0" h="2142" w="1895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3"/>
            <p:cNvSpPr/>
            <p:nvPr/>
          </p:nvSpPr>
          <p:spPr>
            <a:xfrm>
              <a:off x="4291500" y="1250400"/>
              <a:ext cx="54900" cy="37900"/>
            </a:xfrm>
            <a:custGeom>
              <a:rect b="b" l="l" r="r" t="t"/>
              <a:pathLst>
                <a:path extrusionOk="0" h="1516" w="2196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3"/>
            <p:cNvSpPr/>
            <p:nvPr/>
          </p:nvSpPr>
          <p:spPr>
            <a:xfrm>
              <a:off x="6323375" y="3314875"/>
              <a:ext cx="50125" cy="37325"/>
            </a:xfrm>
            <a:custGeom>
              <a:rect b="b" l="l" r="r" t="t"/>
              <a:pathLst>
                <a:path extrusionOk="0" h="1493" w="2005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3"/>
            <p:cNvSpPr/>
            <p:nvPr/>
          </p:nvSpPr>
          <p:spPr>
            <a:xfrm>
              <a:off x="6680225" y="1890750"/>
              <a:ext cx="46075" cy="42200"/>
            </a:xfrm>
            <a:custGeom>
              <a:rect b="b" l="l" r="r" t="t"/>
              <a:pathLst>
                <a:path extrusionOk="0" h="1688" w="1843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3"/>
            <p:cNvSpPr/>
            <p:nvPr/>
          </p:nvSpPr>
          <p:spPr>
            <a:xfrm>
              <a:off x="3550975" y="1955400"/>
              <a:ext cx="53600" cy="126175"/>
            </a:xfrm>
            <a:custGeom>
              <a:rect b="b" l="l" r="r" t="t"/>
              <a:pathLst>
                <a:path extrusionOk="0" h="5047" w="2144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3"/>
            <p:cNvSpPr/>
            <p:nvPr/>
          </p:nvSpPr>
          <p:spPr>
            <a:xfrm>
              <a:off x="3910000" y="2161475"/>
              <a:ext cx="93775" cy="45400"/>
            </a:xfrm>
            <a:custGeom>
              <a:rect b="b" l="l" r="r" t="t"/>
              <a:pathLst>
                <a:path extrusionOk="0" h="1816" w="3751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3"/>
            <p:cNvSpPr/>
            <p:nvPr/>
          </p:nvSpPr>
          <p:spPr>
            <a:xfrm>
              <a:off x="4125600" y="2173875"/>
              <a:ext cx="50575" cy="37600"/>
            </a:xfrm>
            <a:custGeom>
              <a:rect b="b" l="l" r="r" t="t"/>
              <a:pathLst>
                <a:path extrusionOk="0" h="1504" w="2023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3"/>
            <p:cNvSpPr/>
            <p:nvPr/>
          </p:nvSpPr>
          <p:spPr>
            <a:xfrm>
              <a:off x="3415775" y="2038325"/>
              <a:ext cx="44925" cy="38175"/>
            </a:xfrm>
            <a:custGeom>
              <a:rect b="b" l="l" r="r" t="t"/>
              <a:pathLst>
                <a:path extrusionOk="0" h="1527" w="1797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FFF7C2"/>
            </a:solidFill>
            <a:ln cap="flat" cmpd="sng" w="9525">
              <a:solidFill>
                <a:srgbClr val="A5B7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2" name="Google Shape;752;p33"/>
          <p:cNvSpPr txBox="1"/>
          <p:nvPr>
            <p:ph type="title"/>
          </p:nvPr>
        </p:nvSpPr>
        <p:spPr>
          <a:xfrm>
            <a:off x="311700" y="445025"/>
            <a:ext cx="636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Where to find us</a:t>
            </a:r>
            <a:endParaRPr/>
          </a:p>
        </p:txBody>
      </p:sp>
      <p:sp>
        <p:nvSpPr>
          <p:cNvPr id="753" name="Google Shape;753;p33"/>
          <p:cNvSpPr/>
          <p:nvPr/>
        </p:nvSpPr>
        <p:spPr>
          <a:xfrm>
            <a:off x="1723574" y="3769100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4" name="Google Shape;754;p33"/>
          <p:cNvSpPr/>
          <p:nvPr/>
        </p:nvSpPr>
        <p:spPr>
          <a:xfrm>
            <a:off x="3004655" y="3561700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5" name="Google Shape;755;p33"/>
          <p:cNvSpPr/>
          <p:nvPr/>
        </p:nvSpPr>
        <p:spPr>
          <a:xfrm>
            <a:off x="2661155" y="2516075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6" name="Google Shape;756;p33"/>
          <p:cNvSpPr/>
          <p:nvPr/>
        </p:nvSpPr>
        <p:spPr>
          <a:xfrm>
            <a:off x="1530580" y="3194425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7" name="Google Shape;757;p33"/>
          <p:cNvSpPr/>
          <p:nvPr/>
        </p:nvSpPr>
        <p:spPr>
          <a:xfrm rot="3600127">
            <a:off x="4363638" y="2232609"/>
            <a:ext cx="121921" cy="122774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8" name="Google Shape;758;p33"/>
          <p:cNvSpPr/>
          <p:nvPr/>
        </p:nvSpPr>
        <p:spPr>
          <a:xfrm rot="3600127">
            <a:off x="4813238" y="3648471"/>
            <a:ext cx="121921" cy="122774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9" name="Google Shape;759;p33"/>
          <p:cNvSpPr txBox="1"/>
          <p:nvPr/>
        </p:nvSpPr>
        <p:spPr>
          <a:xfrm>
            <a:off x="6196398" y="3285875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1CF32"/>
                </a:solidFill>
                <a:latin typeface="Handlee"/>
                <a:ea typeface="Handlee"/>
                <a:cs typeface="Handlee"/>
                <a:sym typeface="Handlee"/>
              </a:rPr>
              <a:t>Beta</a:t>
            </a:r>
            <a:endParaRPr b="1" sz="2100">
              <a:solidFill>
                <a:srgbClr val="61CF32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760" name="Google Shape;760;p33"/>
          <p:cNvSpPr txBox="1"/>
          <p:nvPr/>
        </p:nvSpPr>
        <p:spPr>
          <a:xfrm>
            <a:off x="6196398" y="3596650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61" name="Google Shape;761;p33"/>
          <p:cNvSpPr txBox="1"/>
          <p:nvPr/>
        </p:nvSpPr>
        <p:spPr>
          <a:xfrm>
            <a:off x="6196398" y="1896350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Alpha</a:t>
            </a:r>
            <a:endParaRPr b="1" sz="21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762" name="Google Shape;762;p33"/>
          <p:cNvSpPr txBox="1"/>
          <p:nvPr/>
        </p:nvSpPr>
        <p:spPr>
          <a:xfrm>
            <a:off x="6196398" y="2207125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Comic Neue"/>
                <a:ea typeface="Comic Neue"/>
                <a:cs typeface="Comic Neue"/>
                <a:sym typeface="Comic Neue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63" name="Google Shape;763;p33"/>
          <p:cNvSpPr/>
          <p:nvPr/>
        </p:nvSpPr>
        <p:spPr>
          <a:xfrm>
            <a:off x="6007905" y="2048575"/>
            <a:ext cx="121937" cy="122790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EA0B0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64" name="Google Shape;764;p33"/>
          <p:cNvSpPr/>
          <p:nvPr/>
        </p:nvSpPr>
        <p:spPr>
          <a:xfrm rot="3600127">
            <a:off x="6030586" y="3450789"/>
            <a:ext cx="121921" cy="122774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65" name="Google Shape;765;p33"/>
          <p:cNvSpPr/>
          <p:nvPr/>
        </p:nvSpPr>
        <p:spPr>
          <a:xfrm rot="3600127">
            <a:off x="1262913" y="2301684"/>
            <a:ext cx="121921" cy="122774"/>
          </a:xfrm>
          <a:custGeom>
            <a:rect b="b" l="l" r="r" t="t"/>
            <a:pathLst>
              <a:path extrusionOk="0" h="9502" w="9436">
                <a:moveTo>
                  <a:pt x="6606" y="307"/>
                </a:moveTo>
                <a:cubicBezTo>
                  <a:pt x="9130" y="728"/>
                  <a:pt x="10175" y="5548"/>
                  <a:pt x="8755" y="7677"/>
                </a:cubicBezTo>
                <a:cubicBezTo>
                  <a:pt x="7274" y="9897"/>
                  <a:pt x="2823" y="9999"/>
                  <a:pt x="772" y="8291"/>
                </a:cubicBezTo>
                <a:cubicBezTo>
                  <a:pt x="-1696" y="6235"/>
                  <a:pt x="2473" y="0"/>
                  <a:pt x="5685" y="0"/>
                </a:cubicBezTo>
              </a:path>
            </a:pathLst>
          </a:custGeom>
          <a:noFill/>
          <a:ln cap="flat" cmpd="sng" w="19050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66" name="Google Shape;766;p33"/>
          <p:cNvSpPr/>
          <p:nvPr/>
        </p:nvSpPr>
        <p:spPr>
          <a:xfrm rot="547">
            <a:off x="6007897" y="2948012"/>
            <a:ext cx="2480589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767" name="Google Shape;767;p33"/>
          <p:cNvSpPr/>
          <p:nvPr/>
        </p:nvSpPr>
        <p:spPr>
          <a:xfrm rot="-10799453">
            <a:off x="5934547" y="4429262"/>
            <a:ext cx="2480589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768" name="Google Shape;76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34"/>
          <p:cNvSpPr/>
          <p:nvPr/>
        </p:nvSpPr>
        <p:spPr>
          <a:xfrm>
            <a:off x="4739748" y="1705397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34"/>
          <p:cNvSpPr/>
          <p:nvPr/>
        </p:nvSpPr>
        <p:spPr>
          <a:xfrm>
            <a:off x="4803024" y="1764200"/>
            <a:ext cx="1424976" cy="14288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775" name="Google Shape;77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776" name="Google Shape;776;p34"/>
          <p:cNvSpPr txBox="1"/>
          <p:nvPr/>
        </p:nvSpPr>
        <p:spPr>
          <a:xfrm>
            <a:off x="361924" y="33799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Item 1</a:t>
            </a:r>
            <a:endParaRPr b="1" sz="17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777" name="Google Shape;777;p34"/>
          <p:cNvSpPr/>
          <p:nvPr/>
        </p:nvSpPr>
        <p:spPr>
          <a:xfrm>
            <a:off x="632913" y="1705397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34"/>
          <p:cNvSpPr/>
          <p:nvPr/>
        </p:nvSpPr>
        <p:spPr>
          <a:xfrm>
            <a:off x="2674687" y="2644625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34"/>
          <p:cNvSpPr/>
          <p:nvPr/>
        </p:nvSpPr>
        <p:spPr>
          <a:xfrm>
            <a:off x="6797046" y="2641661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34"/>
          <p:cNvSpPr txBox="1"/>
          <p:nvPr/>
        </p:nvSpPr>
        <p:spPr>
          <a:xfrm>
            <a:off x="361949" y="36924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Ut enim ad minim veniam, quis nostrud exercitation ullamco laboris 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grpSp>
        <p:nvGrpSpPr>
          <p:cNvPr id="781" name="Google Shape;781;p34"/>
          <p:cNvGrpSpPr/>
          <p:nvPr/>
        </p:nvGrpSpPr>
        <p:grpSpPr>
          <a:xfrm>
            <a:off x="7335872" y="3073253"/>
            <a:ext cx="615193" cy="681496"/>
            <a:chOff x="1466575" y="238125"/>
            <a:chExt cx="4660550" cy="5162850"/>
          </a:xfrm>
        </p:grpSpPr>
        <p:sp>
          <p:nvSpPr>
            <p:cNvPr id="782" name="Google Shape;782;p34"/>
            <p:cNvSpPr/>
            <p:nvPr/>
          </p:nvSpPr>
          <p:spPr>
            <a:xfrm>
              <a:off x="1466575" y="238125"/>
              <a:ext cx="4660550" cy="5162850"/>
            </a:xfrm>
            <a:custGeom>
              <a:rect b="b" l="l" r="r" t="t"/>
              <a:pathLst>
                <a:path extrusionOk="0" h="206514" w="186422">
                  <a:moveTo>
                    <a:pt x="121595" y="154885"/>
                  </a:moveTo>
                  <a:lnTo>
                    <a:pt x="121478" y="155002"/>
                  </a:lnTo>
                  <a:cubicBezTo>
                    <a:pt x="121538" y="154981"/>
                    <a:pt x="121598" y="154961"/>
                    <a:pt x="121658" y="154940"/>
                  </a:cubicBezTo>
                  <a:lnTo>
                    <a:pt x="121658" y="154940"/>
                  </a:lnTo>
                  <a:cubicBezTo>
                    <a:pt x="121637" y="154922"/>
                    <a:pt x="121616" y="154903"/>
                    <a:pt x="121595" y="154885"/>
                  </a:cubicBezTo>
                  <a:close/>
                  <a:moveTo>
                    <a:pt x="52796" y="0"/>
                  </a:moveTo>
                  <a:cubicBezTo>
                    <a:pt x="34458" y="6541"/>
                    <a:pt x="16820" y="14834"/>
                    <a:pt x="0" y="24646"/>
                  </a:cubicBezTo>
                  <a:cubicBezTo>
                    <a:pt x="467" y="30370"/>
                    <a:pt x="934" y="36560"/>
                    <a:pt x="1402" y="42868"/>
                  </a:cubicBezTo>
                  <a:cubicBezTo>
                    <a:pt x="2453" y="57936"/>
                    <a:pt x="3738" y="73004"/>
                    <a:pt x="4322" y="88072"/>
                  </a:cubicBezTo>
                  <a:cubicBezTo>
                    <a:pt x="5023" y="106177"/>
                    <a:pt x="5023" y="124282"/>
                    <a:pt x="5256" y="142270"/>
                  </a:cubicBezTo>
                  <a:cubicBezTo>
                    <a:pt x="5373" y="153950"/>
                    <a:pt x="5256" y="165514"/>
                    <a:pt x="5256" y="177195"/>
                  </a:cubicBezTo>
                  <a:cubicBezTo>
                    <a:pt x="5256" y="184670"/>
                    <a:pt x="5256" y="192146"/>
                    <a:pt x="5490" y="199621"/>
                  </a:cubicBezTo>
                  <a:cubicBezTo>
                    <a:pt x="5490" y="201607"/>
                    <a:pt x="4906" y="204177"/>
                    <a:pt x="7943" y="206513"/>
                  </a:cubicBezTo>
                  <a:cubicBezTo>
                    <a:pt x="8060" y="202892"/>
                    <a:pt x="8293" y="200206"/>
                    <a:pt x="8293" y="197519"/>
                  </a:cubicBezTo>
                  <a:cubicBezTo>
                    <a:pt x="7943" y="162711"/>
                    <a:pt x="7709" y="128019"/>
                    <a:pt x="7008" y="93211"/>
                  </a:cubicBezTo>
                  <a:cubicBezTo>
                    <a:pt x="6658" y="76625"/>
                    <a:pt x="5373" y="60155"/>
                    <a:pt x="4555" y="43685"/>
                  </a:cubicBezTo>
                  <a:cubicBezTo>
                    <a:pt x="4439" y="39597"/>
                    <a:pt x="4205" y="35509"/>
                    <a:pt x="3621" y="31421"/>
                  </a:cubicBezTo>
                  <a:cubicBezTo>
                    <a:pt x="3037" y="28150"/>
                    <a:pt x="3621" y="26165"/>
                    <a:pt x="6658" y="24763"/>
                  </a:cubicBezTo>
                  <a:cubicBezTo>
                    <a:pt x="17170" y="19507"/>
                    <a:pt x="27566" y="14017"/>
                    <a:pt x="38195" y="8994"/>
                  </a:cubicBezTo>
                  <a:cubicBezTo>
                    <a:pt x="43244" y="6615"/>
                    <a:pt x="46618" y="5346"/>
                    <a:pt x="49517" y="5346"/>
                  </a:cubicBezTo>
                  <a:cubicBezTo>
                    <a:pt x="53593" y="5346"/>
                    <a:pt x="56728" y="7855"/>
                    <a:pt x="62257" y="13316"/>
                  </a:cubicBezTo>
                  <a:cubicBezTo>
                    <a:pt x="62608" y="13783"/>
                    <a:pt x="62841" y="14367"/>
                    <a:pt x="63309" y="14718"/>
                  </a:cubicBezTo>
                  <a:cubicBezTo>
                    <a:pt x="70667" y="23128"/>
                    <a:pt x="78026" y="31538"/>
                    <a:pt x="85502" y="39831"/>
                  </a:cubicBezTo>
                  <a:cubicBezTo>
                    <a:pt x="91459" y="46372"/>
                    <a:pt x="97766" y="52563"/>
                    <a:pt x="103723" y="59104"/>
                  </a:cubicBezTo>
                  <a:cubicBezTo>
                    <a:pt x="121945" y="79078"/>
                    <a:pt x="140634" y="98351"/>
                    <a:pt x="160374" y="116689"/>
                  </a:cubicBezTo>
                  <a:cubicBezTo>
                    <a:pt x="166915" y="122646"/>
                    <a:pt x="173573" y="128253"/>
                    <a:pt x="180698" y="134561"/>
                  </a:cubicBezTo>
                  <a:cubicBezTo>
                    <a:pt x="178713" y="135261"/>
                    <a:pt x="177428" y="135845"/>
                    <a:pt x="176026" y="136313"/>
                  </a:cubicBezTo>
                  <a:cubicBezTo>
                    <a:pt x="162944" y="140751"/>
                    <a:pt x="149978" y="145073"/>
                    <a:pt x="136896" y="149512"/>
                  </a:cubicBezTo>
                  <a:cubicBezTo>
                    <a:pt x="131817" y="151243"/>
                    <a:pt x="126738" y="153203"/>
                    <a:pt x="121658" y="154940"/>
                  </a:cubicBezTo>
                  <a:lnTo>
                    <a:pt x="121658" y="154940"/>
                  </a:lnTo>
                  <a:cubicBezTo>
                    <a:pt x="122800" y="155920"/>
                    <a:pt x="123977" y="156264"/>
                    <a:pt x="125155" y="156264"/>
                  </a:cubicBezTo>
                  <a:cubicBezTo>
                    <a:pt x="126969" y="156264"/>
                    <a:pt x="128784" y="155447"/>
                    <a:pt x="130472" y="154885"/>
                  </a:cubicBezTo>
                  <a:cubicBezTo>
                    <a:pt x="144021" y="150329"/>
                    <a:pt x="157571" y="145540"/>
                    <a:pt x="171120" y="140985"/>
                  </a:cubicBezTo>
                  <a:cubicBezTo>
                    <a:pt x="174040" y="139934"/>
                    <a:pt x="177194" y="139233"/>
                    <a:pt x="180114" y="138298"/>
                  </a:cubicBezTo>
                  <a:cubicBezTo>
                    <a:pt x="182100" y="137597"/>
                    <a:pt x="184086" y="136897"/>
                    <a:pt x="186422" y="136079"/>
                  </a:cubicBezTo>
                  <a:cubicBezTo>
                    <a:pt x="184670" y="134444"/>
                    <a:pt x="182918" y="132341"/>
                    <a:pt x="180932" y="130589"/>
                  </a:cubicBezTo>
                  <a:cubicBezTo>
                    <a:pt x="173456" y="123931"/>
                    <a:pt x="165514" y="117624"/>
                    <a:pt x="158505" y="110615"/>
                  </a:cubicBezTo>
                  <a:cubicBezTo>
                    <a:pt x="139933" y="92160"/>
                    <a:pt x="121711" y="73471"/>
                    <a:pt x="103607" y="54665"/>
                  </a:cubicBezTo>
                  <a:cubicBezTo>
                    <a:pt x="92860" y="43452"/>
                    <a:pt x="82465" y="31771"/>
                    <a:pt x="72303" y="20207"/>
                  </a:cubicBezTo>
                  <a:cubicBezTo>
                    <a:pt x="67046" y="14250"/>
                    <a:pt x="62024" y="8293"/>
                    <a:pt x="55249" y="3971"/>
                  </a:cubicBezTo>
                  <a:cubicBezTo>
                    <a:pt x="54198" y="3271"/>
                    <a:pt x="53731" y="1635"/>
                    <a:pt x="52796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34"/>
            <p:cNvSpPr/>
            <p:nvPr/>
          </p:nvSpPr>
          <p:spPr>
            <a:xfrm>
              <a:off x="4556075" y="492175"/>
              <a:ext cx="1533100" cy="1489300"/>
            </a:xfrm>
            <a:custGeom>
              <a:rect b="b" l="l" r="r" t="t"/>
              <a:pathLst>
                <a:path extrusionOk="0" h="59572" w="61324">
                  <a:moveTo>
                    <a:pt x="23829" y="2803"/>
                  </a:moveTo>
                  <a:cubicBezTo>
                    <a:pt x="26866" y="7593"/>
                    <a:pt x="29903" y="12265"/>
                    <a:pt x="32823" y="16820"/>
                  </a:cubicBezTo>
                  <a:lnTo>
                    <a:pt x="50928" y="5957"/>
                  </a:lnTo>
                  <a:lnTo>
                    <a:pt x="58053" y="17054"/>
                  </a:lnTo>
                  <a:lnTo>
                    <a:pt x="40765" y="28501"/>
                  </a:lnTo>
                  <a:cubicBezTo>
                    <a:pt x="42751" y="32005"/>
                    <a:pt x="44270" y="34925"/>
                    <a:pt x="45905" y="37728"/>
                  </a:cubicBezTo>
                  <a:cubicBezTo>
                    <a:pt x="47423" y="40415"/>
                    <a:pt x="49176" y="42985"/>
                    <a:pt x="50694" y="45671"/>
                  </a:cubicBezTo>
                  <a:cubicBezTo>
                    <a:pt x="43102" y="52329"/>
                    <a:pt x="42050" y="52913"/>
                    <a:pt x="35860" y="54549"/>
                  </a:cubicBezTo>
                  <a:lnTo>
                    <a:pt x="27099" y="41817"/>
                  </a:lnTo>
                  <a:lnTo>
                    <a:pt x="13667" y="50811"/>
                  </a:lnTo>
                  <a:cubicBezTo>
                    <a:pt x="10863" y="46839"/>
                    <a:pt x="8177" y="42985"/>
                    <a:pt x="5257" y="38780"/>
                  </a:cubicBezTo>
                  <a:lnTo>
                    <a:pt x="20441" y="26398"/>
                  </a:lnTo>
                  <a:cubicBezTo>
                    <a:pt x="14718" y="23245"/>
                    <a:pt x="14134" y="17171"/>
                    <a:pt x="9929" y="12732"/>
                  </a:cubicBezTo>
                  <a:lnTo>
                    <a:pt x="23829" y="2803"/>
                  </a:lnTo>
                  <a:close/>
                  <a:moveTo>
                    <a:pt x="26165" y="0"/>
                  </a:moveTo>
                  <a:cubicBezTo>
                    <a:pt x="18105" y="1519"/>
                    <a:pt x="12966" y="7476"/>
                    <a:pt x="6191" y="11214"/>
                  </a:cubicBezTo>
                  <a:lnTo>
                    <a:pt x="15185" y="27099"/>
                  </a:lnTo>
                  <a:cubicBezTo>
                    <a:pt x="10548" y="29795"/>
                    <a:pt x="7604" y="34680"/>
                    <a:pt x="1574" y="34680"/>
                  </a:cubicBezTo>
                  <a:cubicBezTo>
                    <a:pt x="1072" y="34680"/>
                    <a:pt x="548" y="34647"/>
                    <a:pt x="0" y="34575"/>
                  </a:cubicBezTo>
                  <a:lnTo>
                    <a:pt x="0" y="34575"/>
                  </a:lnTo>
                  <a:cubicBezTo>
                    <a:pt x="3855" y="42401"/>
                    <a:pt x="7943" y="49292"/>
                    <a:pt x="13550" y="55016"/>
                  </a:cubicBezTo>
                  <a:lnTo>
                    <a:pt x="25814" y="46022"/>
                  </a:lnTo>
                  <a:lnTo>
                    <a:pt x="36444" y="59571"/>
                  </a:lnTo>
                  <a:cubicBezTo>
                    <a:pt x="42401" y="55366"/>
                    <a:pt x="47891" y="51395"/>
                    <a:pt x="54198" y="47073"/>
                  </a:cubicBezTo>
                  <a:lnTo>
                    <a:pt x="45671" y="30486"/>
                  </a:lnTo>
                  <a:cubicBezTo>
                    <a:pt x="48825" y="24296"/>
                    <a:pt x="55717" y="22544"/>
                    <a:pt x="61323" y="18222"/>
                  </a:cubicBezTo>
                  <a:lnTo>
                    <a:pt x="52680" y="1986"/>
                  </a:lnTo>
                  <a:lnTo>
                    <a:pt x="33407" y="12498"/>
                  </a:lnTo>
                  <a:cubicBezTo>
                    <a:pt x="30837" y="8177"/>
                    <a:pt x="28501" y="4088"/>
                    <a:pt x="26165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34"/>
            <p:cNvSpPr/>
            <p:nvPr/>
          </p:nvSpPr>
          <p:spPr>
            <a:xfrm>
              <a:off x="1682650" y="3459050"/>
              <a:ext cx="2823800" cy="1851400"/>
            </a:xfrm>
            <a:custGeom>
              <a:rect b="b" l="l" r="r" t="t"/>
              <a:pathLst>
                <a:path extrusionOk="0" h="74056" w="112952">
                  <a:moveTo>
                    <a:pt x="112485" y="25828"/>
                  </a:moveTo>
                  <a:cubicBezTo>
                    <a:pt x="112603" y="25979"/>
                    <a:pt x="112719" y="26130"/>
                    <a:pt x="112835" y="26281"/>
                  </a:cubicBezTo>
                  <a:lnTo>
                    <a:pt x="112952" y="26165"/>
                  </a:lnTo>
                  <a:lnTo>
                    <a:pt x="112952" y="26048"/>
                  </a:lnTo>
                  <a:cubicBezTo>
                    <a:pt x="112796" y="25975"/>
                    <a:pt x="112640" y="25902"/>
                    <a:pt x="112485" y="25828"/>
                  </a:cubicBezTo>
                  <a:close/>
                  <a:moveTo>
                    <a:pt x="85152" y="0"/>
                  </a:moveTo>
                  <a:lnTo>
                    <a:pt x="51746" y="12966"/>
                  </a:lnTo>
                  <a:cubicBezTo>
                    <a:pt x="54198" y="13900"/>
                    <a:pt x="55717" y="16470"/>
                    <a:pt x="55250" y="19156"/>
                  </a:cubicBezTo>
                  <a:cubicBezTo>
                    <a:pt x="55016" y="28968"/>
                    <a:pt x="54782" y="38780"/>
                    <a:pt x="54782" y="48591"/>
                  </a:cubicBezTo>
                  <a:cubicBezTo>
                    <a:pt x="54666" y="51395"/>
                    <a:pt x="53848" y="53030"/>
                    <a:pt x="51045" y="53848"/>
                  </a:cubicBezTo>
                  <a:cubicBezTo>
                    <a:pt x="49059" y="54432"/>
                    <a:pt x="47073" y="55366"/>
                    <a:pt x="45088" y="56067"/>
                  </a:cubicBezTo>
                  <a:cubicBezTo>
                    <a:pt x="31071" y="61440"/>
                    <a:pt x="17638" y="67864"/>
                    <a:pt x="3038" y="71252"/>
                  </a:cubicBezTo>
                  <a:cubicBezTo>
                    <a:pt x="2220" y="71485"/>
                    <a:pt x="1636" y="72303"/>
                    <a:pt x="1" y="73705"/>
                  </a:cubicBezTo>
                  <a:cubicBezTo>
                    <a:pt x="1636" y="73938"/>
                    <a:pt x="3271" y="74055"/>
                    <a:pt x="4906" y="74055"/>
                  </a:cubicBezTo>
                  <a:cubicBezTo>
                    <a:pt x="13667" y="72420"/>
                    <a:pt x="60740" y="53614"/>
                    <a:pt x="64477" y="50227"/>
                  </a:cubicBezTo>
                  <a:lnTo>
                    <a:pt x="64477" y="50227"/>
                  </a:lnTo>
                  <a:lnTo>
                    <a:pt x="58170" y="50811"/>
                  </a:lnTo>
                  <a:cubicBezTo>
                    <a:pt x="56067" y="38079"/>
                    <a:pt x="59455" y="25931"/>
                    <a:pt x="58287" y="13783"/>
                  </a:cubicBezTo>
                  <a:lnTo>
                    <a:pt x="82232" y="4322"/>
                  </a:lnTo>
                  <a:cubicBezTo>
                    <a:pt x="89474" y="9929"/>
                    <a:pt x="96365" y="15535"/>
                    <a:pt x="103490" y="20792"/>
                  </a:cubicBezTo>
                  <a:cubicBezTo>
                    <a:pt x="106383" y="22571"/>
                    <a:pt x="109381" y="24351"/>
                    <a:pt x="112485" y="25828"/>
                  </a:cubicBezTo>
                  <a:lnTo>
                    <a:pt x="112485" y="25828"/>
                  </a:lnTo>
                  <a:cubicBezTo>
                    <a:pt x="110705" y="23554"/>
                    <a:pt x="108726" y="21479"/>
                    <a:pt x="106644" y="19507"/>
                  </a:cubicBezTo>
                  <a:cubicBezTo>
                    <a:pt x="100921" y="14718"/>
                    <a:pt x="94847" y="10396"/>
                    <a:pt x="89006" y="5724"/>
                  </a:cubicBezTo>
                  <a:cubicBezTo>
                    <a:pt x="87488" y="4439"/>
                    <a:pt x="86670" y="2336"/>
                    <a:pt x="85152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34"/>
            <p:cNvSpPr/>
            <p:nvPr/>
          </p:nvSpPr>
          <p:spPr>
            <a:xfrm>
              <a:off x="2447725" y="1560950"/>
              <a:ext cx="1095075" cy="1343275"/>
            </a:xfrm>
            <a:custGeom>
              <a:rect b="b" l="l" r="r" t="t"/>
              <a:pathLst>
                <a:path extrusionOk="0" h="53731" w="43803">
                  <a:moveTo>
                    <a:pt x="11214" y="7008"/>
                  </a:moveTo>
                  <a:lnTo>
                    <a:pt x="38079" y="37728"/>
                  </a:lnTo>
                  <a:lnTo>
                    <a:pt x="9112" y="48007"/>
                  </a:lnTo>
                  <a:cubicBezTo>
                    <a:pt x="8878" y="33991"/>
                    <a:pt x="8294" y="20675"/>
                    <a:pt x="9812" y="7359"/>
                  </a:cubicBezTo>
                  <a:lnTo>
                    <a:pt x="11214" y="7008"/>
                  </a:lnTo>
                  <a:close/>
                  <a:moveTo>
                    <a:pt x="8177" y="0"/>
                  </a:moveTo>
                  <a:cubicBezTo>
                    <a:pt x="4206" y="16937"/>
                    <a:pt x="7009" y="33290"/>
                    <a:pt x="5491" y="49175"/>
                  </a:cubicBezTo>
                  <a:lnTo>
                    <a:pt x="1" y="52446"/>
                  </a:lnTo>
                  <a:cubicBezTo>
                    <a:pt x="234" y="52913"/>
                    <a:pt x="468" y="53264"/>
                    <a:pt x="585" y="53731"/>
                  </a:cubicBezTo>
                  <a:cubicBezTo>
                    <a:pt x="14952" y="49993"/>
                    <a:pt x="28501" y="43569"/>
                    <a:pt x="43803" y="39481"/>
                  </a:cubicBezTo>
                  <a:cubicBezTo>
                    <a:pt x="31538" y="26281"/>
                    <a:pt x="21143" y="12732"/>
                    <a:pt x="8177" y="0"/>
                  </a:cubicBezTo>
                  <a:close/>
                </a:path>
              </a:pathLst>
            </a:custGeom>
            <a:solidFill>
              <a:srgbClr val="0B5394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6" name="Google Shape;786;p34"/>
          <p:cNvSpPr/>
          <p:nvPr/>
        </p:nvSpPr>
        <p:spPr>
          <a:xfrm>
            <a:off x="6912824" y="2657625"/>
            <a:ext cx="1424976" cy="1428769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787" name="Google Shape;787;p34"/>
          <p:cNvSpPr/>
          <p:nvPr/>
        </p:nvSpPr>
        <p:spPr>
          <a:xfrm>
            <a:off x="2739737" y="2657625"/>
            <a:ext cx="1424976" cy="1428769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788" name="Google Shape;788;p34"/>
          <p:cNvSpPr/>
          <p:nvPr/>
        </p:nvSpPr>
        <p:spPr>
          <a:xfrm>
            <a:off x="674924" y="1764200"/>
            <a:ext cx="1424976" cy="14288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EA0B0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789" name="Google Shape;789;p34"/>
          <p:cNvSpPr/>
          <p:nvPr/>
        </p:nvSpPr>
        <p:spPr>
          <a:xfrm>
            <a:off x="433738" y="2687547"/>
            <a:ext cx="518700" cy="518700"/>
          </a:xfrm>
          <a:prstGeom prst="ellipse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1</a:t>
            </a:r>
            <a:endParaRPr b="1" sz="25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790" name="Google Shape;790;p34"/>
          <p:cNvSpPr/>
          <p:nvPr/>
        </p:nvSpPr>
        <p:spPr>
          <a:xfrm>
            <a:off x="4605398" y="2687547"/>
            <a:ext cx="518700" cy="518700"/>
          </a:xfrm>
          <a:prstGeom prst="ellipse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3</a:t>
            </a:r>
            <a:endParaRPr b="1" sz="25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791" name="Google Shape;791;p34"/>
          <p:cNvSpPr/>
          <p:nvPr/>
        </p:nvSpPr>
        <p:spPr>
          <a:xfrm>
            <a:off x="2513335" y="2687998"/>
            <a:ext cx="518700" cy="518700"/>
          </a:xfrm>
          <a:prstGeom prst="ellipse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2</a:t>
            </a:r>
            <a:endParaRPr b="1" sz="25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grpSp>
        <p:nvGrpSpPr>
          <p:cNvPr id="792" name="Google Shape;792;p34"/>
          <p:cNvGrpSpPr/>
          <p:nvPr/>
        </p:nvGrpSpPr>
        <p:grpSpPr>
          <a:xfrm>
            <a:off x="1052643" y="2123184"/>
            <a:ext cx="705265" cy="709124"/>
            <a:chOff x="1242775" y="238125"/>
            <a:chExt cx="5136675" cy="5164775"/>
          </a:xfrm>
        </p:grpSpPr>
        <p:sp>
          <p:nvSpPr>
            <p:cNvPr id="793" name="Google Shape;793;p34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34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34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34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4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4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4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4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1" name="Google Shape;801;p34"/>
          <p:cNvSpPr/>
          <p:nvPr/>
        </p:nvSpPr>
        <p:spPr>
          <a:xfrm>
            <a:off x="6683894" y="2685034"/>
            <a:ext cx="518700" cy="518700"/>
          </a:xfrm>
          <a:prstGeom prst="ellipse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4</a:t>
            </a:r>
            <a:endParaRPr b="1" sz="25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02" name="Google Shape;802;p34"/>
          <p:cNvSpPr txBox="1"/>
          <p:nvPr/>
        </p:nvSpPr>
        <p:spPr>
          <a:xfrm>
            <a:off x="2405651" y="1300518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Item 2</a:t>
            </a:r>
            <a:endParaRPr b="1" sz="17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03" name="Google Shape;803;p34"/>
          <p:cNvSpPr txBox="1"/>
          <p:nvPr/>
        </p:nvSpPr>
        <p:spPr>
          <a:xfrm>
            <a:off x="2405676" y="16130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Ut enim ad minim veniam, quis nostrud exercitation ullamco laboris 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04" name="Google Shape;804;p34"/>
          <p:cNvSpPr txBox="1"/>
          <p:nvPr/>
        </p:nvSpPr>
        <p:spPr>
          <a:xfrm>
            <a:off x="4461371" y="33799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Item 3</a:t>
            </a:r>
            <a:endParaRPr b="1" sz="17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05" name="Google Shape;805;p34"/>
          <p:cNvSpPr txBox="1"/>
          <p:nvPr/>
        </p:nvSpPr>
        <p:spPr>
          <a:xfrm>
            <a:off x="4461396" y="36924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Ut enim ad minim veniam, quis nostrud exercitation ullamco laboris 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06" name="Google Shape;806;p34"/>
          <p:cNvSpPr txBox="1"/>
          <p:nvPr/>
        </p:nvSpPr>
        <p:spPr>
          <a:xfrm>
            <a:off x="6505097" y="1300518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Item 4</a:t>
            </a:r>
            <a:endParaRPr b="1" sz="17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07" name="Google Shape;807;p34"/>
          <p:cNvSpPr txBox="1"/>
          <p:nvPr/>
        </p:nvSpPr>
        <p:spPr>
          <a:xfrm>
            <a:off x="6505122" y="16130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Ut enim ad minim veniam, quis nostrud exercitation ullamco laboris </a:t>
            </a:r>
            <a:endParaRPr sz="12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08" name="Google Shape;80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809" name="Google Shape;809;p34"/>
          <p:cNvGrpSpPr/>
          <p:nvPr/>
        </p:nvGrpSpPr>
        <p:grpSpPr>
          <a:xfrm>
            <a:off x="3142655" y="3144365"/>
            <a:ext cx="615200" cy="578842"/>
            <a:chOff x="1572775" y="1963600"/>
            <a:chExt cx="145775" cy="137150"/>
          </a:xfrm>
        </p:grpSpPr>
        <p:sp>
          <p:nvSpPr>
            <p:cNvPr id="810" name="Google Shape;810;p34"/>
            <p:cNvSpPr/>
            <p:nvPr/>
          </p:nvSpPr>
          <p:spPr>
            <a:xfrm>
              <a:off x="1572775" y="1963600"/>
              <a:ext cx="145775" cy="137150"/>
            </a:xfrm>
            <a:custGeom>
              <a:rect b="b" l="l" r="r" t="t"/>
              <a:pathLst>
                <a:path extrusionOk="0" h="5486" w="5831">
                  <a:moveTo>
                    <a:pt x="574" y="458"/>
                  </a:moveTo>
                  <a:cubicBezTo>
                    <a:pt x="837" y="458"/>
                    <a:pt x="1415" y="609"/>
                    <a:pt x="2646" y="1125"/>
                  </a:cubicBezTo>
                  <a:lnTo>
                    <a:pt x="3789" y="1537"/>
                  </a:lnTo>
                  <a:cubicBezTo>
                    <a:pt x="3810" y="1532"/>
                    <a:pt x="3833" y="1530"/>
                    <a:pt x="3859" y="1530"/>
                  </a:cubicBezTo>
                  <a:cubicBezTo>
                    <a:pt x="4316" y="1530"/>
                    <a:pt x="5469" y="2299"/>
                    <a:pt x="5359" y="2417"/>
                  </a:cubicBezTo>
                  <a:lnTo>
                    <a:pt x="4505" y="3335"/>
                  </a:lnTo>
                  <a:cubicBezTo>
                    <a:pt x="4492" y="3351"/>
                    <a:pt x="4536" y="3461"/>
                    <a:pt x="4538" y="3481"/>
                  </a:cubicBezTo>
                  <a:lnTo>
                    <a:pt x="4582" y="4268"/>
                  </a:lnTo>
                  <a:cubicBezTo>
                    <a:pt x="4590" y="4407"/>
                    <a:pt x="4479" y="4520"/>
                    <a:pt x="4345" y="4520"/>
                  </a:cubicBezTo>
                  <a:cubicBezTo>
                    <a:pt x="4333" y="4520"/>
                    <a:pt x="4320" y="4519"/>
                    <a:pt x="4308" y="4517"/>
                  </a:cubicBezTo>
                  <a:lnTo>
                    <a:pt x="3326" y="4363"/>
                  </a:lnTo>
                  <a:cubicBezTo>
                    <a:pt x="3322" y="4362"/>
                    <a:pt x="3318" y="4362"/>
                    <a:pt x="3314" y="4362"/>
                  </a:cubicBezTo>
                  <a:cubicBezTo>
                    <a:pt x="3297" y="4362"/>
                    <a:pt x="3280" y="4367"/>
                    <a:pt x="3266" y="4377"/>
                  </a:cubicBezTo>
                  <a:lnTo>
                    <a:pt x="2238" y="5092"/>
                  </a:lnTo>
                  <a:cubicBezTo>
                    <a:pt x="2214" y="5109"/>
                    <a:pt x="2184" y="5124"/>
                    <a:pt x="2147" y="5124"/>
                  </a:cubicBezTo>
                  <a:cubicBezTo>
                    <a:pt x="1983" y="5124"/>
                    <a:pt x="1690" y="4823"/>
                    <a:pt x="1304" y="3004"/>
                  </a:cubicBezTo>
                  <a:lnTo>
                    <a:pt x="388" y="671"/>
                  </a:lnTo>
                  <a:cubicBezTo>
                    <a:pt x="357" y="581"/>
                    <a:pt x="337" y="458"/>
                    <a:pt x="574" y="458"/>
                  </a:cubicBezTo>
                  <a:close/>
                  <a:moveTo>
                    <a:pt x="35" y="0"/>
                  </a:moveTo>
                  <a:cubicBezTo>
                    <a:pt x="33" y="0"/>
                    <a:pt x="32" y="1"/>
                    <a:pt x="32" y="1"/>
                  </a:cubicBezTo>
                  <a:cubicBezTo>
                    <a:pt x="8" y="23"/>
                    <a:pt x="1" y="58"/>
                    <a:pt x="11" y="87"/>
                  </a:cubicBezTo>
                  <a:lnTo>
                    <a:pt x="854" y="2486"/>
                  </a:lnTo>
                  <a:cubicBezTo>
                    <a:pt x="898" y="2613"/>
                    <a:pt x="1233" y="3622"/>
                    <a:pt x="1248" y="3756"/>
                  </a:cubicBezTo>
                  <a:cubicBezTo>
                    <a:pt x="1320" y="4410"/>
                    <a:pt x="1888" y="5474"/>
                    <a:pt x="1911" y="5481"/>
                  </a:cubicBezTo>
                  <a:cubicBezTo>
                    <a:pt x="1919" y="5483"/>
                    <a:pt x="1928" y="5486"/>
                    <a:pt x="1937" y="5486"/>
                  </a:cubicBezTo>
                  <a:cubicBezTo>
                    <a:pt x="1953" y="5486"/>
                    <a:pt x="1970" y="5480"/>
                    <a:pt x="1984" y="5470"/>
                  </a:cubicBezTo>
                  <a:lnTo>
                    <a:pt x="2964" y="4789"/>
                  </a:lnTo>
                  <a:cubicBezTo>
                    <a:pt x="3013" y="4755"/>
                    <a:pt x="3353" y="4546"/>
                    <a:pt x="3424" y="4546"/>
                  </a:cubicBezTo>
                  <a:cubicBezTo>
                    <a:pt x="3426" y="4546"/>
                    <a:pt x="3427" y="4546"/>
                    <a:pt x="3429" y="4547"/>
                  </a:cubicBezTo>
                  <a:lnTo>
                    <a:pt x="4216" y="4643"/>
                  </a:lnTo>
                  <a:cubicBezTo>
                    <a:pt x="4238" y="4646"/>
                    <a:pt x="4642" y="4724"/>
                    <a:pt x="4728" y="4724"/>
                  </a:cubicBezTo>
                  <a:cubicBezTo>
                    <a:pt x="4737" y="4724"/>
                    <a:pt x="4742" y="4723"/>
                    <a:pt x="4744" y="4722"/>
                  </a:cubicBezTo>
                  <a:cubicBezTo>
                    <a:pt x="4808" y="4643"/>
                    <a:pt x="4710" y="4365"/>
                    <a:pt x="4707" y="4339"/>
                  </a:cubicBezTo>
                  <a:lnTo>
                    <a:pt x="4711" y="3598"/>
                  </a:lnTo>
                  <a:cubicBezTo>
                    <a:pt x="4781" y="3204"/>
                    <a:pt x="5211" y="2981"/>
                    <a:pt x="5249" y="2934"/>
                  </a:cubicBezTo>
                  <a:lnTo>
                    <a:pt x="5807" y="2169"/>
                  </a:lnTo>
                  <a:cubicBezTo>
                    <a:pt x="5824" y="2148"/>
                    <a:pt x="5830" y="2120"/>
                    <a:pt x="5823" y="2095"/>
                  </a:cubicBezTo>
                  <a:cubicBezTo>
                    <a:pt x="5815" y="2068"/>
                    <a:pt x="5797" y="2048"/>
                    <a:pt x="5771" y="2038"/>
                  </a:cubicBezTo>
                  <a:lnTo>
                    <a:pt x="5049" y="1757"/>
                  </a:lnTo>
                  <a:cubicBezTo>
                    <a:pt x="4919" y="1713"/>
                    <a:pt x="3185" y="1144"/>
                    <a:pt x="3063" y="1081"/>
                  </a:cubicBezTo>
                  <a:cubicBezTo>
                    <a:pt x="2085" y="572"/>
                    <a:pt x="124" y="0"/>
                    <a:pt x="35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4"/>
            <p:cNvSpPr/>
            <p:nvPr/>
          </p:nvSpPr>
          <p:spPr>
            <a:xfrm>
              <a:off x="1574375" y="1965300"/>
              <a:ext cx="116800" cy="87325"/>
            </a:xfrm>
            <a:custGeom>
              <a:rect b="b" l="l" r="r" t="t"/>
              <a:pathLst>
                <a:path extrusionOk="0" h="3493" w="4672">
                  <a:moveTo>
                    <a:pt x="95" y="0"/>
                  </a:moveTo>
                  <a:cubicBezTo>
                    <a:pt x="69" y="0"/>
                    <a:pt x="44" y="12"/>
                    <a:pt x="27" y="34"/>
                  </a:cubicBezTo>
                  <a:cubicBezTo>
                    <a:pt x="1" y="71"/>
                    <a:pt x="8" y="123"/>
                    <a:pt x="44" y="150"/>
                  </a:cubicBezTo>
                  <a:lnTo>
                    <a:pt x="4527" y="3476"/>
                  </a:lnTo>
                  <a:cubicBezTo>
                    <a:pt x="4542" y="3487"/>
                    <a:pt x="4560" y="3492"/>
                    <a:pt x="4577" y="3492"/>
                  </a:cubicBezTo>
                  <a:cubicBezTo>
                    <a:pt x="4603" y="3492"/>
                    <a:pt x="4627" y="3481"/>
                    <a:pt x="4643" y="3458"/>
                  </a:cubicBezTo>
                  <a:cubicBezTo>
                    <a:pt x="4671" y="3422"/>
                    <a:pt x="2164" y="1516"/>
                    <a:pt x="2128" y="1488"/>
                  </a:cubicBezTo>
                  <a:lnTo>
                    <a:pt x="144" y="16"/>
                  </a:lnTo>
                  <a:cubicBezTo>
                    <a:pt x="129" y="6"/>
                    <a:pt x="112" y="0"/>
                    <a:pt x="95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4"/>
            <p:cNvSpPr/>
            <p:nvPr/>
          </p:nvSpPr>
          <p:spPr>
            <a:xfrm>
              <a:off x="1576350" y="1966325"/>
              <a:ext cx="81650" cy="110500"/>
            </a:xfrm>
            <a:custGeom>
              <a:rect b="b" l="l" r="r" t="t"/>
              <a:pathLst>
                <a:path extrusionOk="0" h="4420" w="3266">
                  <a:moveTo>
                    <a:pt x="94" y="0"/>
                  </a:moveTo>
                  <a:cubicBezTo>
                    <a:pt x="77" y="0"/>
                    <a:pt x="60" y="5"/>
                    <a:pt x="46" y="16"/>
                  </a:cubicBezTo>
                  <a:cubicBezTo>
                    <a:pt x="8" y="44"/>
                    <a:pt x="1" y="95"/>
                    <a:pt x="27" y="132"/>
                  </a:cubicBezTo>
                  <a:lnTo>
                    <a:pt x="2170" y="3096"/>
                  </a:lnTo>
                  <a:cubicBezTo>
                    <a:pt x="2261" y="3229"/>
                    <a:pt x="2343" y="3369"/>
                    <a:pt x="2414" y="3515"/>
                  </a:cubicBezTo>
                  <a:cubicBezTo>
                    <a:pt x="2813" y="4345"/>
                    <a:pt x="3147" y="4419"/>
                    <a:pt x="3171" y="4419"/>
                  </a:cubicBezTo>
                  <a:cubicBezTo>
                    <a:pt x="3187" y="4419"/>
                    <a:pt x="3204" y="4414"/>
                    <a:pt x="3219" y="4403"/>
                  </a:cubicBezTo>
                  <a:cubicBezTo>
                    <a:pt x="3257" y="4377"/>
                    <a:pt x="3265" y="4324"/>
                    <a:pt x="3239" y="4288"/>
                  </a:cubicBezTo>
                  <a:lnTo>
                    <a:pt x="162" y="35"/>
                  </a:lnTo>
                  <a:cubicBezTo>
                    <a:pt x="146" y="12"/>
                    <a:pt x="120" y="0"/>
                    <a:pt x="94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4"/>
            <p:cNvSpPr/>
            <p:nvPr/>
          </p:nvSpPr>
          <p:spPr>
            <a:xfrm>
              <a:off x="1586025" y="1977200"/>
              <a:ext cx="105775" cy="102475"/>
            </a:xfrm>
            <a:custGeom>
              <a:rect b="b" l="l" r="r" t="t"/>
              <a:pathLst>
                <a:path extrusionOk="0" h="4099" w="4231">
                  <a:moveTo>
                    <a:pt x="92" y="1"/>
                  </a:moveTo>
                  <a:cubicBezTo>
                    <a:pt x="71" y="1"/>
                    <a:pt x="49" y="9"/>
                    <a:pt x="32" y="26"/>
                  </a:cubicBezTo>
                  <a:cubicBezTo>
                    <a:pt x="0" y="58"/>
                    <a:pt x="1" y="112"/>
                    <a:pt x="34" y="144"/>
                  </a:cubicBezTo>
                  <a:lnTo>
                    <a:pt x="4081" y="4075"/>
                  </a:lnTo>
                  <a:cubicBezTo>
                    <a:pt x="4097" y="4091"/>
                    <a:pt x="4119" y="4099"/>
                    <a:pt x="4139" y="4099"/>
                  </a:cubicBezTo>
                  <a:cubicBezTo>
                    <a:pt x="4161" y="4099"/>
                    <a:pt x="4183" y="4091"/>
                    <a:pt x="4199" y="4074"/>
                  </a:cubicBezTo>
                  <a:cubicBezTo>
                    <a:pt x="4231" y="4041"/>
                    <a:pt x="2419" y="2168"/>
                    <a:pt x="2386" y="2136"/>
                  </a:cubicBezTo>
                  <a:lnTo>
                    <a:pt x="150" y="24"/>
                  </a:lnTo>
                  <a:cubicBezTo>
                    <a:pt x="134" y="9"/>
                    <a:pt x="113" y="1"/>
                    <a:pt x="92" y="1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4" name="Google Shape;814;p34"/>
          <p:cNvGrpSpPr/>
          <p:nvPr/>
        </p:nvGrpSpPr>
        <p:grpSpPr>
          <a:xfrm flipH="1" rot="-754403">
            <a:off x="5159729" y="2120349"/>
            <a:ext cx="668541" cy="714774"/>
            <a:chOff x="3705600" y="3073275"/>
            <a:chExt cx="274025" cy="292975"/>
          </a:xfrm>
        </p:grpSpPr>
        <p:sp>
          <p:nvSpPr>
            <p:cNvPr id="815" name="Google Shape;815;p34"/>
            <p:cNvSpPr/>
            <p:nvPr/>
          </p:nvSpPr>
          <p:spPr>
            <a:xfrm>
              <a:off x="3705600" y="3073275"/>
              <a:ext cx="274025" cy="292975"/>
            </a:xfrm>
            <a:custGeom>
              <a:rect b="b" l="l" r="r" t="t"/>
              <a:pathLst>
                <a:path extrusionOk="0" h="11719" w="10961">
                  <a:moveTo>
                    <a:pt x="2325" y="251"/>
                  </a:moveTo>
                  <a:cubicBezTo>
                    <a:pt x="2327" y="251"/>
                    <a:pt x="2329" y="251"/>
                    <a:pt x="2331" y="251"/>
                  </a:cubicBezTo>
                  <a:cubicBezTo>
                    <a:pt x="2353" y="253"/>
                    <a:pt x="2356" y="355"/>
                    <a:pt x="2338" y="479"/>
                  </a:cubicBezTo>
                  <a:lnTo>
                    <a:pt x="2306" y="702"/>
                  </a:lnTo>
                  <a:lnTo>
                    <a:pt x="2982" y="1521"/>
                  </a:lnTo>
                  <a:cubicBezTo>
                    <a:pt x="3654" y="2337"/>
                    <a:pt x="3659" y="2342"/>
                    <a:pt x="3891" y="2444"/>
                  </a:cubicBezTo>
                  <a:cubicBezTo>
                    <a:pt x="4020" y="2501"/>
                    <a:pt x="4345" y="2690"/>
                    <a:pt x="4616" y="2865"/>
                  </a:cubicBezTo>
                  <a:cubicBezTo>
                    <a:pt x="4885" y="3041"/>
                    <a:pt x="5419" y="3361"/>
                    <a:pt x="5799" y="3576"/>
                  </a:cubicBezTo>
                  <a:cubicBezTo>
                    <a:pt x="6180" y="3791"/>
                    <a:pt x="6633" y="4055"/>
                    <a:pt x="6802" y="4162"/>
                  </a:cubicBezTo>
                  <a:cubicBezTo>
                    <a:pt x="7311" y="4482"/>
                    <a:pt x="7630" y="4667"/>
                    <a:pt x="7691" y="4675"/>
                  </a:cubicBezTo>
                  <a:cubicBezTo>
                    <a:pt x="7723" y="4679"/>
                    <a:pt x="7763" y="4703"/>
                    <a:pt x="7783" y="4728"/>
                  </a:cubicBezTo>
                  <a:cubicBezTo>
                    <a:pt x="7802" y="4754"/>
                    <a:pt x="7953" y="4844"/>
                    <a:pt x="8122" y="4931"/>
                  </a:cubicBezTo>
                  <a:cubicBezTo>
                    <a:pt x="8288" y="5018"/>
                    <a:pt x="8573" y="5173"/>
                    <a:pt x="8749" y="5274"/>
                  </a:cubicBezTo>
                  <a:cubicBezTo>
                    <a:pt x="8925" y="5377"/>
                    <a:pt x="9233" y="5545"/>
                    <a:pt x="9426" y="5645"/>
                  </a:cubicBezTo>
                  <a:cubicBezTo>
                    <a:pt x="9856" y="5868"/>
                    <a:pt x="10429" y="6249"/>
                    <a:pt x="10525" y="6374"/>
                  </a:cubicBezTo>
                  <a:cubicBezTo>
                    <a:pt x="10632" y="6514"/>
                    <a:pt x="10695" y="6845"/>
                    <a:pt x="10633" y="6946"/>
                  </a:cubicBezTo>
                  <a:cubicBezTo>
                    <a:pt x="10405" y="7322"/>
                    <a:pt x="9981" y="7768"/>
                    <a:pt x="9220" y="8430"/>
                  </a:cubicBezTo>
                  <a:cubicBezTo>
                    <a:pt x="8910" y="8701"/>
                    <a:pt x="8615" y="8965"/>
                    <a:pt x="8566" y="9019"/>
                  </a:cubicBezTo>
                  <a:cubicBezTo>
                    <a:pt x="8517" y="9071"/>
                    <a:pt x="8177" y="9358"/>
                    <a:pt x="7808" y="9660"/>
                  </a:cubicBezTo>
                  <a:cubicBezTo>
                    <a:pt x="7440" y="9961"/>
                    <a:pt x="6838" y="10467"/>
                    <a:pt x="6467" y="10787"/>
                  </a:cubicBezTo>
                  <a:cubicBezTo>
                    <a:pt x="5846" y="11324"/>
                    <a:pt x="5664" y="11461"/>
                    <a:pt x="5450" y="11461"/>
                  </a:cubicBezTo>
                  <a:cubicBezTo>
                    <a:pt x="5400" y="11461"/>
                    <a:pt x="5348" y="11453"/>
                    <a:pt x="5289" y="11442"/>
                  </a:cubicBezTo>
                  <a:cubicBezTo>
                    <a:pt x="5181" y="11421"/>
                    <a:pt x="5086" y="11395"/>
                    <a:pt x="5075" y="11382"/>
                  </a:cubicBezTo>
                  <a:cubicBezTo>
                    <a:pt x="5063" y="11369"/>
                    <a:pt x="4991" y="11304"/>
                    <a:pt x="4912" y="11234"/>
                  </a:cubicBezTo>
                  <a:cubicBezTo>
                    <a:pt x="4648" y="11005"/>
                    <a:pt x="4350" y="10313"/>
                    <a:pt x="4099" y="9345"/>
                  </a:cubicBezTo>
                  <a:cubicBezTo>
                    <a:pt x="4049" y="9159"/>
                    <a:pt x="3982" y="8925"/>
                    <a:pt x="3949" y="8831"/>
                  </a:cubicBezTo>
                  <a:cubicBezTo>
                    <a:pt x="3916" y="8737"/>
                    <a:pt x="3839" y="8501"/>
                    <a:pt x="3778" y="8308"/>
                  </a:cubicBezTo>
                  <a:cubicBezTo>
                    <a:pt x="3717" y="8116"/>
                    <a:pt x="3645" y="7888"/>
                    <a:pt x="3617" y="7805"/>
                  </a:cubicBezTo>
                  <a:cubicBezTo>
                    <a:pt x="3589" y="7722"/>
                    <a:pt x="3549" y="7589"/>
                    <a:pt x="3529" y="7517"/>
                  </a:cubicBezTo>
                  <a:cubicBezTo>
                    <a:pt x="3509" y="7441"/>
                    <a:pt x="3454" y="7278"/>
                    <a:pt x="3407" y="7148"/>
                  </a:cubicBezTo>
                  <a:cubicBezTo>
                    <a:pt x="3360" y="7018"/>
                    <a:pt x="3297" y="6827"/>
                    <a:pt x="3264" y="6715"/>
                  </a:cubicBezTo>
                  <a:cubicBezTo>
                    <a:pt x="3079" y="6089"/>
                    <a:pt x="2916" y="5609"/>
                    <a:pt x="2772" y="5273"/>
                  </a:cubicBezTo>
                  <a:cubicBezTo>
                    <a:pt x="2718" y="5148"/>
                    <a:pt x="2654" y="4939"/>
                    <a:pt x="2631" y="4816"/>
                  </a:cubicBezTo>
                  <a:cubicBezTo>
                    <a:pt x="2607" y="4690"/>
                    <a:pt x="2523" y="4406"/>
                    <a:pt x="2441" y="4178"/>
                  </a:cubicBezTo>
                  <a:lnTo>
                    <a:pt x="2294" y="3767"/>
                  </a:lnTo>
                  <a:lnTo>
                    <a:pt x="1632" y="2949"/>
                  </a:lnTo>
                  <a:cubicBezTo>
                    <a:pt x="777" y="1891"/>
                    <a:pt x="715" y="1822"/>
                    <a:pt x="600" y="1822"/>
                  </a:cubicBezTo>
                  <a:cubicBezTo>
                    <a:pt x="597" y="1822"/>
                    <a:pt x="594" y="1822"/>
                    <a:pt x="590" y="1822"/>
                  </a:cubicBezTo>
                  <a:cubicBezTo>
                    <a:pt x="534" y="1823"/>
                    <a:pt x="460" y="1845"/>
                    <a:pt x="426" y="1872"/>
                  </a:cubicBezTo>
                  <a:cubicBezTo>
                    <a:pt x="413" y="1882"/>
                    <a:pt x="400" y="1886"/>
                    <a:pt x="386" y="1886"/>
                  </a:cubicBezTo>
                  <a:cubicBezTo>
                    <a:pt x="324" y="1886"/>
                    <a:pt x="259" y="1802"/>
                    <a:pt x="286" y="1730"/>
                  </a:cubicBezTo>
                  <a:cubicBezTo>
                    <a:pt x="313" y="1658"/>
                    <a:pt x="673" y="1324"/>
                    <a:pt x="884" y="1174"/>
                  </a:cubicBezTo>
                  <a:cubicBezTo>
                    <a:pt x="971" y="1112"/>
                    <a:pt x="1239" y="921"/>
                    <a:pt x="1480" y="749"/>
                  </a:cubicBezTo>
                  <a:cubicBezTo>
                    <a:pt x="1892" y="455"/>
                    <a:pt x="2238" y="251"/>
                    <a:pt x="2325" y="251"/>
                  </a:cubicBezTo>
                  <a:close/>
                  <a:moveTo>
                    <a:pt x="2332" y="0"/>
                  </a:moveTo>
                  <a:cubicBezTo>
                    <a:pt x="2228" y="0"/>
                    <a:pt x="1708" y="282"/>
                    <a:pt x="1513" y="444"/>
                  </a:cubicBezTo>
                  <a:cubicBezTo>
                    <a:pt x="1468" y="481"/>
                    <a:pt x="1185" y="687"/>
                    <a:pt x="887" y="900"/>
                  </a:cubicBezTo>
                  <a:cubicBezTo>
                    <a:pt x="588" y="1111"/>
                    <a:pt x="286" y="1354"/>
                    <a:pt x="217" y="1434"/>
                  </a:cubicBezTo>
                  <a:cubicBezTo>
                    <a:pt x="38" y="1645"/>
                    <a:pt x="1" y="1786"/>
                    <a:pt x="82" y="1946"/>
                  </a:cubicBezTo>
                  <a:cubicBezTo>
                    <a:pt x="151" y="2080"/>
                    <a:pt x="205" y="2135"/>
                    <a:pt x="303" y="2135"/>
                  </a:cubicBezTo>
                  <a:cubicBezTo>
                    <a:pt x="340" y="2135"/>
                    <a:pt x="383" y="2127"/>
                    <a:pt x="435" y="2112"/>
                  </a:cubicBezTo>
                  <a:cubicBezTo>
                    <a:pt x="473" y="2102"/>
                    <a:pt x="511" y="2097"/>
                    <a:pt x="544" y="2097"/>
                  </a:cubicBezTo>
                  <a:cubicBezTo>
                    <a:pt x="590" y="2097"/>
                    <a:pt x="628" y="2107"/>
                    <a:pt x="645" y="2126"/>
                  </a:cubicBezTo>
                  <a:cubicBezTo>
                    <a:pt x="672" y="2157"/>
                    <a:pt x="729" y="2219"/>
                    <a:pt x="771" y="2260"/>
                  </a:cubicBezTo>
                  <a:cubicBezTo>
                    <a:pt x="814" y="2301"/>
                    <a:pt x="1129" y="2694"/>
                    <a:pt x="1473" y="3136"/>
                  </a:cubicBezTo>
                  <a:cubicBezTo>
                    <a:pt x="2160" y="4016"/>
                    <a:pt x="2124" y="3949"/>
                    <a:pt x="2403" y="4899"/>
                  </a:cubicBezTo>
                  <a:cubicBezTo>
                    <a:pt x="2474" y="5143"/>
                    <a:pt x="2616" y="5577"/>
                    <a:pt x="2715" y="5858"/>
                  </a:cubicBezTo>
                  <a:cubicBezTo>
                    <a:pt x="3013" y="6697"/>
                    <a:pt x="3387" y="7832"/>
                    <a:pt x="3469" y="8143"/>
                  </a:cubicBezTo>
                  <a:cubicBezTo>
                    <a:pt x="3583" y="8574"/>
                    <a:pt x="3634" y="8729"/>
                    <a:pt x="3710" y="8871"/>
                  </a:cubicBezTo>
                  <a:cubicBezTo>
                    <a:pt x="3747" y="8942"/>
                    <a:pt x="3807" y="9133"/>
                    <a:pt x="3842" y="9299"/>
                  </a:cubicBezTo>
                  <a:cubicBezTo>
                    <a:pt x="3908" y="9604"/>
                    <a:pt x="3994" y="9898"/>
                    <a:pt x="4193" y="10497"/>
                  </a:cubicBezTo>
                  <a:cubicBezTo>
                    <a:pt x="4291" y="10791"/>
                    <a:pt x="4351" y="10900"/>
                    <a:pt x="4584" y="11203"/>
                  </a:cubicBezTo>
                  <a:cubicBezTo>
                    <a:pt x="4836" y="11532"/>
                    <a:pt x="4876" y="11569"/>
                    <a:pt x="5072" y="11647"/>
                  </a:cubicBezTo>
                  <a:cubicBezTo>
                    <a:pt x="5176" y="11687"/>
                    <a:pt x="5350" y="11718"/>
                    <a:pt x="5472" y="11718"/>
                  </a:cubicBezTo>
                  <a:cubicBezTo>
                    <a:pt x="5485" y="11718"/>
                    <a:pt x="5497" y="11718"/>
                    <a:pt x="5509" y="11717"/>
                  </a:cubicBezTo>
                  <a:cubicBezTo>
                    <a:pt x="5763" y="11701"/>
                    <a:pt x="5851" y="11641"/>
                    <a:pt x="6822" y="10816"/>
                  </a:cubicBezTo>
                  <a:cubicBezTo>
                    <a:pt x="7084" y="10592"/>
                    <a:pt x="7575" y="10184"/>
                    <a:pt x="7914" y="9905"/>
                  </a:cubicBezTo>
                  <a:cubicBezTo>
                    <a:pt x="8255" y="9626"/>
                    <a:pt x="8587" y="9346"/>
                    <a:pt x="8656" y="9278"/>
                  </a:cubicBezTo>
                  <a:cubicBezTo>
                    <a:pt x="8725" y="9212"/>
                    <a:pt x="8943" y="9019"/>
                    <a:pt x="9143" y="8847"/>
                  </a:cubicBezTo>
                  <a:cubicBezTo>
                    <a:pt x="10002" y="8104"/>
                    <a:pt x="10683" y="7430"/>
                    <a:pt x="10835" y="7173"/>
                  </a:cubicBezTo>
                  <a:cubicBezTo>
                    <a:pt x="10960" y="6961"/>
                    <a:pt x="10885" y="6412"/>
                    <a:pt x="10699" y="6172"/>
                  </a:cubicBezTo>
                  <a:cubicBezTo>
                    <a:pt x="10614" y="6062"/>
                    <a:pt x="9919" y="5612"/>
                    <a:pt x="9524" y="5413"/>
                  </a:cubicBezTo>
                  <a:cubicBezTo>
                    <a:pt x="9352" y="5326"/>
                    <a:pt x="9070" y="5172"/>
                    <a:pt x="8907" y="5076"/>
                  </a:cubicBezTo>
                  <a:cubicBezTo>
                    <a:pt x="8743" y="4978"/>
                    <a:pt x="8517" y="4856"/>
                    <a:pt x="8411" y="4804"/>
                  </a:cubicBezTo>
                  <a:cubicBezTo>
                    <a:pt x="8202" y="4704"/>
                    <a:pt x="7417" y="4250"/>
                    <a:pt x="6897" y="3929"/>
                  </a:cubicBezTo>
                  <a:cubicBezTo>
                    <a:pt x="6725" y="3824"/>
                    <a:pt x="6279" y="3563"/>
                    <a:pt x="5911" y="3355"/>
                  </a:cubicBezTo>
                  <a:cubicBezTo>
                    <a:pt x="5544" y="3145"/>
                    <a:pt x="5081" y="2873"/>
                    <a:pt x="4891" y="2751"/>
                  </a:cubicBezTo>
                  <a:cubicBezTo>
                    <a:pt x="4700" y="2629"/>
                    <a:pt x="4401" y="2455"/>
                    <a:pt x="4228" y="2363"/>
                  </a:cubicBezTo>
                  <a:cubicBezTo>
                    <a:pt x="3886" y="2184"/>
                    <a:pt x="3612" y="1936"/>
                    <a:pt x="3252" y="1482"/>
                  </a:cubicBezTo>
                  <a:cubicBezTo>
                    <a:pt x="3127" y="1324"/>
                    <a:pt x="2922" y="1076"/>
                    <a:pt x="2795" y="931"/>
                  </a:cubicBezTo>
                  <a:lnTo>
                    <a:pt x="2566" y="668"/>
                  </a:lnTo>
                  <a:lnTo>
                    <a:pt x="2600" y="467"/>
                  </a:lnTo>
                  <a:cubicBezTo>
                    <a:pt x="2628" y="307"/>
                    <a:pt x="2614" y="241"/>
                    <a:pt x="2534" y="136"/>
                  </a:cubicBezTo>
                  <a:cubicBezTo>
                    <a:pt x="2470" y="55"/>
                    <a:pt x="2396" y="3"/>
                    <a:pt x="2335" y="0"/>
                  </a:cubicBezTo>
                  <a:cubicBezTo>
                    <a:pt x="2334" y="0"/>
                    <a:pt x="2333" y="0"/>
                    <a:pt x="2332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4"/>
            <p:cNvSpPr/>
            <p:nvPr/>
          </p:nvSpPr>
          <p:spPr>
            <a:xfrm>
              <a:off x="3734450" y="3114550"/>
              <a:ext cx="52850" cy="69075"/>
            </a:xfrm>
            <a:custGeom>
              <a:rect b="b" l="l" r="r" t="t"/>
              <a:pathLst>
                <a:path extrusionOk="0" h="2763" w="2114">
                  <a:moveTo>
                    <a:pt x="83" y="0"/>
                  </a:moveTo>
                  <a:cubicBezTo>
                    <a:pt x="80" y="0"/>
                    <a:pt x="77" y="1"/>
                    <a:pt x="74" y="2"/>
                  </a:cubicBezTo>
                  <a:cubicBezTo>
                    <a:pt x="52" y="10"/>
                    <a:pt x="22" y="44"/>
                    <a:pt x="12" y="71"/>
                  </a:cubicBezTo>
                  <a:cubicBezTo>
                    <a:pt x="0" y="106"/>
                    <a:pt x="165" y="351"/>
                    <a:pt x="462" y="744"/>
                  </a:cubicBezTo>
                  <a:cubicBezTo>
                    <a:pt x="720" y="1085"/>
                    <a:pt x="1021" y="1490"/>
                    <a:pt x="1131" y="1645"/>
                  </a:cubicBezTo>
                  <a:cubicBezTo>
                    <a:pt x="1609" y="2319"/>
                    <a:pt x="1925" y="2733"/>
                    <a:pt x="1976" y="2753"/>
                  </a:cubicBezTo>
                  <a:cubicBezTo>
                    <a:pt x="1993" y="2759"/>
                    <a:pt x="2009" y="2762"/>
                    <a:pt x="2023" y="2762"/>
                  </a:cubicBezTo>
                  <a:cubicBezTo>
                    <a:pt x="2092" y="2762"/>
                    <a:pt x="2113" y="2686"/>
                    <a:pt x="2059" y="2589"/>
                  </a:cubicBezTo>
                  <a:cubicBezTo>
                    <a:pt x="2026" y="2530"/>
                    <a:pt x="2001" y="2503"/>
                    <a:pt x="1975" y="2503"/>
                  </a:cubicBezTo>
                  <a:cubicBezTo>
                    <a:pt x="1964" y="2503"/>
                    <a:pt x="1953" y="2508"/>
                    <a:pt x="1941" y="2517"/>
                  </a:cubicBezTo>
                  <a:cubicBezTo>
                    <a:pt x="1924" y="2529"/>
                    <a:pt x="1913" y="2536"/>
                    <a:pt x="1907" y="2536"/>
                  </a:cubicBezTo>
                  <a:cubicBezTo>
                    <a:pt x="1897" y="2536"/>
                    <a:pt x="1902" y="2518"/>
                    <a:pt x="1919" y="2477"/>
                  </a:cubicBezTo>
                  <a:cubicBezTo>
                    <a:pt x="1945" y="2413"/>
                    <a:pt x="1914" y="2351"/>
                    <a:pt x="1756" y="2157"/>
                  </a:cubicBezTo>
                  <a:cubicBezTo>
                    <a:pt x="1649" y="2023"/>
                    <a:pt x="1405" y="1692"/>
                    <a:pt x="1214" y="1419"/>
                  </a:cubicBezTo>
                  <a:cubicBezTo>
                    <a:pt x="1023" y="1147"/>
                    <a:pt x="766" y="781"/>
                    <a:pt x="642" y="604"/>
                  </a:cubicBezTo>
                  <a:cubicBezTo>
                    <a:pt x="406" y="265"/>
                    <a:pt x="160" y="0"/>
                    <a:pt x="83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4"/>
            <p:cNvSpPr/>
            <p:nvPr/>
          </p:nvSpPr>
          <p:spPr>
            <a:xfrm>
              <a:off x="3790875" y="3170900"/>
              <a:ext cx="160175" cy="170425"/>
            </a:xfrm>
            <a:custGeom>
              <a:rect b="b" l="l" r="r" t="t"/>
              <a:pathLst>
                <a:path extrusionOk="0" h="6817" w="6407">
                  <a:moveTo>
                    <a:pt x="2160" y="262"/>
                  </a:moveTo>
                  <a:lnTo>
                    <a:pt x="2447" y="434"/>
                  </a:lnTo>
                  <a:cubicBezTo>
                    <a:pt x="2930" y="725"/>
                    <a:pt x="3450" y="1066"/>
                    <a:pt x="3752" y="1289"/>
                  </a:cubicBezTo>
                  <a:cubicBezTo>
                    <a:pt x="4445" y="1802"/>
                    <a:pt x="5299" y="2338"/>
                    <a:pt x="5598" y="2448"/>
                  </a:cubicBezTo>
                  <a:cubicBezTo>
                    <a:pt x="5721" y="2493"/>
                    <a:pt x="5848" y="2577"/>
                    <a:pt x="5917" y="2656"/>
                  </a:cubicBezTo>
                  <a:lnTo>
                    <a:pt x="6030" y="2789"/>
                  </a:lnTo>
                  <a:lnTo>
                    <a:pt x="5893" y="2968"/>
                  </a:lnTo>
                  <a:cubicBezTo>
                    <a:pt x="5792" y="3100"/>
                    <a:pt x="5735" y="3170"/>
                    <a:pt x="5705" y="3170"/>
                  </a:cubicBezTo>
                  <a:cubicBezTo>
                    <a:pt x="5670" y="3170"/>
                    <a:pt x="5674" y="3068"/>
                    <a:pt x="5692" y="2848"/>
                  </a:cubicBezTo>
                  <a:cubicBezTo>
                    <a:pt x="5718" y="2532"/>
                    <a:pt x="5713" y="2516"/>
                    <a:pt x="5597" y="2511"/>
                  </a:cubicBezTo>
                  <a:cubicBezTo>
                    <a:pt x="5597" y="2511"/>
                    <a:pt x="5596" y="2511"/>
                    <a:pt x="5596" y="2511"/>
                  </a:cubicBezTo>
                  <a:cubicBezTo>
                    <a:pt x="5527" y="2511"/>
                    <a:pt x="5505" y="2577"/>
                    <a:pt x="5477" y="2883"/>
                  </a:cubicBezTo>
                  <a:cubicBezTo>
                    <a:pt x="5456" y="3090"/>
                    <a:pt x="5454" y="3275"/>
                    <a:pt x="5471" y="3300"/>
                  </a:cubicBezTo>
                  <a:cubicBezTo>
                    <a:pt x="5488" y="3323"/>
                    <a:pt x="5492" y="3354"/>
                    <a:pt x="5479" y="3366"/>
                  </a:cubicBezTo>
                  <a:cubicBezTo>
                    <a:pt x="5466" y="3380"/>
                    <a:pt x="5430" y="3416"/>
                    <a:pt x="5394" y="3451"/>
                  </a:cubicBezTo>
                  <a:cubicBezTo>
                    <a:pt x="5013" y="3839"/>
                    <a:pt x="4635" y="4192"/>
                    <a:pt x="4601" y="4192"/>
                  </a:cubicBezTo>
                  <a:cubicBezTo>
                    <a:pt x="4601" y="4192"/>
                    <a:pt x="4601" y="4192"/>
                    <a:pt x="4601" y="4192"/>
                  </a:cubicBezTo>
                  <a:cubicBezTo>
                    <a:pt x="4583" y="4190"/>
                    <a:pt x="4586" y="4032"/>
                    <a:pt x="4609" y="3848"/>
                  </a:cubicBezTo>
                  <a:cubicBezTo>
                    <a:pt x="4641" y="3598"/>
                    <a:pt x="4631" y="3478"/>
                    <a:pt x="4577" y="3478"/>
                  </a:cubicBezTo>
                  <a:cubicBezTo>
                    <a:pt x="4563" y="3478"/>
                    <a:pt x="4547" y="3486"/>
                    <a:pt x="4528" y="3501"/>
                  </a:cubicBezTo>
                  <a:cubicBezTo>
                    <a:pt x="4490" y="3531"/>
                    <a:pt x="4393" y="4306"/>
                    <a:pt x="4423" y="4346"/>
                  </a:cubicBezTo>
                  <a:cubicBezTo>
                    <a:pt x="4455" y="4386"/>
                    <a:pt x="3136" y="5756"/>
                    <a:pt x="2677" y="6157"/>
                  </a:cubicBezTo>
                  <a:cubicBezTo>
                    <a:pt x="2489" y="6323"/>
                    <a:pt x="2078" y="6554"/>
                    <a:pt x="1950" y="6568"/>
                  </a:cubicBezTo>
                  <a:cubicBezTo>
                    <a:pt x="1948" y="6568"/>
                    <a:pt x="1947" y="6568"/>
                    <a:pt x="1945" y="6568"/>
                  </a:cubicBezTo>
                  <a:cubicBezTo>
                    <a:pt x="1873" y="6568"/>
                    <a:pt x="1765" y="6431"/>
                    <a:pt x="1749" y="6317"/>
                  </a:cubicBezTo>
                  <a:cubicBezTo>
                    <a:pt x="1743" y="6271"/>
                    <a:pt x="1664" y="6060"/>
                    <a:pt x="1576" y="5853"/>
                  </a:cubicBezTo>
                  <a:cubicBezTo>
                    <a:pt x="1488" y="5646"/>
                    <a:pt x="1416" y="5417"/>
                    <a:pt x="1416" y="5348"/>
                  </a:cubicBezTo>
                  <a:cubicBezTo>
                    <a:pt x="1419" y="5047"/>
                    <a:pt x="1467" y="4457"/>
                    <a:pt x="1534" y="3880"/>
                  </a:cubicBezTo>
                  <a:cubicBezTo>
                    <a:pt x="1582" y="3469"/>
                    <a:pt x="1586" y="3239"/>
                    <a:pt x="1548" y="3215"/>
                  </a:cubicBezTo>
                  <a:cubicBezTo>
                    <a:pt x="1523" y="3200"/>
                    <a:pt x="1498" y="3192"/>
                    <a:pt x="1481" y="3192"/>
                  </a:cubicBezTo>
                  <a:cubicBezTo>
                    <a:pt x="1475" y="3192"/>
                    <a:pt x="1469" y="3193"/>
                    <a:pt x="1465" y="3196"/>
                  </a:cubicBezTo>
                  <a:cubicBezTo>
                    <a:pt x="1444" y="3214"/>
                    <a:pt x="1311" y="4317"/>
                    <a:pt x="1282" y="4725"/>
                  </a:cubicBezTo>
                  <a:cubicBezTo>
                    <a:pt x="1274" y="4839"/>
                    <a:pt x="1256" y="4936"/>
                    <a:pt x="1243" y="4936"/>
                  </a:cubicBezTo>
                  <a:cubicBezTo>
                    <a:pt x="1243" y="4936"/>
                    <a:pt x="1243" y="4936"/>
                    <a:pt x="1243" y="4936"/>
                  </a:cubicBezTo>
                  <a:cubicBezTo>
                    <a:pt x="1231" y="4935"/>
                    <a:pt x="1180" y="4811"/>
                    <a:pt x="1133" y="4666"/>
                  </a:cubicBezTo>
                  <a:cubicBezTo>
                    <a:pt x="1064" y="4457"/>
                    <a:pt x="1060" y="4400"/>
                    <a:pt x="1118" y="4400"/>
                  </a:cubicBezTo>
                  <a:cubicBezTo>
                    <a:pt x="1118" y="4400"/>
                    <a:pt x="1119" y="4400"/>
                    <a:pt x="1119" y="4400"/>
                  </a:cubicBezTo>
                  <a:cubicBezTo>
                    <a:pt x="1120" y="4400"/>
                    <a:pt x="1121" y="4400"/>
                    <a:pt x="1122" y="4400"/>
                  </a:cubicBezTo>
                  <a:cubicBezTo>
                    <a:pt x="1201" y="4400"/>
                    <a:pt x="1221" y="4299"/>
                    <a:pt x="1254" y="3717"/>
                  </a:cubicBezTo>
                  <a:cubicBezTo>
                    <a:pt x="1263" y="3558"/>
                    <a:pt x="1301" y="3167"/>
                    <a:pt x="1336" y="2848"/>
                  </a:cubicBezTo>
                  <a:cubicBezTo>
                    <a:pt x="1387" y="2397"/>
                    <a:pt x="1381" y="2175"/>
                    <a:pt x="1319" y="2175"/>
                  </a:cubicBezTo>
                  <a:cubicBezTo>
                    <a:pt x="1311" y="2175"/>
                    <a:pt x="1301" y="2179"/>
                    <a:pt x="1291" y="2187"/>
                  </a:cubicBezTo>
                  <a:cubicBezTo>
                    <a:pt x="1253" y="2217"/>
                    <a:pt x="1102" y="3487"/>
                    <a:pt x="1086" y="3915"/>
                  </a:cubicBezTo>
                  <a:cubicBezTo>
                    <a:pt x="1080" y="4106"/>
                    <a:pt x="1063" y="4264"/>
                    <a:pt x="1051" y="4264"/>
                  </a:cubicBezTo>
                  <a:cubicBezTo>
                    <a:pt x="1051" y="4264"/>
                    <a:pt x="1051" y="4264"/>
                    <a:pt x="1051" y="4264"/>
                  </a:cubicBezTo>
                  <a:cubicBezTo>
                    <a:pt x="1038" y="4263"/>
                    <a:pt x="971" y="4092"/>
                    <a:pt x="902" y="3885"/>
                  </a:cubicBezTo>
                  <a:cubicBezTo>
                    <a:pt x="798" y="3571"/>
                    <a:pt x="784" y="3457"/>
                    <a:pt x="817" y="3193"/>
                  </a:cubicBezTo>
                  <a:cubicBezTo>
                    <a:pt x="881" y="2680"/>
                    <a:pt x="901" y="1770"/>
                    <a:pt x="849" y="1703"/>
                  </a:cubicBezTo>
                  <a:cubicBezTo>
                    <a:pt x="829" y="1676"/>
                    <a:pt x="809" y="1664"/>
                    <a:pt x="790" y="1664"/>
                  </a:cubicBezTo>
                  <a:cubicBezTo>
                    <a:pt x="741" y="1664"/>
                    <a:pt x="705" y="1752"/>
                    <a:pt x="711" y="1887"/>
                  </a:cubicBezTo>
                  <a:cubicBezTo>
                    <a:pt x="715" y="1980"/>
                    <a:pt x="707" y="2296"/>
                    <a:pt x="693" y="2582"/>
                  </a:cubicBezTo>
                  <a:cubicBezTo>
                    <a:pt x="676" y="2928"/>
                    <a:pt x="653" y="3101"/>
                    <a:pt x="624" y="3101"/>
                  </a:cubicBezTo>
                  <a:cubicBezTo>
                    <a:pt x="611" y="3101"/>
                    <a:pt x="596" y="3066"/>
                    <a:pt x="581" y="2996"/>
                  </a:cubicBezTo>
                  <a:cubicBezTo>
                    <a:pt x="552" y="2866"/>
                    <a:pt x="426" y="2467"/>
                    <a:pt x="335" y="2214"/>
                  </a:cubicBezTo>
                  <a:lnTo>
                    <a:pt x="266" y="2024"/>
                  </a:lnTo>
                  <a:lnTo>
                    <a:pt x="600" y="1724"/>
                  </a:lnTo>
                  <a:cubicBezTo>
                    <a:pt x="784" y="1558"/>
                    <a:pt x="1127" y="1229"/>
                    <a:pt x="1363" y="990"/>
                  </a:cubicBezTo>
                  <a:cubicBezTo>
                    <a:pt x="1599" y="752"/>
                    <a:pt x="1874" y="490"/>
                    <a:pt x="1976" y="409"/>
                  </a:cubicBezTo>
                  <a:lnTo>
                    <a:pt x="2160" y="262"/>
                  </a:lnTo>
                  <a:close/>
                  <a:moveTo>
                    <a:pt x="2150" y="1"/>
                  </a:moveTo>
                  <a:cubicBezTo>
                    <a:pt x="2103" y="1"/>
                    <a:pt x="2040" y="26"/>
                    <a:pt x="2004" y="56"/>
                  </a:cubicBezTo>
                  <a:cubicBezTo>
                    <a:pt x="1967" y="90"/>
                    <a:pt x="1798" y="246"/>
                    <a:pt x="1624" y="406"/>
                  </a:cubicBezTo>
                  <a:cubicBezTo>
                    <a:pt x="1451" y="565"/>
                    <a:pt x="1244" y="772"/>
                    <a:pt x="1163" y="866"/>
                  </a:cubicBezTo>
                  <a:cubicBezTo>
                    <a:pt x="993" y="1063"/>
                    <a:pt x="178" y="1796"/>
                    <a:pt x="102" y="1820"/>
                  </a:cubicBezTo>
                  <a:cubicBezTo>
                    <a:pt x="1" y="1852"/>
                    <a:pt x="8" y="1969"/>
                    <a:pt x="141" y="2370"/>
                  </a:cubicBezTo>
                  <a:cubicBezTo>
                    <a:pt x="214" y="2596"/>
                    <a:pt x="334" y="2970"/>
                    <a:pt x="404" y="3200"/>
                  </a:cubicBezTo>
                  <a:cubicBezTo>
                    <a:pt x="476" y="3430"/>
                    <a:pt x="566" y="3680"/>
                    <a:pt x="603" y="3755"/>
                  </a:cubicBezTo>
                  <a:cubicBezTo>
                    <a:pt x="642" y="3830"/>
                    <a:pt x="673" y="3916"/>
                    <a:pt x="674" y="3946"/>
                  </a:cubicBezTo>
                  <a:cubicBezTo>
                    <a:pt x="674" y="3976"/>
                    <a:pt x="730" y="4190"/>
                    <a:pt x="800" y="4421"/>
                  </a:cubicBezTo>
                  <a:cubicBezTo>
                    <a:pt x="869" y="4653"/>
                    <a:pt x="946" y="4914"/>
                    <a:pt x="971" y="5002"/>
                  </a:cubicBezTo>
                  <a:cubicBezTo>
                    <a:pt x="1100" y="5462"/>
                    <a:pt x="1634" y="6688"/>
                    <a:pt x="1742" y="6774"/>
                  </a:cubicBezTo>
                  <a:cubicBezTo>
                    <a:pt x="1778" y="6803"/>
                    <a:pt x="1829" y="6816"/>
                    <a:pt x="1890" y="6816"/>
                  </a:cubicBezTo>
                  <a:cubicBezTo>
                    <a:pt x="2089" y="6816"/>
                    <a:pt x="2403" y="6671"/>
                    <a:pt x="2728" y="6418"/>
                  </a:cubicBezTo>
                  <a:cubicBezTo>
                    <a:pt x="2993" y="6212"/>
                    <a:pt x="3827" y="5408"/>
                    <a:pt x="4148" y="5050"/>
                  </a:cubicBezTo>
                  <a:cubicBezTo>
                    <a:pt x="4236" y="4951"/>
                    <a:pt x="4569" y="4618"/>
                    <a:pt x="4884" y="4313"/>
                  </a:cubicBezTo>
                  <a:cubicBezTo>
                    <a:pt x="5199" y="4008"/>
                    <a:pt x="5464" y="3741"/>
                    <a:pt x="5471" y="3723"/>
                  </a:cubicBezTo>
                  <a:cubicBezTo>
                    <a:pt x="5479" y="3705"/>
                    <a:pt x="5614" y="3575"/>
                    <a:pt x="5773" y="3438"/>
                  </a:cubicBezTo>
                  <a:cubicBezTo>
                    <a:pt x="5931" y="3299"/>
                    <a:pt x="6111" y="3124"/>
                    <a:pt x="6173" y="3048"/>
                  </a:cubicBezTo>
                  <a:cubicBezTo>
                    <a:pt x="6406" y="2760"/>
                    <a:pt x="6281" y="2511"/>
                    <a:pt x="5776" y="2258"/>
                  </a:cubicBezTo>
                  <a:cubicBezTo>
                    <a:pt x="5295" y="2017"/>
                    <a:pt x="5022" y="1854"/>
                    <a:pt x="4462" y="1477"/>
                  </a:cubicBezTo>
                  <a:cubicBezTo>
                    <a:pt x="4182" y="1288"/>
                    <a:pt x="3926" y="1118"/>
                    <a:pt x="3892" y="1099"/>
                  </a:cubicBezTo>
                  <a:cubicBezTo>
                    <a:pt x="3858" y="1080"/>
                    <a:pt x="3804" y="1040"/>
                    <a:pt x="3766" y="1007"/>
                  </a:cubicBezTo>
                  <a:cubicBezTo>
                    <a:pt x="3496" y="770"/>
                    <a:pt x="2272" y="5"/>
                    <a:pt x="2155" y="1"/>
                  </a:cubicBezTo>
                  <a:cubicBezTo>
                    <a:pt x="2154" y="1"/>
                    <a:pt x="2152" y="1"/>
                    <a:pt x="2150" y="1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4"/>
            <p:cNvSpPr/>
            <p:nvPr/>
          </p:nvSpPr>
          <p:spPr>
            <a:xfrm>
              <a:off x="3839025" y="3191550"/>
              <a:ext cx="21425" cy="19325"/>
            </a:xfrm>
            <a:custGeom>
              <a:rect b="b" l="l" r="r" t="t"/>
              <a:pathLst>
                <a:path extrusionOk="0" h="773" w="857">
                  <a:moveTo>
                    <a:pt x="398" y="268"/>
                  </a:moveTo>
                  <a:cubicBezTo>
                    <a:pt x="429" y="268"/>
                    <a:pt x="457" y="287"/>
                    <a:pt x="488" y="328"/>
                  </a:cubicBezTo>
                  <a:cubicBezTo>
                    <a:pt x="541" y="397"/>
                    <a:pt x="538" y="429"/>
                    <a:pt x="470" y="494"/>
                  </a:cubicBezTo>
                  <a:cubicBezTo>
                    <a:pt x="434" y="529"/>
                    <a:pt x="410" y="546"/>
                    <a:pt x="388" y="546"/>
                  </a:cubicBezTo>
                  <a:cubicBezTo>
                    <a:pt x="367" y="546"/>
                    <a:pt x="348" y="529"/>
                    <a:pt x="321" y="495"/>
                  </a:cubicBezTo>
                  <a:cubicBezTo>
                    <a:pt x="243" y="394"/>
                    <a:pt x="250" y="339"/>
                    <a:pt x="346" y="285"/>
                  </a:cubicBezTo>
                  <a:cubicBezTo>
                    <a:pt x="365" y="274"/>
                    <a:pt x="382" y="268"/>
                    <a:pt x="398" y="268"/>
                  </a:cubicBezTo>
                  <a:close/>
                  <a:moveTo>
                    <a:pt x="448" y="0"/>
                  </a:moveTo>
                  <a:cubicBezTo>
                    <a:pt x="400" y="0"/>
                    <a:pt x="344" y="10"/>
                    <a:pt x="277" y="28"/>
                  </a:cubicBezTo>
                  <a:cubicBezTo>
                    <a:pt x="123" y="71"/>
                    <a:pt x="113" y="81"/>
                    <a:pt x="78" y="220"/>
                  </a:cubicBezTo>
                  <a:cubicBezTo>
                    <a:pt x="0" y="528"/>
                    <a:pt x="151" y="773"/>
                    <a:pt x="378" y="773"/>
                  </a:cubicBezTo>
                  <a:cubicBezTo>
                    <a:pt x="422" y="773"/>
                    <a:pt x="470" y="764"/>
                    <a:pt x="519" y="743"/>
                  </a:cubicBezTo>
                  <a:cubicBezTo>
                    <a:pt x="790" y="630"/>
                    <a:pt x="856" y="428"/>
                    <a:pt x="707" y="175"/>
                  </a:cubicBezTo>
                  <a:cubicBezTo>
                    <a:pt x="636" y="54"/>
                    <a:pt x="562" y="0"/>
                    <a:pt x="448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4"/>
            <p:cNvSpPr/>
            <p:nvPr/>
          </p:nvSpPr>
          <p:spPr>
            <a:xfrm>
              <a:off x="3835550" y="3222875"/>
              <a:ext cx="31325" cy="30575"/>
            </a:xfrm>
            <a:custGeom>
              <a:rect b="b" l="l" r="r" t="t"/>
              <a:pathLst>
                <a:path extrusionOk="0" h="1223" w="1253">
                  <a:moveTo>
                    <a:pt x="508" y="261"/>
                  </a:moveTo>
                  <a:cubicBezTo>
                    <a:pt x="531" y="261"/>
                    <a:pt x="555" y="264"/>
                    <a:pt x="583" y="269"/>
                  </a:cubicBezTo>
                  <a:cubicBezTo>
                    <a:pt x="973" y="337"/>
                    <a:pt x="1107" y="619"/>
                    <a:pt x="873" y="881"/>
                  </a:cubicBezTo>
                  <a:cubicBezTo>
                    <a:pt x="809" y="951"/>
                    <a:pt x="722" y="986"/>
                    <a:pt x="632" y="986"/>
                  </a:cubicBezTo>
                  <a:cubicBezTo>
                    <a:pt x="519" y="986"/>
                    <a:pt x="402" y="932"/>
                    <a:pt x="322" y="830"/>
                  </a:cubicBezTo>
                  <a:cubicBezTo>
                    <a:pt x="237" y="719"/>
                    <a:pt x="232" y="672"/>
                    <a:pt x="283" y="516"/>
                  </a:cubicBezTo>
                  <a:cubicBezTo>
                    <a:pt x="344" y="327"/>
                    <a:pt x="397" y="261"/>
                    <a:pt x="508" y="261"/>
                  </a:cubicBezTo>
                  <a:close/>
                  <a:moveTo>
                    <a:pt x="484" y="1"/>
                  </a:moveTo>
                  <a:cubicBezTo>
                    <a:pt x="466" y="1"/>
                    <a:pt x="448" y="2"/>
                    <a:pt x="432" y="4"/>
                  </a:cubicBezTo>
                  <a:cubicBezTo>
                    <a:pt x="291" y="25"/>
                    <a:pt x="131" y="152"/>
                    <a:pt x="69" y="293"/>
                  </a:cubicBezTo>
                  <a:cubicBezTo>
                    <a:pt x="1" y="449"/>
                    <a:pt x="24" y="790"/>
                    <a:pt x="114" y="956"/>
                  </a:cubicBezTo>
                  <a:cubicBezTo>
                    <a:pt x="202" y="1117"/>
                    <a:pt x="383" y="1210"/>
                    <a:pt x="637" y="1222"/>
                  </a:cubicBezTo>
                  <a:cubicBezTo>
                    <a:pt x="654" y="1223"/>
                    <a:pt x="670" y="1223"/>
                    <a:pt x="685" y="1223"/>
                  </a:cubicBezTo>
                  <a:cubicBezTo>
                    <a:pt x="809" y="1223"/>
                    <a:pt x="859" y="1194"/>
                    <a:pt x="1003" y="1064"/>
                  </a:cubicBezTo>
                  <a:cubicBezTo>
                    <a:pt x="1214" y="874"/>
                    <a:pt x="1253" y="756"/>
                    <a:pt x="1198" y="469"/>
                  </a:cubicBezTo>
                  <a:cubicBezTo>
                    <a:pt x="1174" y="342"/>
                    <a:pt x="1129" y="253"/>
                    <a:pt x="1056" y="189"/>
                  </a:cubicBezTo>
                  <a:cubicBezTo>
                    <a:pt x="950" y="93"/>
                    <a:pt x="658" y="1"/>
                    <a:pt x="484" y="1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4"/>
            <p:cNvSpPr/>
            <p:nvPr/>
          </p:nvSpPr>
          <p:spPr>
            <a:xfrm>
              <a:off x="3875050" y="3200925"/>
              <a:ext cx="5425" cy="22150"/>
            </a:xfrm>
            <a:custGeom>
              <a:rect b="b" l="l" r="r" t="t"/>
              <a:pathLst>
                <a:path extrusionOk="0" h="886" w="217">
                  <a:moveTo>
                    <a:pt x="128" y="0"/>
                  </a:moveTo>
                  <a:cubicBezTo>
                    <a:pt x="80" y="0"/>
                    <a:pt x="47" y="135"/>
                    <a:pt x="23" y="419"/>
                  </a:cubicBezTo>
                  <a:cubicBezTo>
                    <a:pt x="0" y="710"/>
                    <a:pt x="23" y="885"/>
                    <a:pt x="81" y="885"/>
                  </a:cubicBezTo>
                  <a:cubicBezTo>
                    <a:pt x="89" y="885"/>
                    <a:pt x="99" y="881"/>
                    <a:pt x="109" y="873"/>
                  </a:cubicBezTo>
                  <a:cubicBezTo>
                    <a:pt x="158" y="835"/>
                    <a:pt x="217" y="88"/>
                    <a:pt x="174" y="33"/>
                  </a:cubicBezTo>
                  <a:cubicBezTo>
                    <a:pt x="157" y="11"/>
                    <a:pt x="142" y="0"/>
                    <a:pt x="128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4"/>
            <p:cNvSpPr/>
            <p:nvPr/>
          </p:nvSpPr>
          <p:spPr>
            <a:xfrm>
              <a:off x="3884625" y="3209125"/>
              <a:ext cx="7025" cy="19625"/>
            </a:xfrm>
            <a:custGeom>
              <a:rect b="b" l="l" r="r" t="t"/>
              <a:pathLst>
                <a:path extrusionOk="0" h="785" w="281">
                  <a:moveTo>
                    <a:pt x="157" y="0"/>
                  </a:moveTo>
                  <a:cubicBezTo>
                    <a:pt x="153" y="0"/>
                    <a:pt x="150" y="1"/>
                    <a:pt x="148" y="4"/>
                  </a:cubicBezTo>
                  <a:cubicBezTo>
                    <a:pt x="134" y="16"/>
                    <a:pt x="93" y="192"/>
                    <a:pt x="56" y="399"/>
                  </a:cubicBezTo>
                  <a:cubicBezTo>
                    <a:pt x="0" y="710"/>
                    <a:pt x="4" y="774"/>
                    <a:pt x="70" y="783"/>
                  </a:cubicBezTo>
                  <a:cubicBezTo>
                    <a:pt x="79" y="784"/>
                    <a:pt x="88" y="785"/>
                    <a:pt x="95" y="785"/>
                  </a:cubicBezTo>
                  <a:cubicBezTo>
                    <a:pt x="140" y="785"/>
                    <a:pt x="151" y="760"/>
                    <a:pt x="149" y="685"/>
                  </a:cubicBezTo>
                  <a:cubicBezTo>
                    <a:pt x="147" y="624"/>
                    <a:pt x="158" y="577"/>
                    <a:pt x="174" y="575"/>
                  </a:cubicBezTo>
                  <a:cubicBezTo>
                    <a:pt x="235" y="570"/>
                    <a:pt x="280" y="121"/>
                    <a:pt x="228" y="53"/>
                  </a:cubicBezTo>
                  <a:cubicBezTo>
                    <a:pt x="203" y="22"/>
                    <a:pt x="174" y="0"/>
                    <a:pt x="157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4"/>
            <p:cNvSpPr/>
            <p:nvPr/>
          </p:nvSpPr>
          <p:spPr>
            <a:xfrm>
              <a:off x="3836550" y="3250850"/>
              <a:ext cx="30100" cy="53450"/>
            </a:xfrm>
            <a:custGeom>
              <a:rect b="b" l="l" r="r" t="t"/>
              <a:pathLst>
                <a:path extrusionOk="0" h="2138" w="1204">
                  <a:moveTo>
                    <a:pt x="641" y="1267"/>
                  </a:moveTo>
                  <a:cubicBezTo>
                    <a:pt x="652" y="1267"/>
                    <a:pt x="662" y="1268"/>
                    <a:pt x="672" y="1269"/>
                  </a:cubicBezTo>
                  <a:cubicBezTo>
                    <a:pt x="795" y="1287"/>
                    <a:pt x="934" y="1420"/>
                    <a:pt x="944" y="1532"/>
                  </a:cubicBezTo>
                  <a:cubicBezTo>
                    <a:pt x="950" y="1606"/>
                    <a:pt x="783" y="1833"/>
                    <a:pt x="699" y="1866"/>
                  </a:cubicBezTo>
                  <a:cubicBezTo>
                    <a:pt x="670" y="1876"/>
                    <a:pt x="623" y="1881"/>
                    <a:pt x="572" y="1881"/>
                  </a:cubicBezTo>
                  <a:cubicBezTo>
                    <a:pt x="477" y="1881"/>
                    <a:pt x="371" y="1865"/>
                    <a:pt x="352" y="1840"/>
                  </a:cubicBezTo>
                  <a:cubicBezTo>
                    <a:pt x="305" y="1780"/>
                    <a:pt x="401" y="1373"/>
                    <a:pt x="475" y="1314"/>
                  </a:cubicBezTo>
                  <a:cubicBezTo>
                    <a:pt x="510" y="1286"/>
                    <a:pt x="580" y="1267"/>
                    <a:pt x="641" y="1267"/>
                  </a:cubicBezTo>
                  <a:close/>
                  <a:moveTo>
                    <a:pt x="1059" y="1"/>
                  </a:moveTo>
                  <a:cubicBezTo>
                    <a:pt x="1048" y="1"/>
                    <a:pt x="1035" y="7"/>
                    <a:pt x="1020" y="18"/>
                  </a:cubicBezTo>
                  <a:cubicBezTo>
                    <a:pt x="1006" y="29"/>
                    <a:pt x="980" y="153"/>
                    <a:pt x="963" y="296"/>
                  </a:cubicBezTo>
                  <a:cubicBezTo>
                    <a:pt x="945" y="439"/>
                    <a:pt x="919" y="667"/>
                    <a:pt x="904" y="807"/>
                  </a:cubicBezTo>
                  <a:lnTo>
                    <a:pt x="876" y="1060"/>
                  </a:lnTo>
                  <a:lnTo>
                    <a:pt x="685" y="1048"/>
                  </a:lnTo>
                  <a:cubicBezTo>
                    <a:pt x="666" y="1047"/>
                    <a:pt x="648" y="1047"/>
                    <a:pt x="630" y="1047"/>
                  </a:cubicBezTo>
                  <a:cubicBezTo>
                    <a:pt x="394" y="1047"/>
                    <a:pt x="241" y="1145"/>
                    <a:pt x="140" y="1358"/>
                  </a:cubicBezTo>
                  <a:cubicBezTo>
                    <a:pt x="0" y="1654"/>
                    <a:pt x="138" y="2066"/>
                    <a:pt x="396" y="2123"/>
                  </a:cubicBezTo>
                  <a:cubicBezTo>
                    <a:pt x="442" y="2133"/>
                    <a:pt x="488" y="2138"/>
                    <a:pt x="533" y="2138"/>
                  </a:cubicBezTo>
                  <a:cubicBezTo>
                    <a:pt x="774" y="2138"/>
                    <a:pt x="992" y="1997"/>
                    <a:pt x="1105" y="1759"/>
                  </a:cubicBezTo>
                  <a:cubicBezTo>
                    <a:pt x="1203" y="1550"/>
                    <a:pt x="1201" y="1386"/>
                    <a:pt x="1098" y="1252"/>
                  </a:cubicBezTo>
                  <a:cubicBezTo>
                    <a:pt x="1038" y="1175"/>
                    <a:pt x="1035" y="1035"/>
                    <a:pt x="1083" y="593"/>
                  </a:cubicBezTo>
                  <a:cubicBezTo>
                    <a:pt x="1128" y="181"/>
                    <a:pt x="1122" y="1"/>
                    <a:pt x="1059" y="1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4"/>
            <p:cNvSpPr/>
            <p:nvPr/>
          </p:nvSpPr>
          <p:spPr>
            <a:xfrm>
              <a:off x="3884425" y="3236050"/>
              <a:ext cx="22575" cy="20250"/>
            </a:xfrm>
            <a:custGeom>
              <a:rect b="b" l="l" r="r" t="t"/>
              <a:pathLst>
                <a:path extrusionOk="0" h="810" w="903">
                  <a:moveTo>
                    <a:pt x="422" y="247"/>
                  </a:moveTo>
                  <a:cubicBezTo>
                    <a:pt x="435" y="247"/>
                    <a:pt x="448" y="248"/>
                    <a:pt x="461" y="251"/>
                  </a:cubicBezTo>
                  <a:cubicBezTo>
                    <a:pt x="577" y="278"/>
                    <a:pt x="589" y="414"/>
                    <a:pt x="487" y="515"/>
                  </a:cubicBezTo>
                  <a:cubicBezTo>
                    <a:pt x="443" y="558"/>
                    <a:pt x="396" y="578"/>
                    <a:pt x="354" y="578"/>
                  </a:cubicBezTo>
                  <a:cubicBezTo>
                    <a:pt x="293" y="578"/>
                    <a:pt x="243" y="535"/>
                    <a:pt x="231" y="456"/>
                  </a:cubicBezTo>
                  <a:cubicBezTo>
                    <a:pt x="213" y="349"/>
                    <a:pt x="313" y="247"/>
                    <a:pt x="422" y="247"/>
                  </a:cubicBezTo>
                  <a:close/>
                  <a:moveTo>
                    <a:pt x="464" y="1"/>
                  </a:moveTo>
                  <a:cubicBezTo>
                    <a:pt x="435" y="1"/>
                    <a:pt x="402" y="3"/>
                    <a:pt x="363" y="7"/>
                  </a:cubicBezTo>
                  <a:cubicBezTo>
                    <a:pt x="213" y="22"/>
                    <a:pt x="133" y="72"/>
                    <a:pt x="57" y="202"/>
                  </a:cubicBezTo>
                  <a:cubicBezTo>
                    <a:pt x="1" y="296"/>
                    <a:pt x="30" y="617"/>
                    <a:pt x="102" y="711"/>
                  </a:cubicBezTo>
                  <a:cubicBezTo>
                    <a:pt x="152" y="774"/>
                    <a:pt x="260" y="810"/>
                    <a:pt x="369" y="810"/>
                  </a:cubicBezTo>
                  <a:cubicBezTo>
                    <a:pt x="435" y="810"/>
                    <a:pt x="503" y="797"/>
                    <a:pt x="557" y="769"/>
                  </a:cubicBezTo>
                  <a:cubicBezTo>
                    <a:pt x="830" y="630"/>
                    <a:pt x="902" y="248"/>
                    <a:pt x="689" y="85"/>
                  </a:cubicBezTo>
                  <a:cubicBezTo>
                    <a:pt x="608" y="23"/>
                    <a:pt x="557" y="1"/>
                    <a:pt x="464" y="1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4"/>
            <p:cNvSpPr/>
            <p:nvPr/>
          </p:nvSpPr>
          <p:spPr>
            <a:xfrm>
              <a:off x="3872900" y="3253400"/>
              <a:ext cx="10075" cy="45625"/>
            </a:xfrm>
            <a:custGeom>
              <a:rect b="b" l="l" r="r" t="t"/>
              <a:pathLst>
                <a:path extrusionOk="0" h="1825" w="403">
                  <a:moveTo>
                    <a:pt x="332" y="0"/>
                  </a:moveTo>
                  <a:cubicBezTo>
                    <a:pt x="259" y="0"/>
                    <a:pt x="217" y="122"/>
                    <a:pt x="171" y="450"/>
                  </a:cubicBezTo>
                  <a:cubicBezTo>
                    <a:pt x="141" y="661"/>
                    <a:pt x="88" y="1033"/>
                    <a:pt x="51" y="1287"/>
                  </a:cubicBezTo>
                  <a:cubicBezTo>
                    <a:pt x="0" y="1633"/>
                    <a:pt x="11" y="1824"/>
                    <a:pt x="78" y="1824"/>
                  </a:cubicBezTo>
                  <a:cubicBezTo>
                    <a:pt x="86" y="1824"/>
                    <a:pt x="96" y="1821"/>
                    <a:pt x="106" y="1815"/>
                  </a:cubicBezTo>
                  <a:cubicBezTo>
                    <a:pt x="152" y="1787"/>
                    <a:pt x="402" y="21"/>
                    <a:pt x="362" y="6"/>
                  </a:cubicBezTo>
                  <a:cubicBezTo>
                    <a:pt x="352" y="2"/>
                    <a:pt x="342" y="0"/>
                    <a:pt x="332" y="0"/>
                  </a:cubicBez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830" name="Google Shape;830;p35"/>
          <p:cNvSpPr/>
          <p:nvPr/>
        </p:nvSpPr>
        <p:spPr>
          <a:xfrm>
            <a:off x="1119800" y="26077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Activity 1</a:t>
            </a:r>
            <a:endParaRPr b="1" sz="15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graphicFrame>
        <p:nvGraphicFramePr>
          <p:cNvPr id="831" name="Google Shape;831;p35"/>
          <p:cNvGraphicFramePr/>
          <p:nvPr/>
        </p:nvGraphicFramePr>
        <p:xfrm>
          <a:off x="2710899" y="23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{7AAD9F7F-5E1F-485B-A745-A060C598A85F}</a:tableStyleId>
              </a:tblPr>
              <a:tblGrid>
                <a:gridCol w="1432475"/>
                <a:gridCol w="1338775"/>
                <a:gridCol w="1351825"/>
                <a:gridCol w="1354700"/>
              </a:tblGrid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Insert your text here</a:t>
                      </a:r>
                      <a:endParaRPr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Insert your text here!</a:t>
                      </a:r>
                      <a:endParaRPr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Insert your text here</a:t>
                      </a:r>
                      <a:endParaRPr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Insert your text here</a:t>
                      </a:r>
                      <a:endParaRPr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Insert your text here</a:t>
                      </a:r>
                      <a:endParaRPr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Insert your text here</a:t>
                      </a:r>
                      <a:endParaRPr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Insert your text here</a:t>
                      </a:r>
                      <a:endParaRPr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500">
                          <a:solidFill>
                            <a:srgbClr val="00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Insert your text here</a:t>
                      </a:r>
                      <a:endParaRPr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0B0B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32" name="Google Shape;832;p35"/>
          <p:cNvSpPr/>
          <p:nvPr/>
        </p:nvSpPr>
        <p:spPr>
          <a:xfrm rot="-173548">
            <a:off x="312573" y="1128754"/>
            <a:ext cx="2480590" cy="97118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833" name="Google Shape;833;p35"/>
          <p:cNvSpPr txBox="1"/>
          <p:nvPr>
            <p:ph idx="1" type="body"/>
          </p:nvPr>
        </p:nvSpPr>
        <p:spPr>
          <a:xfrm>
            <a:off x="311700" y="1466400"/>
            <a:ext cx="3999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elit, sed do eiusmod tempor incididunt.</a:t>
            </a:r>
            <a:endParaRPr/>
          </a:p>
        </p:txBody>
      </p:sp>
      <p:grpSp>
        <p:nvGrpSpPr>
          <p:cNvPr id="834" name="Google Shape;834;p35"/>
          <p:cNvGrpSpPr/>
          <p:nvPr/>
        </p:nvGrpSpPr>
        <p:grpSpPr>
          <a:xfrm rot="7463889">
            <a:off x="4770458" y="1298073"/>
            <a:ext cx="515386" cy="932183"/>
            <a:chOff x="2355475" y="238125"/>
            <a:chExt cx="2835075" cy="5127825"/>
          </a:xfrm>
        </p:grpSpPr>
        <p:sp>
          <p:nvSpPr>
            <p:cNvPr id="835" name="Google Shape;835;p35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35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7" name="Google Shape;837;p35"/>
          <p:cNvSpPr/>
          <p:nvPr/>
        </p:nvSpPr>
        <p:spPr>
          <a:xfrm>
            <a:off x="1119800" y="35983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EA0B0B"/>
                </a:solidFill>
                <a:latin typeface="Handlee"/>
                <a:ea typeface="Handlee"/>
                <a:cs typeface="Handlee"/>
                <a:sym typeface="Handlee"/>
              </a:rPr>
              <a:t>Activity 2</a:t>
            </a:r>
            <a:endParaRPr b="1" sz="1500">
              <a:solidFill>
                <a:srgbClr val="EA0B0B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38" name="Google Shape;83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839" name="Google Shape;839;p35"/>
          <p:cNvGrpSpPr/>
          <p:nvPr/>
        </p:nvGrpSpPr>
        <p:grpSpPr>
          <a:xfrm rot="1766890">
            <a:off x="8117837" y="1017738"/>
            <a:ext cx="390860" cy="481377"/>
            <a:chOff x="-696275" y="1826850"/>
            <a:chExt cx="260275" cy="320550"/>
          </a:xfrm>
        </p:grpSpPr>
        <p:sp>
          <p:nvSpPr>
            <p:cNvPr id="840" name="Google Shape;840;p35"/>
            <p:cNvSpPr/>
            <p:nvPr/>
          </p:nvSpPr>
          <p:spPr>
            <a:xfrm>
              <a:off x="-696275" y="1826850"/>
              <a:ext cx="260275" cy="320550"/>
            </a:xfrm>
            <a:custGeom>
              <a:rect b="b" l="l" r="r" t="t"/>
              <a:pathLst>
                <a:path extrusionOk="0" h="12822" w="10411">
                  <a:moveTo>
                    <a:pt x="3240" y="744"/>
                  </a:moveTo>
                  <a:cubicBezTo>
                    <a:pt x="3903" y="1134"/>
                    <a:pt x="4469" y="1573"/>
                    <a:pt x="4810" y="2334"/>
                  </a:cubicBezTo>
                  <a:cubicBezTo>
                    <a:pt x="5113" y="2988"/>
                    <a:pt x="5259" y="3700"/>
                    <a:pt x="5230" y="4412"/>
                  </a:cubicBezTo>
                  <a:cubicBezTo>
                    <a:pt x="5220" y="4441"/>
                    <a:pt x="5210" y="4461"/>
                    <a:pt x="5210" y="4490"/>
                  </a:cubicBezTo>
                  <a:cubicBezTo>
                    <a:pt x="4947" y="3085"/>
                    <a:pt x="4128" y="1885"/>
                    <a:pt x="3240" y="744"/>
                  </a:cubicBezTo>
                  <a:close/>
                  <a:moveTo>
                    <a:pt x="7319" y="1278"/>
                  </a:moveTo>
                  <a:cubicBezTo>
                    <a:pt x="7352" y="1278"/>
                    <a:pt x="7373" y="1303"/>
                    <a:pt x="7376" y="1359"/>
                  </a:cubicBezTo>
                  <a:cubicBezTo>
                    <a:pt x="7386" y="1593"/>
                    <a:pt x="6966" y="2051"/>
                    <a:pt x="6849" y="2256"/>
                  </a:cubicBezTo>
                  <a:cubicBezTo>
                    <a:pt x="6654" y="2578"/>
                    <a:pt x="6479" y="2900"/>
                    <a:pt x="6323" y="3232"/>
                  </a:cubicBezTo>
                  <a:cubicBezTo>
                    <a:pt x="6079" y="3710"/>
                    <a:pt x="5864" y="4197"/>
                    <a:pt x="5669" y="4695"/>
                  </a:cubicBezTo>
                  <a:lnTo>
                    <a:pt x="5659" y="4695"/>
                  </a:lnTo>
                  <a:cubicBezTo>
                    <a:pt x="5669" y="4617"/>
                    <a:pt x="5679" y="4529"/>
                    <a:pt x="5679" y="4441"/>
                  </a:cubicBezTo>
                  <a:cubicBezTo>
                    <a:pt x="5747" y="4080"/>
                    <a:pt x="5845" y="3729"/>
                    <a:pt x="5952" y="3388"/>
                  </a:cubicBezTo>
                  <a:cubicBezTo>
                    <a:pt x="6088" y="2978"/>
                    <a:pt x="6254" y="2588"/>
                    <a:pt x="6449" y="2207"/>
                  </a:cubicBezTo>
                  <a:cubicBezTo>
                    <a:pt x="6540" y="2042"/>
                    <a:pt x="7131" y="1278"/>
                    <a:pt x="7319" y="1278"/>
                  </a:cubicBezTo>
                  <a:close/>
                  <a:moveTo>
                    <a:pt x="2967" y="1137"/>
                  </a:moveTo>
                  <a:cubicBezTo>
                    <a:pt x="3821" y="2245"/>
                    <a:pt x="4606" y="3432"/>
                    <a:pt x="4801" y="4822"/>
                  </a:cubicBezTo>
                  <a:cubicBezTo>
                    <a:pt x="4401" y="4275"/>
                    <a:pt x="3884" y="3836"/>
                    <a:pt x="3269" y="3544"/>
                  </a:cubicBezTo>
                  <a:cubicBezTo>
                    <a:pt x="3269" y="3524"/>
                    <a:pt x="3269" y="3505"/>
                    <a:pt x="3269" y="3495"/>
                  </a:cubicBezTo>
                  <a:cubicBezTo>
                    <a:pt x="3065" y="2719"/>
                    <a:pt x="2958" y="1933"/>
                    <a:pt x="2967" y="1137"/>
                  </a:cubicBezTo>
                  <a:close/>
                  <a:moveTo>
                    <a:pt x="2257" y="3746"/>
                  </a:moveTo>
                  <a:cubicBezTo>
                    <a:pt x="3449" y="3746"/>
                    <a:pt x="4662" y="5090"/>
                    <a:pt x="4996" y="6109"/>
                  </a:cubicBezTo>
                  <a:cubicBezTo>
                    <a:pt x="4996" y="6168"/>
                    <a:pt x="5015" y="6217"/>
                    <a:pt x="5054" y="6246"/>
                  </a:cubicBezTo>
                  <a:cubicBezTo>
                    <a:pt x="5103" y="6302"/>
                    <a:pt x="5165" y="6326"/>
                    <a:pt x="5226" y="6326"/>
                  </a:cubicBezTo>
                  <a:cubicBezTo>
                    <a:pt x="5337" y="6326"/>
                    <a:pt x="5445" y="6245"/>
                    <a:pt x="5464" y="6119"/>
                  </a:cubicBezTo>
                  <a:cubicBezTo>
                    <a:pt x="5552" y="5866"/>
                    <a:pt x="5688" y="5622"/>
                    <a:pt x="5854" y="5407"/>
                  </a:cubicBezTo>
                  <a:cubicBezTo>
                    <a:pt x="5874" y="5397"/>
                    <a:pt x="5884" y="5368"/>
                    <a:pt x="5893" y="5349"/>
                  </a:cubicBezTo>
                  <a:cubicBezTo>
                    <a:pt x="6335" y="4808"/>
                    <a:pt x="6967" y="4464"/>
                    <a:pt x="7663" y="4464"/>
                  </a:cubicBezTo>
                  <a:cubicBezTo>
                    <a:pt x="7859" y="4464"/>
                    <a:pt x="8060" y="4491"/>
                    <a:pt x="8264" y="4549"/>
                  </a:cubicBezTo>
                  <a:cubicBezTo>
                    <a:pt x="9698" y="4978"/>
                    <a:pt x="9981" y="6568"/>
                    <a:pt x="9669" y="7846"/>
                  </a:cubicBezTo>
                  <a:cubicBezTo>
                    <a:pt x="9415" y="8900"/>
                    <a:pt x="8879" y="9924"/>
                    <a:pt x="8254" y="10812"/>
                  </a:cubicBezTo>
                  <a:cubicBezTo>
                    <a:pt x="7932" y="11270"/>
                    <a:pt x="7571" y="11768"/>
                    <a:pt x="7093" y="12060"/>
                  </a:cubicBezTo>
                  <a:cubicBezTo>
                    <a:pt x="6860" y="12203"/>
                    <a:pt x="6575" y="12284"/>
                    <a:pt x="6305" y="12284"/>
                  </a:cubicBezTo>
                  <a:cubicBezTo>
                    <a:pt x="5852" y="12284"/>
                    <a:pt x="5436" y="12057"/>
                    <a:pt x="5357" y="11514"/>
                  </a:cubicBezTo>
                  <a:cubicBezTo>
                    <a:pt x="5336" y="11405"/>
                    <a:pt x="5243" y="11354"/>
                    <a:pt x="5147" y="11354"/>
                  </a:cubicBezTo>
                  <a:cubicBezTo>
                    <a:pt x="5064" y="11354"/>
                    <a:pt x="4978" y="11393"/>
                    <a:pt x="4937" y="11465"/>
                  </a:cubicBezTo>
                  <a:cubicBezTo>
                    <a:pt x="4569" y="12078"/>
                    <a:pt x="4151" y="12320"/>
                    <a:pt x="3733" y="12320"/>
                  </a:cubicBezTo>
                  <a:cubicBezTo>
                    <a:pt x="2967" y="12320"/>
                    <a:pt x="2202" y="11505"/>
                    <a:pt x="1747" y="10665"/>
                  </a:cubicBezTo>
                  <a:cubicBezTo>
                    <a:pt x="1181" y="9573"/>
                    <a:pt x="801" y="8383"/>
                    <a:pt x="645" y="7163"/>
                  </a:cubicBezTo>
                  <a:cubicBezTo>
                    <a:pt x="479" y="6012"/>
                    <a:pt x="440" y="4188"/>
                    <a:pt x="1864" y="3797"/>
                  </a:cubicBezTo>
                  <a:cubicBezTo>
                    <a:pt x="1994" y="3763"/>
                    <a:pt x="2125" y="3746"/>
                    <a:pt x="2257" y="3746"/>
                  </a:cubicBezTo>
                  <a:close/>
                  <a:moveTo>
                    <a:pt x="2786" y="1"/>
                  </a:moveTo>
                  <a:cubicBezTo>
                    <a:pt x="2668" y="1"/>
                    <a:pt x="2557" y="94"/>
                    <a:pt x="2557" y="227"/>
                  </a:cubicBezTo>
                  <a:cubicBezTo>
                    <a:pt x="2450" y="1280"/>
                    <a:pt x="2528" y="2334"/>
                    <a:pt x="2772" y="3368"/>
                  </a:cubicBezTo>
                  <a:cubicBezTo>
                    <a:pt x="2603" y="3328"/>
                    <a:pt x="2435" y="3306"/>
                    <a:pt x="2266" y="3306"/>
                  </a:cubicBezTo>
                  <a:cubicBezTo>
                    <a:pt x="2191" y="3306"/>
                    <a:pt x="2115" y="3310"/>
                    <a:pt x="2040" y="3319"/>
                  </a:cubicBezTo>
                  <a:cubicBezTo>
                    <a:pt x="342" y="3495"/>
                    <a:pt x="1" y="5436"/>
                    <a:pt x="138" y="6812"/>
                  </a:cubicBezTo>
                  <a:cubicBezTo>
                    <a:pt x="323" y="8548"/>
                    <a:pt x="850" y="10499"/>
                    <a:pt x="1991" y="11875"/>
                  </a:cubicBezTo>
                  <a:cubicBezTo>
                    <a:pt x="2430" y="12402"/>
                    <a:pt x="3045" y="12821"/>
                    <a:pt x="3767" y="12821"/>
                  </a:cubicBezTo>
                  <a:cubicBezTo>
                    <a:pt x="4371" y="12812"/>
                    <a:pt x="4742" y="12519"/>
                    <a:pt x="5064" y="12099"/>
                  </a:cubicBezTo>
                  <a:cubicBezTo>
                    <a:pt x="5297" y="12542"/>
                    <a:pt x="5754" y="12727"/>
                    <a:pt x="6243" y="12727"/>
                  </a:cubicBezTo>
                  <a:cubicBezTo>
                    <a:pt x="6736" y="12727"/>
                    <a:pt x="7263" y="12539"/>
                    <a:pt x="7630" y="12236"/>
                  </a:cubicBezTo>
                  <a:cubicBezTo>
                    <a:pt x="8937" y="11153"/>
                    <a:pt x="9961" y="9114"/>
                    <a:pt x="10205" y="7446"/>
                  </a:cubicBezTo>
                  <a:cubicBezTo>
                    <a:pt x="10410" y="6012"/>
                    <a:pt x="9786" y="4451"/>
                    <a:pt x="8274" y="4080"/>
                  </a:cubicBezTo>
                  <a:cubicBezTo>
                    <a:pt x="8071" y="4031"/>
                    <a:pt x="7866" y="4007"/>
                    <a:pt x="7661" y="4007"/>
                  </a:cubicBezTo>
                  <a:cubicBezTo>
                    <a:pt x="7174" y="4007"/>
                    <a:pt x="6693" y="4144"/>
                    <a:pt x="6274" y="4412"/>
                  </a:cubicBezTo>
                  <a:cubicBezTo>
                    <a:pt x="6479" y="3924"/>
                    <a:pt x="6713" y="3446"/>
                    <a:pt x="6966" y="2968"/>
                  </a:cubicBezTo>
                  <a:cubicBezTo>
                    <a:pt x="7259" y="2422"/>
                    <a:pt x="7727" y="1895"/>
                    <a:pt x="7952" y="1320"/>
                  </a:cubicBezTo>
                  <a:cubicBezTo>
                    <a:pt x="7971" y="1241"/>
                    <a:pt x="7952" y="1154"/>
                    <a:pt x="7893" y="1095"/>
                  </a:cubicBezTo>
                  <a:cubicBezTo>
                    <a:pt x="7694" y="853"/>
                    <a:pt x="7496" y="755"/>
                    <a:pt x="7307" y="755"/>
                  </a:cubicBezTo>
                  <a:cubicBezTo>
                    <a:pt x="6856" y="755"/>
                    <a:pt x="6451" y="1305"/>
                    <a:pt x="6176" y="1759"/>
                  </a:cubicBezTo>
                  <a:cubicBezTo>
                    <a:pt x="5923" y="2178"/>
                    <a:pt x="5718" y="2637"/>
                    <a:pt x="5562" y="3105"/>
                  </a:cubicBezTo>
                  <a:cubicBezTo>
                    <a:pt x="5493" y="2841"/>
                    <a:pt x="5415" y="2588"/>
                    <a:pt x="5318" y="2344"/>
                  </a:cubicBezTo>
                  <a:cubicBezTo>
                    <a:pt x="4810" y="1144"/>
                    <a:pt x="4010" y="627"/>
                    <a:pt x="2898" y="32"/>
                  </a:cubicBezTo>
                  <a:cubicBezTo>
                    <a:pt x="2863" y="10"/>
                    <a:pt x="2824" y="1"/>
                    <a:pt x="2786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5"/>
            <p:cNvSpPr/>
            <p:nvPr/>
          </p:nvSpPr>
          <p:spPr>
            <a:xfrm>
              <a:off x="-523375" y="1989075"/>
              <a:ext cx="46875" cy="101300"/>
            </a:xfrm>
            <a:custGeom>
              <a:rect b="b" l="l" r="r" t="t"/>
              <a:pathLst>
                <a:path extrusionOk="0" h="4052" w="1875">
                  <a:moveTo>
                    <a:pt x="1595" y="0"/>
                  </a:moveTo>
                  <a:cubicBezTo>
                    <a:pt x="1507" y="0"/>
                    <a:pt x="1426" y="50"/>
                    <a:pt x="1406" y="167"/>
                  </a:cubicBezTo>
                  <a:cubicBezTo>
                    <a:pt x="1202" y="1416"/>
                    <a:pt x="763" y="2625"/>
                    <a:pt x="109" y="3708"/>
                  </a:cubicBezTo>
                  <a:cubicBezTo>
                    <a:pt x="0" y="3884"/>
                    <a:pt x="161" y="4051"/>
                    <a:pt x="318" y="4051"/>
                  </a:cubicBezTo>
                  <a:cubicBezTo>
                    <a:pt x="387" y="4051"/>
                    <a:pt x="455" y="4019"/>
                    <a:pt x="499" y="3942"/>
                  </a:cubicBezTo>
                  <a:cubicBezTo>
                    <a:pt x="1172" y="2820"/>
                    <a:pt x="1631" y="1572"/>
                    <a:pt x="1845" y="284"/>
                  </a:cubicBezTo>
                  <a:cubicBezTo>
                    <a:pt x="1875" y="114"/>
                    <a:pt x="1728" y="0"/>
                    <a:pt x="159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2" name="Google Shape;842;p35"/>
          <p:cNvGrpSpPr/>
          <p:nvPr/>
        </p:nvGrpSpPr>
        <p:grpSpPr>
          <a:xfrm rot="-529448">
            <a:off x="7182049" y="568405"/>
            <a:ext cx="732954" cy="628227"/>
            <a:chOff x="4542575" y="3888000"/>
            <a:chExt cx="253750" cy="219500"/>
          </a:xfrm>
        </p:grpSpPr>
        <p:sp>
          <p:nvSpPr>
            <p:cNvPr id="843" name="Google Shape;843;p35"/>
            <p:cNvSpPr/>
            <p:nvPr/>
          </p:nvSpPr>
          <p:spPr>
            <a:xfrm>
              <a:off x="4542575" y="3888000"/>
              <a:ext cx="253750" cy="219500"/>
            </a:xfrm>
            <a:custGeom>
              <a:rect b="b" l="l" r="r" t="t"/>
              <a:pathLst>
                <a:path extrusionOk="0" h="8780" w="10150">
                  <a:moveTo>
                    <a:pt x="1479" y="3205"/>
                  </a:moveTo>
                  <a:lnTo>
                    <a:pt x="1496" y="3216"/>
                  </a:lnTo>
                  <a:lnTo>
                    <a:pt x="1468" y="3232"/>
                  </a:lnTo>
                  <a:cubicBezTo>
                    <a:pt x="1468" y="3221"/>
                    <a:pt x="1474" y="3216"/>
                    <a:pt x="1479" y="3205"/>
                  </a:cubicBezTo>
                  <a:close/>
                  <a:moveTo>
                    <a:pt x="1305" y="3227"/>
                  </a:moveTo>
                  <a:cubicBezTo>
                    <a:pt x="1305" y="3232"/>
                    <a:pt x="1305" y="3237"/>
                    <a:pt x="1300" y="3243"/>
                  </a:cubicBezTo>
                  <a:cubicBezTo>
                    <a:pt x="1294" y="3237"/>
                    <a:pt x="1289" y="3237"/>
                    <a:pt x="1284" y="3237"/>
                  </a:cubicBezTo>
                  <a:cubicBezTo>
                    <a:pt x="1294" y="3232"/>
                    <a:pt x="1300" y="3227"/>
                    <a:pt x="1305" y="3227"/>
                  </a:cubicBezTo>
                  <a:close/>
                  <a:moveTo>
                    <a:pt x="240" y="2542"/>
                  </a:moveTo>
                  <a:lnTo>
                    <a:pt x="240" y="2542"/>
                  </a:lnTo>
                  <a:cubicBezTo>
                    <a:pt x="332" y="2623"/>
                    <a:pt x="441" y="2699"/>
                    <a:pt x="550" y="2759"/>
                  </a:cubicBezTo>
                  <a:cubicBezTo>
                    <a:pt x="740" y="2862"/>
                    <a:pt x="941" y="2933"/>
                    <a:pt x="1137" y="3025"/>
                  </a:cubicBezTo>
                  <a:cubicBezTo>
                    <a:pt x="1197" y="3053"/>
                    <a:pt x="1251" y="3080"/>
                    <a:pt x="1305" y="3112"/>
                  </a:cubicBezTo>
                  <a:cubicBezTo>
                    <a:pt x="1088" y="3194"/>
                    <a:pt x="1055" y="3433"/>
                    <a:pt x="1066" y="3661"/>
                  </a:cubicBezTo>
                  <a:cubicBezTo>
                    <a:pt x="952" y="3613"/>
                    <a:pt x="832" y="3569"/>
                    <a:pt x="713" y="3520"/>
                  </a:cubicBezTo>
                  <a:cubicBezTo>
                    <a:pt x="620" y="3482"/>
                    <a:pt x="523" y="3466"/>
                    <a:pt x="463" y="3379"/>
                  </a:cubicBezTo>
                  <a:cubicBezTo>
                    <a:pt x="457" y="3346"/>
                    <a:pt x="446" y="3314"/>
                    <a:pt x="441" y="3270"/>
                  </a:cubicBezTo>
                  <a:cubicBezTo>
                    <a:pt x="414" y="3172"/>
                    <a:pt x="403" y="3074"/>
                    <a:pt x="376" y="2977"/>
                  </a:cubicBezTo>
                  <a:cubicBezTo>
                    <a:pt x="349" y="2879"/>
                    <a:pt x="321" y="2803"/>
                    <a:pt x="289" y="2716"/>
                  </a:cubicBezTo>
                  <a:cubicBezTo>
                    <a:pt x="267" y="2661"/>
                    <a:pt x="251" y="2602"/>
                    <a:pt x="240" y="2542"/>
                  </a:cubicBezTo>
                  <a:close/>
                  <a:moveTo>
                    <a:pt x="1186" y="3558"/>
                  </a:moveTo>
                  <a:lnTo>
                    <a:pt x="1197" y="3591"/>
                  </a:lnTo>
                  <a:cubicBezTo>
                    <a:pt x="1191" y="3613"/>
                    <a:pt x="1186" y="3640"/>
                    <a:pt x="1186" y="3661"/>
                  </a:cubicBezTo>
                  <a:cubicBezTo>
                    <a:pt x="1186" y="3652"/>
                    <a:pt x="1186" y="3639"/>
                    <a:pt x="1186" y="3629"/>
                  </a:cubicBezTo>
                  <a:lnTo>
                    <a:pt x="1186" y="3558"/>
                  </a:lnTo>
                  <a:close/>
                  <a:moveTo>
                    <a:pt x="5360" y="275"/>
                  </a:moveTo>
                  <a:lnTo>
                    <a:pt x="5377" y="280"/>
                  </a:lnTo>
                  <a:cubicBezTo>
                    <a:pt x="5426" y="291"/>
                    <a:pt x="5469" y="302"/>
                    <a:pt x="5518" y="313"/>
                  </a:cubicBezTo>
                  <a:cubicBezTo>
                    <a:pt x="5616" y="329"/>
                    <a:pt x="5714" y="357"/>
                    <a:pt x="5806" y="389"/>
                  </a:cubicBezTo>
                  <a:cubicBezTo>
                    <a:pt x="5888" y="422"/>
                    <a:pt x="5975" y="438"/>
                    <a:pt x="6056" y="471"/>
                  </a:cubicBezTo>
                  <a:cubicBezTo>
                    <a:pt x="6138" y="509"/>
                    <a:pt x="6219" y="541"/>
                    <a:pt x="6306" y="569"/>
                  </a:cubicBezTo>
                  <a:cubicBezTo>
                    <a:pt x="6502" y="623"/>
                    <a:pt x="6692" y="715"/>
                    <a:pt x="6888" y="786"/>
                  </a:cubicBezTo>
                  <a:cubicBezTo>
                    <a:pt x="7078" y="857"/>
                    <a:pt x="7274" y="922"/>
                    <a:pt x="7469" y="976"/>
                  </a:cubicBezTo>
                  <a:cubicBezTo>
                    <a:pt x="7660" y="1031"/>
                    <a:pt x="7845" y="1096"/>
                    <a:pt x="8029" y="1172"/>
                  </a:cubicBezTo>
                  <a:cubicBezTo>
                    <a:pt x="8192" y="1243"/>
                    <a:pt x="8356" y="1308"/>
                    <a:pt x="8524" y="1368"/>
                  </a:cubicBezTo>
                  <a:cubicBezTo>
                    <a:pt x="8709" y="1433"/>
                    <a:pt x="8899" y="1476"/>
                    <a:pt x="9078" y="1552"/>
                  </a:cubicBezTo>
                  <a:cubicBezTo>
                    <a:pt x="9280" y="1645"/>
                    <a:pt x="9492" y="1732"/>
                    <a:pt x="9704" y="1802"/>
                  </a:cubicBezTo>
                  <a:cubicBezTo>
                    <a:pt x="9714" y="1802"/>
                    <a:pt x="9731" y="1813"/>
                    <a:pt x="9753" y="1819"/>
                  </a:cubicBezTo>
                  <a:cubicBezTo>
                    <a:pt x="9704" y="1840"/>
                    <a:pt x="9660" y="1862"/>
                    <a:pt x="9617" y="1884"/>
                  </a:cubicBezTo>
                  <a:cubicBezTo>
                    <a:pt x="9530" y="1927"/>
                    <a:pt x="9443" y="1938"/>
                    <a:pt x="9361" y="1993"/>
                  </a:cubicBezTo>
                  <a:cubicBezTo>
                    <a:pt x="9209" y="2085"/>
                    <a:pt x="9046" y="2178"/>
                    <a:pt x="8894" y="2275"/>
                  </a:cubicBezTo>
                  <a:cubicBezTo>
                    <a:pt x="8741" y="2379"/>
                    <a:pt x="8595" y="2498"/>
                    <a:pt x="8432" y="2585"/>
                  </a:cubicBezTo>
                  <a:cubicBezTo>
                    <a:pt x="8258" y="2683"/>
                    <a:pt x="8078" y="2775"/>
                    <a:pt x="7910" y="2879"/>
                  </a:cubicBezTo>
                  <a:cubicBezTo>
                    <a:pt x="7567" y="3085"/>
                    <a:pt x="7214" y="3265"/>
                    <a:pt x="6866" y="3460"/>
                  </a:cubicBezTo>
                  <a:cubicBezTo>
                    <a:pt x="6703" y="3558"/>
                    <a:pt x="6529" y="3645"/>
                    <a:pt x="6355" y="3721"/>
                  </a:cubicBezTo>
                  <a:cubicBezTo>
                    <a:pt x="6198" y="3787"/>
                    <a:pt x="6062" y="3890"/>
                    <a:pt x="5909" y="3966"/>
                  </a:cubicBezTo>
                  <a:cubicBezTo>
                    <a:pt x="5822" y="4020"/>
                    <a:pt x="5730" y="4069"/>
                    <a:pt x="5638" y="4107"/>
                  </a:cubicBezTo>
                  <a:cubicBezTo>
                    <a:pt x="5556" y="4140"/>
                    <a:pt x="5475" y="4178"/>
                    <a:pt x="5398" y="4227"/>
                  </a:cubicBezTo>
                  <a:cubicBezTo>
                    <a:pt x="5306" y="4281"/>
                    <a:pt x="5214" y="4330"/>
                    <a:pt x="5121" y="4379"/>
                  </a:cubicBezTo>
                  <a:cubicBezTo>
                    <a:pt x="5089" y="4395"/>
                    <a:pt x="5056" y="4417"/>
                    <a:pt x="5029" y="4439"/>
                  </a:cubicBezTo>
                  <a:cubicBezTo>
                    <a:pt x="5013" y="4450"/>
                    <a:pt x="4985" y="4488"/>
                    <a:pt x="4958" y="4509"/>
                  </a:cubicBezTo>
                  <a:cubicBezTo>
                    <a:pt x="4947" y="4499"/>
                    <a:pt x="4936" y="4493"/>
                    <a:pt x="4926" y="4488"/>
                  </a:cubicBezTo>
                  <a:cubicBezTo>
                    <a:pt x="4746" y="4417"/>
                    <a:pt x="4540" y="4417"/>
                    <a:pt x="4382" y="4297"/>
                  </a:cubicBezTo>
                  <a:cubicBezTo>
                    <a:pt x="4311" y="4259"/>
                    <a:pt x="4235" y="4227"/>
                    <a:pt x="4154" y="4205"/>
                  </a:cubicBezTo>
                  <a:cubicBezTo>
                    <a:pt x="4039" y="4162"/>
                    <a:pt x="3931" y="4107"/>
                    <a:pt x="3817" y="4058"/>
                  </a:cubicBezTo>
                  <a:cubicBezTo>
                    <a:pt x="3588" y="3966"/>
                    <a:pt x="3360" y="3884"/>
                    <a:pt x="3137" y="3787"/>
                  </a:cubicBezTo>
                  <a:cubicBezTo>
                    <a:pt x="2963" y="3716"/>
                    <a:pt x="2773" y="3678"/>
                    <a:pt x="2604" y="3585"/>
                  </a:cubicBezTo>
                  <a:cubicBezTo>
                    <a:pt x="2523" y="3542"/>
                    <a:pt x="2430" y="3509"/>
                    <a:pt x="2344" y="3482"/>
                  </a:cubicBezTo>
                  <a:cubicBezTo>
                    <a:pt x="2224" y="3433"/>
                    <a:pt x="2110" y="3373"/>
                    <a:pt x="1996" y="3314"/>
                  </a:cubicBezTo>
                  <a:cubicBezTo>
                    <a:pt x="1930" y="3276"/>
                    <a:pt x="1854" y="3254"/>
                    <a:pt x="1778" y="3227"/>
                  </a:cubicBezTo>
                  <a:cubicBezTo>
                    <a:pt x="1811" y="3216"/>
                    <a:pt x="1838" y="3194"/>
                    <a:pt x="1860" y="3172"/>
                  </a:cubicBezTo>
                  <a:cubicBezTo>
                    <a:pt x="1881" y="3145"/>
                    <a:pt x="1898" y="3102"/>
                    <a:pt x="1920" y="3074"/>
                  </a:cubicBezTo>
                  <a:lnTo>
                    <a:pt x="1936" y="3069"/>
                  </a:lnTo>
                  <a:cubicBezTo>
                    <a:pt x="1958" y="3102"/>
                    <a:pt x="1996" y="3123"/>
                    <a:pt x="2039" y="3123"/>
                  </a:cubicBezTo>
                  <a:cubicBezTo>
                    <a:pt x="2140" y="3118"/>
                    <a:pt x="2194" y="3004"/>
                    <a:pt x="2308" y="3004"/>
                  </a:cubicBezTo>
                  <a:cubicBezTo>
                    <a:pt x="2311" y="3004"/>
                    <a:pt x="2314" y="3004"/>
                    <a:pt x="2316" y="3004"/>
                  </a:cubicBezTo>
                  <a:cubicBezTo>
                    <a:pt x="2371" y="3007"/>
                    <a:pt x="2421" y="3028"/>
                    <a:pt x="2473" y="3028"/>
                  </a:cubicBezTo>
                  <a:cubicBezTo>
                    <a:pt x="2498" y="3028"/>
                    <a:pt x="2523" y="3023"/>
                    <a:pt x="2550" y="3009"/>
                  </a:cubicBezTo>
                  <a:cubicBezTo>
                    <a:pt x="2583" y="2987"/>
                    <a:pt x="2610" y="2966"/>
                    <a:pt x="2637" y="2933"/>
                  </a:cubicBezTo>
                  <a:cubicBezTo>
                    <a:pt x="2661" y="2894"/>
                    <a:pt x="2708" y="2872"/>
                    <a:pt x="2757" y="2872"/>
                  </a:cubicBezTo>
                  <a:cubicBezTo>
                    <a:pt x="2762" y="2872"/>
                    <a:pt x="2767" y="2873"/>
                    <a:pt x="2773" y="2873"/>
                  </a:cubicBezTo>
                  <a:cubicBezTo>
                    <a:pt x="2849" y="2873"/>
                    <a:pt x="2920" y="2841"/>
                    <a:pt x="2958" y="2781"/>
                  </a:cubicBezTo>
                  <a:cubicBezTo>
                    <a:pt x="2988" y="2741"/>
                    <a:pt x="2995" y="2710"/>
                    <a:pt x="3039" y="2710"/>
                  </a:cubicBezTo>
                  <a:cubicBezTo>
                    <a:pt x="3042" y="2710"/>
                    <a:pt x="3046" y="2710"/>
                    <a:pt x="3050" y="2710"/>
                  </a:cubicBezTo>
                  <a:cubicBezTo>
                    <a:pt x="3088" y="2721"/>
                    <a:pt x="3126" y="2727"/>
                    <a:pt x="3164" y="2737"/>
                  </a:cubicBezTo>
                  <a:cubicBezTo>
                    <a:pt x="3278" y="2737"/>
                    <a:pt x="3338" y="2623"/>
                    <a:pt x="3442" y="2623"/>
                  </a:cubicBezTo>
                  <a:cubicBezTo>
                    <a:pt x="3567" y="2623"/>
                    <a:pt x="3686" y="2596"/>
                    <a:pt x="3800" y="2547"/>
                  </a:cubicBezTo>
                  <a:cubicBezTo>
                    <a:pt x="3811" y="2542"/>
                    <a:pt x="3817" y="2531"/>
                    <a:pt x="3822" y="2520"/>
                  </a:cubicBezTo>
                  <a:cubicBezTo>
                    <a:pt x="3855" y="2493"/>
                    <a:pt x="3887" y="2471"/>
                    <a:pt x="3925" y="2455"/>
                  </a:cubicBezTo>
                  <a:cubicBezTo>
                    <a:pt x="4001" y="2428"/>
                    <a:pt x="4268" y="2482"/>
                    <a:pt x="4268" y="2346"/>
                  </a:cubicBezTo>
                  <a:lnTo>
                    <a:pt x="4268" y="2341"/>
                  </a:lnTo>
                  <a:lnTo>
                    <a:pt x="4295" y="2330"/>
                  </a:lnTo>
                  <a:cubicBezTo>
                    <a:pt x="4306" y="2324"/>
                    <a:pt x="4317" y="2319"/>
                    <a:pt x="4322" y="2313"/>
                  </a:cubicBezTo>
                  <a:cubicBezTo>
                    <a:pt x="4328" y="2316"/>
                    <a:pt x="4334" y="2318"/>
                    <a:pt x="4340" y="2318"/>
                  </a:cubicBezTo>
                  <a:cubicBezTo>
                    <a:pt x="4355" y="2318"/>
                    <a:pt x="4369" y="2309"/>
                    <a:pt x="4377" y="2297"/>
                  </a:cubicBezTo>
                  <a:cubicBezTo>
                    <a:pt x="4382" y="2286"/>
                    <a:pt x="4382" y="2275"/>
                    <a:pt x="4387" y="2259"/>
                  </a:cubicBezTo>
                  <a:cubicBezTo>
                    <a:pt x="4387" y="2248"/>
                    <a:pt x="4382" y="2237"/>
                    <a:pt x="4371" y="2226"/>
                  </a:cubicBezTo>
                  <a:cubicBezTo>
                    <a:pt x="4365" y="2207"/>
                    <a:pt x="4351" y="2201"/>
                    <a:pt x="4335" y="2201"/>
                  </a:cubicBezTo>
                  <a:cubicBezTo>
                    <a:pt x="4309" y="2201"/>
                    <a:pt x="4279" y="2217"/>
                    <a:pt x="4262" y="2226"/>
                  </a:cubicBezTo>
                  <a:cubicBezTo>
                    <a:pt x="4235" y="2237"/>
                    <a:pt x="4213" y="2254"/>
                    <a:pt x="4192" y="2264"/>
                  </a:cubicBezTo>
                  <a:cubicBezTo>
                    <a:pt x="4171" y="2263"/>
                    <a:pt x="4151" y="2263"/>
                    <a:pt x="4130" y="2263"/>
                  </a:cubicBezTo>
                  <a:cubicBezTo>
                    <a:pt x="4064" y="2263"/>
                    <a:pt x="3997" y="2270"/>
                    <a:pt x="3931" y="2286"/>
                  </a:cubicBezTo>
                  <a:cubicBezTo>
                    <a:pt x="3871" y="2292"/>
                    <a:pt x="3811" y="2324"/>
                    <a:pt x="3762" y="2368"/>
                  </a:cubicBezTo>
                  <a:cubicBezTo>
                    <a:pt x="3746" y="2384"/>
                    <a:pt x="3730" y="2400"/>
                    <a:pt x="3708" y="2417"/>
                  </a:cubicBezTo>
                  <a:cubicBezTo>
                    <a:pt x="3626" y="2417"/>
                    <a:pt x="3550" y="2438"/>
                    <a:pt x="3463" y="2444"/>
                  </a:cubicBezTo>
                  <a:cubicBezTo>
                    <a:pt x="3455" y="2443"/>
                    <a:pt x="3447" y="2443"/>
                    <a:pt x="3439" y="2443"/>
                  </a:cubicBezTo>
                  <a:cubicBezTo>
                    <a:pt x="3367" y="2443"/>
                    <a:pt x="3299" y="2465"/>
                    <a:pt x="3240" y="2509"/>
                  </a:cubicBezTo>
                  <a:cubicBezTo>
                    <a:pt x="3235" y="2520"/>
                    <a:pt x="3224" y="2525"/>
                    <a:pt x="3213" y="2531"/>
                  </a:cubicBezTo>
                  <a:cubicBezTo>
                    <a:pt x="3175" y="2542"/>
                    <a:pt x="3132" y="2553"/>
                    <a:pt x="3094" y="2563"/>
                  </a:cubicBezTo>
                  <a:cubicBezTo>
                    <a:pt x="3066" y="2558"/>
                    <a:pt x="3039" y="2553"/>
                    <a:pt x="3012" y="2553"/>
                  </a:cubicBezTo>
                  <a:cubicBezTo>
                    <a:pt x="2969" y="2558"/>
                    <a:pt x="2931" y="2580"/>
                    <a:pt x="2903" y="2618"/>
                  </a:cubicBezTo>
                  <a:lnTo>
                    <a:pt x="2659" y="2694"/>
                  </a:lnTo>
                  <a:cubicBezTo>
                    <a:pt x="2430" y="2765"/>
                    <a:pt x="2208" y="2841"/>
                    <a:pt x="1985" y="2922"/>
                  </a:cubicBezTo>
                  <a:cubicBezTo>
                    <a:pt x="1973" y="2918"/>
                    <a:pt x="1964" y="2915"/>
                    <a:pt x="1954" y="2915"/>
                  </a:cubicBezTo>
                  <a:cubicBezTo>
                    <a:pt x="1950" y="2915"/>
                    <a:pt x="1946" y="2915"/>
                    <a:pt x="1941" y="2917"/>
                  </a:cubicBezTo>
                  <a:cubicBezTo>
                    <a:pt x="1903" y="2922"/>
                    <a:pt x="1871" y="2939"/>
                    <a:pt x="1849" y="2966"/>
                  </a:cubicBezTo>
                  <a:cubicBezTo>
                    <a:pt x="1778" y="2987"/>
                    <a:pt x="1702" y="2998"/>
                    <a:pt x="1631" y="3015"/>
                  </a:cubicBezTo>
                  <a:cubicBezTo>
                    <a:pt x="1577" y="3025"/>
                    <a:pt x="1528" y="3042"/>
                    <a:pt x="1479" y="3058"/>
                  </a:cubicBezTo>
                  <a:lnTo>
                    <a:pt x="1441" y="3042"/>
                  </a:lnTo>
                  <a:cubicBezTo>
                    <a:pt x="1224" y="2917"/>
                    <a:pt x="979" y="2841"/>
                    <a:pt x="756" y="2737"/>
                  </a:cubicBezTo>
                  <a:cubicBezTo>
                    <a:pt x="604" y="2661"/>
                    <a:pt x="468" y="2558"/>
                    <a:pt x="327" y="2471"/>
                  </a:cubicBezTo>
                  <a:lnTo>
                    <a:pt x="343" y="2466"/>
                  </a:lnTo>
                  <a:cubicBezTo>
                    <a:pt x="436" y="2428"/>
                    <a:pt x="523" y="2379"/>
                    <a:pt x="615" y="2330"/>
                  </a:cubicBezTo>
                  <a:cubicBezTo>
                    <a:pt x="696" y="2292"/>
                    <a:pt x="778" y="2254"/>
                    <a:pt x="854" y="2210"/>
                  </a:cubicBezTo>
                  <a:cubicBezTo>
                    <a:pt x="941" y="2167"/>
                    <a:pt x="1028" y="2129"/>
                    <a:pt x="1115" y="2091"/>
                  </a:cubicBezTo>
                  <a:cubicBezTo>
                    <a:pt x="1300" y="2031"/>
                    <a:pt x="1468" y="1944"/>
                    <a:pt x="1659" y="1879"/>
                  </a:cubicBezTo>
                  <a:cubicBezTo>
                    <a:pt x="1849" y="1819"/>
                    <a:pt x="1990" y="1705"/>
                    <a:pt x="2164" y="1650"/>
                  </a:cubicBezTo>
                  <a:cubicBezTo>
                    <a:pt x="2246" y="1618"/>
                    <a:pt x="2327" y="1580"/>
                    <a:pt x="2398" y="1536"/>
                  </a:cubicBezTo>
                  <a:cubicBezTo>
                    <a:pt x="2490" y="1487"/>
                    <a:pt x="2599" y="1444"/>
                    <a:pt x="2691" y="1400"/>
                  </a:cubicBezTo>
                  <a:cubicBezTo>
                    <a:pt x="2768" y="1368"/>
                    <a:pt x="2844" y="1351"/>
                    <a:pt x="2914" y="1319"/>
                  </a:cubicBezTo>
                  <a:cubicBezTo>
                    <a:pt x="2996" y="1281"/>
                    <a:pt x="3072" y="1232"/>
                    <a:pt x="3153" y="1199"/>
                  </a:cubicBezTo>
                  <a:cubicBezTo>
                    <a:pt x="3333" y="1134"/>
                    <a:pt x="3507" y="1069"/>
                    <a:pt x="3675" y="998"/>
                  </a:cubicBezTo>
                  <a:cubicBezTo>
                    <a:pt x="3849" y="922"/>
                    <a:pt x="4056" y="873"/>
                    <a:pt x="4230" y="786"/>
                  </a:cubicBezTo>
                  <a:cubicBezTo>
                    <a:pt x="4398" y="710"/>
                    <a:pt x="4572" y="645"/>
                    <a:pt x="4741" y="569"/>
                  </a:cubicBezTo>
                  <a:cubicBezTo>
                    <a:pt x="4931" y="476"/>
                    <a:pt x="5110" y="362"/>
                    <a:pt x="5306" y="291"/>
                  </a:cubicBezTo>
                  <a:cubicBezTo>
                    <a:pt x="5322" y="280"/>
                    <a:pt x="5339" y="275"/>
                    <a:pt x="5355" y="275"/>
                  </a:cubicBezTo>
                  <a:close/>
                  <a:moveTo>
                    <a:pt x="1197" y="4580"/>
                  </a:moveTo>
                  <a:lnTo>
                    <a:pt x="1197" y="4580"/>
                  </a:lnTo>
                  <a:cubicBezTo>
                    <a:pt x="1207" y="4596"/>
                    <a:pt x="1197" y="4613"/>
                    <a:pt x="1186" y="4645"/>
                  </a:cubicBezTo>
                  <a:cubicBezTo>
                    <a:pt x="1191" y="4624"/>
                    <a:pt x="1191" y="4607"/>
                    <a:pt x="1197" y="4586"/>
                  </a:cubicBezTo>
                  <a:cubicBezTo>
                    <a:pt x="1197" y="4580"/>
                    <a:pt x="1197" y="4580"/>
                    <a:pt x="1197" y="4580"/>
                  </a:cubicBezTo>
                  <a:close/>
                  <a:moveTo>
                    <a:pt x="1229" y="4982"/>
                  </a:moveTo>
                  <a:lnTo>
                    <a:pt x="1229" y="5129"/>
                  </a:lnTo>
                  <a:lnTo>
                    <a:pt x="1229" y="5129"/>
                  </a:lnTo>
                  <a:cubicBezTo>
                    <a:pt x="1226" y="5126"/>
                    <a:pt x="1222" y="5124"/>
                    <a:pt x="1218" y="5124"/>
                  </a:cubicBezTo>
                  <a:cubicBezTo>
                    <a:pt x="1218" y="5075"/>
                    <a:pt x="1224" y="5031"/>
                    <a:pt x="1229" y="4982"/>
                  </a:cubicBezTo>
                  <a:close/>
                  <a:moveTo>
                    <a:pt x="9812" y="1960"/>
                  </a:moveTo>
                  <a:lnTo>
                    <a:pt x="9812" y="1960"/>
                  </a:lnTo>
                  <a:cubicBezTo>
                    <a:pt x="9801" y="2031"/>
                    <a:pt x="9791" y="2096"/>
                    <a:pt x="9774" y="2167"/>
                  </a:cubicBezTo>
                  <a:lnTo>
                    <a:pt x="9769" y="2167"/>
                  </a:lnTo>
                  <a:cubicBezTo>
                    <a:pt x="9747" y="2270"/>
                    <a:pt x="9709" y="2379"/>
                    <a:pt x="9687" y="2482"/>
                  </a:cubicBezTo>
                  <a:cubicBezTo>
                    <a:pt x="9671" y="2553"/>
                    <a:pt x="9660" y="2623"/>
                    <a:pt x="9655" y="2694"/>
                  </a:cubicBezTo>
                  <a:cubicBezTo>
                    <a:pt x="9638" y="2705"/>
                    <a:pt x="9633" y="2727"/>
                    <a:pt x="9627" y="2743"/>
                  </a:cubicBezTo>
                  <a:cubicBezTo>
                    <a:pt x="9606" y="2759"/>
                    <a:pt x="9579" y="2775"/>
                    <a:pt x="9562" y="2786"/>
                  </a:cubicBezTo>
                  <a:cubicBezTo>
                    <a:pt x="9492" y="2824"/>
                    <a:pt x="9426" y="2873"/>
                    <a:pt x="9356" y="2917"/>
                  </a:cubicBezTo>
                  <a:cubicBezTo>
                    <a:pt x="9290" y="2960"/>
                    <a:pt x="9209" y="2998"/>
                    <a:pt x="9138" y="3047"/>
                  </a:cubicBezTo>
                  <a:cubicBezTo>
                    <a:pt x="9068" y="3107"/>
                    <a:pt x="8992" y="3161"/>
                    <a:pt x="8910" y="3205"/>
                  </a:cubicBezTo>
                  <a:cubicBezTo>
                    <a:pt x="8589" y="3390"/>
                    <a:pt x="8263" y="3580"/>
                    <a:pt x="7948" y="3776"/>
                  </a:cubicBezTo>
                  <a:cubicBezTo>
                    <a:pt x="7877" y="3819"/>
                    <a:pt x="7790" y="3841"/>
                    <a:pt x="7720" y="3884"/>
                  </a:cubicBezTo>
                  <a:cubicBezTo>
                    <a:pt x="7633" y="3928"/>
                    <a:pt x="7551" y="3977"/>
                    <a:pt x="7469" y="4026"/>
                  </a:cubicBezTo>
                  <a:cubicBezTo>
                    <a:pt x="7334" y="4113"/>
                    <a:pt x="7203" y="4216"/>
                    <a:pt x="7062" y="4303"/>
                  </a:cubicBezTo>
                  <a:cubicBezTo>
                    <a:pt x="6997" y="4346"/>
                    <a:pt x="6915" y="4363"/>
                    <a:pt x="6850" y="4412"/>
                  </a:cubicBezTo>
                  <a:cubicBezTo>
                    <a:pt x="6785" y="4461"/>
                    <a:pt x="6719" y="4509"/>
                    <a:pt x="6654" y="4553"/>
                  </a:cubicBezTo>
                  <a:cubicBezTo>
                    <a:pt x="6496" y="4634"/>
                    <a:pt x="6350" y="4716"/>
                    <a:pt x="6198" y="4803"/>
                  </a:cubicBezTo>
                  <a:cubicBezTo>
                    <a:pt x="6045" y="4895"/>
                    <a:pt x="5871" y="4977"/>
                    <a:pt x="5714" y="5080"/>
                  </a:cubicBezTo>
                  <a:cubicBezTo>
                    <a:pt x="5578" y="5178"/>
                    <a:pt x="5420" y="5292"/>
                    <a:pt x="5263" y="5341"/>
                  </a:cubicBezTo>
                  <a:cubicBezTo>
                    <a:pt x="5197" y="5363"/>
                    <a:pt x="5138" y="5396"/>
                    <a:pt x="5067" y="5423"/>
                  </a:cubicBezTo>
                  <a:lnTo>
                    <a:pt x="5061" y="5423"/>
                  </a:lnTo>
                  <a:cubicBezTo>
                    <a:pt x="5067" y="5363"/>
                    <a:pt x="5067" y="5298"/>
                    <a:pt x="5056" y="5232"/>
                  </a:cubicBezTo>
                  <a:cubicBezTo>
                    <a:pt x="5045" y="5113"/>
                    <a:pt x="5029" y="4993"/>
                    <a:pt x="5029" y="4874"/>
                  </a:cubicBezTo>
                  <a:cubicBezTo>
                    <a:pt x="5029" y="4781"/>
                    <a:pt x="5023" y="4694"/>
                    <a:pt x="5007" y="4607"/>
                  </a:cubicBezTo>
                  <a:cubicBezTo>
                    <a:pt x="5002" y="4586"/>
                    <a:pt x="4996" y="4569"/>
                    <a:pt x="4996" y="4553"/>
                  </a:cubicBezTo>
                  <a:cubicBezTo>
                    <a:pt x="5018" y="4542"/>
                    <a:pt x="5045" y="4526"/>
                    <a:pt x="5072" y="4515"/>
                  </a:cubicBezTo>
                  <a:cubicBezTo>
                    <a:pt x="5154" y="4477"/>
                    <a:pt x="5241" y="4444"/>
                    <a:pt x="5328" y="4406"/>
                  </a:cubicBezTo>
                  <a:cubicBezTo>
                    <a:pt x="5409" y="4363"/>
                    <a:pt x="5475" y="4325"/>
                    <a:pt x="5551" y="4287"/>
                  </a:cubicBezTo>
                  <a:cubicBezTo>
                    <a:pt x="5621" y="4243"/>
                    <a:pt x="5703" y="4232"/>
                    <a:pt x="5774" y="4194"/>
                  </a:cubicBezTo>
                  <a:cubicBezTo>
                    <a:pt x="5937" y="4113"/>
                    <a:pt x="6094" y="4020"/>
                    <a:pt x="6252" y="3933"/>
                  </a:cubicBezTo>
                  <a:cubicBezTo>
                    <a:pt x="6410" y="3841"/>
                    <a:pt x="6578" y="3792"/>
                    <a:pt x="6736" y="3700"/>
                  </a:cubicBezTo>
                  <a:cubicBezTo>
                    <a:pt x="7084" y="3509"/>
                    <a:pt x="7442" y="3335"/>
                    <a:pt x="7785" y="3134"/>
                  </a:cubicBezTo>
                  <a:cubicBezTo>
                    <a:pt x="7959" y="3031"/>
                    <a:pt x="8122" y="2928"/>
                    <a:pt x="8301" y="2830"/>
                  </a:cubicBezTo>
                  <a:cubicBezTo>
                    <a:pt x="8470" y="2748"/>
                    <a:pt x="8627" y="2650"/>
                    <a:pt x="8780" y="2542"/>
                  </a:cubicBezTo>
                  <a:cubicBezTo>
                    <a:pt x="8948" y="2417"/>
                    <a:pt x="9133" y="2313"/>
                    <a:pt x="9312" y="2205"/>
                  </a:cubicBezTo>
                  <a:cubicBezTo>
                    <a:pt x="9356" y="2178"/>
                    <a:pt x="9399" y="2150"/>
                    <a:pt x="9443" y="2123"/>
                  </a:cubicBezTo>
                  <a:cubicBezTo>
                    <a:pt x="9492" y="2101"/>
                    <a:pt x="9541" y="2080"/>
                    <a:pt x="9595" y="2069"/>
                  </a:cubicBezTo>
                  <a:cubicBezTo>
                    <a:pt x="9671" y="2036"/>
                    <a:pt x="9736" y="1987"/>
                    <a:pt x="9812" y="1960"/>
                  </a:cubicBezTo>
                  <a:close/>
                  <a:moveTo>
                    <a:pt x="1229" y="5227"/>
                  </a:moveTo>
                  <a:lnTo>
                    <a:pt x="1229" y="5227"/>
                  </a:lnTo>
                  <a:cubicBezTo>
                    <a:pt x="1224" y="5298"/>
                    <a:pt x="1218" y="5363"/>
                    <a:pt x="1213" y="5434"/>
                  </a:cubicBezTo>
                  <a:cubicBezTo>
                    <a:pt x="1207" y="5417"/>
                    <a:pt x="1202" y="5406"/>
                    <a:pt x="1202" y="5396"/>
                  </a:cubicBezTo>
                  <a:lnTo>
                    <a:pt x="1207" y="5287"/>
                  </a:lnTo>
                  <a:cubicBezTo>
                    <a:pt x="1213" y="5270"/>
                    <a:pt x="1224" y="5249"/>
                    <a:pt x="1229" y="5227"/>
                  </a:cubicBezTo>
                  <a:close/>
                  <a:moveTo>
                    <a:pt x="1566" y="3248"/>
                  </a:moveTo>
                  <a:cubicBezTo>
                    <a:pt x="1604" y="3270"/>
                    <a:pt x="1648" y="3292"/>
                    <a:pt x="1686" y="3308"/>
                  </a:cubicBezTo>
                  <a:cubicBezTo>
                    <a:pt x="1773" y="3346"/>
                    <a:pt x="1865" y="3373"/>
                    <a:pt x="1958" y="3417"/>
                  </a:cubicBezTo>
                  <a:cubicBezTo>
                    <a:pt x="2045" y="3460"/>
                    <a:pt x="2142" y="3504"/>
                    <a:pt x="2235" y="3542"/>
                  </a:cubicBezTo>
                  <a:cubicBezTo>
                    <a:pt x="2430" y="3623"/>
                    <a:pt x="2626" y="3678"/>
                    <a:pt x="2811" y="3770"/>
                  </a:cubicBezTo>
                  <a:cubicBezTo>
                    <a:pt x="2893" y="3808"/>
                    <a:pt x="2974" y="3819"/>
                    <a:pt x="3056" y="3852"/>
                  </a:cubicBezTo>
                  <a:cubicBezTo>
                    <a:pt x="3159" y="3890"/>
                    <a:pt x="3257" y="3939"/>
                    <a:pt x="3360" y="3977"/>
                  </a:cubicBezTo>
                  <a:cubicBezTo>
                    <a:pt x="3583" y="4069"/>
                    <a:pt x="3800" y="4156"/>
                    <a:pt x="4018" y="4254"/>
                  </a:cubicBezTo>
                  <a:cubicBezTo>
                    <a:pt x="4105" y="4292"/>
                    <a:pt x="4208" y="4319"/>
                    <a:pt x="4290" y="4363"/>
                  </a:cubicBezTo>
                  <a:cubicBezTo>
                    <a:pt x="4328" y="4379"/>
                    <a:pt x="4360" y="4417"/>
                    <a:pt x="4398" y="4439"/>
                  </a:cubicBezTo>
                  <a:cubicBezTo>
                    <a:pt x="4442" y="4461"/>
                    <a:pt x="4485" y="4466"/>
                    <a:pt x="4529" y="4482"/>
                  </a:cubicBezTo>
                  <a:cubicBezTo>
                    <a:pt x="4621" y="4520"/>
                    <a:pt x="4724" y="4548"/>
                    <a:pt x="4822" y="4575"/>
                  </a:cubicBezTo>
                  <a:cubicBezTo>
                    <a:pt x="4871" y="4591"/>
                    <a:pt x="4877" y="4591"/>
                    <a:pt x="4887" y="4645"/>
                  </a:cubicBezTo>
                  <a:cubicBezTo>
                    <a:pt x="4909" y="4700"/>
                    <a:pt x="4915" y="4760"/>
                    <a:pt x="4909" y="4819"/>
                  </a:cubicBezTo>
                  <a:cubicBezTo>
                    <a:pt x="4904" y="4933"/>
                    <a:pt x="4904" y="5053"/>
                    <a:pt x="4904" y="5173"/>
                  </a:cubicBezTo>
                  <a:cubicBezTo>
                    <a:pt x="4898" y="5265"/>
                    <a:pt x="4904" y="5363"/>
                    <a:pt x="4920" y="5455"/>
                  </a:cubicBezTo>
                  <a:cubicBezTo>
                    <a:pt x="4887" y="5450"/>
                    <a:pt x="4855" y="5439"/>
                    <a:pt x="4828" y="5417"/>
                  </a:cubicBezTo>
                  <a:cubicBezTo>
                    <a:pt x="4768" y="5379"/>
                    <a:pt x="4708" y="5347"/>
                    <a:pt x="4643" y="5325"/>
                  </a:cubicBezTo>
                  <a:cubicBezTo>
                    <a:pt x="4616" y="5314"/>
                    <a:pt x="4583" y="5319"/>
                    <a:pt x="4550" y="5309"/>
                  </a:cubicBezTo>
                  <a:cubicBezTo>
                    <a:pt x="4512" y="5287"/>
                    <a:pt x="4480" y="5265"/>
                    <a:pt x="4442" y="5238"/>
                  </a:cubicBezTo>
                  <a:cubicBezTo>
                    <a:pt x="4284" y="5145"/>
                    <a:pt x="4110" y="5080"/>
                    <a:pt x="3947" y="4993"/>
                  </a:cubicBezTo>
                  <a:cubicBezTo>
                    <a:pt x="3779" y="4906"/>
                    <a:pt x="3616" y="4852"/>
                    <a:pt x="3452" y="4770"/>
                  </a:cubicBezTo>
                  <a:cubicBezTo>
                    <a:pt x="3105" y="4607"/>
                    <a:pt x="2740" y="4471"/>
                    <a:pt x="2392" y="4314"/>
                  </a:cubicBezTo>
                  <a:cubicBezTo>
                    <a:pt x="2376" y="4292"/>
                    <a:pt x="2349" y="4281"/>
                    <a:pt x="2322" y="4281"/>
                  </a:cubicBezTo>
                  <a:cubicBezTo>
                    <a:pt x="2142" y="4200"/>
                    <a:pt x="1963" y="4107"/>
                    <a:pt x="1784" y="4020"/>
                  </a:cubicBezTo>
                  <a:cubicBezTo>
                    <a:pt x="1637" y="3944"/>
                    <a:pt x="1496" y="3873"/>
                    <a:pt x="1349" y="3803"/>
                  </a:cubicBezTo>
                  <a:cubicBezTo>
                    <a:pt x="1354" y="3748"/>
                    <a:pt x="1360" y="3694"/>
                    <a:pt x="1360" y="3640"/>
                  </a:cubicBezTo>
                  <a:cubicBezTo>
                    <a:pt x="1381" y="3602"/>
                    <a:pt x="1392" y="3564"/>
                    <a:pt x="1409" y="3526"/>
                  </a:cubicBezTo>
                  <a:cubicBezTo>
                    <a:pt x="1414" y="3509"/>
                    <a:pt x="1419" y="3498"/>
                    <a:pt x="1425" y="3482"/>
                  </a:cubicBezTo>
                  <a:cubicBezTo>
                    <a:pt x="1441" y="3439"/>
                    <a:pt x="1452" y="3390"/>
                    <a:pt x="1452" y="3346"/>
                  </a:cubicBezTo>
                  <a:cubicBezTo>
                    <a:pt x="1490" y="3308"/>
                    <a:pt x="1528" y="3281"/>
                    <a:pt x="1566" y="3248"/>
                  </a:cubicBezTo>
                  <a:close/>
                  <a:moveTo>
                    <a:pt x="968" y="6754"/>
                  </a:moveTo>
                  <a:cubicBezTo>
                    <a:pt x="968" y="6760"/>
                    <a:pt x="974" y="6771"/>
                    <a:pt x="979" y="6776"/>
                  </a:cubicBezTo>
                  <a:lnTo>
                    <a:pt x="979" y="6820"/>
                  </a:lnTo>
                  <a:lnTo>
                    <a:pt x="968" y="6820"/>
                  </a:lnTo>
                  <a:cubicBezTo>
                    <a:pt x="968" y="6814"/>
                    <a:pt x="968" y="6814"/>
                    <a:pt x="968" y="6809"/>
                  </a:cubicBezTo>
                  <a:cubicBezTo>
                    <a:pt x="968" y="6803"/>
                    <a:pt x="968" y="6798"/>
                    <a:pt x="968" y="6793"/>
                  </a:cubicBezTo>
                  <a:cubicBezTo>
                    <a:pt x="968" y="6787"/>
                    <a:pt x="968" y="6782"/>
                    <a:pt x="968" y="6776"/>
                  </a:cubicBezTo>
                  <a:lnTo>
                    <a:pt x="968" y="6754"/>
                  </a:lnTo>
                  <a:close/>
                  <a:moveTo>
                    <a:pt x="7730" y="4156"/>
                  </a:moveTo>
                  <a:cubicBezTo>
                    <a:pt x="7730" y="4178"/>
                    <a:pt x="7736" y="4205"/>
                    <a:pt x="7736" y="4221"/>
                  </a:cubicBezTo>
                  <a:cubicBezTo>
                    <a:pt x="7736" y="4330"/>
                    <a:pt x="7741" y="4433"/>
                    <a:pt x="7741" y="4542"/>
                  </a:cubicBezTo>
                  <a:cubicBezTo>
                    <a:pt x="7741" y="4640"/>
                    <a:pt x="7763" y="4732"/>
                    <a:pt x="7763" y="4830"/>
                  </a:cubicBezTo>
                  <a:lnTo>
                    <a:pt x="7752" y="5140"/>
                  </a:lnTo>
                  <a:cubicBezTo>
                    <a:pt x="7747" y="5363"/>
                    <a:pt x="7785" y="5575"/>
                    <a:pt x="7736" y="5798"/>
                  </a:cubicBezTo>
                  <a:cubicBezTo>
                    <a:pt x="7720" y="5906"/>
                    <a:pt x="7698" y="6015"/>
                    <a:pt x="7665" y="6118"/>
                  </a:cubicBezTo>
                  <a:lnTo>
                    <a:pt x="7660" y="6135"/>
                  </a:lnTo>
                  <a:cubicBezTo>
                    <a:pt x="7633" y="6157"/>
                    <a:pt x="7611" y="6173"/>
                    <a:pt x="7584" y="6195"/>
                  </a:cubicBezTo>
                  <a:cubicBezTo>
                    <a:pt x="7491" y="6282"/>
                    <a:pt x="7399" y="6358"/>
                    <a:pt x="7296" y="6428"/>
                  </a:cubicBezTo>
                  <a:cubicBezTo>
                    <a:pt x="7209" y="6477"/>
                    <a:pt x="7127" y="6542"/>
                    <a:pt x="7035" y="6591"/>
                  </a:cubicBezTo>
                  <a:cubicBezTo>
                    <a:pt x="6948" y="6646"/>
                    <a:pt x="6823" y="6667"/>
                    <a:pt x="6730" y="6733"/>
                  </a:cubicBezTo>
                  <a:cubicBezTo>
                    <a:pt x="6638" y="6787"/>
                    <a:pt x="6540" y="6831"/>
                    <a:pt x="6437" y="6858"/>
                  </a:cubicBezTo>
                  <a:cubicBezTo>
                    <a:pt x="6306" y="6907"/>
                    <a:pt x="6176" y="6945"/>
                    <a:pt x="6045" y="6977"/>
                  </a:cubicBezTo>
                  <a:cubicBezTo>
                    <a:pt x="5931" y="7004"/>
                    <a:pt x="5806" y="7010"/>
                    <a:pt x="5692" y="7043"/>
                  </a:cubicBezTo>
                  <a:cubicBezTo>
                    <a:pt x="5556" y="7064"/>
                    <a:pt x="5415" y="7086"/>
                    <a:pt x="5279" y="7091"/>
                  </a:cubicBezTo>
                  <a:cubicBezTo>
                    <a:pt x="5216" y="7099"/>
                    <a:pt x="5154" y="7103"/>
                    <a:pt x="5092" y="7103"/>
                  </a:cubicBezTo>
                  <a:cubicBezTo>
                    <a:pt x="5021" y="7103"/>
                    <a:pt x="4949" y="7098"/>
                    <a:pt x="4877" y="7086"/>
                  </a:cubicBezTo>
                  <a:cubicBezTo>
                    <a:pt x="4746" y="7070"/>
                    <a:pt x="4616" y="7070"/>
                    <a:pt x="4485" y="7048"/>
                  </a:cubicBezTo>
                  <a:cubicBezTo>
                    <a:pt x="4219" y="7004"/>
                    <a:pt x="3958" y="6945"/>
                    <a:pt x="3702" y="6869"/>
                  </a:cubicBezTo>
                  <a:cubicBezTo>
                    <a:pt x="3452" y="6776"/>
                    <a:pt x="3202" y="6678"/>
                    <a:pt x="2963" y="6559"/>
                  </a:cubicBezTo>
                  <a:cubicBezTo>
                    <a:pt x="2860" y="6504"/>
                    <a:pt x="2768" y="6434"/>
                    <a:pt x="2686" y="6358"/>
                  </a:cubicBezTo>
                  <a:cubicBezTo>
                    <a:pt x="2648" y="6320"/>
                    <a:pt x="2615" y="6276"/>
                    <a:pt x="2588" y="6233"/>
                  </a:cubicBezTo>
                  <a:cubicBezTo>
                    <a:pt x="2572" y="6205"/>
                    <a:pt x="2556" y="6184"/>
                    <a:pt x="2534" y="6162"/>
                  </a:cubicBezTo>
                  <a:cubicBezTo>
                    <a:pt x="2523" y="6151"/>
                    <a:pt x="2512" y="6140"/>
                    <a:pt x="2496" y="6129"/>
                  </a:cubicBezTo>
                  <a:lnTo>
                    <a:pt x="2490" y="6124"/>
                  </a:lnTo>
                  <a:cubicBezTo>
                    <a:pt x="2496" y="6113"/>
                    <a:pt x="2501" y="6053"/>
                    <a:pt x="2501" y="6053"/>
                  </a:cubicBezTo>
                  <a:lnTo>
                    <a:pt x="2501" y="5917"/>
                  </a:lnTo>
                  <a:cubicBezTo>
                    <a:pt x="2501" y="5841"/>
                    <a:pt x="2512" y="5771"/>
                    <a:pt x="2517" y="5694"/>
                  </a:cubicBezTo>
                  <a:cubicBezTo>
                    <a:pt x="2517" y="5553"/>
                    <a:pt x="2507" y="5406"/>
                    <a:pt x="2479" y="5270"/>
                  </a:cubicBezTo>
                  <a:cubicBezTo>
                    <a:pt x="2458" y="5042"/>
                    <a:pt x="2458" y="4808"/>
                    <a:pt x="2436" y="4580"/>
                  </a:cubicBezTo>
                  <a:lnTo>
                    <a:pt x="2436" y="4580"/>
                  </a:lnTo>
                  <a:cubicBezTo>
                    <a:pt x="2980" y="4846"/>
                    <a:pt x="3539" y="5086"/>
                    <a:pt x="4083" y="5357"/>
                  </a:cubicBezTo>
                  <a:cubicBezTo>
                    <a:pt x="4170" y="5401"/>
                    <a:pt x="4257" y="5450"/>
                    <a:pt x="4344" y="5499"/>
                  </a:cubicBezTo>
                  <a:cubicBezTo>
                    <a:pt x="4409" y="5537"/>
                    <a:pt x="4480" y="5564"/>
                    <a:pt x="4556" y="5580"/>
                  </a:cubicBezTo>
                  <a:cubicBezTo>
                    <a:pt x="4616" y="5602"/>
                    <a:pt x="4681" y="5607"/>
                    <a:pt x="4735" y="5629"/>
                  </a:cubicBezTo>
                  <a:cubicBezTo>
                    <a:pt x="4788" y="5652"/>
                    <a:pt x="4841" y="5662"/>
                    <a:pt x="4894" y="5662"/>
                  </a:cubicBezTo>
                  <a:cubicBezTo>
                    <a:pt x="4917" y="5662"/>
                    <a:pt x="4941" y="5660"/>
                    <a:pt x="4964" y="5656"/>
                  </a:cubicBezTo>
                  <a:cubicBezTo>
                    <a:pt x="5040" y="5640"/>
                    <a:pt x="5116" y="5613"/>
                    <a:pt x="5186" y="5575"/>
                  </a:cubicBezTo>
                  <a:cubicBezTo>
                    <a:pt x="5263" y="5537"/>
                    <a:pt x="5339" y="5515"/>
                    <a:pt x="5415" y="5472"/>
                  </a:cubicBezTo>
                  <a:cubicBezTo>
                    <a:pt x="5578" y="5385"/>
                    <a:pt x="5730" y="5276"/>
                    <a:pt x="5893" y="5184"/>
                  </a:cubicBezTo>
                  <a:cubicBezTo>
                    <a:pt x="6056" y="5086"/>
                    <a:pt x="6236" y="5004"/>
                    <a:pt x="6404" y="4912"/>
                  </a:cubicBezTo>
                  <a:cubicBezTo>
                    <a:pt x="6567" y="4819"/>
                    <a:pt x="6752" y="4770"/>
                    <a:pt x="6899" y="4662"/>
                  </a:cubicBezTo>
                  <a:cubicBezTo>
                    <a:pt x="7035" y="4564"/>
                    <a:pt x="7192" y="4499"/>
                    <a:pt x="7334" y="4412"/>
                  </a:cubicBezTo>
                  <a:cubicBezTo>
                    <a:pt x="7480" y="4325"/>
                    <a:pt x="7595" y="4238"/>
                    <a:pt x="7730" y="4156"/>
                  </a:cubicBezTo>
                  <a:close/>
                  <a:moveTo>
                    <a:pt x="919" y="7053"/>
                  </a:moveTo>
                  <a:cubicBezTo>
                    <a:pt x="925" y="7053"/>
                    <a:pt x="930" y="7059"/>
                    <a:pt x="936" y="7059"/>
                  </a:cubicBezTo>
                  <a:cubicBezTo>
                    <a:pt x="930" y="7097"/>
                    <a:pt x="925" y="7135"/>
                    <a:pt x="919" y="7173"/>
                  </a:cubicBezTo>
                  <a:cubicBezTo>
                    <a:pt x="908" y="7184"/>
                    <a:pt x="898" y="7195"/>
                    <a:pt x="898" y="7211"/>
                  </a:cubicBezTo>
                  <a:cubicBezTo>
                    <a:pt x="898" y="7222"/>
                    <a:pt x="898" y="7233"/>
                    <a:pt x="892" y="7238"/>
                  </a:cubicBezTo>
                  <a:cubicBezTo>
                    <a:pt x="903" y="7178"/>
                    <a:pt x="908" y="7113"/>
                    <a:pt x="919" y="7053"/>
                  </a:cubicBezTo>
                  <a:close/>
                  <a:moveTo>
                    <a:pt x="5346" y="1"/>
                  </a:moveTo>
                  <a:cubicBezTo>
                    <a:pt x="5299" y="1"/>
                    <a:pt x="5253" y="9"/>
                    <a:pt x="5208" y="25"/>
                  </a:cubicBezTo>
                  <a:cubicBezTo>
                    <a:pt x="5007" y="101"/>
                    <a:pt x="4811" y="188"/>
                    <a:pt x="4621" y="286"/>
                  </a:cubicBezTo>
                  <a:cubicBezTo>
                    <a:pt x="4447" y="373"/>
                    <a:pt x="4268" y="438"/>
                    <a:pt x="4088" y="520"/>
                  </a:cubicBezTo>
                  <a:cubicBezTo>
                    <a:pt x="3904" y="607"/>
                    <a:pt x="3692" y="661"/>
                    <a:pt x="3501" y="742"/>
                  </a:cubicBezTo>
                  <a:cubicBezTo>
                    <a:pt x="3333" y="819"/>
                    <a:pt x="3159" y="878"/>
                    <a:pt x="2985" y="949"/>
                  </a:cubicBezTo>
                  <a:cubicBezTo>
                    <a:pt x="2903" y="987"/>
                    <a:pt x="2827" y="1041"/>
                    <a:pt x="2746" y="1074"/>
                  </a:cubicBezTo>
                  <a:cubicBezTo>
                    <a:pt x="2659" y="1107"/>
                    <a:pt x="2572" y="1145"/>
                    <a:pt x="2485" y="1188"/>
                  </a:cubicBezTo>
                  <a:cubicBezTo>
                    <a:pt x="2387" y="1243"/>
                    <a:pt x="2284" y="1281"/>
                    <a:pt x="2186" y="1340"/>
                  </a:cubicBezTo>
                  <a:cubicBezTo>
                    <a:pt x="2088" y="1395"/>
                    <a:pt x="1985" y="1411"/>
                    <a:pt x="1887" y="1476"/>
                  </a:cubicBezTo>
                  <a:cubicBezTo>
                    <a:pt x="1795" y="1536"/>
                    <a:pt x="1691" y="1590"/>
                    <a:pt x="1588" y="1639"/>
                  </a:cubicBezTo>
                  <a:cubicBezTo>
                    <a:pt x="1474" y="1677"/>
                    <a:pt x="1365" y="1715"/>
                    <a:pt x="1256" y="1764"/>
                  </a:cubicBezTo>
                  <a:cubicBezTo>
                    <a:pt x="1207" y="1792"/>
                    <a:pt x="1164" y="1824"/>
                    <a:pt x="1120" y="1846"/>
                  </a:cubicBezTo>
                  <a:cubicBezTo>
                    <a:pt x="1072" y="1862"/>
                    <a:pt x="1028" y="1873"/>
                    <a:pt x="985" y="1889"/>
                  </a:cubicBezTo>
                  <a:cubicBezTo>
                    <a:pt x="887" y="1933"/>
                    <a:pt x="794" y="1982"/>
                    <a:pt x="707" y="2036"/>
                  </a:cubicBezTo>
                  <a:cubicBezTo>
                    <a:pt x="604" y="2096"/>
                    <a:pt x="495" y="2139"/>
                    <a:pt x="398" y="2210"/>
                  </a:cubicBezTo>
                  <a:cubicBezTo>
                    <a:pt x="354" y="2237"/>
                    <a:pt x="305" y="2259"/>
                    <a:pt x="256" y="2275"/>
                  </a:cubicBezTo>
                  <a:cubicBezTo>
                    <a:pt x="213" y="2292"/>
                    <a:pt x="175" y="2335"/>
                    <a:pt x="131" y="2346"/>
                  </a:cubicBezTo>
                  <a:cubicBezTo>
                    <a:pt x="82" y="2351"/>
                    <a:pt x="39" y="2373"/>
                    <a:pt x="28" y="2417"/>
                  </a:cubicBezTo>
                  <a:cubicBezTo>
                    <a:pt x="1" y="2607"/>
                    <a:pt x="104" y="2775"/>
                    <a:pt x="153" y="2949"/>
                  </a:cubicBezTo>
                  <a:cubicBezTo>
                    <a:pt x="186" y="3053"/>
                    <a:pt x="213" y="3156"/>
                    <a:pt x="245" y="3259"/>
                  </a:cubicBezTo>
                  <a:cubicBezTo>
                    <a:pt x="272" y="3341"/>
                    <a:pt x="338" y="3417"/>
                    <a:pt x="349" y="3498"/>
                  </a:cubicBezTo>
                  <a:cubicBezTo>
                    <a:pt x="354" y="3515"/>
                    <a:pt x="365" y="3531"/>
                    <a:pt x="387" y="3536"/>
                  </a:cubicBezTo>
                  <a:cubicBezTo>
                    <a:pt x="436" y="3585"/>
                    <a:pt x="495" y="3623"/>
                    <a:pt x="561" y="3640"/>
                  </a:cubicBezTo>
                  <a:cubicBezTo>
                    <a:pt x="653" y="3678"/>
                    <a:pt x="740" y="3727"/>
                    <a:pt x="827" y="3759"/>
                  </a:cubicBezTo>
                  <a:cubicBezTo>
                    <a:pt x="914" y="3792"/>
                    <a:pt x="995" y="3835"/>
                    <a:pt x="1077" y="3879"/>
                  </a:cubicBezTo>
                  <a:cubicBezTo>
                    <a:pt x="1077" y="3890"/>
                    <a:pt x="1077" y="3895"/>
                    <a:pt x="1077" y="3901"/>
                  </a:cubicBezTo>
                  <a:cubicBezTo>
                    <a:pt x="1082" y="4026"/>
                    <a:pt x="1077" y="4145"/>
                    <a:pt x="1055" y="4270"/>
                  </a:cubicBezTo>
                  <a:cubicBezTo>
                    <a:pt x="1034" y="4395"/>
                    <a:pt x="1055" y="4515"/>
                    <a:pt x="1028" y="4640"/>
                  </a:cubicBezTo>
                  <a:cubicBezTo>
                    <a:pt x="1012" y="4732"/>
                    <a:pt x="1001" y="4825"/>
                    <a:pt x="1001" y="4917"/>
                  </a:cubicBezTo>
                  <a:cubicBezTo>
                    <a:pt x="1001" y="5031"/>
                    <a:pt x="947" y="5140"/>
                    <a:pt x="947" y="5254"/>
                  </a:cubicBezTo>
                  <a:cubicBezTo>
                    <a:pt x="947" y="5515"/>
                    <a:pt x="908" y="5771"/>
                    <a:pt x="925" y="6031"/>
                  </a:cubicBezTo>
                  <a:cubicBezTo>
                    <a:pt x="930" y="6151"/>
                    <a:pt x="947" y="6276"/>
                    <a:pt x="968" y="6396"/>
                  </a:cubicBezTo>
                  <a:cubicBezTo>
                    <a:pt x="968" y="6423"/>
                    <a:pt x="974" y="6450"/>
                    <a:pt x="979" y="6477"/>
                  </a:cubicBezTo>
                  <a:cubicBezTo>
                    <a:pt x="870" y="6521"/>
                    <a:pt x="794" y="6613"/>
                    <a:pt x="773" y="6727"/>
                  </a:cubicBezTo>
                  <a:cubicBezTo>
                    <a:pt x="767" y="6793"/>
                    <a:pt x="778" y="6858"/>
                    <a:pt x="805" y="6918"/>
                  </a:cubicBezTo>
                  <a:cubicBezTo>
                    <a:pt x="767" y="7043"/>
                    <a:pt x="740" y="7173"/>
                    <a:pt x="724" y="7303"/>
                  </a:cubicBezTo>
                  <a:cubicBezTo>
                    <a:pt x="691" y="7505"/>
                    <a:pt x="664" y="7700"/>
                    <a:pt x="620" y="7896"/>
                  </a:cubicBezTo>
                  <a:cubicBezTo>
                    <a:pt x="577" y="8064"/>
                    <a:pt x="544" y="8233"/>
                    <a:pt x="523" y="8401"/>
                  </a:cubicBezTo>
                  <a:cubicBezTo>
                    <a:pt x="512" y="8494"/>
                    <a:pt x="474" y="8662"/>
                    <a:pt x="593" y="8700"/>
                  </a:cubicBezTo>
                  <a:cubicBezTo>
                    <a:pt x="598" y="8702"/>
                    <a:pt x="603" y="8703"/>
                    <a:pt x="607" y="8703"/>
                  </a:cubicBezTo>
                  <a:cubicBezTo>
                    <a:pt x="629" y="8703"/>
                    <a:pt x="648" y="8684"/>
                    <a:pt x="648" y="8657"/>
                  </a:cubicBezTo>
                  <a:cubicBezTo>
                    <a:pt x="637" y="8445"/>
                    <a:pt x="669" y="8228"/>
                    <a:pt x="729" y="8021"/>
                  </a:cubicBezTo>
                  <a:lnTo>
                    <a:pt x="729" y="8021"/>
                  </a:lnTo>
                  <a:cubicBezTo>
                    <a:pt x="724" y="8043"/>
                    <a:pt x="724" y="8064"/>
                    <a:pt x="718" y="8081"/>
                  </a:cubicBezTo>
                  <a:cubicBezTo>
                    <a:pt x="696" y="8211"/>
                    <a:pt x="669" y="8336"/>
                    <a:pt x="653" y="8467"/>
                  </a:cubicBezTo>
                  <a:cubicBezTo>
                    <a:pt x="642" y="8570"/>
                    <a:pt x="648" y="8662"/>
                    <a:pt x="735" y="8728"/>
                  </a:cubicBezTo>
                  <a:cubicBezTo>
                    <a:pt x="744" y="8734"/>
                    <a:pt x="753" y="8737"/>
                    <a:pt x="761" y="8737"/>
                  </a:cubicBezTo>
                  <a:cubicBezTo>
                    <a:pt x="789" y="8737"/>
                    <a:pt x="812" y="8709"/>
                    <a:pt x="816" y="8684"/>
                  </a:cubicBezTo>
                  <a:cubicBezTo>
                    <a:pt x="822" y="8662"/>
                    <a:pt x="822" y="8641"/>
                    <a:pt x="816" y="8619"/>
                  </a:cubicBezTo>
                  <a:cubicBezTo>
                    <a:pt x="816" y="8608"/>
                    <a:pt x="811" y="8597"/>
                    <a:pt x="800" y="8597"/>
                  </a:cubicBezTo>
                  <a:cubicBezTo>
                    <a:pt x="773" y="8385"/>
                    <a:pt x="838" y="8173"/>
                    <a:pt x="876" y="7967"/>
                  </a:cubicBezTo>
                  <a:cubicBezTo>
                    <a:pt x="887" y="7918"/>
                    <a:pt x="898" y="7869"/>
                    <a:pt x="908" y="7820"/>
                  </a:cubicBezTo>
                  <a:lnTo>
                    <a:pt x="908" y="7858"/>
                  </a:lnTo>
                  <a:cubicBezTo>
                    <a:pt x="908" y="7988"/>
                    <a:pt x="898" y="8119"/>
                    <a:pt x="898" y="8249"/>
                  </a:cubicBezTo>
                  <a:cubicBezTo>
                    <a:pt x="898" y="8315"/>
                    <a:pt x="903" y="8391"/>
                    <a:pt x="898" y="8461"/>
                  </a:cubicBezTo>
                  <a:cubicBezTo>
                    <a:pt x="887" y="8510"/>
                    <a:pt x="887" y="8559"/>
                    <a:pt x="898" y="8608"/>
                  </a:cubicBezTo>
                  <a:cubicBezTo>
                    <a:pt x="900" y="8624"/>
                    <a:pt x="915" y="8633"/>
                    <a:pt x="930" y="8633"/>
                  </a:cubicBezTo>
                  <a:cubicBezTo>
                    <a:pt x="945" y="8633"/>
                    <a:pt x="960" y="8624"/>
                    <a:pt x="963" y="8608"/>
                  </a:cubicBezTo>
                  <a:cubicBezTo>
                    <a:pt x="974" y="8575"/>
                    <a:pt x="985" y="8554"/>
                    <a:pt x="995" y="8527"/>
                  </a:cubicBezTo>
                  <a:lnTo>
                    <a:pt x="995" y="8527"/>
                  </a:lnTo>
                  <a:cubicBezTo>
                    <a:pt x="979" y="8613"/>
                    <a:pt x="1001" y="8700"/>
                    <a:pt x="1055" y="8766"/>
                  </a:cubicBezTo>
                  <a:cubicBezTo>
                    <a:pt x="1065" y="8775"/>
                    <a:pt x="1077" y="8779"/>
                    <a:pt x="1089" y="8779"/>
                  </a:cubicBezTo>
                  <a:cubicBezTo>
                    <a:pt x="1126" y="8779"/>
                    <a:pt x="1164" y="8744"/>
                    <a:pt x="1148" y="8711"/>
                  </a:cubicBezTo>
                  <a:cubicBezTo>
                    <a:pt x="1137" y="8586"/>
                    <a:pt x="1148" y="8461"/>
                    <a:pt x="1137" y="8342"/>
                  </a:cubicBezTo>
                  <a:cubicBezTo>
                    <a:pt x="1121" y="8191"/>
                    <a:pt x="1120" y="8046"/>
                    <a:pt x="1120" y="7901"/>
                  </a:cubicBezTo>
                  <a:lnTo>
                    <a:pt x="1120" y="7901"/>
                  </a:lnTo>
                  <a:cubicBezTo>
                    <a:pt x="1137" y="8075"/>
                    <a:pt x="1164" y="8249"/>
                    <a:pt x="1180" y="8423"/>
                  </a:cubicBezTo>
                  <a:cubicBezTo>
                    <a:pt x="1191" y="8527"/>
                    <a:pt x="1191" y="8652"/>
                    <a:pt x="1284" y="8717"/>
                  </a:cubicBezTo>
                  <a:cubicBezTo>
                    <a:pt x="1295" y="8727"/>
                    <a:pt x="1307" y="8731"/>
                    <a:pt x="1319" y="8731"/>
                  </a:cubicBezTo>
                  <a:cubicBezTo>
                    <a:pt x="1358" y="8731"/>
                    <a:pt x="1394" y="8683"/>
                    <a:pt x="1381" y="8641"/>
                  </a:cubicBezTo>
                  <a:cubicBezTo>
                    <a:pt x="1381" y="8641"/>
                    <a:pt x="1381" y="8641"/>
                    <a:pt x="1381" y="8635"/>
                  </a:cubicBezTo>
                  <a:cubicBezTo>
                    <a:pt x="1349" y="8527"/>
                    <a:pt x="1327" y="8412"/>
                    <a:pt x="1316" y="8298"/>
                  </a:cubicBezTo>
                  <a:cubicBezTo>
                    <a:pt x="1294" y="8141"/>
                    <a:pt x="1267" y="7983"/>
                    <a:pt x="1251" y="7820"/>
                  </a:cubicBezTo>
                  <a:lnTo>
                    <a:pt x="1251" y="7798"/>
                  </a:lnTo>
                  <a:cubicBezTo>
                    <a:pt x="1273" y="7939"/>
                    <a:pt x="1305" y="8081"/>
                    <a:pt x="1327" y="8222"/>
                  </a:cubicBezTo>
                  <a:cubicBezTo>
                    <a:pt x="1349" y="8347"/>
                    <a:pt x="1392" y="8461"/>
                    <a:pt x="1457" y="8570"/>
                  </a:cubicBezTo>
                  <a:cubicBezTo>
                    <a:pt x="1464" y="8581"/>
                    <a:pt x="1474" y="8585"/>
                    <a:pt x="1485" y="8585"/>
                  </a:cubicBezTo>
                  <a:cubicBezTo>
                    <a:pt x="1501" y="8585"/>
                    <a:pt x="1517" y="8574"/>
                    <a:pt x="1517" y="8554"/>
                  </a:cubicBezTo>
                  <a:cubicBezTo>
                    <a:pt x="1517" y="8499"/>
                    <a:pt x="1501" y="8456"/>
                    <a:pt x="1501" y="8407"/>
                  </a:cubicBezTo>
                  <a:cubicBezTo>
                    <a:pt x="1496" y="8336"/>
                    <a:pt x="1496" y="8271"/>
                    <a:pt x="1485" y="8200"/>
                  </a:cubicBezTo>
                  <a:cubicBezTo>
                    <a:pt x="1468" y="8064"/>
                    <a:pt x="1441" y="7929"/>
                    <a:pt x="1414" y="7798"/>
                  </a:cubicBezTo>
                  <a:cubicBezTo>
                    <a:pt x="1387" y="7668"/>
                    <a:pt x="1381" y="7521"/>
                    <a:pt x="1360" y="7380"/>
                  </a:cubicBezTo>
                  <a:cubicBezTo>
                    <a:pt x="1349" y="7309"/>
                    <a:pt x="1338" y="7238"/>
                    <a:pt x="1332" y="7168"/>
                  </a:cubicBezTo>
                  <a:cubicBezTo>
                    <a:pt x="1327" y="7113"/>
                    <a:pt x="1294" y="7059"/>
                    <a:pt x="1294" y="7004"/>
                  </a:cubicBezTo>
                  <a:lnTo>
                    <a:pt x="1294" y="6999"/>
                  </a:lnTo>
                  <a:cubicBezTo>
                    <a:pt x="1316" y="6972"/>
                    <a:pt x="1327" y="6939"/>
                    <a:pt x="1332" y="6901"/>
                  </a:cubicBezTo>
                  <a:cubicBezTo>
                    <a:pt x="1332" y="6879"/>
                    <a:pt x="1332" y="6852"/>
                    <a:pt x="1327" y="6831"/>
                  </a:cubicBezTo>
                  <a:cubicBezTo>
                    <a:pt x="1343" y="6716"/>
                    <a:pt x="1305" y="6602"/>
                    <a:pt x="1218" y="6532"/>
                  </a:cubicBezTo>
                  <a:cubicBezTo>
                    <a:pt x="1216" y="6527"/>
                    <a:pt x="1212" y="6526"/>
                    <a:pt x="1209" y="6526"/>
                  </a:cubicBezTo>
                  <a:cubicBezTo>
                    <a:pt x="1198" y="6526"/>
                    <a:pt x="1188" y="6540"/>
                    <a:pt x="1197" y="6548"/>
                  </a:cubicBezTo>
                  <a:cubicBezTo>
                    <a:pt x="1224" y="6575"/>
                    <a:pt x="1245" y="6608"/>
                    <a:pt x="1251" y="6646"/>
                  </a:cubicBezTo>
                  <a:cubicBezTo>
                    <a:pt x="1240" y="6635"/>
                    <a:pt x="1229" y="6624"/>
                    <a:pt x="1218" y="6619"/>
                  </a:cubicBezTo>
                  <a:cubicBezTo>
                    <a:pt x="1207" y="6581"/>
                    <a:pt x="1186" y="6548"/>
                    <a:pt x="1148" y="6532"/>
                  </a:cubicBezTo>
                  <a:cubicBezTo>
                    <a:pt x="1153" y="6526"/>
                    <a:pt x="1153" y="6521"/>
                    <a:pt x="1153" y="6515"/>
                  </a:cubicBezTo>
                  <a:cubicBezTo>
                    <a:pt x="1164" y="6369"/>
                    <a:pt x="1202" y="6227"/>
                    <a:pt x="1197" y="6080"/>
                  </a:cubicBezTo>
                  <a:cubicBezTo>
                    <a:pt x="1202" y="6004"/>
                    <a:pt x="1213" y="5928"/>
                    <a:pt x="1224" y="5858"/>
                  </a:cubicBezTo>
                  <a:cubicBezTo>
                    <a:pt x="1229" y="5803"/>
                    <a:pt x="1224" y="5754"/>
                    <a:pt x="1235" y="5700"/>
                  </a:cubicBezTo>
                  <a:cubicBezTo>
                    <a:pt x="1256" y="5569"/>
                    <a:pt x="1245" y="5439"/>
                    <a:pt x="1267" y="5314"/>
                  </a:cubicBezTo>
                  <a:cubicBezTo>
                    <a:pt x="1289" y="5178"/>
                    <a:pt x="1294" y="5042"/>
                    <a:pt x="1294" y="4906"/>
                  </a:cubicBezTo>
                  <a:cubicBezTo>
                    <a:pt x="1294" y="4819"/>
                    <a:pt x="1300" y="4732"/>
                    <a:pt x="1300" y="4645"/>
                  </a:cubicBezTo>
                  <a:cubicBezTo>
                    <a:pt x="1316" y="4607"/>
                    <a:pt x="1316" y="4569"/>
                    <a:pt x="1300" y="4531"/>
                  </a:cubicBezTo>
                  <a:lnTo>
                    <a:pt x="1300" y="4471"/>
                  </a:lnTo>
                  <a:cubicBezTo>
                    <a:pt x="1300" y="4406"/>
                    <a:pt x="1294" y="4346"/>
                    <a:pt x="1294" y="4281"/>
                  </a:cubicBezTo>
                  <a:cubicBezTo>
                    <a:pt x="1332" y="4205"/>
                    <a:pt x="1349" y="4124"/>
                    <a:pt x="1354" y="4037"/>
                  </a:cubicBezTo>
                  <a:cubicBezTo>
                    <a:pt x="1528" y="4118"/>
                    <a:pt x="1691" y="4210"/>
                    <a:pt x="1865" y="4303"/>
                  </a:cubicBezTo>
                  <a:cubicBezTo>
                    <a:pt x="1985" y="4363"/>
                    <a:pt x="2104" y="4428"/>
                    <a:pt x="2219" y="4488"/>
                  </a:cubicBezTo>
                  <a:cubicBezTo>
                    <a:pt x="2191" y="4749"/>
                    <a:pt x="2186" y="5010"/>
                    <a:pt x="2202" y="5276"/>
                  </a:cubicBezTo>
                  <a:cubicBezTo>
                    <a:pt x="2219" y="5401"/>
                    <a:pt x="2224" y="5531"/>
                    <a:pt x="2219" y="5662"/>
                  </a:cubicBezTo>
                  <a:cubicBezTo>
                    <a:pt x="2202" y="5819"/>
                    <a:pt x="2191" y="5977"/>
                    <a:pt x="2191" y="6129"/>
                  </a:cubicBezTo>
                  <a:cubicBezTo>
                    <a:pt x="2186" y="6189"/>
                    <a:pt x="2197" y="6249"/>
                    <a:pt x="2224" y="6298"/>
                  </a:cubicBezTo>
                  <a:cubicBezTo>
                    <a:pt x="2251" y="6341"/>
                    <a:pt x="2295" y="6363"/>
                    <a:pt x="2327" y="6401"/>
                  </a:cubicBezTo>
                  <a:cubicBezTo>
                    <a:pt x="2409" y="6510"/>
                    <a:pt x="2507" y="6608"/>
                    <a:pt x="2621" y="6684"/>
                  </a:cubicBezTo>
                  <a:cubicBezTo>
                    <a:pt x="2724" y="6760"/>
                    <a:pt x="2833" y="6820"/>
                    <a:pt x="2952" y="6874"/>
                  </a:cubicBezTo>
                  <a:cubicBezTo>
                    <a:pt x="3088" y="6945"/>
                    <a:pt x="3230" y="6999"/>
                    <a:pt x="3376" y="7048"/>
                  </a:cubicBezTo>
                  <a:cubicBezTo>
                    <a:pt x="3936" y="7255"/>
                    <a:pt x="4534" y="7363"/>
                    <a:pt x="5132" y="7363"/>
                  </a:cubicBezTo>
                  <a:cubicBezTo>
                    <a:pt x="5415" y="7358"/>
                    <a:pt x="5692" y="7287"/>
                    <a:pt x="5975" y="7244"/>
                  </a:cubicBezTo>
                  <a:cubicBezTo>
                    <a:pt x="6121" y="7222"/>
                    <a:pt x="6263" y="7184"/>
                    <a:pt x="6404" y="7135"/>
                  </a:cubicBezTo>
                  <a:cubicBezTo>
                    <a:pt x="6524" y="7086"/>
                    <a:pt x="6654" y="7048"/>
                    <a:pt x="6774" y="6994"/>
                  </a:cubicBezTo>
                  <a:cubicBezTo>
                    <a:pt x="6828" y="6966"/>
                    <a:pt x="6866" y="6918"/>
                    <a:pt x="6926" y="6896"/>
                  </a:cubicBezTo>
                  <a:cubicBezTo>
                    <a:pt x="6997" y="6869"/>
                    <a:pt x="7062" y="6841"/>
                    <a:pt x="7122" y="6803"/>
                  </a:cubicBezTo>
                  <a:cubicBezTo>
                    <a:pt x="7181" y="6771"/>
                    <a:pt x="7241" y="6733"/>
                    <a:pt x="7296" y="6689"/>
                  </a:cubicBezTo>
                  <a:cubicBezTo>
                    <a:pt x="7334" y="6657"/>
                    <a:pt x="7377" y="6629"/>
                    <a:pt x="7421" y="6602"/>
                  </a:cubicBezTo>
                  <a:cubicBezTo>
                    <a:pt x="7475" y="6564"/>
                    <a:pt x="7513" y="6510"/>
                    <a:pt x="7562" y="6466"/>
                  </a:cubicBezTo>
                  <a:cubicBezTo>
                    <a:pt x="7584" y="6450"/>
                    <a:pt x="7600" y="6434"/>
                    <a:pt x="7616" y="6423"/>
                  </a:cubicBezTo>
                  <a:cubicBezTo>
                    <a:pt x="7627" y="6423"/>
                    <a:pt x="7643" y="6417"/>
                    <a:pt x="7649" y="6407"/>
                  </a:cubicBezTo>
                  <a:cubicBezTo>
                    <a:pt x="7709" y="6336"/>
                    <a:pt x="7807" y="6309"/>
                    <a:pt x="7861" y="6222"/>
                  </a:cubicBezTo>
                  <a:cubicBezTo>
                    <a:pt x="7910" y="6129"/>
                    <a:pt x="7937" y="6031"/>
                    <a:pt x="7953" y="5928"/>
                  </a:cubicBezTo>
                  <a:cubicBezTo>
                    <a:pt x="7980" y="5819"/>
                    <a:pt x="7991" y="5705"/>
                    <a:pt x="7991" y="5591"/>
                  </a:cubicBezTo>
                  <a:cubicBezTo>
                    <a:pt x="7991" y="5466"/>
                    <a:pt x="7964" y="5347"/>
                    <a:pt x="7959" y="5227"/>
                  </a:cubicBezTo>
                  <a:cubicBezTo>
                    <a:pt x="7964" y="5015"/>
                    <a:pt x="7953" y="4808"/>
                    <a:pt x="7921" y="4596"/>
                  </a:cubicBezTo>
                  <a:cubicBezTo>
                    <a:pt x="7915" y="4537"/>
                    <a:pt x="7915" y="4477"/>
                    <a:pt x="7915" y="4417"/>
                  </a:cubicBezTo>
                  <a:cubicBezTo>
                    <a:pt x="7910" y="4368"/>
                    <a:pt x="7893" y="4319"/>
                    <a:pt x="7888" y="4265"/>
                  </a:cubicBezTo>
                  <a:cubicBezTo>
                    <a:pt x="7877" y="4205"/>
                    <a:pt x="7872" y="4145"/>
                    <a:pt x="7855" y="4085"/>
                  </a:cubicBezTo>
                  <a:cubicBezTo>
                    <a:pt x="7937" y="4053"/>
                    <a:pt x="8013" y="4015"/>
                    <a:pt x="8089" y="3966"/>
                  </a:cubicBezTo>
                  <a:cubicBezTo>
                    <a:pt x="8176" y="3906"/>
                    <a:pt x="8269" y="3863"/>
                    <a:pt x="8366" y="3808"/>
                  </a:cubicBezTo>
                  <a:cubicBezTo>
                    <a:pt x="8562" y="3700"/>
                    <a:pt x="8747" y="3575"/>
                    <a:pt x="8948" y="3466"/>
                  </a:cubicBezTo>
                  <a:cubicBezTo>
                    <a:pt x="9040" y="3411"/>
                    <a:pt x="9133" y="3357"/>
                    <a:pt x="9220" y="3292"/>
                  </a:cubicBezTo>
                  <a:cubicBezTo>
                    <a:pt x="9307" y="3221"/>
                    <a:pt x="9410" y="3172"/>
                    <a:pt x="9502" y="3112"/>
                  </a:cubicBezTo>
                  <a:cubicBezTo>
                    <a:pt x="9595" y="3047"/>
                    <a:pt x="9731" y="2993"/>
                    <a:pt x="9818" y="2906"/>
                  </a:cubicBezTo>
                  <a:cubicBezTo>
                    <a:pt x="9856" y="2890"/>
                    <a:pt x="9888" y="2857"/>
                    <a:pt x="9899" y="2813"/>
                  </a:cubicBezTo>
                  <a:cubicBezTo>
                    <a:pt x="9926" y="2629"/>
                    <a:pt x="9981" y="2449"/>
                    <a:pt x="10024" y="2264"/>
                  </a:cubicBezTo>
                  <a:cubicBezTo>
                    <a:pt x="10051" y="2161"/>
                    <a:pt x="10068" y="2052"/>
                    <a:pt x="10095" y="1949"/>
                  </a:cubicBezTo>
                  <a:cubicBezTo>
                    <a:pt x="10111" y="1884"/>
                    <a:pt x="10149" y="1824"/>
                    <a:pt x="10133" y="1748"/>
                  </a:cubicBezTo>
                  <a:lnTo>
                    <a:pt x="10133" y="1748"/>
                  </a:lnTo>
                  <a:lnTo>
                    <a:pt x="10138" y="1754"/>
                  </a:lnTo>
                  <a:cubicBezTo>
                    <a:pt x="10095" y="1574"/>
                    <a:pt x="9796" y="1542"/>
                    <a:pt x="9655" y="1487"/>
                  </a:cubicBezTo>
                  <a:cubicBezTo>
                    <a:pt x="9557" y="1449"/>
                    <a:pt x="9464" y="1406"/>
                    <a:pt x="9367" y="1373"/>
                  </a:cubicBezTo>
                  <a:cubicBezTo>
                    <a:pt x="9269" y="1335"/>
                    <a:pt x="9176" y="1286"/>
                    <a:pt x="9073" y="1253"/>
                  </a:cubicBezTo>
                  <a:cubicBezTo>
                    <a:pt x="8731" y="1156"/>
                    <a:pt x="8394" y="1020"/>
                    <a:pt x="8062" y="889"/>
                  </a:cubicBezTo>
                  <a:cubicBezTo>
                    <a:pt x="7665" y="737"/>
                    <a:pt x="7247" y="634"/>
                    <a:pt x="6855" y="482"/>
                  </a:cubicBezTo>
                  <a:cubicBezTo>
                    <a:pt x="6757" y="443"/>
                    <a:pt x="6660" y="405"/>
                    <a:pt x="6556" y="373"/>
                  </a:cubicBezTo>
                  <a:cubicBezTo>
                    <a:pt x="6458" y="335"/>
                    <a:pt x="6371" y="313"/>
                    <a:pt x="6279" y="275"/>
                  </a:cubicBezTo>
                  <a:cubicBezTo>
                    <a:pt x="6105" y="199"/>
                    <a:pt x="5931" y="134"/>
                    <a:pt x="5746" y="85"/>
                  </a:cubicBezTo>
                  <a:cubicBezTo>
                    <a:pt x="5648" y="58"/>
                    <a:pt x="5545" y="41"/>
                    <a:pt x="5447" y="14"/>
                  </a:cubicBezTo>
                  <a:cubicBezTo>
                    <a:pt x="5413" y="5"/>
                    <a:pt x="5379" y="1"/>
                    <a:pt x="534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5"/>
            <p:cNvSpPr/>
            <p:nvPr/>
          </p:nvSpPr>
          <p:spPr>
            <a:xfrm>
              <a:off x="4612700" y="4026225"/>
              <a:ext cx="8850" cy="10900"/>
            </a:xfrm>
            <a:custGeom>
              <a:rect b="b" l="l" r="r" t="t"/>
              <a:pathLst>
                <a:path extrusionOk="0" h="436" w="354">
                  <a:moveTo>
                    <a:pt x="280" y="0"/>
                  </a:moveTo>
                  <a:cubicBezTo>
                    <a:pt x="207" y="0"/>
                    <a:pt x="149" y="78"/>
                    <a:pt x="109" y="138"/>
                  </a:cubicBezTo>
                  <a:cubicBezTo>
                    <a:pt x="71" y="209"/>
                    <a:pt x="1" y="323"/>
                    <a:pt x="44" y="399"/>
                  </a:cubicBezTo>
                  <a:cubicBezTo>
                    <a:pt x="55" y="424"/>
                    <a:pt x="78" y="436"/>
                    <a:pt x="102" y="436"/>
                  </a:cubicBezTo>
                  <a:cubicBezTo>
                    <a:pt x="126" y="436"/>
                    <a:pt x="150" y="424"/>
                    <a:pt x="164" y="399"/>
                  </a:cubicBezTo>
                  <a:cubicBezTo>
                    <a:pt x="185" y="367"/>
                    <a:pt x="180" y="334"/>
                    <a:pt x="191" y="301"/>
                  </a:cubicBezTo>
                  <a:cubicBezTo>
                    <a:pt x="207" y="258"/>
                    <a:pt x="223" y="220"/>
                    <a:pt x="245" y="182"/>
                  </a:cubicBezTo>
                  <a:cubicBezTo>
                    <a:pt x="256" y="165"/>
                    <a:pt x="283" y="117"/>
                    <a:pt x="300" y="111"/>
                  </a:cubicBezTo>
                  <a:cubicBezTo>
                    <a:pt x="343" y="95"/>
                    <a:pt x="354" y="19"/>
                    <a:pt x="300" y="8"/>
                  </a:cubicBezTo>
                  <a:lnTo>
                    <a:pt x="300" y="2"/>
                  </a:lnTo>
                  <a:cubicBezTo>
                    <a:pt x="293" y="1"/>
                    <a:pt x="286" y="0"/>
                    <a:pt x="280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5"/>
            <p:cNvSpPr/>
            <p:nvPr/>
          </p:nvSpPr>
          <p:spPr>
            <a:xfrm>
              <a:off x="4616925" y="4030725"/>
              <a:ext cx="8375" cy="12825"/>
            </a:xfrm>
            <a:custGeom>
              <a:rect b="b" l="l" r="r" t="t"/>
              <a:pathLst>
                <a:path extrusionOk="0" h="513" w="335">
                  <a:moveTo>
                    <a:pt x="255" y="1"/>
                  </a:moveTo>
                  <a:cubicBezTo>
                    <a:pt x="241" y="1"/>
                    <a:pt x="228" y="6"/>
                    <a:pt x="218" y="18"/>
                  </a:cubicBezTo>
                  <a:cubicBezTo>
                    <a:pt x="152" y="89"/>
                    <a:pt x="103" y="165"/>
                    <a:pt x="71" y="252"/>
                  </a:cubicBezTo>
                  <a:cubicBezTo>
                    <a:pt x="33" y="328"/>
                    <a:pt x="0" y="404"/>
                    <a:pt x="44" y="486"/>
                  </a:cubicBezTo>
                  <a:cubicBezTo>
                    <a:pt x="58" y="504"/>
                    <a:pt x="78" y="513"/>
                    <a:pt x="97" y="513"/>
                  </a:cubicBezTo>
                  <a:cubicBezTo>
                    <a:pt x="129" y="513"/>
                    <a:pt x="160" y="490"/>
                    <a:pt x="163" y="453"/>
                  </a:cubicBezTo>
                  <a:cubicBezTo>
                    <a:pt x="185" y="322"/>
                    <a:pt x="234" y="197"/>
                    <a:pt x="310" y="89"/>
                  </a:cubicBezTo>
                  <a:cubicBezTo>
                    <a:pt x="334" y="48"/>
                    <a:pt x="294" y="1"/>
                    <a:pt x="25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5"/>
            <p:cNvSpPr/>
            <p:nvPr/>
          </p:nvSpPr>
          <p:spPr>
            <a:xfrm>
              <a:off x="4619225" y="4039300"/>
              <a:ext cx="7700" cy="8525"/>
            </a:xfrm>
            <a:custGeom>
              <a:rect b="b" l="l" r="r" t="t"/>
              <a:pathLst>
                <a:path extrusionOk="0" h="341" w="308">
                  <a:moveTo>
                    <a:pt x="263" y="0"/>
                  </a:moveTo>
                  <a:cubicBezTo>
                    <a:pt x="243" y="0"/>
                    <a:pt x="223" y="11"/>
                    <a:pt x="218" y="34"/>
                  </a:cubicBezTo>
                  <a:cubicBezTo>
                    <a:pt x="196" y="99"/>
                    <a:pt x="0" y="268"/>
                    <a:pt x="120" y="333"/>
                  </a:cubicBezTo>
                  <a:cubicBezTo>
                    <a:pt x="127" y="338"/>
                    <a:pt x="136" y="340"/>
                    <a:pt x="144" y="340"/>
                  </a:cubicBezTo>
                  <a:cubicBezTo>
                    <a:pt x="155" y="340"/>
                    <a:pt x="165" y="336"/>
                    <a:pt x="174" y="327"/>
                  </a:cubicBezTo>
                  <a:cubicBezTo>
                    <a:pt x="185" y="311"/>
                    <a:pt x="202" y="289"/>
                    <a:pt x="207" y="268"/>
                  </a:cubicBezTo>
                  <a:cubicBezTo>
                    <a:pt x="223" y="246"/>
                    <a:pt x="240" y="224"/>
                    <a:pt x="251" y="202"/>
                  </a:cubicBezTo>
                  <a:cubicBezTo>
                    <a:pt x="278" y="153"/>
                    <a:pt x="294" y="99"/>
                    <a:pt x="305" y="45"/>
                  </a:cubicBezTo>
                  <a:cubicBezTo>
                    <a:pt x="308" y="15"/>
                    <a:pt x="285" y="0"/>
                    <a:pt x="26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5"/>
            <p:cNvSpPr/>
            <p:nvPr/>
          </p:nvSpPr>
          <p:spPr>
            <a:xfrm>
              <a:off x="4626300" y="4043100"/>
              <a:ext cx="4225" cy="7350"/>
            </a:xfrm>
            <a:custGeom>
              <a:rect b="b" l="l" r="r" t="t"/>
              <a:pathLst>
                <a:path extrusionOk="0" h="294" w="169">
                  <a:moveTo>
                    <a:pt x="91" y="1"/>
                  </a:moveTo>
                  <a:cubicBezTo>
                    <a:pt x="73" y="1"/>
                    <a:pt x="61" y="20"/>
                    <a:pt x="65" y="39"/>
                  </a:cubicBezTo>
                  <a:cubicBezTo>
                    <a:pt x="60" y="56"/>
                    <a:pt x="55" y="72"/>
                    <a:pt x="55" y="88"/>
                  </a:cubicBezTo>
                  <a:cubicBezTo>
                    <a:pt x="49" y="110"/>
                    <a:pt x="38" y="132"/>
                    <a:pt x="27" y="154"/>
                  </a:cubicBezTo>
                  <a:cubicBezTo>
                    <a:pt x="11" y="197"/>
                    <a:pt x="0" y="257"/>
                    <a:pt x="49" y="290"/>
                  </a:cubicBezTo>
                  <a:cubicBezTo>
                    <a:pt x="55" y="292"/>
                    <a:pt x="60" y="294"/>
                    <a:pt x="65" y="294"/>
                  </a:cubicBezTo>
                  <a:cubicBezTo>
                    <a:pt x="71" y="294"/>
                    <a:pt x="76" y="292"/>
                    <a:pt x="82" y="290"/>
                  </a:cubicBezTo>
                  <a:cubicBezTo>
                    <a:pt x="90" y="286"/>
                    <a:pt x="101" y="273"/>
                    <a:pt x="102" y="273"/>
                  </a:cubicBezTo>
                  <a:lnTo>
                    <a:pt x="102" y="273"/>
                  </a:lnTo>
                  <a:cubicBezTo>
                    <a:pt x="102" y="273"/>
                    <a:pt x="101" y="274"/>
                    <a:pt x="98" y="279"/>
                  </a:cubicBezTo>
                  <a:cubicBezTo>
                    <a:pt x="114" y="268"/>
                    <a:pt x="125" y="251"/>
                    <a:pt x="131" y="235"/>
                  </a:cubicBezTo>
                  <a:cubicBezTo>
                    <a:pt x="147" y="203"/>
                    <a:pt x="158" y="170"/>
                    <a:pt x="163" y="137"/>
                  </a:cubicBezTo>
                  <a:cubicBezTo>
                    <a:pt x="169" y="105"/>
                    <a:pt x="169" y="72"/>
                    <a:pt x="152" y="39"/>
                  </a:cubicBezTo>
                  <a:lnTo>
                    <a:pt x="152" y="39"/>
                  </a:lnTo>
                  <a:lnTo>
                    <a:pt x="158" y="45"/>
                  </a:lnTo>
                  <a:cubicBezTo>
                    <a:pt x="152" y="29"/>
                    <a:pt x="136" y="18"/>
                    <a:pt x="125" y="12"/>
                  </a:cubicBezTo>
                  <a:lnTo>
                    <a:pt x="109" y="7"/>
                  </a:lnTo>
                  <a:lnTo>
                    <a:pt x="98" y="1"/>
                  </a:lnTo>
                  <a:cubicBezTo>
                    <a:pt x="96" y="1"/>
                    <a:pt x="93" y="1"/>
                    <a:pt x="91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5"/>
            <p:cNvSpPr/>
            <p:nvPr/>
          </p:nvSpPr>
          <p:spPr>
            <a:xfrm>
              <a:off x="4654700" y="4046900"/>
              <a:ext cx="4375" cy="7975"/>
            </a:xfrm>
            <a:custGeom>
              <a:rect b="b" l="l" r="r" t="t"/>
              <a:pathLst>
                <a:path extrusionOk="0" h="319" w="175">
                  <a:moveTo>
                    <a:pt x="112" y="0"/>
                  </a:moveTo>
                  <a:cubicBezTo>
                    <a:pt x="80" y="0"/>
                    <a:pt x="49" y="21"/>
                    <a:pt x="49" y="61"/>
                  </a:cubicBezTo>
                  <a:cubicBezTo>
                    <a:pt x="55" y="99"/>
                    <a:pt x="44" y="132"/>
                    <a:pt x="27" y="165"/>
                  </a:cubicBezTo>
                  <a:cubicBezTo>
                    <a:pt x="6" y="197"/>
                    <a:pt x="0" y="235"/>
                    <a:pt x="6" y="273"/>
                  </a:cubicBezTo>
                  <a:cubicBezTo>
                    <a:pt x="14" y="303"/>
                    <a:pt x="38" y="318"/>
                    <a:pt x="63" y="318"/>
                  </a:cubicBezTo>
                  <a:cubicBezTo>
                    <a:pt x="87" y="318"/>
                    <a:pt x="112" y="303"/>
                    <a:pt x="120" y="273"/>
                  </a:cubicBezTo>
                  <a:cubicBezTo>
                    <a:pt x="131" y="241"/>
                    <a:pt x="142" y="214"/>
                    <a:pt x="158" y="186"/>
                  </a:cubicBezTo>
                  <a:cubicBezTo>
                    <a:pt x="169" y="148"/>
                    <a:pt x="174" y="105"/>
                    <a:pt x="174" y="61"/>
                  </a:cubicBezTo>
                  <a:cubicBezTo>
                    <a:pt x="174" y="21"/>
                    <a:pt x="143" y="0"/>
                    <a:pt x="112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5"/>
            <p:cNvSpPr/>
            <p:nvPr/>
          </p:nvSpPr>
          <p:spPr>
            <a:xfrm>
              <a:off x="4659725" y="4046650"/>
              <a:ext cx="4775" cy="9825"/>
            </a:xfrm>
            <a:custGeom>
              <a:rect b="b" l="l" r="r" t="t"/>
              <a:pathLst>
                <a:path extrusionOk="0" h="393" w="191">
                  <a:moveTo>
                    <a:pt x="120" y="1"/>
                  </a:moveTo>
                  <a:cubicBezTo>
                    <a:pt x="87" y="1"/>
                    <a:pt x="60" y="33"/>
                    <a:pt x="76" y="66"/>
                  </a:cubicBezTo>
                  <a:cubicBezTo>
                    <a:pt x="55" y="104"/>
                    <a:pt x="33" y="142"/>
                    <a:pt x="17" y="180"/>
                  </a:cubicBezTo>
                  <a:cubicBezTo>
                    <a:pt x="0" y="235"/>
                    <a:pt x="0" y="289"/>
                    <a:pt x="11" y="343"/>
                  </a:cubicBezTo>
                  <a:cubicBezTo>
                    <a:pt x="19" y="376"/>
                    <a:pt x="45" y="392"/>
                    <a:pt x="71" y="392"/>
                  </a:cubicBezTo>
                  <a:cubicBezTo>
                    <a:pt x="97" y="392"/>
                    <a:pt x="123" y="376"/>
                    <a:pt x="131" y="343"/>
                  </a:cubicBezTo>
                  <a:cubicBezTo>
                    <a:pt x="136" y="294"/>
                    <a:pt x="147" y="240"/>
                    <a:pt x="158" y="191"/>
                  </a:cubicBezTo>
                  <a:cubicBezTo>
                    <a:pt x="180" y="148"/>
                    <a:pt x="191" y="104"/>
                    <a:pt x="191" y="55"/>
                  </a:cubicBezTo>
                  <a:cubicBezTo>
                    <a:pt x="191" y="28"/>
                    <a:pt x="169" y="1"/>
                    <a:pt x="14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5"/>
            <p:cNvSpPr/>
            <p:nvPr/>
          </p:nvSpPr>
          <p:spPr>
            <a:xfrm>
              <a:off x="4665575" y="4048275"/>
              <a:ext cx="5725" cy="8875"/>
            </a:xfrm>
            <a:custGeom>
              <a:rect b="b" l="l" r="r" t="t"/>
              <a:pathLst>
                <a:path extrusionOk="0" h="355" w="229">
                  <a:moveTo>
                    <a:pt x="158" y="0"/>
                  </a:moveTo>
                  <a:cubicBezTo>
                    <a:pt x="131" y="0"/>
                    <a:pt x="106" y="18"/>
                    <a:pt x="109" y="55"/>
                  </a:cubicBezTo>
                  <a:cubicBezTo>
                    <a:pt x="109" y="93"/>
                    <a:pt x="60" y="137"/>
                    <a:pt x="38" y="175"/>
                  </a:cubicBezTo>
                  <a:cubicBezTo>
                    <a:pt x="11" y="208"/>
                    <a:pt x="0" y="251"/>
                    <a:pt x="6" y="295"/>
                  </a:cubicBezTo>
                  <a:cubicBezTo>
                    <a:pt x="9" y="333"/>
                    <a:pt x="39" y="354"/>
                    <a:pt x="70" y="354"/>
                  </a:cubicBezTo>
                  <a:cubicBezTo>
                    <a:pt x="96" y="354"/>
                    <a:pt x="121" y="340"/>
                    <a:pt x="131" y="311"/>
                  </a:cubicBezTo>
                  <a:cubicBezTo>
                    <a:pt x="152" y="224"/>
                    <a:pt x="228" y="148"/>
                    <a:pt x="218" y="55"/>
                  </a:cubicBezTo>
                  <a:lnTo>
                    <a:pt x="223" y="55"/>
                  </a:lnTo>
                  <a:cubicBezTo>
                    <a:pt x="217" y="19"/>
                    <a:pt x="187" y="0"/>
                    <a:pt x="158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5"/>
            <p:cNvSpPr/>
            <p:nvPr/>
          </p:nvSpPr>
          <p:spPr>
            <a:xfrm>
              <a:off x="4673575" y="4050275"/>
              <a:ext cx="4250" cy="8200"/>
            </a:xfrm>
            <a:custGeom>
              <a:rect b="b" l="l" r="r" t="t"/>
              <a:pathLst>
                <a:path extrusionOk="0" h="328" w="170">
                  <a:moveTo>
                    <a:pt x="112" y="1"/>
                  </a:moveTo>
                  <a:cubicBezTo>
                    <a:pt x="108" y="1"/>
                    <a:pt x="103" y="1"/>
                    <a:pt x="99" y="3"/>
                  </a:cubicBezTo>
                  <a:cubicBezTo>
                    <a:pt x="66" y="13"/>
                    <a:pt x="50" y="24"/>
                    <a:pt x="39" y="62"/>
                  </a:cubicBezTo>
                  <a:cubicBezTo>
                    <a:pt x="33" y="68"/>
                    <a:pt x="39" y="73"/>
                    <a:pt x="44" y="79"/>
                  </a:cubicBezTo>
                  <a:cubicBezTo>
                    <a:pt x="12" y="138"/>
                    <a:pt x="1" y="209"/>
                    <a:pt x="6" y="274"/>
                  </a:cubicBezTo>
                  <a:cubicBezTo>
                    <a:pt x="11" y="311"/>
                    <a:pt x="39" y="327"/>
                    <a:pt x="69" y="327"/>
                  </a:cubicBezTo>
                  <a:cubicBezTo>
                    <a:pt x="100" y="327"/>
                    <a:pt x="134" y="308"/>
                    <a:pt x="142" y="274"/>
                  </a:cubicBezTo>
                  <a:cubicBezTo>
                    <a:pt x="153" y="242"/>
                    <a:pt x="158" y="204"/>
                    <a:pt x="164" y="171"/>
                  </a:cubicBezTo>
                  <a:cubicBezTo>
                    <a:pt x="169" y="133"/>
                    <a:pt x="148" y="95"/>
                    <a:pt x="158" y="57"/>
                  </a:cubicBezTo>
                  <a:cubicBezTo>
                    <a:pt x="163" y="33"/>
                    <a:pt x="143" y="1"/>
                    <a:pt x="11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5"/>
            <p:cNvSpPr/>
            <p:nvPr/>
          </p:nvSpPr>
          <p:spPr>
            <a:xfrm>
              <a:off x="4607800" y="3987150"/>
              <a:ext cx="4375" cy="9325"/>
            </a:xfrm>
            <a:custGeom>
              <a:rect b="b" l="l" r="r" t="t"/>
              <a:pathLst>
                <a:path extrusionOk="0" h="373" w="175">
                  <a:moveTo>
                    <a:pt x="45" y="1"/>
                  </a:moveTo>
                  <a:cubicBezTo>
                    <a:pt x="23" y="1"/>
                    <a:pt x="1" y="16"/>
                    <a:pt x="1" y="43"/>
                  </a:cubicBezTo>
                  <a:cubicBezTo>
                    <a:pt x="1" y="103"/>
                    <a:pt x="28" y="163"/>
                    <a:pt x="28" y="223"/>
                  </a:cubicBezTo>
                  <a:cubicBezTo>
                    <a:pt x="28" y="266"/>
                    <a:pt x="44" y="310"/>
                    <a:pt x="72" y="348"/>
                  </a:cubicBezTo>
                  <a:cubicBezTo>
                    <a:pt x="82" y="365"/>
                    <a:pt x="99" y="373"/>
                    <a:pt x="117" y="373"/>
                  </a:cubicBezTo>
                  <a:cubicBezTo>
                    <a:pt x="144" y="373"/>
                    <a:pt x="172" y="354"/>
                    <a:pt x="175" y="321"/>
                  </a:cubicBezTo>
                  <a:cubicBezTo>
                    <a:pt x="175" y="299"/>
                    <a:pt x="169" y="277"/>
                    <a:pt x="159" y="261"/>
                  </a:cubicBezTo>
                  <a:cubicBezTo>
                    <a:pt x="153" y="239"/>
                    <a:pt x="148" y="217"/>
                    <a:pt x="148" y="196"/>
                  </a:cubicBezTo>
                  <a:cubicBezTo>
                    <a:pt x="131" y="141"/>
                    <a:pt x="110" y="87"/>
                    <a:pt x="88" y="33"/>
                  </a:cubicBezTo>
                  <a:cubicBezTo>
                    <a:pt x="81" y="11"/>
                    <a:pt x="63" y="1"/>
                    <a:pt x="4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5"/>
            <p:cNvSpPr/>
            <p:nvPr/>
          </p:nvSpPr>
          <p:spPr>
            <a:xfrm>
              <a:off x="4619625" y="3997475"/>
              <a:ext cx="175" cy="425"/>
            </a:xfrm>
            <a:custGeom>
              <a:rect b="b" l="l" r="r" t="t"/>
              <a:pathLst>
                <a:path extrusionOk="0" h="17" w="7">
                  <a:moveTo>
                    <a:pt x="1" y="0"/>
                  </a:moveTo>
                  <a:cubicBezTo>
                    <a:pt x="6" y="1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5"/>
            <p:cNvSpPr/>
            <p:nvPr/>
          </p:nvSpPr>
          <p:spPr>
            <a:xfrm>
              <a:off x="4615825" y="3988350"/>
              <a:ext cx="4100" cy="11100"/>
            </a:xfrm>
            <a:custGeom>
              <a:rect b="b" l="l" r="r" t="t"/>
              <a:pathLst>
                <a:path extrusionOk="0" h="444" w="164">
                  <a:moveTo>
                    <a:pt x="49" y="0"/>
                  </a:moveTo>
                  <a:cubicBezTo>
                    <a:pt x="6" y="0"/>
                    <a:pt x="2" y="56"/>
                    <a:pt x="28" y="77"/>
                  </a:cubicBezTo>
                  <a:cubicBezTo>
                    <a:pt x="22" y="110"/>
                    <a:pt x="22" y="142"/>
                    <a:pt x="11" y="169"/>
                  </a:cubicBezTo>
                  <a:cubicBezTo>
                    <a:pt x="6" y="213"/>
                    <a:pt x="1" y="262"/>
                    <a:pt x="6" y="305"/>
                  </a:cubicBezTo>
                  <a:cubicBezTo>
                    <a:pt x="6" y="357"/>
                    <a:pt x="41" y="444"/>
                    <a:pt x="96" y="444"/>
                  </a:cubicBezTo>
                  <a:cubicBezTo>
                    <a:pt x="110" y="444"/>
                    <a:pt x="125" y="438"/>
                    <a:pt x="142" y="425"/>
                  </a:cubicBezTo>
                  <a:cubicBezTo>
                    <a:pt x="158" y="419"/>
                    <a:pt x="164" y="398"/>
                    <a:pt x="164" y="381"/>
                  </a:cubicBezTo>
                  <a:lnTo>
                    <a:pt x="158" y="381"/>
                  </a:lnTo>
                  <a:lnTo>
                    <a:pt x="158" y="365"/>
                  </a:lnTo>
                  <a:lnTo>
                    <a:pt x="158" y="360"/>
                  </a:lnTo>
                  <a:cubicBezTo>
                    <a:pt x="153" y="349"/>
                    <a:pt x="142" y="332"/>
                    <a:pt x="142" y="322"/>
                  </a:cubicBezTo>
                  <a:cubicBezTo>
                    <a:pt x="131" y="289"/>
                    <a:pt x="131" y="262"/>
                    <a:pt x="131" y="229"/>
                  </a:cubicBezTo>
                  <a:cubicBezTo>
                    <a:pt x="142" y="164"/>
                    <a:pt x="136" y="99"/>
                    <a:pt x="115" y="33"/>
                  </a:cubicBezTo>
                  <a:cubicBezTo>
                    <a:pt x="109" y="12"/>
                    <a:pt x="93" y="1"/>
                    <a:pt x="71" y="1"/>
                  </a:cubicBezTo>
                  <a:lnTo>
                    <a:pt x="55" y="1"/>
                  </a:lnTo>
                  <a:cubicBezTo>
                    <a:pt x="53" y="1"/>
                    <a:pt x="51" y="0"/>
                    <a:pt x="4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5"/>
            <p:cNvSpPr/>
            <p:nvPr/>
          </p:nvSpPr>
          <p:spPr>
            <a:xfrm>
              <a:off x="4620900" y="3991775"/>
              <a:ext cx="5550" cy="9175"/>
            </a:xfrm>
            <a:custGeom>
              <a:rect b="b" l="l" r="r" t="t"/>
              <a:pathLst>
                <a:path extrusionOk="0" h="367" w="222">
                  <a:moveTo>
                    <a:pt x="76" y="0"/>
                  </a:moveTo>
                  <a:cubicBezTo>
                    <a:pt x="65" y="0"/>
                    <a:pt x="54" y="2"/>
                    <a:pt x="42" y="5"/>
                  </a:cubicBezTo>
                  <a:cubicBezTo>
                    <a:pt x="0" y="16"/>
                    <a:pt x="4" y="87"/>
                    <a:pt x="48" y="87"/>
                  </a:cubicBezTo>
                  <a:cubicBezTo>
                    <a:pt x="50" y="87"/>
                    <a:pt x="51" y="87"/>
                    <a:pt x="53" y="87"/>
                  </a:cubicBezTo>
                  <a:cubicBezTo>
                    <a:pt x="64" y="87"/>
                    <a:pt x="68" y="84"/>
                    <a:pt x="70" y="84"/>
                  </a:cubicBezTo>
                  <a:cubicBezTo>
                    <a:pt x="72" y="84"/>
                    <a:pt x="73" y="85"/>
                    <a:pt x="75" y="87"/>
                  </a:cubicBezTo>
                  <a:cubicBezTo>
                    <a:pt x="80" y="92"/>
                    <a:pt x="80" y="98"/>
                    <a:pt x="80" y="103"/>
                  </a:cubicBezTo>
                  <a:cubicBezTo>
                    <a:pt x="91" y="130"/>
                    <a:pt x="91" y="157"/>
                    <a:pt x="91" y="185"/>
                  </a:cubicBezTo>
                  <a:cubicBezTo>
                    <a:pt x="80" y="239"/>
                    <a:pt x="86" y="293"/>
                    <a:pt x="107" y="342"/>
                  </a:cubicBezTo>
                  <a:cubicBezTo>
                    <a:pt x="116" y="358"/>
                    <a:pt x="131" y="367"/>
                    <a:pt x="145" y="367"/>
                  </a:cubicBezTo>
                  <a:cubicBezTo>
                    <a:pt x="160" y="367"/>
                    <a:pt x="175" y="358"/>
                    <a:pt x="184" y="342"/>
                  </a:cubicBezTo>
                  <a:cubicBezTo>
                    <a:pt x="216" y="271"/>
                    <a:pt x="222" y="190"/>
                    <a:pt x="200" y="119"/>
                  </a:cubicBezTo>
                  <a:cubicBezTo>
                    <a:pt x="195" y="50"/>
                    <a:pt x="140" y="0"/>
                    <a:pt x="7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5"/>
            <p:cNvSpPr/>
            <p:nvPr/>
          </p:nvSpPr>
          <p:spPr>
            <a:xfrm>
              <a:off x="4627525" y="3996025"/>
              <a:ext cx="4775" cy="7300"/>
            </a:xfrm>
            <a:custGeom>
              <a:rect b="b" l="l" r="r" t="t"/>
              <a:pathLst>
                <a:path extrusionOk="0" h="292" w="191">
                  <a:moveTo>
                    <a:pt x="86" y="1"/>
                  </a:moveTo>
                  <a:cubicBezTo>
                    <a:pt x="74" y="1"/>
                    <a:pt x="61" y="3"/>
                    <a:pt x="49" y="9"/>
                  </a:cubicBezTo>
                  <a:cubicBezTo>
                    <a:pt x="0" y="20"/>
                    <a:pt x="0" y="96"/>
                    <a:pt x="49" y="107"/>
                  </a:cubicBezTo>
                  <a:cubicBezTo>
                    <a:pt x="49" y="118"/>
                    <a:pt x="49" y="129"/>
                    <a:pt x="49" y="140"/>
                  </a:cubicBezTo>
                  <a:cubicBezTo>
                    <a:pt x="60" y="178"/>
                    <a:pt x="71" y="221"/>
                    <a:pt x="87" y="259"/>
                  </a:cubicBezTo>
                  <a:cubicBezTo>
                    <a:pt x="95" y="281"/>
                    <a:pt x="116" y="292"/>
                    <a:pt x="136" y="292"/>
                  </a:cubicBezTo>
                  <a:cubicBezTo>
                    <a:pt x="156" y="292"/>
                    <a:pt x="177" y="281"/>
                    <a:pt x="185" y="259"/>
                  </a:cubicBezTo>
                  <a:cubicBezTo>
                    <a:pt x="190" y="221"/>
                    <a:pt x="190" y="188"/>
                    <a:pt x="185" y="156"/>
                  </a:cubicBezTo>
                  <a:lnTo>
                    <a:pt x="179" y="156"/>
                  </a:lnTo>
                  <a:cubicBezTo>
                    <a:pt x="174" y="134"/>
                    <a:pt x="169" y="107"/>
                    <a:pt x="169" y="85"/>
                  </a:cubicBezTo>
                  <a:cubicBezTo>
                    <a:pt x="169" y="38"/>
                    <a:pt x="131" y="1"/>
                    <a:pt x="8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5"/>
            <p:cNvSpPr/>
            <p:nvPr/>
          </p:nvSpPr>
          <p:spPr>
            <a:xfrm>
              <a:off x="4673000" y="4007500"/>
              <a:ext cx="3725" cy="7275"/>
            </a:xfrm>
            <a:custGeom>
              <a:rect b="b" l="l" r="r" t="t"/>
              <a:pathLst>
                <a:path extrusionOk="0" h="291" w="149">
                  <a:moveTo>
                    <a:pt x="65" y="1"/>
                  </a:moveTo>
                  <a:cubicBezTo>
                    <a:pt x="30" y="1"/>
                    <a:pt x="1" y="36"/>
                    <a:pt x="18" y="72"/>
                  </a:cubicBezTo>
                  <a:cubicBezTo>
                    <a:pt x="35" y="88"/>
                    <a:pt x="18" y="132"/>
                    <a:pt x="18" y="148"/>
                  </a:cubicBezTo>
                  <a:cubicBezTo>
                    <a:pt x="7" y="181"/>
                    <a:pt x="7" y="219"/>
                    <a:pt x="18" y="251"/>
                  </a:cubicBezTo>
                  <a:cubicBezTo>
                    <a:pt x="28" y="278"/>
                    <a:pt x="52" y="291"/>
                    <a:pt x="76" y="291"/>
                  </a:cubicBezTo>
                  <a:cubicBezTo>
                    <a:pt x="105" y="291"/>
                    <a:pt x="135" y="271"/>
                    <a:pt x="138" y="235"/>
                  </a:cubicBezTo>
                  <a:cubicBezTo>
                    <a:pt x="143" y="159"/>
                    <a:pt x="149" y="61"/>
                    <a:pt x="89" y="1"/>
                  </a:cubicBezTo>
                  <a:lnTo>
                    <a:pt x="89" y="7"/>
                  </a:lnTo>
                  <a:cubicBezTo>
                    <a:pt x="81" y="3"/>
                    <a:pt x="73" y="1"/>
                    <a:pt x="6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5"/>
            <p:cNvSpPr/>
            <p:nvPr/>
          </p:nvSpPr>
          <p:spPr>
            <a:xfrm>
              <a:off x="4677650" y="4006625"/>
              <a:ext cx="3700" cy="5875"/>
            </a:xfrm>
            <a:custGeom>
              <a:rect b="b" l="l" r="r" t="t"/>
              <a:pathLst>
                <a:path extrusionOk="0" h="235" w="148">
                  <a:moveTo>
                    <a:pt x="76" y="1"/>
                  </a:moveTo>
                  <a:cubicBezTo>
                    <a:pt x="47" y="1"/>
                    <a:pt x="17" y="20"/>
                    <a:pt x="12" y="58"/>
                  </a:cubicBezTo>
                  <a:cubicBezTo>
                    <a:pt x="1" y="112"/>
                    <a:pt x="23" y="178"/>
                    <a:pt x="61" y="221"/>
                  </a:cubicBezTo>
                  <a:cubicBezTo>
                    <a:pt x="72" y="230"/>
                    <a:pt x="84" y="234"/>
                    <a:pt x="97" y="234"/>
                  </a:cubicBezTo>
                  <a:cubicBezTo>
                    <a:pt x="121" y="234"/>
                    <a:pt x="144" y="217"/>
                    <a:pt x="148" y="188"/>
                  </a:cubicBezTo>
                  <a:cubicBezTo>
                    <a:pt x="148" y="167"/>
                    <a:pt x="148" y="145"/>
                    <a:pt x="142" y="123"/>
                  </a:cubicBezTo>
                  <a:lnTo>
                    <a:pt x="137" y="123"/>
                  </a:lnTo>
                  <a:lnTo>
                    <a:pt x="137" y="58"/>
                  </a:lnTo>
                  <a:cubicBezTo>
                    <a:pt x="134" y="20"/>
                    <a:pt x="106" y="1"/>
                    <a:pt x="7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9" name="Google Shape;859;p35"/>
          <p:cNvGrpSpPr/>
          <p:nvPr/>
        </p:nvGrpSpPr>
        <p:grpSpPr>
          <a:xfrm flipH="1" rot="-1743848">
            <a:off x="325963" y="3227385"/>
            <a:ext cx="636824" cy="740735"/>
            <a:chOff x="4543125" y="3573600"/>
            <a:chExt cx="141500" cy="171675"/>
          </a:xfrm>
        </p:grpSpPr>
        <p:sp>
          <p:nvSpPr>
            <p:cNvPr id="860" name="Google Shape;860;p35"/>
            <p:cNvSpPr/>
            <p:nvPr/>
          </p:nvSpPr>
          <p:spPr>
            <a:xfrm>
              <a:off x="4561050" y="3589725"/>
              <a:ext cx="104950" cy="155550"/>
            </a:xfrm>
            <a:custGeom>
              <a:rect b="b" l="l" r="r" t="t"/>
              <a:pathLst>
                <a:path extrusionOk="0" h="6222" w="4198">
                  <a:moveTo>
                    <a:pt x="2249" y="2184"/>
                  </a:moveTo>
                  <a:cubicBezTo>
                    <a:pt x="2233" y="2198"/>
                    <a:pt x="2273" y="2254"/>
                    <a:pt x="2279" y="2275"/>
                  </a:cubicBezTo>
                  <a:cubicBezTo>
                    <a:pt x="2295" y="2324"/>
                    <a:pt x="2295" y="2378"/>
                    <a:pt x="2279" y="2427"/>
                  </a:cubicBezTo>
                  <a:cubicBezTo>
                    <a:pt x="2273" y="2416"/>
                    <a:pt x="2268" y="2400"/>
                    <a:pt x="2262" y="2389"/>
                  </a:cubicBezTo>
                  <a:cubicBezTo>
                    <a:pt x="2252" y="2357"/>
                    <a:pt x="2215" y="2211"/>
                    <a:pt x="2249" y="2184"/>
                  </a:cubicBezTo>
                  <a:close/>
                  <a:moveTo>
                    <a:pt x="1689" y="2231"/>
                  </a:moveTo>
                  <a:cubicBezTo>
                    <a:pt x="1690" y="2231"/>
                    <a:pt x="1691" y="2231"/>
                    <a:pt x="1691" y="2231"/>
                  </a:cubicBezTo>
                  <a:cubicBezTo>
                    <a:pt x="1713" y="2231"/>
                    <a:pt x="1697" y="2329"/>
                    <a:pt x="1691" y="2345"/>
                  </a:cubicBezTo>
                  <a:cubicBezTo>
                    <a:pt x="1686" y="2383"/>
                    <a:pt x="1670" y="2416"/>
                    <a:pt x="1653" y="2449"/>
                  </a:cubicBezTo>
                  <a:cubicBezTo>
                    <a:pt x="1653" y="2432"/>
                    <a:pt x="1648" y="2411"/>
                    <a:pt x="1643" y="2389"/>
                  </a:cubicBezTo>
                  <a:cubicBezTo>
                    <a:pt x="1643" y="2368"/>
                    <a:pt x="1643" y="2231"/>
                    <a:pt x="1689" y="2231"/>
                  </a:cubicBezTo>
                  <a:close/>
                  <a:moveTo>
                    <a:pt x="2273" y="213"/>
                  </a:moveTo>
                  <a:cubicBezTo>
                    <a:pt x="2360" y="213"/>
                    <a:pt x="2447" y="226"/>
                    <a:pt x="2534" y="258"/>
                  </a:cubicBezTo>
                  <a:cubicBezTo>
                    <a:pt x="2626" y="291"/>
                    <a:pt x="2713" y="334"/>
                    <a:pt x="2811" y="372"/>
                  </a:cubicBezTo>
                  <a:cubicBezTo>
                    <a:pt x="2904" y="405"/>
                    <a:pt x="2991" y="443"/>
                    <a:pt x="3083" y="486"/>
                  </a:cubicBezTo>
                  <a:cubicBezTo>
                    <a:pt x="3165" y="530"/>
                    <a:pt x="3246" y="584"/>
                    <a:pt x="3328" y="639"/>
                  </a:cubicBezTo>
                  <a:cubicBezTo>
                    <a:pt x="3409" y="698"/>
                    <a:pt x="3480" y="769"/>
                    <a:pt x="3545" y="851"/>
                  </a:cubicBezTo>
                  <a:cubicBezTo>
                    <a:pt x="3605" y="916"/>
                    <a:pt x="3659" y="992"/>
                    <a:pt x="3703" y="1073"/>
                  </a:cubicBezTo>
                  <a:cubicBezTo>
                    <a:pt x="3752" y="1171"/>
                    <a:pt x="3784" y="1275"/>
                    <a:pt x="3828" y="1383"/>
                  </a:cubicBezTo>
                  <a:cubicBezTo>
                    <a:pt x="3844" y="1416"/>
                    <a:pt x="3855" y="1454"/>
                    <a:pt x="3866" y="1497"/>
                  </a:cubicBezTo>
                  <a:cubicBezTo>
                    <a:pt x="3871" y="1541"/>
                    <a:pt x="3882" y="1590"/>
                    <a:pt x="3904" y="1633"/>
                  </a:cubicBezTo>
                  <a:cubicBezTo>
                    <a:pt x="3931" y="1726"/>
                    <a:pt x="3947" y="1824"/>
                    <a:pt x="3958" y="1916"/>
                  </a:cubicBezTo>
                  <a:cubicBezTo>
                    <a:pt x="3975" y="2019"/>
                    <a:pt x="3980" y="2117"/>
                    <a:pt x="3969" y="2220"/>
                  </a:cubicBezTo>
                  <a:lnTo>
                    <a:pt x="3980" y="2210"/>
                  </a:lnTo>
                  <a:lnTo>
                    <a:pt x="3980" y="2210"/>
                  </a:lnTo>
                  <a:cubicBezTo>
                    <a:pt x="3969" y="2313"/>
                    <a:pt x="3969" y="2422"/>
                    <a:pt x="3958" y="2525"/>
                  </a:cubicBezTo>
                  <a:cubicBezTo>
                    <a:pt x="3926" y="2742"/>
                    <a:pt x="3860" y="2954"/>
                    <a:pt x="3773" y="3155"/>
                  </a:cubicBezTo>
                  <a:cubicBezTo>
                    <a:pt x="3686" y="3367"/>
                    <a:pt x="3551" y="3552"/>
                    <a:pt x="3377" y="3694"/>
                  </a:cubicBezTo>
                  <a:cubicBezTo>
                    <a:pt x="3333" y="3732"/>
                    <a:pt x="3284" y="3759"/>
                    <a:pt x="3230" y="3780"/>
                  </a:cubicBezTo>
                  <a:cubicBezTo>
                    <a:pt x="3186" y="3802"/>
                    <a:pt x="3148" y="3829"/>
                    <a:pt x="3099" y="3846"/>
                  </a:cubicBezTo>
                  <a:cubicBezTo>
                    <a:pt x="3018" y="3867"/>
                    <a:pt x="2936" y="3911"/>
                    <a:pt x="2877" y="3976"/>
                  </a:cubicBezTo>
                  <a:cubicBezTo>
                    <a:pt x="2811" y="4058"/>
                    <a:pt x="2817" y="4161"/>
                    <a:pt x="2838" y="4259"/>
                  </a:cubicBezTo>
                  <a:cubicBezTo>
                    <a:pt x="2855" y="4324"/>
                    <a:pt x="2860" y="4389"/>
                    <a:pt x="2871" y="4449"/>
                  </a:cubicBezTo>
                  <a:cubicBezTo>
                    <a:pt x="2866" y="4487"/>
                    <a:pt x="2860" y="4525"/>
                    <a:pt x="2860" y="4563"/>
                  </a:cubicBezTo>
                  <a:cubicBezTo>
                    <a:pt x="2860" y="4612"/>
                    <a:pt x="2887" y="4656"/>
                    <a:pt x="2887" y="4705"/>
                  </a:cubicBezTo>
                  <a:cubicBezTo>
                    <a:pt x="2887" y="4781"/>
                    <a:pt x="2768" y="4792"/>
                    <a:pt x="2708" y="4808"/>
                  </a:cubicBezTo>
                  <a:cubicBezTo>
                    <a:pt x="2616" y="4830"/>
                    <a:pt x="2518" y="4851"/>
                    <a:pt x="2425" y="4873"/>
                  </a:cubicBezTo>
                  <a:cubicBezTo>
                    <a:pt x="2463" y="4764"/>
                    <a:pt x="2496" y="4650"/>
                    <a:pt x="2512" y="4536"/>
                  </a:cubicBezTo>
                  <a:cubicBezTo>
                    <a:pt x="2534" y="4411"/>
                    <a:pt x="2567" y="4286"/>
                    <a:pt x="2588" y="4161"/>
                  </a:cubicBezTo>
                  <a:cubicBezTo>
                    <a:pt x="2610" y="4036"/>
                    <a:pt x="2648" y="3916"/>
                    <a:pt x="2681" y="3797"/>
                  </a:cubicBezTo>
                  <a:cubicBezTo>
                    <a:pt x="2692" y="3732"/>
                    <a:pt x="2719" y="3677"/>
                    <a:pt x="2730" y="3612"/>
                  </a:cubicBezTo>
                  <a:cubicBezTo>
                    <a:pt x="2746" y="3552"/>
                    <a:pt x="2751" y="3498"/>
                    <a:pt x="2762" y="3443"/>
                  </a:cubicBezTo>
                  <a:cubicBezTo>
                    <a:pt x="2790" y="3318"/>
                    <a:pt x="2838" y="3204"/>
                    <a:pt x="2866" y="3079"/>
                  </a:cubicBezTo>
                  <a:cubicBezTo>
                    <a:pt x="2882" y="3014"/>
                    <a:pt x="2893" y="2949"/>
                    <a:pt x="2915" y="2889"/>
                  </a:cubicBezTo>
                  <a:cubicBezTo>
                    <a:pt x="2936" y="2824"/>
                    <a:pt x="2958" y="2780"/>
                    <a:pt x="2974" y="2721"/>
                  </a:cubicBezTo>
                  <a:cubicBezTo>
                    <a:pt x="2985" y="2661"/>
                    <a:pt x="3067" y="2465"/>
                    <a:pt x="3012" y="2400"/>
                  </a:cubicBezTo>
                  <a:cubicBezTo>
                    <a:pt x="3012" y="2389"/>
                    <a:pt x="3007" y="2378"/>
                    <a:pt x="3007" y="2373"/>
                  </a:cubicBezTo>
                  <a:cubicBezTo>
                    <a:pt x="3002" y="2345"/>
                    <a:pt x="2991" y="2324"/>
                    <a:pt x="2969" y="2307"/>
                  </a:cubicBezTo>
                  <a:cubicBezTo>
                    <a:pt x="2958" y="2302"/>
                    <a:pt x="2953" y="2302"/>
                    <a:pt x="2947" y="2302"/>
                  </a:cubicBezTo>
                  <a:cubicBezTo>
                    <a:pt x="2939" y="2291"/>
                    <a:pt x="2928" y="2286"/>
                    <a:pt x="2917" y="2286"/>
                  </a:cubicBezTo>
                  <a:cubicBezTo>
                    <a:pt x="2906" y="2286"/>
                    <a:pt x="2896" y="2291"/>
                    <a:pt x="2887" y="2302"/>
                  </a:cubicBezTo>
                  <a:cubicBezTo>
                    <a:pt x="2855" y="2335"/>
                    <a:pt x="2817" y="2356"/>
                    <a:pt x="2784" y="2389"/>
                  </a:cubicBezTo>
                  <a:cubicBezTo>
                    <a:pt x="2751" y="2438"/>
                    <a:pt x="2708" y="2481"/>
                    <a:pt x="2665" y="2519"/>
                  </a:cubicBezTo>
                  <a:cubicBezTo>
                    <a:pt x="2625" y="2542"/>
                    <a:pt x="2588" y="2552"/>
                    <a:pt x="2551" y="2552"/>
                  </a:cubicBezTo>
                  <a:cubicBezTo>
                    <a:pt x="2493" y="2552"/>
                    <a:pt x="2437" y="2528"/>
                    <a:pt x="2376" y="2498"/>
                  </a:cubicBezTo>
                  <a:cubicBezTo>
                    <a:pt x="2414" y="2367"/>
                    <a:pt x="2387" y="2226"/>
                    <a:pt x="2300" y="2123"/>
                  </a:cubicBezTo>
                  <a:cubicBezTo>
                    <a:pt x="2285" y="2098"/>
                    <a:pt x="2260" y="2085"/>
                    <a:pt x="2235" y="2085"/>
                  </a:cubicBezTo>
                  <a:cubicBezTo>
                    <a:pt x="2216" y="2085"/>
                    <a:pt x="2197" y="2092"/>
                    <a:pt x="2181" y="2106"/>
                  </a:cubicBezTo>
                  <a:cubicBezTo>
                    <a:pt x="2126" y="2161"/>
                    <a:pt x="2137" y="2275"/>
                    <a:pt x="2148" y="2340"/>
                  </a:cubicBezTo>
                  <a:cubicBezTo>
                    <a:pt x="2148" y="2411"/>
                    <a:pt x="2175" y="2476"/>
                    <a:pt x="2224" y="2530"/>
                  </a:cubicBezTo>
                  <a:cubicBezTo>
                    <a:pt x="2202" y="2552"/>
                    <a:pt x="2181" y="2568"/>
                    <a:pt x="2154" y="2590"/>
                  </a:cubicBezTo>
                  <a:cubicBezTo>
                    <a:pt x="2115" y="2634"/>
                    <a:pt x="2067" y="2661"/>
                    <a:pt x="2012" y="2682"/>
                  </a:cubicBezTo>
                  <a:cubicBezTo>
                    <a:pt x="1979" y="2695"/>
                    <a:pt x="1944" y="2701"/>
                    <a:pt x="1910" y="2701"/>
                  </a:cubicBezTo>
                  <a:cubicBezTo>
                    <a:pt x="1829" y="2701"/>
                    <a:pt x="1751" y="2666"/>
                    <a:pt x="1697" y="2601"/>
                  </a:cubicBezTo>
                  <a:cubicBezTo>
                    <a:pt x="1730" y="2568"/>
                    <a:pt x="1751" y="2530"/>
                    <a:pt x="1773" y="2487"/>
                  </a:cubicBezTo>
                  <a:cubicBezTo>
                    <a:pt x="1811" y="2394"/>
                    <a:pt x="1855" y="2150"/>
                    <a:pt x="1702" y="2128"/>
                  </a:cubicBezTo>
                  <a:cubicBezTo>
                    <a:pt x="1695" y="2127"/>
                    <a:pt x="1687" y="2126"/>
                    <a:pt x="1680" y="2126"/>
                  </a:cubicBezTo>
                  <a:cubicBezTo>
                    <a:pt x="1534" y="2126"/>
                    <a:pt x="1535" y="2388"/>
                    <a:pt x="1550" y="2481"/>
                  </a:cubicBezTo>
                  <a:cubicBezTo>
                    <a:pt x="1556" y="2503"/>
                    <a:pt x="1561" y="2525"/>
                    <a:pt x="1566" y="2547"/>
                  </a:cubicBezTo>
                  <a:cubicBezTo>
                    <a:pt x="1512" y="2593"/>
                    <a:pt x="1441" y="2632"/>
                    <a:pt x="1371" y="2632"/>
                  </a:cubicBezTo>
                  <a:cubicBezTo>
                    <a:pt x="1343" y="2632"/>
                    <a:pt x="1315" y="2626"/>
                    <a:pt x="1289" y="2612"/>
                  </a:cubicBezTo>
                  <a:cubicBezTo>
                    <a:pt x="1197" y="2568"/>
                    <a:pt x="1186" y="2422"/>
                    <a:pt x="1110" y="2356"/>
                  </a:cubicBezTo>
                  <a:cubicBezTo>
                    <a:pt x="1101" y="2349"/>
                    <a:pt x="1092" y="2346"/>
                    <a:pt x="1083" y="2346"/>
                  </a:cubicBezTo>
                  <a:cubicBezTo>
                    <a:pt x="1053" y="2346"/>
                    <a:pt x="1030" y="2380"/>
                    <a:pt x="1056" y="2405"/>
                  </a:cubicBezTo>
                  <a:cubicBezTo>
                    <a:pt x="1045" y="2411"/>
                    <a:pt x="1039" y="2416"/>
                    <a:pt x="1028" y="2427"/>
                  </a:cubicBezTo>
                  <a:cubicBezTo>
                    <a:pt x="974" y="2509"/>
                    <a:pt x="1045" y="2601"/>
                    <a:pt x="1077" y="2677"/>
                  </a:cubicBezTo>
                  <a:cubicBezTo>
                    <a:pt x="1121" y="2786"/>
                    <a:pt x="1159" y="2894"/>
                    <a:pt x="1191" y="3009"/>
                  </a:cubicBezTo>
                  <a:cubicBezTo>
                    <a:pt x="1268" y="3226"/>
                    <a:pt x="1349" y="3449"/>
                    <a:pt x="1409" y="3677"/>
                  </a:cubicBezTo>
                  <a:cubicBezTo>
                    <a:pt x="1463" y="3906"/>
                    <a:pt x="1545" y="4134"/>
                    <a:pt x="1588" y="4368"/>
                  </a:cubicBezTo>
                  <a:cubicBezTo>
                    <a:pt x="1605" y="4482"/>
                    <a:pt x="1637" y="4596"/>
                    <a:pt x="1675" y="4710"/>
                  </a:cubicBezTo>
                  <a:cubicBezTo>
                    <a:pt x="1691" y="4764"/>
                    <a:pt x="1713" y="4819"/>
                    <a:pt x="1730" y="4873"/>
                  </a:cubicBezTo>
                  <a:cubicBezTo>
                    <a:pt x="1699" y="4877"/>
                    <a:pt x="1668" y="4879"/>
                    <a:pt x="1637" y="4879"/>
                  </a:cubicBezTo>
                  <a:cubicBezTo>
                    <a:pt x="1582" y="4879"/>
                    <a:pt x="1527" y="4873"/>
                    <a:pt x="1474" y="4862"/>
                  </a:cubicBezTo>
                  <a:cubicBezTo>
                    <a:pt x="1458" y="4857"/>
                    <a:pt x="1441" y="4851"/>
                    <a:pt x="1425" y="4846"/>
                  </a:cubicBezTo>
                  <a:cubicBezTo>
                    <a:pt x="1420" y="4835"/>
                    <a:pt x="1414" y="4830"/>
                    <a:pt x="1409" y="4819"/>
                  </a:cubicBezTo>
                  <a:cubicBezTo>
                    <a:pt x="1398" y="4808"/>
                    <a:pt x="1393" y="4792"/>
                    <a:pt x="1387" y="4775"/>
                  </a:cubicBezTo>
                  <a:cubicBezTo>
                    <a:pt x="1393" y="4639"/>
                    <a:pt x="1376" y="4503"/>
                    <a:pt x="1344" y="4368"/>
                  </a:cubicBezTo>
                  <a:cubicBezTo>
                    <a:pt x="1316" y="4297"/>
                    <a:pt x="1278" y="4226"/>
                    <a:pt x="1224" y="4172"/>
                  </a:cubicBezTo>
                  <a:cubicBezTo>
                    <a:pt x="1191" y="4134"/>
                    <a:pt x="1153" y="4101"/>
                    <a:pt x="1115" y="4074"/>
                  </a:cubicBezTo>
                  <a:cubicBezTo>
                    <a:pt x="1072" y="4052"/>
                    <a:pt x="1034" y="4031"/>
                    <a:pt x="990" y="4009"/>
                  </a:cubicBezTo>
                  <a:cubicBezTo>
                    <a:pt x="909" y="3960"/>
                    <a:pt x="833" y="3900"/>
                    <a:pt x="767" y="3829"/>
                  </a:cubicBezTo>
                  <a:cubicBezTo>
                    <a:pt x="697" y="3753"/>
                    <a:pt x="642" y="3677"/>
                    <a:pt x="577" y="3601"/>
                  </a:cubicBezTo>
                  <a:cubicBezTo>
                    <a:pt x="441" y="3433"/>
                    <a:pt x="338" y="3242"/>
                    <a:pt x="273" y="3041"/>
                  </a:cubicBezTo>
                  <a:cubicBezTo>
                    <a:pt x="240" y="2949"/>
                    <a:pt x="213" y="2862"/>
                    <a:pt x="197" y="2769"/>
                  </a:cubicBezTo>
                  <a:cubicBezTo>
                    <a:pt x="180" y="2661"/>
                    <a:pt x="191" y="2552"/>
                    <a:pt x="180" y="2443"/>
                  </a:cubicBezTo>
                  <a:cubicBezTo>
                    <a:pt x="169" y="2340"/>
                    <a:pt x="169" y="2237"/>
                    <a:pt x="175" y="2133"/>
                  </a:cubicBezTo>
                  <a:cubicBezTo>
                    <a:pt x="175" y="2030"/>
                    <a:pt x="186" y="1932"/>
                    <a:pt x="213" y="1829"/>
                  </a:cubicBezTo>
                  <a:cubicBezTo>
                    <a:pt x="240" y="1737"/>
                    <a:pt x="278" y="1644"/>
                    <a:pt x="316" y="1552"/>
                  </a:cubicBezTo>
                  <a:cubicBezTo>
                    <a:pt x="349" y="1443"/>
                    <a:pt x="392" y="1345"/>
                    <a:pt x="452" y="1247"/>
                  </a:cubicBezTo>
                  <a:cubicBezTo>
                    <a:pt x="561" y="1068"/>
                    <a:pt x="697" y="905"/>
                    <a:pt x="854" y="758"/>
                  </a:cubicBezTo>
                  <a:cubicBezTo>
                    <a:pt x="925" y="693"/>
                    <a:pt x="1001" y="633"/>
                    <a:pt x="1083" y="579"/>
                  </a:cubicBezTo>
                  <a:cubicBezTo>
                    <a:pt x="1121" y="557"/>
                    <a:pt x="1164" y="541"/>
                    <a:pt x="1202" y="514"/>
                  </a:cubicBezTo>
                  <a:cubicBezTo>
                    <a:pt x="1240" y="481"/>
                    <a:pt x="1284" y="454"/>
                    <a:pt x="1327" y="427"/>
                  </a:cubicBezTo>
                  <a:cubicBezTo>
                    <a:pt x="1523" y="340"/>
                    <a:pt x="1724" y="280"/>
                    <a:pt x="1936" y="242"/>
                  </a:cubicBezTo>
                  <a:cubicBezTo>
                    <a:pt x="2029" y="220"/>
                    <a:pt x="2126" y="225"/>
                    <a:pt x="2224" y="215"/>
                  </a:cubicBezTo>
                  <a:cubicBezTo>
                    <a:pt x="2241" y="214"/>
                    <a:pt x="2257" y="213"/>
                    <a:pt x="2273" y="213"/>
                  </a:cubicBezTo>
                  <a:close/>
                  <a:moveTo>
                    <a:pt x="2909" y="2454"/>
                  </a:moveTo>
                  <a:cubicBezTo>
                    <a:pt x="2909" y="2460"/>
                    <a:pt x="2909" y="2465"/>
                    <a:pt x="2915" y="2465"/>
                  </a:cubicBezTo>
                  <a:cubicBezTo>
                    <a:pt x="2915" y="2470"/>
                    <a:pt x="2915" y="2470"/>
                    <a:pt x="2915" y="2476"/>
                  </a:cubicBezTo>
                  <a:cubicBezTo>
                    <a:pt x="2909" y="2492"/>
                    <a:pt x="2904" y="2509"/>
                    <a:pt x="2904" y="2525"/>
                  </a:cubicBezTo>
                  <a:cubicBezTo>
                    <a:pt x="2898" y="2547"/>
                    <a:pt x="2887" y="2568"/>
                    <a:pt x="2882" y="2590"/>
                  </a:cubicBezTo>
                  <a:cubicBezTo>
                    <a:pt x="2871" y="2644"/>
                    <a:pt x="2860" y="2699"/>
                    <a:pt x="2844" y="2748"/>
                  </a:cubicBezTo>
                  <a:cubicBezTo>
                    <a:pt x="2822" y="2802"/>
                    <a:pt x="2800" y="2856"/>
                    <a:pt x="2790" y="2905"/>
                  </a:cubicBezTo>
                  <a:cubicBezTo>
                    <a:pt x="2735" y="3128"/>
                    <a:pt x="2665" y="3340"/>
                    <a:pt x="2621" y="3563"/>
                  </a:cubicBezTo>
                  <a:cubicBezTo>
                    <a:pt x="2599" y="3666"/>
                    <a:pt x="2567" y="3770"/>
                    <a:pt x="2539" y="3867"/>
                  </a:cubicBezTo>
                  <a:cubicBezTo>
                    <a:pt x="2507" y="3982"/>
                    <a:pt x="2485" y="4096"/>
                    <a:pt x="2463" y="4215"/>
                  </a:cubicBezTo>
                  <a:cubicBezTo>
                    <a:pt x="2436" y="4330"/>
                    <a:pt x="2414" y="4444"/>
                    <a:pt x="2393" y="4563"/>
                  </a:cubicBezTo>
                  <a:cubicBezTo>
                    <a:pt x="2371" y="4667"/>
                    <a:pt x="2355" y="4775"/>
                    <a:pt x="2349" y="4884"/>
                  </a:cubicBezTo>
                  <a:cubicBezTo>
                    <a:pt x="2322" y="4886"/>
                    <a:pt x="2294" y="4886"/>
                    <a:pt x="2266" y="4886"/>
                  </a:cubicBezTo>
                  <a:cubicBezTo>
                    <a:pt x="2210" y="4886"/>
                    <a:pt x="2154" y="4884"/>
                    <a:pt x="2099" y="4884"/>
                  </a:cubicBezTo>
                  <a:cubicBezTo>
                    <a:pt x="2053" y="4887"/>
                    <a:pt x="2007" y="4888"/>
                    <a:pt x="1961" y="4888"/>
                  </a:cubicBezTo>
                  <a:cubicBezTo>
                    <a:pt x="1916" y="4888"/>
                    <a:pt x="1871" y="4887"/>
                    <a:pt x="1827" y="4884"/>
                  </a:cubicBezTo>
                  <a:cubicBezTo>
                    <a:pt x="1827" y="4868"/>
                    <a:pt x="1833" y="4857"/>
                    <a:pt x="1833" y="4840"/>
                  </a:cubicBezTo>
                  <a:cubicBezTo>
                    <a:pt x="1833" y="4802"/>
                    <a:pt x="1827" y="4759"/>
                    <a:pt x="1811" y="4721"/>
                  </a:cubicBezTo>
                  <a:cubicBezTo>
                    <a:pt x="1789" y="4607"/>
                    <a:pt x="1757" y="4493"/>
                    <a:pt x="1735" y="4378"/>
                  </a:cubicBezTo>
                  <a:cubicBezTo>
                    <a:pt x="1708" y="4264"/>
                    <a:pt x="1686" y="4156"/>
                    <a:pt x="1653" y="4041"/>
                  </a:cubicBezTo>
                  <a:cubicBezTo>
                    <a:pt x="1621" y="3927"/>
                    <a:pt x="1588" y="3808"/>
                    <a:pt x="1561" y="3688"/>
                  </a:cubicBezTo>
                  <a:cubicBezTo>
                    <a:pt x="1507" y="3465"/>
                    <a:pt x="1425" y="3248"/>
                    <a:pt x="1354" y="3030"/>
                  </a:cubicBezTo>
                  <a:cubicBezTo>
                    <a:pt x="1322" y="2927"/>
                    <a:pt x="1289" y="2824"/>
                    <a:pt x="1251" y="2715"/>
                  </a:cubicBezTo>
                  <a:lnTo>
                    <a:pt x="1251" y="2715"/>
                  </a:lnTo>
                  <a:cubicBezTo>
                    <a:pt x="1284" y="2737"/>
                    <a:pt x="1327" y="2748"/>
                    <a:pt x="1365" y="2748"/>
                  </a:cubicBezTo>
                  <a:cubicBezTo>
                    <a:pt x="1458" y="2748"/>
                    <a:pt x="1550" y="2726"/>
                    <a:pt x="1621" y="2672"/>
                  </a:cubicBezTo>
                  <a:cubicBezTo>
                    <a:pt x="1632" y="2688"/>
                    <a:pt x="1643" y="2699"/>
                    <a:pt x="1659" y="2715"/>
                  </a:cubicBezTo>
                  <a:lnTo>
                    <a:pt x="1659" y="2704"/>
                  </a:lnTo>
                  <a:cubicBezTo>
                    <a:pt x="1724" y="2769"/>
                    <a:pt x="1811" y="2807"/>
                    <a:pt x="1903" y="2813"/>
                  </a:cubicBezTo>
                  <a:cubicBezTo>
                    <a:pt x="1913" y="2813"/>
                    <a:pt x="1922" y="2814"/>
                    <a:pt x="1931" y="2814"/>
                  </a:cubicBezTo>
                  <a:cubicBezTo>
                    <a:pt x="2014" y="2814"/>
                    <a:pt x="2096" y="2792"/>
                    <a:pt x="2164" y="2748"/>
                  </a:cubicBezTo>
                  <a:cubicBezTo>
                    <a:pt x="2224" y="2704"/>
                    <a:pt x="2279" y="2655"/>
                    <a:pt x="2322" y="2601"/>
                  </a:cubicBezTo>
                  <a:cubicBezTo>
                    <a:pt x="2382" y="2644"/>
                    <a:pt x="2453" y="2672"/>
                    <a:pt x="2523" y="2677"/>
                  </a:cubicBezTo>
                  <a:cubicBezTo>
                    <a:pt x="2530" y="2677"/>
                    <a:pt x="2537" y="2678"/>
                    <a:pt x="2544" y="2678"/>
                  </a:cubicBezTo>
                  <a:cubicBezTo>
                    <a:pt x="2634" y="2678"/>
                    <a:pt x="2719" y="2646"/>
                    <a:pt x="2790" y="2590"/>
                  </a:cubicBezTo>
                  <a:cubicBezTo>
                    <a:pt x="2828" y="2547"/>
                    <a:pt x="2866" y="2509"/>
                    <a:pt x="2898" y="2465"/>
                  </a:cubicBezTo>
                  <a:lnTo>
                    <a:pt x="2909" y="2454"/>
                  </a:lnTo>
                  <a:close/>
                  <a:moveTo>
                    <a:pt x="3036" y="4851"/>
                  </a:moveTo>
                  <a:cubicBezTo>
                    <a:pt x="3032" y="4871"/>
                    <a:pt x="3027" y="4888"/>
                    <a:pt x="3018" y="4906"/>
                  </a:cubicBezTo>
                  <a:cubicBezTo>
                    <a:pt x="3002" y="4938"/>
                    <a:pt x="2991" y="4976"/>
                    <a:pt x="2991" y="5014"/>
                  </a:cubicBezTo>
                  <a:cubicBezTo>
                    <a:pt x="2920" y="5063"/>
                    <a:pt x="2844" y="5107"/>
                    <a:pt x="2773" y="5150"/>
                  </a:cubicBezTo>
                  <a:cubicBezTo>
                    <a:pt x="2735" y="5183"/>
                    <a:pt x="2697" y="5210"/>
                    <a:pt x="2654" y="5232"/>
                  </a:cubicBezTo>
                  <a:cubicBezTo>
                    <a:pt x="2621" y="5248"/>
                    <a:pt x="2588" y="5264"/>
                    <a:pt x="2550" y="5281"/>
                  </a:cubicBezTo>
                  <a:cubicBezTo>
                    <a:pt x="2534" y="5292"/>
                    <a:pt x="2534" y="5308"/>
                    <a:pt x="2550" y="5313"/>
                  </a:cubicBezTo>
                  <a:cubicBezTo>
                    <a:pt x="2584" y="5331"/>
                    <a:pt x="2615" y="5339"/>
                    <a:pt x="2646" y="5339"/>
                  </a:cubicBezTo>
                  <a:cubicBezTo>
                    <a:pt x="2736" y="5339"/>
                    <a:pt x="2817" y="5275"/>
                    <a:pt x="2898" y="5226"/>
                  </a:cubicBezTo>
                  <a:cubicBezTo>
                    <a:pt x="2931" y="5205"/>
                    <a:pt x="2963" y="5183"/>
                    <a:pt x="3002" y="5161"/>
                  </a:cubicBezTo>
                  <a:lnTo>
                    <a:pt x="3007" y="5172"/>
                  </a:lnTo>
                  <a:cubicBezTo>
                    <a:pt x="3023" y="5216"/>
                    <a:pt x="3061" y="5232"/>
                    <a:pt x="3083" y="5270"/>
                  </a:cubicBezTo>
                  <a:cubicBezTo>
                    <a:pt x="3099" y="5292"/>
                    <a:pt x="3105" y="5270"/>
                    <a:pt x="3088" y="5303"/>
                  </a:cubicBezTo>
                  <a:cubicBezTo>
                    <a:pt x="3083" y="5319"/>
                    <a:pt x="3050" y="5341"/>
                    <a:pt x="3034" y="5351"/>
                  </a:cubicBezTo>
                  <a:cubicBezTo>
                    <a:pt x="2963" y="5400"/>
                    <a:pt x="2860" y="5444"/>
                    <a:pt x="2822" y="5531"/>
                  </a:cubicBezTo>
                  <a:cubicBezTo>
                    <a:pt x="2822" y="5531"/>
                    <a:pt x="2822" y="5536"/>
                    <a:pt x="2822" y="5536"/>
                  </a:cubicBezTo>
                  <a:lnTo>
                    <a:pt x="2806" y="5547"/>
                  </a:lnTo>
                  <a:cubicBezTo>
                    <a:pt x="2708" y="5596"/>
                    <a:pt x="2605" y="5623"/>
                    <a:pt x="2496" y="5629"/>
                  </a:cubicBezTo>
                  <a:cubicBezTo>
                    <a:pt x="2431" y="5629"/>
                    <a:pt x="2371" y="5640"/>
                    <a:pt x="2311" y="5640"/>
                  </a:cubicBezTo>
                  <a:lnTo>
                    <a:pt x="1583" y="5640"/>
                  </a:lnTo>
                  <a:cubicBezTo>
                    <a:pt x="1528" y="5640"/>
                    <a:pt x="1480" y="5634"/>
                    <a:pt x="1431" y="5623"/>
                  </a:cubicBezTo>
                  <a:cubicBezTo>
                    <a:pt x="1387" y="5618"/>
                    <a:pt x="1344" y="5580"/>
                    <a:pt x="1354" y="5536"/>
                  </a:cubicBezTo>
                  <a:cubicBezTo>
                    <a:pt x="1371" y="5487"/>
                    <a:pt x="1409" y="5466"/>
                    <a:pt x="1425" y="5417"/>
                  </a:cubicBezTo>
                  <a:cubicBezTo>
                    <a:pt x="1431" y="5400"/>
                    <a:pt x="1431" y="5384"/>
                    <a:pt x="1431" y="5368"/>
                  </a:cubicBezTo>
                  <a:cubicBezTo>
                    <a:pt x="1463" y="5395"/>
                    <a:pt x="1501" y="5411"/>
                    <a:pt x="1545" y="5422"/>
                  </a:cubicBezTo>
                  <a:cubicBezTo>
                    <a:pt x="1593" y="5431"/>
                    <a:pt x="1642" y="5435"/>
                    <a:pt x="1692" y="5435"/>
                  </a:cubicBezTo>
                  <a:cubicBezTo>
                    <a:pt x="1733" y="5435"/>
                    <a:pt x="1775" y="5432"/>
                    <a:pt x="1817" y="5428"/>
                  </a:cubicBezTo>
                  <a:cubicBezTo>
                    <a:pt x="1914" y="5422"/>
                    <a:pt x="2012" y="5411"/>
                    <a:pt x="2105" y="5389"/>
                  </a:cubicBezTo>
                  <a:cubicBezTo>
                    <a:pt x="2121" y="5384"/>
                    <a:pt x="2121" y="5368"/>
                    <a:pt x="2105" y="5362"/>
                  </a:cubicBezTo>
                  <a:cubicBezTo>
                    <a:pt x="1947" y="5319"/>
                    <a:pt x="1784" y="5351"/>
                    <a:pt x="1626" y="5324"/>
                  </a:cubicBezTo>
                  <a:cubicBezTo>
                    <a:pt x="1490" y="5303"/>
                    <a:pt x="1409" y="5177"/>
                    <a:pt x="1316" y="5091"/>
                  </a:cubicBezTo>
                  <a:cubicBezTo>
                    <a:pt x="1311" y="5085"/>
                    <a:pt x="1306" y="5080"/>
                    <a:pt x="1300" y="5080"/>
                  </a:cubicBezTo>
                  <a:cubicBezTo>
                    <a:pt x="1284" y="5052"/>
                    <a:pt x="1284" y="5025"/>
                    <a:pt x="1284" y="4993"/>
                  </a:cubicBezTo>
                  <a:cubicBezTo>
                    <a:pt x="1289" y="4982"/>
                    <a:pt x="1289" y="4971"/>
                    <a:pt x="1295" y="4960"/>
                  </a:cubicBezTo>
                  <a:cubicBezTo>
                    <a:pt x="1311" y="4971"/>
                    <a:pt x="1327" y="4971"/>
                    <a:pt x="1344" y="4971"/>
                  </a:cubicBezTo>
                  <a:cubicBezTo>
                    <a:pt x="1349" y="4976"/>
                    <a:pt x="1360" y="4982"/>
                    <a:pt x="1371" y="4987"/>
                  </a:cubicBezTo>
                  <a:cubicBezTo>
                    <a:pt x="1420" y="5014"/>
                    <a:pt x="1474" y="5025"/>
                    <a:pt x="1528" y="5031"/>
                  </a:cubicBezTo>
                  <a:cubicBezTo>
                    <a:pt x="1572" y="5031"/>
                    <a:pt x="1615" y="5028"/>
                    <a:pt x="1659" y="5028"/>
                  </a:cubicBezTo>
                  <a:cubicBezTo>
                    <a:pt x="1681" y="5028"/>
                    <a:pt x="1702" y="5029"/>
                    <a:pt x="1724" y="5031"/>
                  </a:cubicBezTo>
                  <a:cubicBezTo>
                    <a:pt x="1789" y="5042"/>
                    <a:pt x="1849" y="5052"/>
                    <a:pt x="1909" y="5052"/>
                  </a:cubicBezTo>
                  <a:lnTo>
                    <a:pt x="2115" y="5052"/>
                  </a:lnTo>
                  <a:cubicBezTo>
                    <a:pt x="2162" y="5056"/>
                    <a:pt x="2208" y="5058"/>
                    <a:pt x="2254" y="5058"/>
                  </a:cubicBezTo>
                  <a:cubicBezTo>
                    <a:pt x="2338" y="5058"/>
                    <a:pt x="2423" y="5052"/>
                    <a:pt x="2507" y="5042"/>
                  </a:cubicBezTo>
                  <a:cubicBezTo>
                    <a:pt x="2621" y="5014"/>
                    <a:pt x="2741" y="4998"/>
                    <a:pt x="2855" y="4965"/>
                  </a:cubicBezTo>
                  <a:cubicBezTo>
                    <a:pt x="2926" y="4945"/>
                    <a:pt x="2988" y="4905"/>
                    <a:pt x="3036" y="4851"/>
                  </a:cubicBezTo>
                  <a:close/>
                  <a:moveTo>
                    <a:pt x="2817" y="5727"/>
                  </a:moveTo>
                  <a:cubicBezTo>
                    <a:pt x="2800" y="5748"/>
                    <a:pt x="2784" y="5770"/>
                    <a:pt x="2762" y="5792"/>
                  </a:cubicBezTo>
                  <a:lnTo>
                    <a:pt x="2762" y="5786"/>
                  </a:lnTo>
                  <a:cubicBezTo>
                    <a:pt x="2697" y="5862"/>
                    <a:pt x="2648" y="5966"/>
                    <a:pt x="2561" y="6020"/>
                  </a:cubicBezTo>
                  <a:cubicBezTo>
                    <a:pt x="2545" y="6031"/>
                    <a:pt x="2529" y="6031"/>
                    <a:pt x="2518" y="6042"/>
                  </a:cubicBezTo>
                  <a:lnTo>
                    <a:pt x="2507" y="6047"/>
                  </a:lnTo>
                  <a:cubicBezTo>
                    <a:pt x="2492" y="6035"/>
                    <a:pt x="2465" y="6031"/>
                    <a:pt x="2439" y="6031"/>
                  </a:cubicBezTo>
                  <a:cubicBezTo>
                    <a:pt x="2418" y="6031"/>
                    <a:pt x="2396" y="6034"/>
                    <a:pt x="2382" y="6036"/>
                  </a:cubicBezTo>
                  <a:cubicBezTo>
                    <a:pt x="2279" y="6036"/>
                    <a:pt x="2181" y="6053"/>
                    <a:pt x="2077" y="6053"/>
                  </a:cubicBezTo>
                  <a:cubicBezTo>
                    <a:pt x="2065" y="6054"/>
                    <a:pt x="2053" y="6055"/>
                    <a:pt x="2040" y="6055"/>
                  </a:cubicBezTo>
                  <a:cubicBezTo>
                    <a:pt x="2002" y="6055"/>
                    <a:pt x="1962" y="6049"/>
                    <a:pt x="1925" y="6036"/>
                  </a:cubicBezTo>
                  <a:cubicBezTo>
                    <a:pt x="1882" y="6015"/>
                    <a:pt x="1844" y="5987"/>
                    <a:pt x="1811" y="5960"/>
                  </a:cubicBezTo>
                  <a:cubicBezTo>
                    <a:pt x="1735" y="5900"/>
                    <a:pt x="1643" y="5852"/>
                    <a:pt x="1566" y="5797"/>
                  </a:cubicBezTo>
                  <a:lnTo>
                    <a:pt x="1566" y="5797"/>
                  </a:lnTo>
                  <a:cubicBezTo>
                    <a:pt x="1691" y="5803"/>
                    <a:pt x="1817" y="5808"/>
                    <a:pt x="1942" y="5808"/>
                  </a:cubicBezTo>
                  <a:cubicBezTo>
                    <a:pt x="2029" y="5808"/>
                    <a:pt x="2115" y="5812"/>
                    <a:pt x="2201" y="5812"/>
                  </a:cubicBezTo>
                  <a:cubicBezTo>
                    <a:pt x="2266" y="5812"/>
                    <a:pt x="2330" y="5810"/>
                    <a:pt x="2393" y="5803"/>
                  </a:cubicBezTo>
                  <a:cubicBezTo>
                    <a:pt x="2545" y="5786"/>
                    <a:pt x="2675" y="5786"/>
                    <a:pt x="2806" y="5727"/>
                  </a:cubicBezTo>
                  <a:close/>
                  <a:moveTo>
                    <a:pt x="2275" y="0"/>
                  </a:moveTo>
                  <a:cubicBezTo>
                    <a:pt x="2262" y="0"/>
                    <a:pt x="2248" y="1"/>
                    <a:pt x="2235" y="3"/>
                  </a:cubicBezTo>
                  <a:cubicBezTo>
                    <a:pt x="2121" y="13"/>
                    <a:pt x="2007" y="13"/>
                    <a:pt x="1893" y="35"/>
                  </a:cubicBezTo>
                  <a:cubicBezTo>
                    <a:pt x="1778" y="57"/>
                    <a:pt x="1670" y="84"/>
                    <a:pt x="1561" y="117"/>
                  </a:cubicBezTo>
                  <a:cubicBezTo>
                    <a:pt x="1469" y="149"/>
                    <a:pt x="1376" y="187"/>
                    <a:pt x="1289" y="225"/>
                  </a:cubicBezTo>
                  <a:cubicBezTo>
                    <a:pt x="1191" y="274"/>
                    <a:pt x="1104" y="329"/>
                    <a:pt x="1017" y="383"/>
                  </a:cubicBezTo>
                  <a:cubicBezTo>
                    <a:pt x="833" y="492"/>
                    <a:pt x="670" y="639"/>
                    <a:pt x="539" y="807"/>
                  </a:cubicBezTo>
                  <a:cubicBezTo>
                    <a:pt x="398" y="970"/>
                    <a:pt x="284" y="1160"/>
                    <a:pt x="197" y="1362"/>
                  </a:cubicBezTo>
                  <a:cubicBezTo>
                    <a:pt x="159" y="1454"/>
                    <a:pt x="126" y="1557"/>
                    <a:pt x="93" y="1650"/>
                  </a:cubicBezTo>
                  <a:cubicBezTo>
                    <a:pt x="72" y="1699"/>
                    <a:pt x="55" y="1748"/>
                    <a:pt x="39" y="1796"/>
                  </a:cubicBezTo>
                  <a:cubicBezTo>
                    <a:pt x="28" y="1851"/>
                    <a:pt x="28" y="1905"/>
                    <a:pt x="17" y="1960"/>
                  </a:cubicBezTo>
                  <a:cubicBezTo>
                    <a:pt x="6" y="2068"/>
                    <a:pt x="1" y="2177"/>
                    <a:pt x="1" y="2286"/>
                  </a:cubicBezTo>
                  <a:cubicBezTo>
                    <a:pt x="1" y="2394"/>
                    <a:pt x="17" y="2503"/>
                    <a:pt x="17" y="2617"/>
                  </a:cubicBezTo>
                  <a:cubicBezTo>
                    <a:pt x="28" y="2856"/>
                    <a:pt x="83" y="3096"/>
                    <a:pt x="191" y="3313"/>
                  </a:cubicBezTo>
                  <a:cubicBezTo>
                    <a:pt x="235" y="3427"/>
                    <a:pt x="289" y="3530"/>
                    <a:pt x="360" y="3628"/>
                  </a:cubicBezTo>
                  <a:cubicBezTo>
                    <a:pt x="425" y="3721"/>
                    <a:pt x="501" y="3808"/>
                    <a:pt x="577" y="3900"/>
                  </a:cubicBezTo>
                  <a:cubicBezTo>
                    <a:pt x="642" y="3992"/>
                    <a:pt x="729" y="4074"/>
                    <a:pt x="827" y="4134"/>
                  </a:cubicBezTo>
                  <a:cubicBezTo>
                    <a:pt x="871" y="4172"/>
                    <a:pt x="925" y="4199"/>
                    <a:pt x="974" y="4232"/>
                  </a:cubicBezTo>
                  <a:cubicBezTo>
                    <a:pt x="1012" y="4248"/>
                    <a:pt x="1050" y="4281"/>
                    <a:pt x="1083" y="4313"/>
                  </a:cubicBezTo>
                  <a:cubicBezTo>
                    <a:pt x="1153" y="4384"/>
                    <a:pt x="1191" y="4482"/>
                    <a:pt x="1197" y="4585"/>
                  </a:cubicBezTo>
                  <a:cubicBezTo>
                    <a:pt x="1208" y="4645"/>
                    <a:pt x="1224" y="4710"/>
                    <a:pt x="1229" y="4775"/>
                  </a:cubicBezTo>
                  <a:cubicBezTo>
                    <a:pt x="1229" y="4792"/>
                    <a:pt x="1235" y="4813"/>
                    <a:pt x="1240" y="4835"/>
                  </a:cubicBezTo>
                  <a:cubicBezTo>
                    <a:pt x="1202" y="4857"/>
                    <a:pt x="1175" y="4900"/>
                    <a:pt x="1159" y="4944"/>
                  </a:cubicBezTo>
                  <a:cubicBezTo>
                    <a:pt x="1115" y="5069"/>
                    <a:pt x="1208" y="5183"/>
                    <a:pt x="1251" y="5297"/>
                  </a:cubicBezTo>
                  <a:cubicBezTo>
                    <a:pt x="1278" y="5373"/>
                    <a:pt x="1224" y="5400"/>
                    <a:pt x="1197" y="5466"/>
                  </a:cubicBezTo>
                  <a:cubicBezTo>
                    <a:pt x="1175" y="5515"/>
                    <a:pt x="1175" y="5569"/>
                    <a:pt x="1191" y="5618"/>
                  </a:cubicBezTo>
                  <a:cubicBezTo>
                    <a:pt x="1213" y="5688"/>
                    <a:pt x="1273" y="5743"/>
                    <a:pt x="1344" y="5765"/>
                  </a:cubicBezTo>
                  <a:cubicBezTo>
                    <a:pt x="1387" y="5819"/>
                    <a:pt x="1436" y="5873"/>
                    <a:pt x="1496" y="5917"/>
                  </a:cubicBezTo>
                  <a:cubicBezTo>
                    <a:pt x="1594" y="5987"/>
                    <a:pt x="1691" y="6064"/>
                    <a:pt x="1789" y="6134"/>
                  </a:cubicBezTo>
                  <a:cubicBezTo>
                    <a:pt x="1865" y="6190"/>
                    <a:pt x="1959" y="6222"/>
                    <a:pt x="2055" y="6222"/>
                  </a:cubicBezTo>
                  <a:cubicBezTo>
                    <a:pt x="2063" y="6222"/>
                    <a:pt x="2070" y="6222"/>
                    <a:pt x="2077" y="6221"/>
                  </a:cubicBezTo>
                  <a:cubicBezTo>
                    <a:pt x="2143" y="6221"/>
                    <a:pt x="2202" y="6221"/>
                    <a:pt x="2268" y="6210"/>
                  </a:cubicBezTo>
                  <a:cubicBezTo>
                    <a:pt x="2322" y="6199"/>
                    <a:pt x="2382" y="6194"/>
                    <a:pt x="2436" y="6194"/>
                  </a:cubicBezTo>
                  <a:cubicBezTo>
                    <a:pt x="2467" y="6197"/>
                    <a:pt x="2489" y="6205"/>
                    <a:pt x="2513" y="6205"/>
                  </a:cubicBezTo>
                  <a:cubicBezTo>
                    <a:pt x="2527" y="6205"/>
                    <a:pt x="2543" y="6202"/>
                    <a:pt x="2561" y="6194"/>
                  </a:cubicBezTo>
                  <a:cubicBezTo>
                    <a:pt x="2594" y="6178"/>
                    <a:pt x="2621" y="6161"/>
                    <a:pt x="2654" y="6145"/>
                  </a:cubicBezTo>
                  <a:cubicBezTo>
                    <a:pt x="2751" y="6074"/>
                    <a:pt x="2806" y="5960"/>
                    <a:pt x="2887" y="5873"/>
                  </a:cubicBezTo>
                  <a:cubicBezTo>
                    <a:pt x="2925" y="5830"/>
                    <a:pt x="2963" y="5786"/>
                    <a:pt x="2991" y="5737"/>
                  </a:cubicBezTo>
                  <a:cubicBezTo>
                    <a:pt x="3023" y="5688"/>
                    <a:pt x="3061" y="5645"/>
                    <a:pt x="3099" y="5601"/>
                  </a:cubicBezTo>
                  <a:cubicBezTo>
                    <a:pt x="3148" y="5553"/>
                    <a:pt x="3186" y="5493"/>
                    <a:pt x="3203" y="5422"/>
                  </a:cubicBezTo>
                  <a:cubicBezTo>
                    <a:pt x="3284" y="5351"/>
                    <a:pt x="3290" y="5226"/>
                    <a:pt x="3208" y="5145"/>
                  </a:cubicBezTo>
                  <a:cubicBezTo>
                    <a:pt x="3170" y="5118"/>
                    <a:pt x="3154" y="5063"/>
                    <a:pt x="3159" y="5014"/>
                  </a:cubicBezTo>
                  <a:cubicBezTo>
                    <a:pt x="3165" y="4955"/>
                    <a:pt x="3208" y="4900"/>
                    <a:pt x="3208" y="4835"/>
                  </a:cubicBezTo>
                  <a:cubicBezTo>
                    <a:pt x="3208" y="4775"/>
                    <a:pt x="3186" y="4715"/>
                    <a:pt x="3143" y="4672"/>
                  </a:cubicBezTo>
                  <a:cubicBezTo>
                    <a:pt x="3121" y="4656"/>
                    <a:pt x="3094" y="4639"/>
                    <a:pt x="3067" y="4639"/>
                  </a:cubicBezTo>
                  <a:cubicBezTo>
                    <a:pt x="3067" y="4623"/>
                    <a:pt x="3061" y="4612"/>
                    <a:pt x="3056" y="4596"/>
                  </a:cubicBezTo>
                  <a:cubicBezTo>
                    <a:pt x="3072" y="4574"/>
                    <a:pt x="3078" y="4552"/>
                    <a:pt x="3072" y="4525"/>
                  </a:cubicBezTo>
                  <a:cubicBezTo>
                    <a:pt x="3050" y="4427"/>
                    <a:pt x="3040" y="4330"/>
                    <a:pt x="3023" y="4232"/>
                  </a:cubicBezTo>
                  <a:cubicBezTo>
                    <a:pt x="3007" y="4194"/>
                    <a:pt x="3007" y="4150"/>
                    <a:pt x="3012" y="4107"/>
                  </a:cubicBezTo>
                  <a:cubicBezTo>
                    <a:pt x="3029" y="4069"/>
                    <a:pt x="3083" y="4058"/>
                    <a:pt x="3116" y="4047"/>
                  </a:cubicBezTo>
                  <a:cubicBezTo>
                    <a:pt x="3306" y="3992"/>
                    <a:pt x="3474" y="3895"/>
                    <a:pt x="3610" y="3759"/>
                  </a:cubicBezTo>
                  <a:cubicBezTo>
                    <a:pt x="3909" y="3476"/>
                    <a:pt x="4067" y="3047"/>
                    <a:pt x="4143" y="2650"/>
                  </a:cubicBezTo>
                  <a:cubicBezTo>
                    <a:pt x="4165" y="2547"/>
                    <a:pt x="4176" y="2443"/>
                    <a:pt x="4176" y="2340"/>
                  </a:cubicBezTo>
                  <a:cubicBezTo>
                    <a:pt x="4176" y="2231"/>
                    <a:pt x="4197" y="2123"/>
                    <a:pt x="4187" y="2014"/>
                  </a:cubicBezTo>
                  <a:lnTo>
                    <a:pt x="4192" y="2014"/>
                  </a:lnTo>
                  <a:cubicBezTo>
                    <a:pt x="4181" y="1905"/>
                    <a:pt x="4159" y="1796"/>
                    <a:pt x="4138" y="1693"/>
                  </a:cubicBezTo>
                  <a:cubicBezTo>
                    <a:pt x="4132" y="1650"/>
                    <a:pt x="4127" y="1606"/>
                    <a:pt x="4110" y="1563"/>
                  </a:cubicBezTo>
                  <a:cubicBezTo>
                    <a:pt x="4105" y="1541"/>
                    <a:pt x="4094" y="1519"/>
                    <a:pt x="4083" y="1497"/>
                  </a:cubicBezTo>
                  <a:cubicBezTo>
                    <a:pt x="4078" y="1470"/>
                    <a:pt x="4083" y="1438"/>
                    <a:pt x="4072" y="1405"/>
                  </a:cubicBezTo>
                  <a:cubicBezTo>
                    <a:pt x="4062" y="1367"/>
                    <a:pt x="4045" y="1329"/>
                    <a:pt x="4029" y="1291"/>
                  </a:cubicBezTo>
                  <a:cubicBezTo>
                    <a:pt x="4007" y="1237"/>
                    <a:pt x="3985" y="1188"/>
                    <a:pt x="3964" y="1133"/>
                  </a:cubicBezTo>
                  <a:cubicBezTo>
                    <a:pt x="3926" y="1035"/>
                    <a:pt x="3877" y="938"/>
                    <a:pt x="3822" y="845"/>
                  </a:cubicBezTo>
                  <a:cubicBezTo>
                    <a:pt x="3708" y="671"/>
                    <a:pt x="3556" y="524"/>
                    <a:pt x="3377" y="416"/>
                  </a:cubicBezTo>
                  <a:cubicBezTo>
                    <a:pt x="3295" y="367"/>
                    <a:pt x="3214" y="307"/>
                    <a:pt x="3121" y="264"/>
                  </a:cubicBezTo>
                  <a:cubicBezTo>
                    <a:pt x="3034" y="220"/>
                    <a:pt x="2920" y="187"/>
                    <a:pt x="2822" y="144"/>
                  </a:cubicBezTo>
                  <a:cubicBezTo>
                    <a:pt x="2730" y="106"/>
                    <a:pt x="2637" y="68"/>
                    <a:pt x="2545" y="35"/>
                  </a:cubicBezTo>
                  <a:cubicBezTo>
                    <a:pt x="2491" y="24"/>
                    <a:pt x="2442" y="13"/>
                    <a:pt x="2387" y="13"/>
                  </a:cubicBezTo>
                  <a:cubicBezTo>
                    <a:pt x="2351" y="6"/>
                    <a:pt x="2313" y="0"/>
                    <a:pt x="2275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5"/>
            <p:cNvSpPr/>
            <p:nvPr/>
          </p:nvSpPr>
          <p:spPr>
            <a:xfrm>
              <a:off x="4543250" y="3666950"/>
              <a:ext cx="12950" cy="6575"/>
            </a:xfrm>
            <a:custGeom>
              <a:rect b="b" l="l" r="r" t="t"/>
              <a:pathLst>
                <a:path extrusionOk="0" h="263" w="518">
                  <a:moveTo>
                    <a:pt x="351" y="1"/>
                  </a:moveTo>
                  <a:cubicBezTo>
                    <a:pt x="293" y="1"/>
                    <a:pt x="234" y="16"/>
                    <a:pt x="186" y="34"/>
                  </a:cubicBezTo>
                  <a:cubicBezTo>
                    <a:pt x="131" y="56"/>
                    <a:pt x="1" y="94"/>
                    <a:pt x="1" y="170"/>
                  </a:cubicBezTo>
                  <a:cubicBezTo>
                    <a:pt x="1" y="242"/>
                    <a:pt x="95" y="263"/>
                    <a:pt x="154" y="263"/>
                  </a:cubicBezTo>
                  <a:cubicBezTo>
                    <a:pt x="162" y="263"/>
                    <a:pt x="169" y="263"/>
                    <a:pt x="175" y="262"/>
                  </a:cubicBezTo>
                  <a:cubicBezTo>
                    <a:pt x="229" y="246"/>
                    <a:pt x="284" y="229"/>
                    <a:pt x="338" y="208"/>
                  </a:cubicBezTo>
                  <a:cubicBezTo>
                    <a:pt x="387" y="197"/>
                    <a:pt x="430" y="175"/>
                    <a:pt x="474" y="148"/>
                  </a:cubicBezTo>
                  <a:cubicBezTo>
                    <a:pt x="517" y="121"/>
                    <a:pt x="517" y="61"/>
                    <a:pt x="474" y="34"/>
                  </a:cubicBezTo>
                  <a:lnTo>
                    <a:pt x="479" y="34"/>
                  </a:lnTo>
                  <a:cubicBezTo>
                    <a:pt x="441" y="10"/>
                    <a:pt x="396" y="1"/>
                    <a:pt x="351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5"/>
            <p:cNvSpPr/>
            <p:nvPr/>
          </p:nvSpPr>
          <p:spPr>
            <a:xfrm>
              <a:off x="4543125" y="3630375"/>
              <a:ext cx="15375" cy="8500"/>
            </a:xfrm>
            <a:custGeom>
              <a:rect b="b" l="l" r="r" t="t"/>
              <a:pathLst>
                <a:path extrusionOk="0" h="340" w="615">
                  <a:moveTo>
                    <a:pt x="112" y="0"/>
                  </a:moveTo>
                  <a:cubicBezTo>
                    <a:pt x="84" y="0"/>
                    <a:pt x="60" y="8"/>
                    <a:pt x="38" y="29"/>
                  </a:cubicBezTo>
                  <a:lnTo>
                    <a:pt x="38" y="24"/>
                  </a:lnTo>
                  <a:cubicBezTo>
                    <a:pt x="11" y="45"/>
                    <a:pt x="0" y="83"/>
                    <a:pt x="17" y="116"/>
                  </a:cubicBezTo>
                  <a:cubicBezTo>
                    <a:pt x="33" y="203"/>
                    <a:pt x="153" y="257"/>
                    <a:pt x="223" y="290"/>
                  </a:cubicBezTo>
                  <a:cubicBezTo>
                    <a:pt x="296" y="322"/>
                    <a:pt x="375" y="340"/>
                    <a:pt x="453" y="340"/>
                  </a:cubicBezTo>
                  <a:cubicBezTo>
                    <a:pt x="480" y="340"/>
                    <a:pt x="507" y="338"/>
                    <a:pt x="533" y="334"/>
                  </a:cubicBezTo>
                  <a:cubicBezTo>
                    <a:pt x="604" y="317"/>
                    <a:pt x="615" y="187"/>
                    <a:pt x="533" y="176"/>
                  </a:cubicBezTo>
                  <a:lnTo>
                    <a:pt x="533" y="181"/>
                  </a:lnTo>
                  <a:cubicBezTo>
                    <a:pt x="517" y="181"/>
                    <a:pt x="490" y="149"/>
                    <a:pt x="468" y="138"/>
                  </a:cubicBezTo>
                  <a:cubicBezTo>
                    <a:pt x="430" y="122"/>
                    <a:pt x="386" y="105"/>
                    <a:pt x="348" y="89"/>
                  </a:cubicBezTo>
                  <a:cubicBezTo>
                    <a:pt x="272" y="62"/>
                    <a:pt x="207" y="29"/>
                    <a:pt x="136" y="2"/>
                  </a:cubicBezTo>
                  <a:cubicBezTo>
                    <a:pt x="128" y="1"/>
                    <a:pt x="120" y="0"/>
                    <a:pt x="11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5"/>
            <p:cNvSpPr/>
            <p:nvPr/>
          </p:nvSpPr>
          <p:spPr>
            <a:xfrm>
              <a:off x="4558750" y="3595675"/>
              <a:ext cx="10350" cy="12125"/>
            </a:xfrm>
            <a:custGeom>
              <a:rect b="b" l="l" r="r" t="t"/>
              <a:pathLst>
                <a:path extrusionOk="0" h="485" w="414">
                  <a:moveTo>
                    <a:pt x="107" y="0"/>
                  </a:moveTo>
                  <a:cubicBezTo>
                    <a:pt x="55" y="0"/>
                    <a:pt x="4" y="39"/>
                    <a:pt x="1" y="102"/>
                  </a:cubicBezTo>
                  <a:cubicBezTo>
                    <a:pt x="1" y="167"/>
                    <a:pt x="33" y="221"/>
                    <a:pt x="77" y="265"/>
                  </a:cubicBezTo>
                  <a:cubicBezTo>
                    <a:pt x="120" y="303"/>
                    <a:pt x="153" y="352"/>
                    <a:pt x="196" y="390"/>
                  </a:cubicBezTo>
                  <a:cubicBezTo>
                    <a:pt x="229" y="433"/>
                    <a:pt x="272" y="466"/>
                    <a:pt x="327" y="477"/>
                  </a:cubicBezTo>
                  <a:cubicBezTo>
                    <a:pt x="343" y="477"/>
                    <a:pt x="387" y="477"/>
                    <a:pt x="348" y="482"/>
                  </a:cubicBezTo>
                  <a:cubicBezTo>
                    <a:pt x="352" y="482"/>
                    <a:pt x="356" y="485"/>
                    <a:pt x="361" y="485"/>
                  </a:cubicBezTo>
                  <a:cubicBezTo>
                    <a:pt x="364" y="485"/>
                    <a:pt x="367" y="484"/>
                    <a:pt x="370" y="482"/>
                  </a:cubicBezTo>
                  <a:lnTo>
                    <a:pt x="381" y="477"/>
                  </a:lnTo>
                  <a:cubicBezTo>
                    <a:pt x="403" y="460"/>
                    <a:pt x="414" y="439"/>
                    <a:pt x="403" y="417"/>
                  </a:cubicBezTo>
                  <a:lnTo>
                    <a:pt x="408" y="411"/>
                  </a:lnTo>
                  <a:cubicBezTo>
                    <a:pt x="354" y="281"/>
                    <a:pt x="283" y="161"/>
                    <a:pt x="196" y="53"/>
                  </a:cubicBezTo>
                  <a:cubicBezTo>
                    <a:pt x="175" y="16"/>
                    <a:pt x="141" y="0"/>
                    <a:pt x="10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5"/>
            <p:cNvSpPr/>
            <p:nvPr/>
          </p:nvSpPr>
          <p:spPr>
            <a:xfrm>
              <a:off x="4598300" y="3573600"/>
              <a:ext cx="7500" cy="16275"/>
            </a:xfrm>
            <a:custGeom>
              <a:rect b="b" l="l" r="r" t="t"/>
              <a:pathLst>
                <a:path extrusionOk="0" h="651" w="300">
                  <a:moveTo>
                    <a:pt x="120" y="1"/>
                  </a:moveTo>
                  <a:cubicBezTo>
                    <a:pt x="86" y="1"/>
                    <a:pt x="52" y="17"/>
                    <a:pt x="33" y="50"/>
                  </a:cubicBezTo>
                  <a:cubicBezTo>
                    <a:pt x="0" y="142"/>
                    <a:pt x="6" y="245"/>
                    <a:pt x="49" y="338"/>
                  </a:cubicBezTo>
                  <a:cubicBezTo>
                    <a:pt x="82" y="419"/>
                    <a:pt x="104" y="506"/>
                    <a:pt x="125" y="593"/>
                  </a:cubicBezTo>
                  <a:cubicBezTo>
                    <a:pt x="136" y="631"/>
                    <a:pt x="168" y="650"/>
                    <a:pt x="199" y="650"/>
                  </a:cubicBezTo>
                  <a:cubicBezTo>
                    <a:pt x="231" y="650"/>
                    <a:pt x="264" y="631"/>
                    <a:pt x="278" y="593"/>
                  </a:cubicBezTo>
                  <a:cubicBezTo>
                    <a:pt x="299" y="506"/>
                    <a:pt x="299" y="419"/>
                    <a:pt x="278" y="332"/>
                  </a:cubicBezTo>
                  <a:cubicBezTo>
                    <a:pt x="267" y="289"/>
                    <a:pt x="250" y="245"/>
                    <a:pt x="245" y="196"/>
                  </a:cubicBezTo>
                  <a:cubicBezTo>
                    <a:pt x="240" y="148"/>
                    <a:pt x="229" y="93"/>
                    <a:pt x="207" y="50"/>
                  </a:cubicBezTo>
                  <a:cubicBezTo>
                    <a:pt x="188" y="17"/>
                    <a:pt x="154" y="1"/>
                    <a:pt x="12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35"/>
            <p:cNvSpPr/>
            <p:nvPr/>
          </p:nvSpPr>
          <p:spPr>
            <a:xfrm>
              <a:off x="4644225" y="3581075"/>
              <a:ext cx="13000" cy="11625"/>
            </a:xfrm>
            <a:custGeom>
              <a:rect b="b" l="l" r="r" t="t"/>
              <a:pathLst>
                <a:path extrusionOk="0" h="465" w="520">
                  <a:moveTo>
                    <a:pt x="397" y="1"/>
                  </a:moveTo>
                  <a:cubicBezTo>
                    <a:pt x="283" y="17"/>
                    <a:pt x="229" y="93"/>
                    <a:pt x="153" y="169"/>
                  </a:cubicBezTo>
                  <a:cubicBezTo>
                    <a:pt x="93" y="229"/>
                    <a:pt x="6" y="289"/>
                    <a:pt x="1" y="381"/>
                  </a:cubicBezTo>
                  <a:cubicBezTo>
                    <a:pt x="1" y="429"/>
                    <a:pt x="43" y="465"/>
                    <a:pt x="91" y="465"/>
                  </a:cubicBezTo>
                  <a:cubicBezTo>
                    <a:pt x="97" y="465"/>
                    <a:pt x="103" y="464"/>
                    <a:pt x="109" y="463"/>
                  </a:cubicBezTo>
                  <a:lnTo>
                    <a:pt x="120" y="463"/>
                  </a:lnTo>
                  <a:cubicBezTo>
                    <a:pt x="142" y="457"/>
                    <a:pt x="158" y="446"/>
                    <a:pt x="169" y="425"/>
                  </a:cubicBezTo>
                  <a:cubicBezTo>
                    <a:pt x="213" y="392"/>
                    <a:pt x="267" y="365"/>
                    <a:pt x="311" y="332"/>
                  </a:cubicBezTo>
                  <a:cubicBezTo>
                    <a:pt x="370" y="283"/>
                    <a:pt x="425" y="234"/>
                    <a:pt x="474" y="180"/>
                  </a:cubicBezTo>
                  <a:cubicBezTo>
                    <a:pt x="520" y="124"/>
                    <a:pt x="498" y="5"/>
                    <a:pt x="414" y="5"/>
                  </a:cubicBezTo>
                  <a:cubicBezTo>
                    <a:pt x="409" y="5"/>
                    <a:pt x="403" y="5"/>
                    <a:pt x="397" y="6"/>
                  </a:cubicBezTo>
                  <a:lnTo>
                    <a:pt x="397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35"/>
            <p:cNvSpPr/>
            <p:nvPr/>
          </p:nvSpPr>
          <p:spPr>
            <a:xfrm>
              <a:off x="4667750" y="3607450"/>
              <a:ext cx="13600" cy="6200"/>
            </a:xfrm>
            <a:custGeom>
              <a:rect b="b" l="l" r="r" t="t"/>
              <a:pathLst>
                <a:path extrusionOk="0" h="248" w="544">
                  <a:moveTo>
                    <a:pt x="489" y="0"/>
                  </a:moveTo>
                  <a:lnTo>
                    <a:pt x="489" y="6"/>
                  </a:lnTo>
                  <a:cubicBezTo>
                    <a:pt x="473" y="4"/>
                    <a:pt x="457" y="4"/>
                    <a:pt x="440" y="4"/>
                  </a:cubicBezTo>
                  <a:cubicBezTo>
                    <a:pt x="391" y="4"/>
                    <a:pt x="343" y="10"/>
                    <a:pt x="294" y="22"/>
                  </a:cubicBezTo>
                  <a:cubicBezTo>
                    <a:pt x="207" y="33"/>
                    <a:pt x="120" y="60"/>
                    <a:pt x="38" y="93"/>
                  </a:cubicBezTo>
                  <a:cubicBezTo>
                    <a:pt x="0" y="120"/>
                    <a:pt x="0" y="180"/>
                    <a:pt x="38" y="207"/>
                  </a:cubicBezTo>
                  <a:cubicBezTo>
                    <a:pt x="101" y="233"/>
                    <a:pt x="167" y="248"/>
                    <a:pt x="233" y="248"/>
                  </a:cubicBezTo>
                  <a:cubicBezTo>
                    <a:pt x="276" y="248"/>
                    <a:pt x="318" y="241"/>
                    <a:pt x="359" y="229"/>
                  </a:cubicBezTo>
                  <a:cubicBezTo>
                    <a:pt x="429" y="212"/>
                    <a:pt x="544" y="152"/>
                    <a:pt x="538" y="71"/>
                  </a:cubicBezTo>
                  <a:cubicBezTo>
                    <a:pt x="538" y="38"/>
                    <a:pt x="516" y="11"/>
                    <a:pt x="48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35"/>
            <p:cNvSpPr/>
            <p:nvPr/>
          </p:nvSpPr>
          <p:spPr>
            <a:xfrm>
              <a:off x="4671750" y="3640575"/>
              <a:ext cx="12875" cy="8525"/>
            </a:xfrm>
            <a:custGeom>
              <a:rect b="b" l="l" r="r" t="t"/>
              <a:pathLst>
                <a:path extrusionOk="0" h="341" w="515">
                  <a:moveTo>
                    <a:pt x="111" y="1"/>
                  </a:moveTo>
                  <a:cubicBezTo>
                    <a:pt x="59" y="1"/>
                    <a:pt x="0" y="56"/>
                    <a:pt x="41" y="110"/>
                  </a:cubicBezTo>
                  <a:cubicBezTo>
                    <a:pt x="90" y="165"/>
                    <a:pt x="150" y="214"/>
                    <a:pt x="215" y="246"/>
                  </a:cubicBezTo>
                  <a:cubicBezTo>
                    <a:pt x="284" y="295"/>
                    <a:pt x="340" y="340"/>
                    <a:pt x="422" y="340"/>
                  </a:cubicBezTo>
                  <a:cubicBezTo>
                    <a:pt x="431" y="340"/>
                    <a:pt x="440" y="340"/>
                    <a:pt x="449" y="339"/>
                  </a:cubicBezTo>
                  <a:cubicBezTo>
                    <a:pt x="487" y="328"/>
                    <a:pt x="514" y="290"/>
                    <a:pt x="514" y="246"/>
                  </a:cubicBezTo>
                  <a:cubicBezTo>
                    <a:pt x="503" y="159"/>
                    <a:pt x="433" y="110"/>
                    <a:pt x="362" y="67"/>
                  </a:cubicBezTo>
                  <a:cubicBezTo>
                    <a:pt x="324" y="51"/>
                    <a:pt x="286" y="34"/>
                    <a:pt x="248" y="29"/>
                  </a:cubicBezTo>
                  <a:cubicBezTo>
                    <a:pt x="210" y="23"/>
                    <a:pt x="177" y="18"/>
                    <a:pt x="139" y="7"/>
                  </a:cubicBezTo>
                  <a:cubicBezTo>
                    <a:pt x="130" y="3"/>
                    <a:pt x="121" y="1"/>
                    <a:pt x="111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5"/>
            <p:cNvSpPr/>
            <p:nvPr/>
          </p:nvSpPr>
          <p:spPr>
            <a:xfrm>
              <a:off x="4668675" y="3673800"/>
              <a:ext cx="12825" cy="10325"/>
            </a:xfrm>
            <a:custGeom>
              <a:rect b="b" l="l" r="r" t="t"/>
              <a:pathLst>
                <a:path extrusionOk="0" h="413" w="513">
                  <a:moveTo>
                    <a:pt x="100" y="1"/>
                  </a:moveTo>
                  <a:cubicBezTo>
                    <a:pt x="39" y="1"/>
                    <a:pt x="0" y="87"/>
                    <a:pt x="45" y="140"/>
                  </a:cubicBezTo>
                  <a:cubicBezTo>
                    <a:pt x="94" y="205"/>
                    <a:pt x="148" y="249"/>
                    <a:pt x="191" y="309"/>
                  </a:cubicBezTo>
                  <a:cubicBezTo>
                    <a:pt x="240" y="369"/>
                    <a:pt x="311" y="407"/>
                    <a:pt x="387" y="412"/>
                  </a:cubicBezTo>
                  <a:cubicBezTo>
                    <a:pt x="463" y="412"/>
                    <a:pt x="512" y="331"/>
                    <a:pt x="474" y="260"/>
                  </a:cubicBezTo>
                  <a:cubicBezTo>
                    <a:pt x="458" y="227"/>
                    <a:pt x="431" y="200"/>
                    <a:pt x="398" y="184"/>
                  </a:cubicBezTo>
                  <a:cubicBezTo>
                    <a:pt x="376" y="167"/>
                    <a:pt x="354" y="146"/>
                    <a:pt x="333" y="129"/>
                  </a:cubicBezTo>
                  <a:cubicBezTo>
                    <a:pt x="278" y="75"/>
                    <a:pt x="197" y="59"/>
                    <a:pt x="142" y="15"/>
                  </a:cubicBezTo>
                  <a:cubicBezTo>
                    <a:pt x="128" y="5"/>
                    <a:pt x="113" y="1"/>
                    <a:pt x="10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5"/>
            <p:cNvSpPr/>
            <p:nvPr/>
          </p:nvSpPr>
          <p:spPr>
            <a:xfrm>
              <a:off x="4572200" y="3640175"/>
              <a:ext cx="6875" cy="6900"/>
            </a:xfrm>
            <a:custGeom>
              <a:rect b="b" l="l" r="r" t="t"/>
              <a:pathLst>
                <a:path extrusionOk="0" h="276" w="275">
                  <a:moveTo>
                    <a:pt x="217" y="0"/>
                  </a:moveTo>
                  <a:cubicBezTo>
                    <a:pt x="214" y="0"/>
                    <a:pt x="211" y="0"/>
                    <a:pt x="207" y="1"/>
                  </a:cubicBezTo>
                  <a:cubicBezTo>
                    <a:pt x="153" y="18"/>
                    <a:pt x="104" y="56"/>
                    <a:pt x="77" y="99"/>
                  </a:cubicBezTo>
                  <a:cubicBezTo>
                    <a:pt x="44" y="143"/>
                    <a:pt x="1" y="219"/>
                    <a:pt x="44" y="262"/>
                  </a:cubicBezTo>
                  <a:cubicBezTo>
                    <a:pt x="55" y="272"/>
                    <a:pt x="65" y="276"/>
                    <a:pt x="74" y="276"/>
                  </a:cubicBezTo>
                  <a:cubicBezTo>
                    <a:pt x="104" y="276"/>
                    <a:pt x="123" y="228"/>
                    <a:pt x="131" y="202"/>
                  </a:cubicBezTo>
                  <a:cubicBezTo>
                    <a:pt x="153" y="148"/>
                    <a:pt x="191" y="105"/>
                    <a:pt x="234" y="77"/>
                  </a:cubicBezTo>
                  <a:cubicBezTo>
                    <a:pt x="275" y="57"/>
                    <a:pt x="254" y="0"/>
                    <a:pt x="21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5"/>
            <p:cNvSpPr/>
            <p:nvPr/>
          </p:nvSpPr>
          <p:spPr>
            <a:xfrm>
              <a:off x="4572925" y="3644250"/>
              <a:ext cx="7700" cy="8475"/>
            </a:xfrm>
            <a:custGeom>
              <a:rect b="b" l="l" r="r" t="t"/>
              <a:pathLst>
                <a:path extrusionOk="0" h="339" w="308">
                  <a:moveTo>
                    <a:pt x="250" y="1"/>
                  </a:moveTo>
                  <a:cubicBezTo>
                    <a:pt x="240" y="1"/>
                    <a:pt x="230" y="4"/>
                    <a:pt x="222" y="12"/>
                  </a:cubicBezTo>
                  <a:cubicBezTo>
                    <a:pt x="200" y="34"/>
                    <a:pt x="178" y="61"/>
                    <a:pt x="157" y="88"/>
                  </a:cubicBezTo>
                  <a:cubicBezTo>
                    <a:pt x="129" y="110"/>
                    <a:pt x="113" y="121"/>
                    <a:pt x="97" y="137"/>
                  </a:cubicBezTo>
                  <a:cubicBezTo>
                    <a:pt x="53" y="175"/>
                    <a:pt x="21" y="224"/>
                    <a:pt x="4" y="284"/>
                  </a:cubicBezTo>
                  <a:cubicBezTo>
                    <a:pt x="1" y="316"/>
                    <a:pt x="25" y="338"/>
                    <a:pt x="51" y="338"/>
                  </a:cubicBezTo>
                  <a:cubicBezTo>
                    <a:pt x="65" y="338"/>
                    <a:pt x="80" y="332"/>
                    <a:pt x="91" y="317"/>
                  </a:cubicBezTo>
                  <a:cubicBezTo>
                    <a:pt x="113" y="268"/>
                    <a:pt x="146" y="224"/>
                    <a:pt x="184" y="186"/>
                  </a:cubicBezTo>
                  <a:cubicBezTo>
                    <a:pt x="222" y="148"/>
                    <a:pt x="254" y="105"/>
                    <a:pt x="287" y="56"/>
                  </a:cubicBezTo>
                  <a:cubicBezTo>
                    <a:pt x="307" y="31"/>
                    <a:pt x="279" y="1"/>
                    <a:pt x="25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5"/>
            <p:cNvSpPr/>
            <p:nvPr/>
          </p:nvSpPr>
          <p:spPr>
            <a:xfrm>
              <a:off x="4573100" y="3650325"/>
              <a:ext cx="5650" cy="7025"/>
            </a:xfrm>
            <a:custGeom>
              <a:rect b="b" l="l" r="r" t="t"/>
              <a:pathLst>
                <a:path extrusionOk="0" h="281" w="226">
                  <a:moveTo>
                    <a:pt x="196" y="0"/>
                  </a:moveTo>
                  <a:cubicBezTo>
                    <a:pt x="184" y="0"/>
                    <a:pt x="171" y="7"/>
                    <a:pt x="166" y="19"/>
                  </a:cubicBezTo>
                  <a:cubicBezTo>
                    <a:pt x="160" y="41"/>
                    <a:pt x="139" y="52"/>
                    <a:pt x="128" y="68"/>
                  </a:cubicBezTo>
                  <a:cubicBezTo>
                    <a:pt x="111" y="85"/>
                    <a:pt x="106" y="106"/>
                    <a:pt x="90" y="123"/>
                  </a:cubicBezTo>
                  <a:cubicBezTo>
                    <a:pt x="63" y="150"/>
                    <a:pt x="35" y="182"/>
                    <a:pt x="14" y="220"/>
                  </a:cubicBezTo>
                  <a:cubicBezTo>
                    <a:pt x="0" y="247"/>
                    <a:pt x="19" y="281"/>
                    <a:pt x="45" y="281"/>
                  </a:cubicBezTo>
                  <a:cubicBezTo>
                    <a:pt x="50" y="281"/>
                    <a:pt x="56" y="279"/>
                    <a:pt x="63" y="275"/>
                  </a:cubicBezTo>
                  <a:cubicBezTo>
                    <a:pt x="106" y="242"/>
                    <a:pt x="144" y="204"/>
                    <a:pt x="171" y="161"/>
                  </a:cubicBezTo>
                  <a:cubicBezTo>
                    <a:pt x="198" y="117"/>
                    <a:pt x="215" y="74"/>
                    <a:pt x="226" y="30"/>
                  </a:cubicBezTo>
                  <a:cubicBezTo>
                    <a:pt x="226" y="10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5"/>
            <p:cNvSpPr/>
            <p:nvPr/>
          </p:nvSpPr>
          <p:spPr>
            <a:xfrm>
              <a:off x="4574650" y="3656125"/>
              <a:ext cx="4375" cy="4375"/>
            </a:xfrm>
            <a:custGeom>
              <a:rect b="b" l="l" r="r" t="t"/>
              <a:pathLst>
                <a:path extrusionOk="0" h="175" w="175">
                  <a:moveTo>
                    <a:pt x="134" y="1"/>
                  </a:moveTo>
                  <a:cubicBezTo>
                    <a:pt x="128" y="1"/>
                    <a:pt x="123" y="2"/>
                    <a:pt x="120" y="5"/>
                  </a:cubicBezTo>
                  <a:cubicBezTo>
                    <a:pt x="115" y="21"/>
                    <a:pt x="104" y="32"/>
                    <a:pt x="98" y="43"/>
                  </a:cubicBezTo>
                  <a:cubicBezTo>
                    <a:pt x="82" y="59"/>
                    <a:pt x="66" y="70"/>
                    <a:pt x="55" y="81"/>
                  </a:cubicBezTo>
                  <a:cubicBezTo>
                    <a:pt x="39" y="97"/>
                    <a:pt x="1" y="157"/>
                    <a:pt x="55" y="173"/>
                  </a:cubicBezTo>
                  <a:cubicBezTo>
                    <a:pt x="60" y="174"/>
                    <a:pt x="64" y="175"/>
                    <a:pt x="69" y="175"/>
                  </a:cubicBezTo>
                  <a:cubicBezTo>
                    <a:pt x="110" y="175"/>
                    <a:pt x="137" y="132"/>
                    <a:pt x="147" y="103"/>
                  </a:cubicBezTo>
                  <a:cubicBezTo>
                    <a:pt x="158" y="75"/>
                    <a:pt x="174" y="37"/>
                    <a:pt x="147" y="5"/>
                  </a:cubicBezTo>
                  <a:cubicBezTo>
                    <a:pt x="145" y="2"/>
                    <a:pt x="139" y="1"/>
                    <a:pt x="134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5"/>
            <p:cNvSpPr/>
            <p:nvPr/>
          </p:nvSpPr>
          <p:spPr>
            <a:xfrm>
              <a:off x="4578875" y="3666275"/>
              <a:ext cx="4575" cy="6350"/>
            </a:xfrm>
            <a:custGeom>
              <a:rect b="b" l="l" r="r" t="t"/>
              <a:pathLst>
                <a:path extrusionOk="0" h="254" w="183">
                  <a:moveTo>
                    <a:pt x="133" y="1"/>
                  </a:moveTo>
                  <a:cubicBezTo>
                    <a:pt x="119" y="1"/>
                    <a:pt x="105" y="9"/>
                    <a:pt x="103" y="28"/>
                  </a:cubicBezTo>
                  <a:cubicBezTo>
                    <a:pt x="87" y="99"/>
                    <a:pt x="0" y="148"/>
                    <a:pt x="22" y="229"/>
                  </a:cubicBezTo>
                  <a:cubicBezTo>
                    <a:pt x="27" y="246"/>
                    <a:pt x="42" y="254"/>
                    <a:pt x="58" y="254"/>
                  </a:cubicBezTo>
                  <a:cubicBezTo>
                    <a:pt x="73" y="254"/>
                    <a:pt x="90" y="246"/>
                    <a:pt x="98" y="229"/>
                  </a:cubicBezTo>
                  <a:cubicBezTo>
                    <a:pt x="103" y="197"/>
                    <a:pt x="120" y="164"/>
                    <a:pt x="136" y="137"/>
                  </a:cubicBezTo>
                  <a:cubicBezTo>
                    <a:pt x="158" y="110"/>
                    <a:pt x="169" y="83"/>
                    <a:pt x="179" y="50"/>
                  </a:cubicBezTo>
                  <a:cubicBezTo>
                    <a:pt x="183" y="20"/>
                    <a:pt x="156" y="1"/>
                    <a:pt x="133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5"/>
            <p:cNvSpPr/>
            <p:nvPr/>
          </p:nvSpPr>
          <p:spPr>
            <a:xfrm>
              <a:off x="4580350" y="3670725"/>
              <a:ext cx="4600" cy="5925"/>
            </a:xfrm>
            <a:custGeom>
              <a:rect b="b" l="l" r="r" t="t"/>
              <a:pathLst>
                <a:path extrusionOk="0" h="237" w="184">
                  <a:moveTo>
                    <a:pt x="142" y="0"/>
                  </a:moveTo>
                  <a:cubicBezTo>
                    <a:pt x="126" y="0"/>
                    <a:pt x="112" y="8"/>
                    <a:pt x="110" y="24"/>
                  </a:cubicBezTo>
                  <a:cubicBezTo>
                    <a:pt x="99" y="62"/>
                    <a:pt x="1" y="231"/>
                    <a:pt x="93" y="236"/>
                  </a:cubicBezTo>
                  <a:cubicBezTo>
                    <a:pt x="131" y="236"/>
                    <a:pt x="142" y="187"/>
                    <a:pt x="148" y="155"/>
                  </a:cubicBezTo>
                  <a:cubicBezTo>
                    <a:pt x="164" y="117"/>
                    <a:pt x="175" y="78"/>
                    <a:pt x="180" y="35"/>
                  </a:cubicBezTo>
                  <a:cubicBezTo>
                    <a:pt x="183" y="13"/>
                    <a:pt x="162" y="0"/>
                    <a:pt x="14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35"/>
            <p:cNvSpPr/>
            <p:nvPr/>
          </p:nvSpPr>
          <p:spPr>
            <a:xfrm>
              <a:off x="4615700" y="3607250"/>
              <a:ext cx="28550" cy="27375"/>
            </a:xfrm>
            <a:custGeom>
              <a:rect b="b" l="l" r="r" t="t"/>
              <a:pathLst>
                <a:path extrusionOk="0" h="1095" w="1142">
                  <a:moveTo>
                    <a:pt x="544" y="0"/>
                  </a:moveTo>
                  <a:cubicBezTo>
                    <a:pt x="517" y="0"/>
                    <a:pt x="489" y="3"/>
                    <a:pt x="462" y="8"/>
                  </a:cubicBezTo>
                  <a:cubicBezTo>
                    <a:pt x="332" y="35"/>
                    <a:pt x="212" y="84"/>
                    <a:pt x="109" y="160"/>
                  </a:cubicBezTo>
                  <a:cubicBezTo>
                    <a:pt x="49" y="204"/>
                    <a:pt x="0" y="264"/>
                    <a:pt x="49" y="334"/>
                  </a:cubicBezTo>
                  <a:cubicBezTo>
                    <a:pt x="76" y="372"/>
                    <a:pt x="109" y="400"/>
                    <a:pt x="152" y="416"/>
                  </a:cubicBezTo>
                  <a:cubicBezTo>
                    <a:pt x="212" y="443"/>
                    <a:pt x="267" y="481"/>
                    <a:pt x="332" y="508"/>
                  </a:cubicBezTo>
                  <a:cubicBezTo>
                    <a:pt x="451" y="557"/>
                    <a:pt x="571" y="601"/>
                    <a:pt x="663" y="704"/>
                  </a:cubicBezTo>
                  <a:cubicBezTo>
                    <a:pt x="712" y="764"/>
                    <a:pt x="750" y="824"/>
                    <a:pt x="783" y="894"/>
                  </a:cubicBezTo>
                  <a:cubicBezTo>
                    <a:pt x="805" y="949"/>
                    <a:pt x="832" y="1003"/>
                    <a:pt x="859" y="1052"/>
                  </a:cubicBezTo>
                  <a:cubicBezTo>
                    <a:pt x="875" y="1080"/>
                    <a:pt x="903" y="1094"/>
                    <a:pt x="930" y="1094"/>
                  </a:cubicBezTo>
                  <a:cubicBezTo>
                    <a:pt x="960" y="1094"/>
                    <a:pt x="989" y="1078"/>
                    <a:pt x="1000" y="1047"/>
                  </a:cubicBezTo>
                  <a:cubicBezTo>
                    <a:pt x="1066" y="927"/>
                    <a:pt x="1114" y="796"/>
                    <a:pt x="1131" y="661"/>
                  </a:cubicBezTo>
                  <a:cubicBezTo>
                    <a:pt x="1142" y="579"/>
                    <a:pt x="1142" y="454"/>
                    <a:pt x="1076" y="405"/>
                  </a:cubicBezTo>
                  <a:cubicBezTo>
                    <a:pt x="1073" y="403"/>
                    <a:pt x="1069" y="401"/>
                    <a:pt x="1066" y="401"/>
                  </a:cubicBezTo>
                  <a:cubicBezTo>
                    <a:pt x="1056" y="401"/>
                    <a:pt x="1051" y="413"/>
                    <a:pt x="1055" y="421"/>
                  </a:cubicBezTo>
                  <a:cubicBezTo>
                    <a:pt x="1087" y="465"/>
                    <a:pt x="1071" y="530"/>
                    <a:pt x="1071" y="574"/>
                  </a:cubicBezTo>
                  <a:cubicBezTo>
                    <a:pt x="1066" y="628"/>
                    <a:pt x="1055" y="677"/>
                    <a:pt x="1044" y="731"/>
                  </a:cubicBezTo>
                  <a:cubicBezTo>
                    <a:pt x="1022" y="791"/>
                    <a:pt x="1006" y="856"/>
                    <a:pt x="979" y="916"/>
                  </a:cubicBezTo>
                  <a:cubicBezTo>
                    <a:pt x="970" y="947"/>
                    <a:pt x="954" y="1016"/>
                    <a:pt x="922" y="1016"/>
                  </a:cubicBezTo>
                  <a:cubicBezTo>
                    <a:pt x="915" y="1016"/>
                    <a:pt x="906" y="1012"/>
                    <a:pt x="897" y="1003"/>
                  </a:cubicBezTo>
                  <a:cubicBezTo>
                    <a:pt x="870" y="960"/>
                    <a:pt x="848" y="911"/>
                    <a:pt x="837" y="867"/>
                  </a:cubicBezTo>
                  <a:cubicBezTo>
                    <a:pt x="805" y="807"/>
                    <a:pt x="772" y="753"/>
                    <a:pt x="734" y="699"/>
                  </a:cubicBezTo>
                  <a:cubicBezTo>
                    <a:pt x="669" y="623"/>
                    <a:pt x="593" y="563"/>
                    <a:pt x="506" y="525"/>
                  </a:cubicBezTo>
                  <a:cubicBezTo>
                    <a:pt x="402" y="470"/>
                    <a:pt x="294" y="427"/>
                    <a:pt x="190" y="372"/>
                  </a:cubicBezTo>
                  <a:cubicBezTo>
                    <a:pt x="141" y="351"/>
                    <a:pt x="55" y="307"/>
                    <a:pt x="109" y="237"/>
                  </a:cubicBezTo>
                  <a:cubicBezTo>
                    <a:pt x="147" y="204"/>
                    <a:pt x="190" y="182"/>
                    <a:pt x="234" y="166"/>
                  </a:cubicBezTo>
                  <a:cubicBezTo>
                    <a:pt x="331" y="104"/>
                    <a:pt x="443" y="74"/>
                    <a:pt x="558" y="74"/>
                  </a:cubicBezTo>
                  <a:cubicBezTo>
                    <a:pt x="584" y="74"/>
                    <a:pt x="610" y="76"/>
                    <a:pt x="636" y="79"/>
                  </a:cubicBezTo>
                  <a:cubicBezTo>
                    <a:pt x="696" y="79"/>
                    <a:pt x="761" y="101"/>
                    <a:pt x="816" y="133"/>
                  </a:cubicBezTo>
                  <a:cubicBezTo>
                    <a:pt x="864" y="171"/>
                    <a:pt x="935" y="215"/>
                    <a:pt x="946" y="280"/>
                  </a:cubicBezTo>
                  <a:cubicBezTo>
                    <a:pt x="948" y="293"/>
                    <a:pt x="957" y="298"/>
                    <a:pt x="967" y="298"/>
                  </a:cubicBezTo>
                  <a:cubicBezTo>
                    <a:pt x="983" y="298"/>
                    <a:pt x="1002" y="284"/>
                    <a:pt x="995" y="264"/>
                  </a:cubicBezTo>
                  <a:cubicBezTo>
                    <a:pt x="979" y="166"/>
                    <a:pt x="864" y="90"/>
                    <a:pt x="783" y="46"/>
                  </a:cubicBezTo>
                  <a:cubicBezTo>
                    <a:pt x="734" y="25"/>
                    <a:pt x="680" y="14"/>
                    <a:pt x="625" y="8"/>
                  </a:cubicBezTo>
                  <a:cubicBezTo>
                    <a:pt x="598" y="3"/>
                    <a:pt x="571" y="0"/>
                    <a:pt x="544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35"/>
            <p:cNvSpPr/>
            <p:nvPr/>
          </p:nvSpPr>
          <p:spPr>
            <a:xfrm>
              <a:off x="4643425" y="3639650"/>
              <a:ext cx="7750" cy="10175"/>
            </a:xfrm>
            <a:custGeom>
              <a:rect b="b" l="l" r="r" t="t"/>
              <a:pathLst>
                <a:path extrusionOk="0" h="407" w="310">
                  <a:moveTo>
                    <a:pt x="165" y="0"/>
                  </a:moveTo>
                  <a:cubicBezTo>
                    <a:pt x="158" y="0"/>
                    <a:pt x="152" y="5"/>
                    <a:pt x="152" y="11"/>
                  </a:cubicBezTo>
                  <a:cubicBezTo>
                    <a:pt x="158" y="49"/>
                    <a:pt x="169" y="82"/>
                    <a:pt x="190" y="109"/>
                  </a:cubicBezTo>
                  <a:cubicBezTo>
                    <a:pt x="207" y="153"/>
                    <a:pt x="223" y="196"/>
                    <a:pt x="223" y="240"/>
                  </a:cubicBezTo>
                  <a:cubicBezTo>
                    <a:pt x="227" y="285"/>
                    <a:pt x="198" y="339"/>
                    <a:pt x="149" y="339"/>
                  </a:cubicBezTo>
                  <a:cubicBezTo>
                    <a:pt x="140" y="339"/>
                    <a:pt x="130" y="337"/>
                    <a:pt x="120" y="332"/>
                  </a:cubicBezTo>
                  <a:cubicBezTo>
                    <a:pt x="54" y="305"/>
                    <a:pt x="54" y="185"/>
                    <a:pt x="71" y="131"/>
                  </a:cubicBezTo>
                  <a:cubicBezTo>
                    <a:pt x="74" y="118"/>
                    <a:pt x="63" y="108"/>
                    <a:pt x="53" y="108"/>
                  </a:cubicBezTo>
                  <a:cubicBezTo>
                    <a:pt x="46" y="108"/>
                    <a:pt x="40" y="112"/>
                    <a:pt x="38" y="120"/>
                  </a:cubicBezTo>
                  <a:cubicBezTo>
                    <a:pt x="0" y="196"/>
                    <a:pt x="11" y="283"/>
                    <a:pt x="54" y="348"/>
                  </a:cubicBezTo>
                  <a:cubicBezTo>
                    <a:pt x="79" y="387"/>
                    <a:pt x="118" y="407"/>
                    <a:pt x="158" y="407"/>
                  </a:cubicBezTo>
                  <a:cubicBezTo>
                    <a:pt x="181" y="407"/>
                    <a:pt x="203" y="400"/>
                    <a:pt x="223" y="386"/>
                  </a:cubicBezTo>
                  <a:cubicBezTo>
                    <a:pt x="283" y="354"/>
                    <a:pt x="310" y="283"/>
                    <a:pt x="294" y="223"/>
                  </a:cubicBezTo>
                  <a:cubicBezTo>
                    <a:pt x="294" y="185"/>
                    <a:pt x="277" y="147"/>
                    <a:pt x="261" y="115"/>
                  </a:cubicBezTo>
                  <a:cubicBezTo>
                    <a:pt x="239" y="71"/>
                    <a:pt x="196" y="49"/>
                    <a:pt x="174" y="6"/>
                  </a:cubicBezTo>
                  <a:cubicBezTo>
                    <a:pt x="172" y="2"/>
                    <a:pt x="168" y="0"/>
                    <a:pt x="165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7" name="Google Shape;877;p35"/>
          <p:cNvSpPr/>
          <p:nvPr/>
        </p:nvSpPr>
        <p:spPr>
          <a:xfrm flipH="1" rot="-1101">
            <a:off x="1196107" y="2941347"/>
            <a:ext cx="1232397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878" name="Google Shape;878;p35"/>
          <p:cNvSpPr/>
          <p:nvPr/>
        </p:nvSpPr>
        <p:spPr>
          <a:xfrm flipH="1" rot="-10290387">
            <a:off x="1196112" y="4008116"/>
            <a:ext cx="1232489" cy="97122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FFD966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884" name="Google Shape;884;p36"/>
          <p:cNvCxnSpPr/>
          <p:nvPr/>
        </p:nvCxnSpPr>
        <p:spPr>
          <a:xfrm>
            <a:off x="4395199" y="1970050"/>
            <a:ext cx="4186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85" name="Google Shape;885;p36"/>
          <p:cNvCxnSpPr/>
          <p:nvPr/>
        </p:nvCxnSpPr>
        <p:spPr>
          <a:xfrm>
            <a:off x="4395199" y="2504031"/>
            <a:ext cx="4186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86" name="Google Shape;886;p36"/>
          <p:cNvCxnSpPr/>
          <p:nvPr/>
        </p:nvCxnSpPr>
        <p:spPr>
          <a:xfrm>
            <a:off x="4395199" y="3038013"/>
            <a:ext cx="4186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87" name="Google Shape;887;p36"/>
          <p:cNvCxnSpPr/>
          <p:nvPr/>
        </p:nvCxnSpPr>
        <p:spPr>
          <a:xfrm>
            <a:off x="4395199" y="3571994"/>
            <a:ext cx="4186500" cy="0"/>
          </a:xfrm>
          <a:prstGeom prst="straightConnector1">
            <a:avLst/>
          </a:pr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88" name="Google Shape;888;p36"/>
          <p:cNvCxnSpPr/>
          <p:nvPr/>
        </p:nvCxnSpPr>
        <p:spPr>
          <a:xfrm>
            <a:off x="4395199" y="4105975"/>
            <a:ext cx="4186500" cy="0"/>
          </a:xfrm>
          <a:prstGeom prst="straightConnector1">
            <a:avLst/>
          </a:prstGeom>
          <a:noFill/>
          <a:ln cap="flat" cmpd="sng" w="9525">
            <a:solidFill>
              <a:srgbClr val="0B539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889" name="Google Shape;889;p36"/>
          <p:cNvSpPr txBox="1"/>
          <p:nvPr/>
        </p:nvSpPr>
        <p:spPr>
          <a:xfrm>
            <a:off x="3973825" y="1868450"/>
            <a:ext cx="3093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100</a:t>
            </a:r>
            <a:endParaRPr b="1" sz="10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75</a:t>
            </a:r>
            <a:endParaRPr b="1" sz="10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50</a:t>
            </a:r>
            <a:endParaRPr b="1" sz="10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25</a:t>
            </a:r>
            <a:endParaRPr b="1" sz="10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0</a:t>
            </a:r>
            <a:endParaRPr b="1" sz="10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90" name="Google Shape;890;p36"/>
          <p:cNvSpPr/>
          <p:nvPr/>
        </p:nvSpPr>
        <p:spPr>
          <a:xfrm>
            <a:off x="4670300" y="2747573"/>
            <a:ext cx="620400" cy="13584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36"/>
          <p:cNvSpPr/>
          <p:nvPr/>
        </p:nvSpPr>
        <p:spPr>
          <a:xfrm>
            <a:off x="5504225" y="2288889"/>
            <a:ext cx="620400" cy="1817400"/>
          </a:xfrm>
          <a:prstGeom prst="rect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36"/>
          <p:cNvSpPr/>
          <p:nvPr/>
        </p:nvSpPr>
        <p:spPr>
          <a:xfrm>
            <a:off x="6937249" y="3289198"/>
            <a:ext cx="620400" cy="8169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36"/>
          <p:cNvSpPr/>
          <p:nvPr/>
        </p:nvSpPr>
        <p:spPr>
          <a:xfrm>
            <a:off x="7771175" y="2114750"/>
            <a:ext cx="620400" cy="1991400"/>
          </a:xfrm>
          <a:prstGeom prst="rect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36"/>
          <p:cNvSpPr txBox="1"/>
          <p:nvPr/>
        </p:nvSpPr>
        <p:spPr>
          <a:xfrm>
            <a:off x="4859650" y="41251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Team 1</a:t>
            </a:r>
            <a:endParaRPr b="1" sz="10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95" name="Google Shape;895;p36"/>
          <p:cNvSpPr txBox="1"/>
          <p:nvPr/>
        </p:nvSpPr>
        <p:spPr>
          <a:xfrm>
            <a:off x="7107550" y="41251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Team 2</a:t>
            </a:r>
            <a:endParaRPr b="1" sz="10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96" name="Google Shape;896;p36"/>
          <p:cNvSpPr txBox="1"/>
          <p:nvPr/>
        </p:nvSpPr>
        <p:spPr>
          <a:xfrm>
            <a:off x="5297800" y="15031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Period 1</a:t>
            </a:r>
            <a:endParaRPr b="1" sz="9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97" name="Google Shape;897;p36"/>
          <p:cNvSpPr txBox="1"/>
          <p:nvPr/>
        </p:nvSpPr>
        <p:spPr>
          <a:xfrm>
            <a:off x="6612250" y="15031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Period 2</a:t>
            </a:r>
            <a:endParaRPr b="1" sz="900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98" name="Google Shape;898;p36"/>
          <p:cNvSpPr/>
          <p:nvPr/>
        </p:nvSpPr>
        <p:spPr>
          <a:xfrm>
            <a:off x="5403725" y="1584923"/>
            <a:ext cx="141000" cy="1485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9" name="Google Shape;899;p36"/>
          <p:cNvSpPr/>
          <p:nvPr/>
        </p:nvSpPr>
        <p:spPr>
          <a:xfrm>
            <a:off x="6699125" y="1584923"/>
            <a:ext cx="141000" cy="148500"/>
          </a:xfrm>
          <a:prstGeom prst="rect">
            <a:avLst/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36"/>
          <p:cNvSpPr txBox="1"/>
          <p:nvPr>
            <p:ph idx="4294967295" type="body"/>
          </p:nvPr>
        </p:nvSpPr>
        <p:spPr>
          <a:xfrm>
            <a:off x="311700" y="1693325"/>
            <a:ext cx="3223200" cy="30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</a:t>
            </a:r>
            <a:endParaRPr/>
          </a:p>
        </p:txBody>
      </p:sp>
      <p:sp>
        <p:nvSpPr>
          <p:cNvPr id="901" name="Google Shape;90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902" name="Google Shape;902;p36"/>
          <p:cNvGrpSpPr/>
          <p:nvPr/>
        </p:nvGrpSpPr>
        <p:grpSpPr>
          <a:xfrm rot="-924199">
            <a:off x="298583" y="3840085"/>
            <a:ext cx="620399" cy="531767"/>
            <a:chOff x="4542575" y="3888000"/>
            <a:chExt cx="253750" cy="219500"/>
          </a:xfrm>
        </p:grpSpPr>
        <p:sp>
          <p:nvSpPr>
            <p:cNvPr id="903" name="Google Shape;903;p36"/>
            <p:cNvSpPr/>
            <p:nvPr/>
          </p:nvSpPr>
          <p:spPr>
            <a:xfrm>
              <a:off x="4542575" y="3888000"/>
              <a:ext cx="253750" cy="219500"/>
            </a:xfrm>
            <a:custGeom>
              <a:rect b="b" l="l" r="r" t="t"/>
              <a:pathLst>
                <a:path extrusionOk="0" h="8780" w="10150">
                  <a:moveTo>
                    <a:pt x="1479" y="3205"/>
                  </a:moveTo>
                  <a:lnTo>
                    <a:pt x="1496" y="3216"/>
                  </a:lnTo>
                  <a:lnTo>
                    <a:pt x="1468" y="3232"/>
                  </a:lnTo>
                  <a:cubicBezTo>
                    <a:pt x="1468" y="3221"/>
                    <a:pt x="1474" y="3216"/>
                    <a:pt x="1479" y="3205"/>
                  </a:cubicBezTo>
                  <a:close/>
                  <a:moveTo>
                    <a:pt x="1305" y="3227"/>
                  </a:moveTo>
                  <a:cubicBezTo>
                    <a:pt x="1305" y="3232"/>
                    <a:pt x="1305" y="3237"/>
                    <a:pt x="1300" y="3243"/>
                  </a:cubicBezTo>
                  <a:cubicBezTo>
                    <a:pt x="1294" y="3237"/>
                    <a:pt x="1289" y="3237"/>
                    <a:pt x="1284" y="3237"/>
                  </a:cubicBezTo>
                  <a:cubicBezTo>
                    <a:pt x="1294" y="3232"/>
                    <a:pt x="1300" y="3227"/>
                    <a:pt x="1305" y="3227"/>
                  </a:cubicBezTo>
                  <a:close/>
                  <a:moveTo>
                    <a:pt x="240" y="2542"/>
                  </a:moveTo>
                  <a:lnTo>
                    <a:pt x="240" y="2542"/>
                  </a:lnTo>
                  <a:cubicBezTo>
                    <a:pt x="332" y="2623"/>
                    <a:pt x="441" y="2699"/>
                    <a:pt x="550" y="2759"/>
                  </a:cubicBezTo>
                  <a:cubicBezTo>
                    <a:pt x="740" y="2862"/>
                    <a:pt x="941" y="2933"/>
                    <a:pt x="1137" y="3025"/>
                  </a:cubicBezTo>
                  <a:cubicBezTo>
                    <a:pt x="1197" y="3053"/>
                    <a:pt x="1251" y="3080"/>
                    <a:pt x="1305" y="3112"/>
                  </a:cubicBezTo>
                  <a:cubicBezTo>
                    <a:pt x="1088" y="3194"/>
                    <a:pt x="1055" y="3433"/>
                    <a:pt x="1066" y="3661"/>
                  </a:cubicBezTo>
                  <a:cubicBezTo>
                    <a:pt x="952" y="3613"/>
                    <a:pt x="832" y="3569"/>
                    <a:pt x="713" y="3520"/>
                  </a:cubicBezTo>
                  <a:cubicBezTo>
                    <a:pt x="620" y="3482"/>
                    <a:pt x="523" y="3466"/>
                    <a:pt x="463" y="3379"/>
                  </a:cubicBezTo>
                  <a:cubicBezTo>
                    <a:pt x="457" y="3346"/>
                    <a:pt x="446" y="3314"/>
                    <a:pt x="441" y="3270"/>
                  </a:cubicBezTo>
                  <a:cubicBezTo>
                    <a:pt x="414" y="3172"/>
                    <a:pt x="403" y="3074"/>
                    <a:pt x="376" y="2977"/>
                  </a:cubicBezTo>
                  <a:cubicBezTo>
                    <a:pt x="349" y="2879"/>
                    <a:pt x="321" y="2803"/>
                    <a:pt x="289" y="2716"/>
                  </a:cubicBezTo>
                  <a:cubicBezTo>
                    <a:pt x="267" y="2661"/>
                    <a:pt x="251" y="2602"/>
                    <a:pt x="240" y="2542"/>
                  </a:cubicBezTo>
                  <a:close/>
                  <a:moveTo>
                    <a:pt x="1186" y="3558"/>
                  </a:moveTo>
                  <a:lnTo>
                    <a:pt x="1197" y="3591"/>
                  </a:lnTo>
                  <a:cubicBezTo>
                    <a:pt x="1191" y="3613"/>
                    <a:pt x="1186" y="3640"/>
                    <a:pt x="1186" y="3661"/>
                  </a:cubicBezTo>
                  <a:cubicBezTo>
                    <a:pt x="1186" y="3652"/>
                    <a:pt x="1186" y="3639"/>
                    <a:pt x="1186" y="3629"/>
                  </a:cubicBezTo>
                  <a:lnTo>
                    <a:pt x="1186" y="3558"/>
                  </a:lnTo>
                  <a:close/>
                  <a:moveTo>
                    <a:pt x="5360" y="275"/>
                  </a:moveTo>
                  <a:lnTo>
                    <a:pt x="5377" y="280"/>
                  </a:lnTo>
                  <a:cubicBezTo>
                    <a:pt x="5426" y="291"/>
                    <a:pt x="5469" y="302"/>
                    <a:pt x="5518" y="313"/>
                  </a:cubicBezTo>
                  <a:cubicBezTo>
                    <a:pt x="5616" y="329"/>
                    <a:pt x="5714" y="357"/>
                    <a:pt x="5806" y="389"/>
                  </a:cubicBezTo>
                  <a:cubicBezTo>
                    <a:pt x="5888" y="422"/>
                    <a:pt x="5975" y="438"/>
                    <a:pt x="6056" y="471"/>
                  </a:cubicBezTo>
                  <a:cubicBezTo>
                    <a:pt x="6138" y="509"/>
                    <a:pt x="6219" y="541"/>
                    <a:pt x="6306" y="569"/>
                  </a:cubicBezTo>
                  <a:cubicBezTo>
                    <a:pt x="6502" y="623"/>
                    <a:pt x="6692" y="715"/>
                    <a:pt x="6888" y="786"/>
                  </a:cubicBezTo>
                  <a:cubicBezTo>
                    <a:pt x="7078" y="857"/>
                    <a:pt x="7274" y="922"/>
                    <a:pt x="7469" y="976"/>
                  </a:cubicBezTo>
                  <a:cubicBezTo>
                    <a:pt x="7660" y="1031"/>
                    <a:pt x="7845" y="1096"/>
                    <a:pt x="8029" y="1172"/>
                  </a:cubicBezTo>
                  <a:cubicBezTo>
                    <a:pt x="8192" y="1243"/>
                    <a:pt x="8356" y="1308"/>
                    <a:pt x="8524" y="1368"/>
                  </a:cubicBezTo>
                  <a:cubicBezTo>
                    <a:pt x="8709" y="1433"/>
                    <a:pt x="8899" y="1476"/>
                    <a:pt x="9078" y="1552"/>
                  </a:cubicBezTo>
                  <a:cubicBezTo>
                    <a:pt x="9280" y="1645"/>
                    <a:pt x="9492" y="1732"/>
                    <a:pt x="9704" y="1802"/>
                  </a:cubicBezTo>
                  <a:cubicBezTo>
                    <a:pt x="9714" y="1802"/>
                    <a:pt x="9731" y="1813"/>
                    <a:pt x="9753" y="1819"/>
                  </a:cubicBezTo>
                  <a:cubicBezTo>
                    <a:pt x="9704" y="1840"/>
                    <a:pt x="9660" y="1862"/>
                    <a:pt x="9617" y="1884"/>
                  </a:cubicBezTo>
                  <a:cubicBezTo>
                    <a:pt x="9530" y="1927"/>
                    <a:pt x="9443" y="1938"/>
                    <a:pt x="9361" y="1993"/>
                  </a:cubicBezTo>
                  <a:cubicBezTo>
                    <a:pt x="9209" y="2085"/>
                    <a:pt x="9046" y="2178"/>
                    <a:pt x="8894" y="2275"/>
                  </a:cubicBezTo>
                  <a:cubicBezTo>
                    <a:pt x="8741" y="2379"/>
                    <a:pt x="8595" y="2498"/>
                    <a:pt x="8432" y="2585"/>
                  </a:cubicBezTo>
                  <a:cubicBezTo>
                    <a:pt x="8258" y="2683"/>
                    <a:pt x="8078" y="2775"/>
                    <a:pt x="7910" y="2879"/>
                  </a:cubicBezTo>
                  <a:cubicBezTo>
                    <a:pt x="7567" y="3085"/>
                    <a:pt x="7214" y="3265"/>
                    <a:pt x="6866" y="3460"/>
                  </a:cubicBezTo>
                  <a:cubicBezTo>
                    <a:pt x="6703" y="3558"/>
                    <a:pt x="6529" y="3645"/>
                    <a:pt x="6355" y="3721"/>
                  </a:cubicBezTo>
                  <a:cubicBezTo>
                    <a:pt x="6198" y="3787"/>
                    <a:pt x="6062" y="3890"/>
                    <a:pt x="5909" y="3966"/>
                  </a:cubicBezTo>
                  <a:cubicBezTo>
                    <a:pt x="5822" y="4020"/>
                    <a:pt x="5730" y="4069"/>
                    <a:pt x="5638" y="4107"/>
                  </a:cubicBezTo>
                  <a:cubicBezTo>
                    <a:pt x="5556" y="4140"/>
                    <a:pt x="5475" y="4178"/>
                    <a:pt x="5398" y="4227"/>
                  </a:cubicBezTo>
                  <a:cubicBezTo>
                    <a:pt x="5306" y="4281"/>
                    <a:pt x="5214" y="4330"/>
                    <a:pt x="5121" y="4379"/>
                  </a:cubicBezTo>
                  <a:cubicBezTo>
                    <a:pt x="5089" y="4395"/>
                    <a:pt x="5056" y="4417"/>
                    <a:pt x="5029" y="4439"/>
                  </a:cubicBezTo>
                  <a:cubicBezTo>
                    <a:pt x="5013" y="4450"/>
                    <a:pt x="4985" y="4488"/>
                    <a:pt x="4958" y="4509"/>
                  </a:cubicBezTo>
                  <a:cubicBezTo>
                    <a:pt x="4947" y="4499"/>
                    <a:pt x="4936" y="4493"/>
                    <a:pt x="4926" y="4488"/>
                  </a:cubicBezTo>
                  <a:cubicBezTo>
                    <a:pt x="4746" y="4417"/>
                    <a:pt x="4540" y="4417"/>
                    <a:pt x="4382" y="4297"/>
                  </a:cubicBezTo>
                  <a:cubicBezTo>
                    <a:pt x="4311" y="4259"/>
                    <a:pt x="4235" y="4227"/>
                    <a:pt x="4154" y="4205"/>
                  </a:cubicBezTo>
                  <a:cubicBezTo>
                    <a:pt x="4039" y="4162"/>
                    <a:pt x="3931" y="4107"/>
                    <a:pt x="3817" y="4058"/>
                  </a:cubicBezTo>
                  <a:cubicBezTo>
                    <a:pt x="3588" y="3966"/>
                    <a:pt x="3360" y="3884"/>
                    <a:pt x="3137" y="3787"/>
                  </a:cubicBezTo>
                  <a:cubicBezTo>
                    <a:pt x="2963" y="3716"/>
                    <a:pt x="2773" y="3678"/>
                    <a:pt x="2604" y="3585"/>
                  </a:cubicBezTo>
                  <a:cubicBezTo>
                    <a:pt x="2523" y="3542"/>
                    <a:pt x="2430" y="3509"/>
                    <a:pt x="2344" y="3482"/>
                  </a:cubicBezTo>
                  <a:cubicBezTo>
                    <a:pt x="2224" y="3433"/>
                    <a:pt x="2110" y="3373"/>
                    <a:pt x="1996" y="3314"/>
                  </a:cubicBezTo>
                  <a:cubicBezTo>
                    <a:pt x="1930" y="3276"/>
                    <a:pt x="1854" y="3254"/>
                    <a:pt x="1778" y="3227"/>
                  </a:cubicBezTo>
                  <a:cubicBezTo>
                    <a:pt x="1811" y="3216"/>
                    <a:pt x="1838" y="3194"/>
                    <a:pt x="1860" y="3172"/>
                  </a:cubicBezTo>
                  <a:cubicBezTo>
                    <a:pt x="1881" y="3145"/>
                    <a:pt x="1898" y="3102"/>
                    <a:pt x="1920" y="3074"/>
                  </a:cubicBezTo>
                  <a:lnTo>
                    <a:pt x="1936" y="3069"/>
                  </a:lnTo>
                  <a:cubicBezTo>
                    <a:pt x="1958" y="3102"/>
                    <a:pt x="1996" y="3123"/>
                    <a:pt x="2039" y="3123"/>
                  </a:cubicBezTo>
                  <a:cubicBezTo>
                    <a:pt x="2140" y="3118"/>
                    <a:pt x="2194" y="3004"/>
                    <a:pt x="2308" y="3004"/>
                  </a:cubicBezTo>
                  <a:cubicBezTo>
                    <a:pt x="2311" y="3004"/>
                    <a:pt x="2314" y="3004"/>
                    <a:pt x="2316" y="3004"/>
                  </a:cubicBezTo>
                  <a:cubicBezTo>
                    <a:pt x="2371" y="3007"/>
                    <a:pt x="2421" y="3028"/>
                    <a:pt x="2473" y="3028"/>
                  </a:cubicBezTo>
                  <a:cubicBezTo>
                    <a:pt x="2498" y="3028"/>
                    <a:pt x="2523" y="3023"/>
                    <a:pt x="2550" y="3009"/>
                  </a:cubicBezTo>
                  <a:cubicBezTo>
                    <a:pt x="2583" y="2987"/>
                    <a:pt x="2610" y="2966"/>
                    <a:pt x="2637" y="2933"/>
                  </a:cubicBezTo>
                  <a:cubicBezTo>
                    <a:pt x="2661" y="2894"/>
                    <a:pt x="2708" y="2872"/>
                    <a:pt x="2757" y="2872"/>
                  </a:cubicBezTo>
                  <a:cubicBezTo>
                    <a:pt x="2762" y="2872"/>
                    <a:pt x="2767" y="2873"/>
                    <a:pt x="2773" y="2873"/>
                  </a:cubicBezTo>
                  <a:cubicBezTo>
                    <a:pt x="2849" y="2873"/>
                    <a:pt x="2920" y="2841"/>
                    <a:pt x="2958" y="2781"/>
                  </a:cubicBezTo>
                  <a:cubicBezTo>
                    <a:pt x="2988" y="2741"/>
                    <a:pt x="2995" y="2710"/>
                    <a:pt x="3039" y="2710"/>
                  </a:cubicBezTo>
                  <a:cubicBezTo>
                    <a:pt x="3042" y="2710"/>
                    <a:pt x="3046" y="2710"/>
                    <a:pt x="3050" y="2710"/>
                  </a:cubicBezTo>
                  <a:cubicBezTo>
                    <a:pt x="3088" y="2721"/>
                    <a:pt x="3126" y="2727"/>
                    <a:pt x="3164" y="2737"/>
                  </a:cubicBezTo>
                  <a:cubicBezTo>
                    <a:pt x="3278" y="2737"/>
                    <a:pt x="3338" y="2623"/>
                    <a:pt x="3442" y="2623"/>
                  </a:cubicBezTo>
                  <a:cubicBezTo>
                    <a:pt x="3567" y="2623"/>
                    <a:pt x="3686" y="2596"/>
                    <a:pt x="3800" y="2547"/>
                  </a:cubicBezTo>
                  <a:cubicBezTo>
                    <a:pt x="3811" y="2542"/>
                    <a:pt x="3817" y="2531"/>
                    <a:pt x="3822" y="2520"/>
                  </a:cubicBezTo>
                  <a:cubicBezTo>
                    <a:pt x="3855" y="2493"/>
                    <a:pt x="3887" y="2471"/>
                    <a:pt x="3925" y="2455"/>
                  </a:cubicBezTo>
                  <a:cubicBezTo>
                    <a:pt x="4001" y="2428"/>
                    <a:pt x="4268" y="2482"/>
                    <a:pt x="4268" y="2346"/>
                  </a:cubicBezTo>
                  <a:lnTo>
                    <a:pt x="4268" y="2341"/>
                  </a:lnTo>
                  <a:lnTo>
                    <a:pt x="4295" y="2330"/>
                  </a:lnTo>
                  <a:cubicBezTo>
                    <a:pt x="4306" y="2324"/>
                    <a:pt x="4317" y="2319"/>
                    <a:pt x="4322" y="2313"/>
                  </a:cubicBezTo>
                  <a:cubicBezTo>
                    <a:pt x="4328" y="2316"/>
                    <a:pt x="4334" y="2318"/>
                    <a:pt x="4340" y="2318"/>
                  </a:cubicBezTo>
                  <a:cubicBezTo>
                    <a:pt x="4355" y="2318"/>
                    <a:pt x="4369" y="2309"/>
                    <a:pt x="4377" y="2297"/>
                  </a:cubicBezTo>
                  <a:cubicBezTo>
                    <a:pt x="4382" y="2286"/>
                    <a:pt x="4382" y="2275"/>
                    <a:pt x="4387" y="2259"/>
                  </a:cubicBezTo>
                  <a:cubicBezTo>
                    <a:pt x="4387" y="2248"/>
                    <a:pt x="4382" y="2237"/>
                    <a:pt x="4371" y="2226"/>
                  </a:cubicBezTo>
                  <a:cubicBezTo>
                    <a:pt x="4365" y="2207"/>
                    <a:pt x="4351" y="2201"/>
                    <a:pt x="4335" y="2201"/>
                  </a:cubicBezTo>
                  <a:cubicBezTo>
                    <a:pt x="4309" y="2201"/>
                    <a:pt x="4279" y="2217"/>
                    <a:pt x="4262" y="2226"/>
                  </a:cubicBezTo>
                  <a:cubicBezTo>
                    <a:pt x="4235" y="2237"/>
                    <a:pt x="4213" y="2254"/>
                    <a:pt x="4192" y="2264"/>
                  </a:cubicBezTo>
                  <a:cubicBezTo>
                    <a:pt x="4171" y="2263"/>
                    <a:pt x="4151" y="2263"/>
                    <a:pt x="4130" y="2263"/>
                  </a:cubicBezTo>
                  <a:cubicBezTo>
                    <a:pt x="4064" y="2263"/>
                    <a:pt x="3997" y="2270"/>
                    <a:pt x="3931" y="2286"/>
                  </a:cubicBezTo>
                  <a:cubicBezTo>
                    <a:pt x="3871" y="2292"/>
                    <a:pt x="3811" y="2324"/>
                    <a:pt x="3762" y="2368"/>
                  </a:cubicBezTo>
                  <a:cubicBezTo>
                    <a:pt x="3746" y="2384"/>
                    <a:pt x="3730" y="2400"/>
                    <a:pt x="3708" y="2417"/>
                  </a:cubicBezTo>
                  <a:cubicBezTo>
                    <a:pt x="3626" y="2417"/>
                    <a:pt x="3550" y="2438"/>
                    <a:pt x="3463" y="2444"/>
                  </a:cubicBezTo>
                  <a:cubicBezTo>
                    <a:pt x="3455" y="2443"/>
                    <a:pt x="3447" y="2443"/>
                    <a:pt x="3439" y="2443"/>
                  </a:cubicBezTo>
                  <a:cubicBezTo>
                    <a:pt x="3367" y="2443"/>
                    <a:pt x="3299" y="2465"/>
                    <a:pt x="3240" y="2509"/>
                  </a:cubicBezTo>
                  <a:cubicBezTo>
                    <a:pt x="3235" y="2520"/>
                    <a:pt x="3224" y="2525"/>
                    <a:pt x="3213" y="2531"/>
                  </a:cubicBezTo>
                  <a:cubicBezTo>
                    <a:pt x="3175" y="2542"/>
                    <a:pt x="3132" y="2553"/>
                    <a:pt x="3094" y="2563"/>
                  </a:cubicBezTo>
                  <a:cubicBezTo>
                    <a:pt x="3066" y="2558"/>
                    <a:pt x="3039" y="2553"/>
                    <a:pt x="3012" y="2553"/>
                  </a:cubicBezTo>
                  <a:cubicBezTo>
                    <a:pt x="2969" y="2558"/>
                    <a:pt x="2931" y="2580"/>
                    <a:pt x="2903" y="2618"/>
                  </a:cubicBezTo>
                  <a:lnTo>
                    <a:pt x="2659" y="2694"/>
                  </a:lnTo>
                  <a:cubicBezTo>
                    <a:pt x="2430" y="2765"/>
                    <a:pt x="2208" y="2841"/>
                    <a:pt x="1985" y="2922"/>
                  </a:cubicBezTo>
                  <a:cubicBezTo>
                    <a:pt x="1973" y="2918"/>
                    <a:pt x="1964" y="2915"/>
                    <a:pt x="1954" y="2915"/>
                  </a:cubicBezTo>
                  <a:cubicBezTo>
                    <a:pt x="1950" y="2915"/>
                    <a:pt x="1946" y="2915"/>
                    <a:pt x="1941" y="2917"/>
                  </a:cubicBezTo>
                  <a:cubicBezTo>
                    <a:pt x="1903" y="2922"/>
                    <a:pt x="1871" y="2939"/>
                    <a:pt x="1849" y="2966"/>
                  </a:cubicBezTo>
                  <a:cubicBezTo>
                    <a:pt x="1778" y="2987"/>
                    <a:pt x="1702" y="2998"/>
                    <a:pt x="1631" y="3015"/>
                  </a:cubicBezTo>
                  <a:cubicBezTo>
                    <a:pt x="1577" y="3025"/>
                    <a:pt x="1528" y="3042"/>
                    <a:pt x="1479" y="3058"/>
                  </a:cubicBezTo>
                  <a:lnTo>
                    <a:pt x="1441" y="3042"/>
                  </a:lnTo>
                  <a:cubicBezTo>
                    <a:pt x="1224" y="2917"/>
                    <a:pt x="979" y="2841"/>
                    <a:pt x="756" y="2737"/>
                  </a:cubicBezTo>
                  <a:cubicBezTo>
                    <a:pt x="604" y="2661"/>
                    <a:pt x="468" y="2558"/>
                    <a:pt x="327" y="2471"/>
                  </a:cubicBezTo>
                  <a:lnTo>
                    <a:pt x="343" y="2466"/>
                  </a:lnTo>
                  <a:cubicBezTo>
                    <a:pt x="436" y="2428"/>
                    <a:pt x="523" y="2379"/>
                    <a:pt x="615" y="2330"/>
                  </a:cubicBezTo>
                  <a:cubicBezTo>
                    <a:pt x="696" y="2292"/>
                    <a:pt x="778" y="2254"/>
                    <a:pt x="854" y="2210"/>
                  </a:cubicBezTo>
                  <a:cubicBezTo>
                    <a:pt x="941" y="2167"/>
                    <a:pt x="1028" y="2129"/>
                    <a:pt x="1115" y="2091"/>
                  </a:cubicBezTo>
                  <a:cubicBezTo>
                    <a:pt x="1300" y="2031"/>
                    <a:pt x="1468" y="1944"/>
                    <a:pt x="1659" y="1879"/>
                  </a:cubicBezTo>
                  <a:cubicBezTo>
                    <a:pt x="1849" y="1819"/>
                    <a:pt x="1990" y="1705"/>
                    <a:pt x="2164" y="1650"/>
                  </a:cubicBezTo>
                  <a:cubicBezTo>
                    <a:pt x="2246" y="1618"/>
                    <a:pt x="2327" y="1580"/>
                    <a:pt x="2398" y="1536"/>
                  </a:cubicBezTo>
                  <a:cubicBezTo>
                    <a:pt x="2490" y="1487"/>
                    <a:pt x="2599" y="1444"/>
                    <a:pt x="2691" y="1400"/>
                  </a:cubicBezTo>
                  <a:cubicBezTo>
                    <a:pt x="2768" y="1368"/>
                    <a:pt x="2844" y="1351"/>
                    <a:pt x="2914" y="1319"/>
                  </a:cubicBezTo>
                  <a:cubicBezTo>
                    <a:pt x="2996" y="1281"/>
                    <a:pt x="3072" y="1232"/>
                    <a:pt x="3153" y="1199"/>
                  </a:cubicBezTo>
                  <a:cubicBezTo>
                    <a:pt x="3333" y="1134"/>
                    <a:pt x="3507" y="1069"/>
                    <a:pt x="3675" y="998"/>
                  </a:cubicBezTo>
                  <a:cubicBezTo>
                    <a:pt x="3849" y="922"/>
                    <a:pt x="4056" y="873"/>
                    <a:pt x="4230" y="786"/>
                  </a:cubicBezTo>
                  <a:cubicBezTo>
                    <a:pt x="4398" y="710"/>
                    <a:pt x="4572" y="645"/>
                    <a:pt x="4741" y="569"/>
                  </a:cubicBezTo>
                  <a:cubicBezTo>
                    <a:pt x="4931" y="476"/>
                    <a:pt x="5110" y="362"/>
                    <a:pt x="5306" y="291"/>
                  </a:cubicBezTo>
                  <a:cubicBezTo>
                    <a:pt x="5322" y="280"/>
                    <a:pt x="5339" y="275"/>
                    <a:pt x="5355" y="275"/>
                  </a:cubicBezTo>
                  <a:close/>
                  <a:moveTo>
                    <a:pt x="1197" y="4580"/>
                  </a:moveTo>
                  <a:lnTo>
                    <a:pt x="1197" y="4580"/>
                  </a:lnTo>
                  <a:cubicBezTo>
                    <a:pt x="1207" y="4596"/>
                    <a:pt x="1197" y="4613"/>
                    <a:pt x="1186" y="4645"/>
                  </a:cubicBezTo>
                  <a:cubicBezTo>
                    <a:pt x="1191" y="4624"/>
                    <a:pt x="1191" y="4607"/>
                    <a:pt x="1197" y="4586"/>
                  </a:cubicBezTo>
                  <a:cubicBezTo>
                    <a:pt x="1197" y="4580"/>
                    <a:pt x="1197" y="4580"/>
                    <a:pt x="1197" y="4580"/>
                  </a:cubicBezTo>
                  <a:close/>
                  <a:moveTo>
                    <a:pt x="1229" y="4982"/>
                  </a:moveTo>
                  <a:lnTo>
                    <a:pt x="1229" y="5129"/>
                  </a:lnTo>
                  <a:lnTo>
                    <a:pt x="1229" y="5129"/>
                  </a:lnTo>
                  <a:cubicBezTo>
                    <a:pt x="1226" y="5126"/>
                    <a:pt x="1222" y="5124"/>
                    <a:pt x="1218" y="5124"/>
                  </a:cubicBezTo>
                  <a:cubicBezTo>
                    <a:pt x="1218" y="5075"/>
                    <a:pt x="1224" y="5031"/>
                    <a:pt x="1229" y="4982"/>
                  </a:cubicBezTo>
                  <a:close/>
                  <a:moveTo>
                    <a:pt x="9812" y="1960"/>
                  </a:moveTo>
                  <a:lnTo>
                    <a:pt x="9812" y="1960"/>
                  </a:lnTo>
                  <a:cubicBezTo>
                    <a:pt x="9801" y="2031"/>
                    <a:pt x="9791" y="2096"/>
                    <a:pt x="9774" y="2167"/>
                  </a:cubicBezTo>
                  <a:lnTo>
                    <a:pt x="9769" y="2167"/>
                  </a:lnTo>
                  <a:cubicBezTo>
                    <a:pt x="9747" y="2270"/>
                    <a:pt x="9709" y="2379"/>
                    <a:pt x="9687" y="2482"/>
                  </a:cubicBezTo>
                  <a:cubicBezTo>
                    <a:pt x="9671" y="2553"/>
                    <a:pt x="9660" y="2623"/>
                    <a:pt x="9655" y="2694"/>
                  </a:cubicBezTo>
                  <a:cubicBezTo>
                    <a:pt x="9638" y="2705"/>
                    <a:pt x="9633" y="2727"/>
                    <a:pt x="9627" y="2743"/>
                  </a:cubicBezTo>
                  <a:cubicBezTo>
                    <a:pt x="9606" y="2759"/>
                    <a:pt x="9579" y="2775"/>
                    <a:pt x="9562" y="2786"/>
                  </a:cubicBezTo>
                  <a:cubicBezTo>
                    <a:pt x="9492" y="2824"/>
                    <a:pt x="9426" y="2873"/>
                    <a:pt x="9356" y="2917"/>
                  </a:cubicBezTo>
                  <a:cubicBezTo>
                    <a:pt x="9290" y="2960"/>
                    <a:pt x="9209" y="2998"/>
                    <a:pt x="9138" y="3047"/>
                  </a:cubicBezTo>
                  <a:cubicBezTo>
                    <a:pt x="9068" y="3107"/>
                    <a:pt x="8992" y="3161"/>
                    <a:pt x="8910" y="3205"/>
                  </a:cubicBezTo>
                  <a:cubicBezTo>
                    <a:pt x="8589" y="3390"/>
                    <a:pt x="8263" y="3580"/>
                    <a:pt x="7948" y="3776"/>
                  </a:cubicBezTo>
                  <a:cubicBezTo>
                    <a:pt x="7877" y="3819"/>
                    <a:pt x="7790" y="3841"/>
                    <a:pt x="7720" y="3884"/>
                  </a:cubicBezTo>
                  <a:cubicBezTo>
                    <a:pt x="7633" y="3928"/>
                    <a:pt x="7551" y="3977"/>
                    <a:pt x="7469" y="4026"/>
                  </a:cubicBezTo>
                  <a:cubicBezTo>
                    <a:pt x="7334" y="4113"/>
                    <a:pt x="7203" y="4216"/>
                    <a:pt x="7062" y="4303"/>
                  </a:cubicBezTo>
                  <a:cubicBezTo>
                    <a:pt x="6997" y="4346"/>
                    <a:pt x="6915" y="4363"/>
                    <a:pt x="6850" y="4412"/>
                  </a:cubicBezTo>
                  <a:cubicBezTo>
                    <a:pt x="6785" y="4461"/>
                    <a:pt x="6719" y="4509"/>
                    <a:pt x="6654" y="4553"/>
                  </a:cubicBezTo>
                  <a:cubicBezTo>
                    <a:pt x="6496" y="4634"/>
                    <a:pt x="6350" y="4716"/>
                    <a:pt x="6198" y="4803"/>
                  </a:cubicBezTo>
                  <a:cubicBezTo>
                    <a:pt x="6045" y="4895"/>
                    <a:pt x="5871" y="4977"/>
                    <a:pt x="5714" y="5080"/>
                  </a:cubicBezTo>
                  <a:cubicBezTo>
                    <a:pt x="5578" y="5178"/>
                    <a:pt x="5420" y="5292"/>
                    <a:pt x="5263" y="5341"/>
                  </a:cubicBezTo>
                  <a:cubicBezTo>
                    <a:pt x="5197" y="5363"/>
                    <a:pt x="5138" y="5396"/>
                    <a:pt x="5067" y="5423"/>
                  </a:cubicBezTo>
                  <a:lnTo>
                    <a:pt x="5061" y="5423"/>
                  </a:lnTo>
                  <a:cubicBezTo>
                    <a:pt x="5067" y="5363"/>
                    <a:pt x="5067" y="5298"/>
                    <a:pt x="5056" y="5232"/>
                  </a:cubicBezTo>
                  <a:cubicBezTo>
                    <a:pt x="5045" y="5113"/>
                    <a:pt x="5029" y="4993"/>
                    <a:pt x="5029" y="4874"/>
                  </a:cubicBezTo>
                  <a:cubicBezTo>
                    <a:pt x="5029" y="4781"/>
                    <a:pt x="5023" y="4694"/>
                    <a:pt x="5007" y="4607"/>
                  </a:cubicBezTo>
                  <a:cubicBezTo>
                    <a:pt x="5002" y="4586"/>
                    <a:pt x="4996" y="4569"/>
                    <a:pt x="4996" y="4553"/>
                  </a:cubicBezTo>
                  <a:cubicBezTo>
                    <a:pt x="5018" y="4542"/>
                    <a:pt x="5045" y="4526"/>
                    <a:pt x="5072" y="4515"/>
                  </a:cubicBezTo>
                  <a:cubicBezTo>
                    <a:pt x="5154" y="4477"/>
                    <a:pt x="5241" y="4444"/>
                    <a:pt x="5328" y="4406"/>
                  </a:cubicBezTo>
                  <a:cubicBezTo>
                    <a:pt x="5409" y="4363"/>
                    <a:pt x="5475" y="4325"/>
                    <a:pt x="5551" y="4287"/>
                  </a:cubicBezTo>
                  <a:cubicBezTo>
                    <a:pt x="5621" y="4243"/>
                    <a:pt x="5703" y="4232"/>
                    <a:pt x="5774" y="4194"/>
                  </a:cubicBezTo>
                  <a:cubicBezTo>
                    <a:pt x="5937" y="4113"/>
                    <a:pt x="6094" y="4020"/>
                    <a:pt x="6252" y="3933"/>
                  </a:cubicBezTo>
                  <a:cubicBezTo>
                    <a:pt x="6410" y="3841"/>
                    <a:pt x="6578" y="3792"/>
                    <a:pt x="6736" y="3700"/>
                  </a:cubicBezTo>
                  <a:cubicBezTo>
                    <a:pt x="7084" y="3509"/>
                    <a:pt x="7442" y="3335"/>
                    <a:pt x="7785" y="3134"/>
                  </a:cubicBezTo>
                  <a:cubicBezTo>
                    <a:pt x="7959" y="3031"/>
                    <a:pt x="8122" y="2928"/>
                    <a:pt x="8301" y="2830"/>
                  </a:cubicBezTo>
                  <a:cubicBezTo>
                    <a:pt x="8470" y="2748"/>
                    <a:pt x="8627" y="2650"/>
                    <a:pt x="8780" y="2542"/>
                  </a:cubicBezTo>
                  <a:cubicBezTo>
                    <a:pt x="8948" y="2417"/>
                    <a:pt x="9133" y="2313"/>
                    <a:pt x="9312" y="2205"/>
                  </a:cubicBezTo>
                  <a:cubicBezTo>
                    <a:pt x="9356" y="2178"/>
                    <a:pt x="9399" y="2150"/>
                    <a:pt x="9443" y="2123"/>
                  </a:cubicBezTo>
                  <a:cubicBezTo>
                    <a:pt x="9492" y="2101"/>
                    <a:pt x="9541" y="2080"/>
                    <a:pt x="9595" y="2069"/>
                  </a:cubicBezTo>
                  <a:cubicBezTo>
                    <a:pt x="9671" y="2036"/>
                    <a:pt x="9736" y="1987"/>
                    <a:pt x="9812" y="1960"/>
                  </a:cubicBezTo>
                  <a:close/>
                  <a:moveTo>
                    <a:pt x="1229" y="5227"/>
                  </a:moveTo>
                  <a:lnTo>
                    <a:pt x="1229" y="5227"/>
                  </a:lnTo>
                  <a:cubicBezTo>
                    <a:pt x="1224" y="5298"/>
                    <a:pt x="1218" y="5363"/>
                    <a:pt x="1213" y="5434"/>
                  </a:cubicBezTo>
                  <a:cubicBezTo>
                    <a:pt x="1207" y="5417"/>
                    <a:pt x="1202" y="5406"/>
                    <a:pt x="1202" y="5396"/>
                  </a:cubicBezTo>
                  <a:lnTo>
                    <a:pt x="1207" y="5287"/>
                  </a:lnTo>
                  <a:cubicBezTo>
                    <a:pt x="1213" y="5270"/>
                    <a:pt x="1224" y="5249"/>
                    <a:pt x="1229" y="5227"/>
                  </a:cubicBezTo>
                  <a:close/>
                  <a:moveTo>
                    <a:pt x="1566" y="3248"/>
                  </a:moveTo>
                  <a:cubicBezTo>
                    <a:pt x="1604" y="3270"/>
                    <a:pt x="1648" y="3292"/>
                    <a:pt x="1686" y="3308"/>
                  </a:cubicBezTo>
                  <a:cubicBezTo>
                    <a:pt x="1773" y="3346"/>
                    <a:pt x="1865" y="3373"/>
                    <a:pt x="1958" y="3417"/>
                  </a:cubicBezTo>
                  <a:cubicBezTo>
                    <a:pt x="2045" y="3460"/>
                    <a:pt x="2142" y="3504"/>
                    <a:pt x="2235" y="3542"/>
                  </a:cubicBezTo>
                  <a:cubicBezTo>
                    <a:pt x="2430" y="3623"/>
                    <a:pt x="2626" y="3678"/>
                    <a:pt x="2811" y="3770"/>
                  </a:cubicBezTo>
                  <a:cubicBezTo>
                    <a:pt x="2893" y="3808"/>
                    <a:pt x="2974" y="3819"/>
                    <a:pt x="3056" y="3852"/>
                  </a:cubicBezTo>
                  <a:cubicBezTo>
                    <a:pt x="3159" y="3890"/>
                    <a:pt x="3257" y="3939"/>
                    <a:pt x="3360" y="3977"/>
                  </a:cubicBezTo>
                  <a:cubicBezTo>
                    <a:pt x="3583" y="4069"/>
                    <a:pt x="3800" y="4156"/>
                    <a:pt x="4018" y="4254"/>
                  </a:cubicBezTo>
                  <a:cubicBezTo>
                    <a:pt x="4105" y="4292"/>
                    <a:pt x="4208" y="4319"/>
                    <a:pt x="4290" y="4363"/>
                  </a:cubicBezTo>
                  <a:cubicBezTo>
                    <a:pt x="4328" y="4379"/>
                    <a:pt x="4360" y="4417"/>
                    <a:pt x="4398" y="4439"/>
                  </a:cubicBezTo>
                  <a:cubicBezTo>
                    <a:pt x="4442" y="4461"/>
                    <a:pt x="4485" y="4466"/>
                    <a:pt x="4529" y="4482"/>
                  </a:cubicBezTo>
                  <a:cubicBezTo>
                    <a:pt x="4621" y="4520"/>
                    <a:pt x="4724" y="4548"/>
                    <a:pt x="4822" y="4575"/>
                  </a:cubicBezTo>
                  <a:cubicBezTo>
                    <a:pt x="4871" y="4591"/>
                    <a:pt x="4877" y="4591"/>
                    <a:pt x="4887" y="4645"/>
                  </a:cubicBezTo>
                  <a:cubicBezTo>
                    <a:pt x="4909" y="4700"/>
                    <a:pt x="4915" y="4760"/>
                    <a:pt x="4909" y="4819"/>
                  </a:cubicBezTo>
                  <a:cubicBezTo>
                    <a:pt x="4904" y="4933"/>
                    <a:pt x="4904" y="5053"/>
                    <a:pt x="4904" y="5173"/>
                  </a:cubicBezTo>
                  <a:cubicBezTo>
                    <a:pt x="4898" y="5265"/>
                    <a:pt x="4904" y="5363"/>
                    <a:pt x="4920" y="5455"/>
                  </a:cubicBezTo>
                  <a:cubicBezTo>
                    <a:pt x="4887" y="5450"/>
                    <a:pt x="4855" y="5439"/>
                    <a:pt x="4828" y="5417"/>
                  </a:cubicBezTo>
                  <a:cubicBezTo>
                    <a:pt x="4768" y="5379"/>
                    <a:pt x="4708" y="5347"/>
                    <a:pt x="4643" y="5325"/>
                  </a:cubicBezTo>
                  <a:cubicBezTo>
                    <a:pt x="4616" y="5314"/>
                    <a:pt x="4583" y="5319"/>
                    <a:pt x="4550" y="5309"/>
                  </a:cubicBezTo>
                  <a:cubicBezTo>
                    <a:pt x="4512" y="5287"/>
                    <a:pt x="4480" y="5265"/>
                    <a:pt x="4442" y="5238"/>
                  </a:cubicBezTo>
                  <a:cubicBezTo>
                    <a:pt x="4284" y="5145"/>
                    <a:pt x="4110" y="5080"/>
                    <a:pt x="3947" y="4993"/>
                  </a:cubicBezTo>
                  <a:cubicBezTo>
                    <a:pt x="3779" y="4906"/>
                    <a:pt x="3616" y="4852"/>
                    <a:pt x="3452" y="4770"/>
                  </a:cubicBezTo>
                  <a:cubicBezTo>
                    <a:pt x="3105" y="4607"/>
                    <a:pt x="2740" y="4471"/>
                    <a:pt x="2392" y="4314"/>
                  </a:cubicBezTo>
                  <a:cubicBezTo>
                    <a:pt x="2376" y="4292"/>
                    <a:pt x="2349" y="4281"/>
                    <a:pt x="2322" y="4281"/>
                  </a:cubicBezTo>
                  <a:cubicBezTo>
                    <a:pt x="2142" y="4200"/>
                    <a:pt x="1963" y="4107"/>
                    <a:pt x="1784" y="4020"/>
                  </a:cubicBezTo>
                  <a:cubicBezTo>
                    <a:pt x="1637" y="3944"/>
                    <a:pt x="1496" y="3873"/>
                    <a:pt x="1349" y="3803"/>
                  </a:cubicBezTo>
                  <a:cubicBezTo>
                    <a:pt x="1354" y="3748"/>
                    <a:pt x="1360" y="3694"/>
                    <a:pt x="1360" y="3640"/>
                  </a:cubicBezTo>
                  <a:cubicBezTo>
                    <a:pt x="1381" y="3602"/>
                    <a:pt x="1392" y="3564"/>
                    <a:pt x="1409" y="3526"/>
                  </a:cubicBezTo>
                  <a:cubicBezTo>
                    <a:pt x="1414" y="3509"/>
                    <a:pt x="1419" y="3498"/>
                    <a:pt x="1425" y="3482"/>
                  </a:cubicBezTo>
                  <a:cubicBezTo>
                    <a:pt x="1441" y="3439"/>
                    <a:pt x="1452" y="3390"/>
                    <a:pt x="1452" y="3346"/>
                  </a:cubicBezTo>
                  <a:cubicBezTo>
                    <a:pt x="1490" y="3308"/>
                    <a:pt x="1528" y="3281"/>
                    <a:pt x="1566" y="3248"/>
                  </a:cubicBezTo>
                  <a:close/>
                  <a:moveTo>
                    <a:pt x="968" y="6754"/>
                  </a:moveTo>
                  <a:cubicBezTo>
                    <a:pt x="968" y="6760"/>
                    <a:pt x="974" y="6771"/>
                    <a:pt x="979" y="6776"/>
                  </a:cubicBezTo>
                  <a:lnTo>
                    <a:pt x="979" y="6820"/>
                  </a:lnTo>
                  <a:lnTo>
                    <a:pt x="968" y="6820"/>
                  </a:lnTo>
                  <a:cubicBezTo>
                    <a:pt x="968" y="6814"/>
                    <a:pt x="968" y="6814"/>
                    <a:pt x="968" y="6809"/>
                  </a:cubicBezTo>
                  <a:cubicBezTo>
                    <a:pt x="968" y="6803"/>
                    <a:pt x="968" y="6798"/>
                    <a:pt x="968" y="6793"/>
                  </a:cubicBezTo>
                  <a:cubicBezTo>
                    <a:pt x="968" y="6787"/>
                    <a:pt x="968" y="6782"/>
                    <a:pt x="968" y="6776"/>
                  </a:cubicBezTo>
                  <a:lnTo>
                    <a:pt x="968" y="6754"/>
                  </a:lnTo>
                  <a:close/>
                  <a:moveTo>
                    <a:pt x="7730" y="4156"/>
                  </a:moveTo>
                  <a:cubicBezTo>
                    <a:pt x="7730" y="4178"/>
                    <a:pt x="7736" y="4205"/>
                    <a:pt x="7736" y="4221"/>
                  </a:cubicBezTo>
                  <a:cubicBezTo>
                    <a:pt x="7736" y="4330"/>
                    <a:pt x="7741" y="4433"/>
                    <a:pt x="7741" y="4542"/>
                  </a:cubicBezTo>
                  <a:cubicBezTo>
                    <a:pt x="7741" y="4640"/>
                    <a:pt x="7763" y="4732"/>
                    <a:pt x="7763" y="4830"/>
                  </a:cubicBezTo>
                  <a:lnTo>
                    <a:pt x="7752" y="5140"/>
                  </a:lnTo>
                  <a:cubicBezTo>
                    <a:pt x="7747" y="5363"/>
                    <a:pt x="7785" y="5575"/>
                    <a:pt x="7736" y="5798"/>
                  </a:cubicBezTo>
                  <a:cubicBezTo>
                    <a:pt x="7720" y="5906"/>
                    <a:pt x="7698" y="6015"/>
                    <a:pt x="7665" y="6118"/>
                  </a:cubicBezTo>
                  <a:lnTo>
                    <a:pt x="7660" y="6135"/>
                  </a:lnTo>
                  <a:cubicBezTo>
                    <a:pt x="7633" y="6157"/>
                    <a:pt x="7611" y="6173"/>
                    <a:pt x="7584" y="6195"/>
                  </a:cubicBezTo>
                  <a:cubicBezTo>
                    <a:pt x="7491" y="6282"/>
                    <a:pt x="7399" y="6358"/>
                    <a:pt x="7296" y="6428"/>
                  </a:cubicBezTo>
                  <a:cubicBezTo>
                    <a:pt x="7209" y="6477"/>
                    <a:pt x="7127" y="6542"/>
                    <a:pt x="7035" y="6591"/>
                  </a:cubicBezTo>
                  <a:cubicBezTo>
                    <a:pt x="6948" y="6646"/>
                    <a:pt x="6823" y="6667"/>
                    <a:pt x="6730" y="6733"/>
                  </a:cubicBezTo>
                  <a:cubicBezTo>
                    <a:pt x="6638" y="6787"/>
                    <a:pt x="6540" y="6831"/>
                    <a:pt x="6437" y="6858"/>
                  </a:cubicBezTo>
                  <a:cubicBezTo>
                    <a:pt x="6306" y="6907"/>
                    <a:pt x="6176" y="6945"/>
                    <a:pt x="6045" y="6977"/>
                  </a:cubicBezTo>
                  <a:cubicBezTo>
                    <a:pt x="5931" y="7004"/>
                    <a:pt x="5806" y="7010"/>
                    <a:pt x="5692" y="7043"/>
                  </a:cubicBezTo>
                  <a:cubicBezTo>
                    <a:pt x="5556" y="7064"/>
                    <a:pt x="5415" y="7086"/>
                    <a:pt x="5279" y="7091"/>
                  </a:cubicBezTo>
                  <a:cubicBezTo>
                    <a:pt x="5216" y="7099"/>
                    <a:pt x="5154" y="7103"/>
                    <a:pt x="5092" y="7103"/>
                  </a:cubicBezTo>
                  <a:cubicBezTo>
                    <a:pt x="5021" y="7103"/>
                    <a:pt x="4949" y="7098"/>
                    <a:pt x="4877" y="7086"/>
                  </a:cubicBezTo>
                  <a:cubicBezTo>
                    <a:pt x="4746" y="7070"/>
                    <a:pt x="4616" y="7070"/>
                    <a:pt x="4485" y="7048"/>
                  </a:cubicBezTo>
                  <a:cubicBezTo>
                    <a:pt x="4219" y="7004"/>
                    <a:pt x="3958" y="6945"/>
                    <a:pt x="3702" y="6869"/>
                  </a:cubicBezTo>
                  <a:cubicBezTo>
                    <a:pt x="3452" y="6776"/>
                    <a:pt x="3202" y="6678"/>
                    <a:pt x="2963" y="6559"/>
                  </a:cubicBezTo>
                  <a:cubicBezTo>
                    <a:pt x="2860" y="6504"/>
                    <a:pt x="2768" y="6434"/>
                    <a:pt x="2686" y="6358"/>
                  </a:cubicBezTo>
                  <a:cubicBezTo>
                    <a:pt x="2648" y="6320"/>
                    <a:pt x="2615" y="6276"/>
                    <a:pt x="2588" y="6233"/>
                  </a:cubicBezTo>
                  <a:cubicBezTo>
                    <a:pt x="2572" y="6205"/>
                    <a:pt x="2556" y="6184"/>
                    <a:pt x="2534" y="6162"/>
                  </a:cubicBezTo>
                  <a:cubicBezTo>
                    <a:pt x="2523" y="6151"/>
                    <a:pt x="2512" y="6140"/>
                    <a:pt x="2496" y="6129"/>
                  </a:cubicBezTo>
                  <a:lnTo>
                    <a:pt x="2490" y="6124"/>
                  </a:lnTo>
                  <a:cubicBezTo>
                    <a:pt x="2496" y="6113"/>
                    <a:pt x="2501" y="6053"/>
                    <a:pt x="2501" y="6053"/>
                  </a:cubicBezTo>
                  <a:lnTo>
                    <a:pt x="2501" y="5917"/>
                  </a:lnTo>
                  <a:cubicBezTo>
                    <a:pt x="2501" y="5841"/>
                    <a:pt x="2512" y="5771"/>
                    <a:pt x="2517" y="5694"/>
                  </a:cubicBezTo>
                  <a:cubicBezTo>
                    <a:pt x="2517" y="5553"/>
                    <a:pt x="2507" y="5406"/>
                    <a:pt x="2479" y="5270"/>
                  </a:cubicBezTo>
                  <a:cubicBezTo>
                    <a:pt x="2458" y="5042"/>
                    <a:pt x="2458" y="4808"/>
                    <a:pt x="2436" y="4580"/>
                  </a:cubicBezTo>
                  <a:lnTo>
                    <a:pt x="2436" y="4580"/>
                  </a:lnTo>
                  <a:cubicBezTo>
                    <a:pt x="2980" y="4846"/>
                    <a:pt x="3539" y="5086"/>
                    <a:pt x="4083" y="5357"/>
                  </a:cubicBezTo>
                  <a:cubicBezTo>
                    <a:pt x="4170" y="5401"/>
                    <a:pt x="4257" y="5450"/>
                    <a:pt x="4344" y="5499"/>
                  </a:cubicBezTo>
                  <a:cubicBezTo>
                    <a:pt x="4409" y="5537"/>
                    <a:pt x="4480" y="5564"/>
                    <a:pt x="4556" y="5580"/>
                  </a:cubicBezTo>
                  <a:cubicBezTo>
                    <a:pt x="4616" y="5602"/>
                    <a:pt x="4681" y="5607"/>
                    <a:pt x="4735" y="5629"/>
                  </a:cubicBezTo>
                  <a:cubicBezTo>
                    <a:pt x="4788" y="5652"/>
                    <a:pt x="4841" y="5662"/>
                    <a:pt x="4894" y="5662"/>
                  </a:cubicBezTo>
                  <a:cubicBezTo>
                    <a:pt x="4917" y="5662"/>
                    <a:pt x="4941" y="5660"/>
                    <a:pt x="4964" y="5656"/>
                  </a:cubicBezTo>
                  <a:cubicBezTo>
                    <a:pt x="5040" y="5640"/>
                    <a:pt x="5116" y="5613"/>
                    <a:pt x="5186" y="5575"/>
                  </a:cubicBezTo>
                  <a:cubicBezTo>
                    <a:pt x="5263" y="5537"/>
                    <a:pt x="5339" y="5515"/>
                    <a:pt x="5415" y="5472"/>
                  </a:cubicBezTo>
                  <a:cubicBezTo>
                    <a:pt x="5578" y="5385"/>
                    <a:pt x="5730" y="5276"/>
                    <a:pt x="5893" y="5184"/>
                  </a:cubicBezTo>
                  <a:cubicBezTo>
                    <a:pt x="6056" y="5086"/>
                    <a:pt x="6236" y="5004"/>
                    <a:pt x="6404" y="4912"/>
                  </a:cubicBezTo>
                  <a:cubicBezTo>
                    <a:pt x="6567" y="4819"/>
                    <a:pt x="6752" y="4770"/>
                    <a:pt x="6899" y="4662"/>
                  </a:cubicBezTo>
                  <a:cubicBezTo>
                    <a:pt x="7035" y="4564"/>
                    <a:pt x="7192" y="4499"/>
                    <a:pt x="7334" y="4412"/>
                  </a:cubicBezTo>
                  <a:cubicBezTo>
                    <a:pt x="7480" y="4325"/>
                    <a:pt x="7595" y="4238"/>
                    <a:pt x="7730" y="4156"/>
                  </a:cubicBezTo>
                  <a:close/>
                  <a:moveTo>
                    <a:pt x="919" y="7053"/>
                  </a:moveTo>
                  <a:cubicBezTo>
                    <a:pt x="925" y="7053"/>
                    <a:pt x="930" y="7059"/>
                    <a:pt x="936" y="7059"/>
                  </a:cubicBezTo>
                  <a:cubicBezTo>
                    <a:pt x="930" y="7097"/>
                    <a:pt x="925" y="7135"/>
                    <a:pt x="919" y="7173"/>
                  </a:cubicBezTo>
                  <a:cubicBezTo>
                    <a:pt x="908" y="7184"/>
                    <a:pt x="898" y="7195"/>
                    <a:pt x="898" y="7211"/>
                  </a:cubicBezTo>
                  <a:cubicBezTo>
                    <a:pt x="898" y="7222"/>
                    <a:pt x="898" y="7233"/>
                    <a:pt x="892" y="7238"/>
                  </a:cubicBezTo>
                  <a:cubicBezTo>
                    <a:pt x="903" y="7178"/>
                    <a:pt x="908" y="7113"/>
                    <a:pt x="919" y="7053"/>
                  </a:cubicBezTo>
                  <a:close/>
                  <a:moveTo>
                    <a:pt x="5346" y="1"/>
                  </a:moveTo>
                  <a:cubicBezTo>
                    <a:pt x="5299" y="1"/>
                    <a:pt x="5253" y="9"/>
                    <a:pt x="5208" y="25"/>
                  </a:cubicBezTo>
                  <a:cubicBezTo>
                    <a:pt x="5007" y="101"/>
                    <a:pt x="4811" y="188"/>
                    <a:pt x="4621" y="286"/>
                  </a:cubicBezTo>
                  <a:cubicBezTo>
                    <a:pt x="4447" y="373"/>
                    <a:pt x="4268" y="438"/>
                    <a:pt x="4088" y="520"/>
                  </a:cubicBezTo>
                  <a:cubicBezTo>
                    <a:pt x="3904" y="607"/>
                    <a:pt x="3692" y="661"/>
                    <a:pt x="3501" y="742"/>
                  </a:cubicBezTo>
                  <a:cubicBezTo>
                    <a:pt x="3333" y="819"/>
                    <a:pt x="3159" y="878"/>
                    <a:pt x="2985" y="949"/>
                  </a:cubicBezTo>
                  <a:cubicBezTo>
                    <a:pt x="2903" y="987"/>
                    <a:pt x="2827" y="1041"/>
                    <a:pt x="2746" y="1074"/>
                  </a:cubicBezTo>
                  <a:cubicBezTo>
                    <a:pt x="2659" y="1107"/>
                    <a:pt x="2572" y="1145"/>
                    <a:pt x="2485" y="1188"/>
                  </a:cubicBezTo>
                  <a:cubicBezTo>
                    <a:pt x="2387" y="1243"/>
                    <a:pt x="2284" y="1281"/>
                    <a:pt x="2186" y="1340"/>
                  </a:cubicBezTo>
                  <a:cubicBezTo>
                    <a:pt x="2088" y="1395"/>
                    <a:pt x="1985" y="1411"/>
                    <a:pt x="1887" y="1476"/>
                  </a:cubicBezTo>
                  <a:cubicBezTo>
                    <a:pt x="1795" y="1536"/>
                    <a:pt x="1691" y="1590"/>
                    <a:pt x="1588" y="1639"/>
                  </a:cubicBezTo>
                  <a:cubicBezTo>
                    <a:pt x="1474" y="1677"/>
                    <a:pt x="1365" y="1715"/>
                    <a:pt x="1256" y="1764"/>
                  </a:cubicBezTo>
                  <a:cubicBezTo>
                    <a:pt x="1207" y="1792"/>
                    <a:pt x="1164" y="1824"/>
                    <a:pt x="1120" y="1846"/>
                  </a:cubicBezTo>
                  <a:cubicBezTo>
                    <a:pt x="1072" y="1862"/>
                    <a:pt x="1028" y="1873"/>
                    <a:pt x="985" y="1889"/>
                  </a:cubicBezTo>
                  <a:cubicBezTo>
                    <a:pt x="887" y="1933"/>
                    <a:pt x="794" y="1982"/>
                    <a:pt x="707" y="2036"/>
                  </a:cubicBezTo>
                  <a:cubicBezTo>
                    <a:pt x="604" y="2096"/>
                    <a:pt x="495" y="2139"/>
                    <a:pt x="398" y="2210"/>
                  </a:cubicBezTo>
                  <a:cubicBezTo>
                    <a:pt x="354" y="2237"/>
                    <a:pt x="305" y="2259"/>
                    <a:pt x="256" y="2275"/>
                  </a:cubicBezTo>
                  <a:cubicBezTo>
                    <a:pt x="213" y="2292"/>
                    <a:pt x="175" y="2335"/>
                    <a:pt x="131" y="2346"/>
                  </a:cubicBezTo>
                  <a:cubicBezTo>
                    <a:pt x="82" y="2351"/>
                    <a:pt x="39" y="2373"/>
                    <a:pt x="28" y="2417"/>
                  </a:cubicBezTo>
                  <a:cubicBezTo>
                    <a:pt x="1" y="2607"/>
                    <a:pt x="104" y="2775"/>
                    <a:pt x="153" y="2949"/>
                  </a:cubicBezTo>
                  <a:cubicBezTo>
                    <a:pt x="186" y="3053"/>
                    <a:pt x="213" y="3156"/>
                    <a:pt x="245" y="3259"/>
                  </a:cubicBezTo>
                  <a:cubicBezTo>
                    <a:pt x="272" y="3341"/>
                    <a:pt x="338" y="3417"/>
                    <a:pt x="349" y="3498"/>
                  </a:cubicBezTo>
                  <a:cubicBezTo>
                    <a:pt x="354" y="3515"/>
                    <a:pt x="365" y="3531"/>
                    <a:pt x="387" y="3536"/>
                  </a:cubicBezTo>
                  <a:cubicBezTo>
                    <a:pt x="436" y="3585"/>
                    <a:pt x="495" y="3623"/>
                    <a:pt x="561" y="3640"/>
                  </a:cubicBezTo>
                  <a:cubicBezTo>
                    <a:pt x="653" y="3678"/>
                    <a:pt x="740" y="3727"/>
                    <a:pt x="827" y="3759"/>
                  </a:cubicBezTo>
                  <a:cubicBezTo>
                    <a:pt x="914" y="3792"/>
                    <a:pt x="995" y="3835"/>
                    <a:pt x="1077" y="3879"/>
                  </a:cubicBezTo>
                  <a:cubicBezTo>
                    <a:pt x="1077" y="3890"/>
                    <a:pt x="1077" y="3895"/>
                    <a:pt x="1077" y="3901"/>
                  </a:cubicBezTo>
                  <a:cubicBezTo>
                    <a:pt x="1082" y="4026"/>
                    <a:pt x="1077" y="4145"/>
                    <a:pt x="1055" y="4270"/>
                  </a:cubicBezTo>
                  <a:cubicBezTo>
                    <a:pt x="1034" y="4395"/>
                    <a:pt x="1055" y="4515"/>
                    <a:pt x="1028" y="4640"/>
                  </a:cubicBezTo>
                  <a:cubicBezTo>
                    <a:pt x="1012" y="4732"/>
                    <a:pt x="1001" y="4825"/>
                    <a:pt x="1001" y="4917"/>
                  </a:cubicBezTo>
                  <a:cubicBezTo>
                    <a:pt x="1001" y="5031"/>
                    <a:pt x="947" y="5140"/>
                    <a:pt x="947" y="5254"/>
                  </a:cubicBezTo>
                  <a:cubicBezTo>
                    <a:pt x="947" y="5515"/>
                    <a:pt x="908" y="5771"/>
                    <a:pt x="925" y="6031"/>
                  </a:cubicBezTo>
                  <a:cubicBezTo>
                    <a:pt x="930" y="6151"/>
                    <a:pt x="947" y="6276"/>
                    <a:pt x="968" y="6396"/>
                  </a:cubicBezTo>
                  <a:cubicBezTo>
                    <a:pt x="968" y="6423"/>
                    <a:pt x="974" y="6450"/>
                    <a:pt x="979" y="6477"/>
                  </a:cubicBezTo>
                  <a:cubicBezTo>
                    <a:pt x="870" y="6521"/>
                    <a:pt x="794" y="6613"/>
                    <a:pt x="773" y="6727"/>
                  </a:cubicBezTo>
                  <a:cubicBezTo>
                    <a:pt x="767" y="6793"/>
                    <a:pt x="778" y="6858"/>
                    <a:pt x="805" y="6918"/>
                  </a:cubicBezTo>
                  <a:cubicBezTo>
                    <a:pt x="767" y="7043"/>
                    <a:pt x="740" y="7173"/>
                    <a:pt x="724" y="7303"/>
                  </a:cubicBezTo>
                  <a:cubicBezTo>
                    <a:pt x="691" y="7505"/>
                    <a:pt x="664" y="7700"/>
                    <a:pt x="620" y="7896"/>
                  </a:cubicBezTo>
                  <a:cubicBezTo>
                    <a:pt x="577" y="8064"/>
                    <a:pt x="544" y="8233"/>
                    <a:pt x="523" y="8401"/>
                  </a:cubicBezTo>
                  <a:cubicBezTo>
                    <a:pt x="512" y="8494"/>
                    <a:pt x="474" y="8662"/>
                    <a:pt x="593" y="8700"/>
                  </a:cubicBezTo>
                  <a:cubicBezTo>
                    <a:pt x="598" y="8702"/>
                    <a:pt x="603" y="8703"/>
                    <a:pt x="607" y="8703"/>
                  </a:cubicBezTo>
                  <a:cubicBezTo>
                    <a:pt x="629" y="8703"/>
                    <a:pt x="648" y="8684"/>
                    <a:pt x="648" y="8657"/>
                  </a:cubicBezTo>
                  <a:cubicBezTo>
                    <a:pt x="637" y="8445"/>
                    <a:pt x="669" y="8228"/>
                    <a:pt x="729" y="8021"/>
                  </a:cubicBezTo>
                  <a:lnTo>
                    <a:pt x="729" y="8021"/>
                  </a:lnTo>
                  <a:cubicBezTo>
                    <a:pt x="724" y="8043"/>
                    <a:pt x="724" y="8064"/>
                    <a:pt x="718" y="8081"/>
                  </a:cubicBezTo>
                  <a:cubicBezTo>
                    <a:pt x="696" y="8211"/>
                    <a:pt x="669" y="8336"/>
                    <a:pt x="653" y="8467"/>
                  </a:cubicBezTo>
                  <a:cubicBezTo>
                    <a:pt x="642" y="8570"/>
                    <a:pt x="648" y="8662"/>
                    <a:pt x="735" y="8728"/>
                  </a:cubicBezTo>
                  <a:cubicBezTo>
                    <a:pt x="744" y="8734"/>
                    <a:pt x="753" y="8737"/>
                    <a:pt x="761" y="8737"/>
                  </a:cubicBezTo>
                  <a:cubicBezTo>
                    <a:pt x="789" y="8737"/>
                    <a:pt x="812" y="8709"/>
                    <a:pt x="816" y="8684"/>
                  </a:cubicBezTo>
                  <a:cubicBezTo>
                    <a:pt x="822" y="8662"/>
                    <a:pt x="822" y="8641"/>
                    <a:pt x="816" y="8619"/>
                  </a:cubicBezTo>
                  <a:cubicBezTo>
                    <a:pt x="816" y="8608"/>
                    <a:pt x="811" y="8597"/>
                    <a:pt x="800" y="8597"/>
                  </a:cubicBezTo>
                  <a:cubicBezTo>
                    <a:pt x="773" y="8385"/>
                    <a:pt x="838" y="8173"/>
                    <a:pt x="876" y="7967"/>
                  </a:cubicBezTo>
                  <a:cubicBezTo>
                    <a:pt x="887" y="7918"/>
                    <a:pt x="898" y="7869"/>
                    <a:pt x="908" y="7820"/>
                  </a:cubicBezTo>
                  <a:lnTo>
                    <a:pt x="908" y="7858"/>
                  </a:lnTo>
                  <a:cubicBezTo>
                    <a:pt x="908" y="7988"/>
                    <a:pt x="898" y="8119"/>
                    <a:pt x="898" y="8249"/>
                  </a:cubicBezTo>
                  <a:cubicBezTo>
                    <a:pt x="898" y="8315"/>
                    <a:pt x="903" y="8391"/>
                    <a:pt x="898" y="8461"/>
                  </a:cubicBezTo>
                  <a:cubicBezTo>
                    <a:pt x="887" y="8510"/>
                    <a:pt x="887" y="8559"/>
                    <a:pt x="898" y="8608"/>
                  </a:cubicBezTo>
                  <a:cubicBezTo>
                    <a:pt x="900" y="8624"/>
                    <a:pt x="915" y="8633"/>
                    <a:pt x="930" y="8633"/>
                  </a:cubicBezTo>
                  <a:cubicBezTo>
                    <a:pt x="945" y="8633"/>
                    <a:pt x="960" y="8624"/>
                    <a:pt x="963" y="8608"/>
                  </a:cubicBezTo>
                  <a:cubicBezTo>
                    <a:pt x="974" y="8575"/>
                    <a:pt x="985" y="8554"/>
                    <a:pt x="995" y="8527"/>
                  </a:cubicBezTo>
                  <a:lnTo>
                    <a:pt x="995" y="8527"/>
                  </a:lnTo>
                  <a:cubicBezTo>
                    <a:pt x="979" y="8613"/>
                    <a:pt x="1001" y="8700"/>
                    <a:pt x="1055" y="8766"/>
                  </a:cubicBezTo>
                  <a:cubicBezTo>
                    <a:pt x="1065" y="8775"/>
                    <a:pt x="1077" y="8779"/>
                    <a:pt x="1089" y="8779"/>
                  </a:cubicBezTo>
                  <a:cubicBezTo>
                    <a:pt x="1126" y="8779"/>
                    <a:pt x="1164" y="8744"/>
                    <a:pt x="1148" y="8711"/>
                  </a:cubicBezTo>
                  <a:cubicBezTo>
                    <a:pt x="1137" y="8586"/>
                    <a:pt x="1148" y="8461"/>
                    <a:pt x="1137" y="8342"/>
                  </a:cubicBezTo>
                  <a:cubicBezTo>
                    <a:pt x="1121" y="8191"/>
                    <a:pt x="1120" y="8046"/>
                    <a:pt x="1120" y="7901"/>
                  </a:cubicBezTo>
                  <a:lnTo>
                    <a:pt x="1120" y="7901"/>
                  </a:lnTo>
                  <a:cubicBezTo>
                    <a:pt x="1137" y="8075"/>
                    <a:pt x="1164" y="8249"/>
                    <a:pt x="1180" y="8423"/>
                  </a:cubicBezTo>
                  <a:cubicBezTo>
                    <a:pt x="1191" y="8527"/>
                    <a:pt x="1191" y="8652"/>
                    <a:pt x="1284" y="8717"/>
                  </a:cubicBezTo>
                  <a:cubicBezTo>
                    <a:pt x="1295" y="8727"/>
                    <a:pt x="1307" y="8731"/>
                    <a:pt x="1319" y="8731"/>
                  </a:cubicBezTo>
                  <a:cubicBezTo>
                    <a:pt x="1358" y="8731"/>
                    <a:pt x="1394" y="8683"/>
                    <a:pt x="1381" y="8641"/>
                  </a:cubicBezTo>
                  <a:cubicBezTo>
                    <a:pt x="1381" y="8641"/>
                    <a:pt x="1381" y="8641"/>
                    <a:pt x="1381" y="8635"/>
                  </a:cubicBezTo>
                  <a:cubicBezTo>
                    <a:pt x="1349" y="8527"/>
                    <a:pt x="1327" y="8412"/>
                    <a:pt x="1316" y="8298"/>
                  </a:cubicBezTo>
                  <a:cubicBezTo>
                    <a:pt x="1294" y="8141"/>
                    <a:pt x="1267" y="7983"/>
                    <a:pt x="1251" y="7820"/>
                  </a:cubicBezTo>
                  <a:lnTo>
                    <a:pt x="1251" y="7798"/>
                  </a:lnTo>
                  <a:cubicBezTo>
                    <a:pt x="1273" y="7939"/>
                    <a:pt x="1305" y="8081"/>
                    <a:pt x="1327" y="8222"/>
                  </a:cubicBezTo>
                  <a:cubicBezTo>
                    <a:pt x="1349" y="8347"/>
                    <a:pt x="1392" y="8461"/>
                    <a:pt x="1457" y="8570"/>
                  </a:cubicBezTo>
                  <a:cubicBezTo>
                    <a:pt x="1464" y="8581"/>
                    <a:pt x="1474" y="8585"/>
                    <a:pt x="1485" y="8585"/>
                  </a:cubicBezTo>
                  <a:cubicBezTo>
                    <a:pt x="1501" y="8585"/>
                    <a:pt x="1517" y="8574"/>
                    <a:pt x="1517" y="8554"/>
                  </a:cubicBezTo>
                  <a:cubicBezTo>
                    <a:pt x="1517" y="8499"/>
                    <a:pt x="1501" y="8456"/>
                    <a:pt x="1501" y="8407"/>
                  </a:cubicBezTo>
                  <a:cubicBezTo>
                    <a:pt x="1496" y="8336"/>
                    <a:pt x="1496" y="8271"/>
                    <a:pt x="1485" y="8200"/>
                  </a:cubicBezTo>
                  <a:cubicBezTo>
                    <a:pt x="1468" y="8064"/>
                    <a:pt x="1441" y="7929"/>
                    <a:pt x="1414" y="7798"/>
                  </a:cubicBezTo>
                  <a:cubicBezTo>
                    <a:pt x="1387" y="7668"/>
                    <a:pt x="1381" y="7521"/>
                    <a:pt x="1360" y="7380"/>
                  </a:cubicBezTo>
                  <a:cubicBezTo>
                    <a:pt x="1349" y="7309"/>
                    <a:pt x="1338" y="7238"/>
                    <a:pt x="1332" y="7168"/>
                  </a:cubicBezTo>
                  <a:cubicBezTo>
                    <a:pt x="1327" y="7113"/>
                    <a:pt x="1294" y="7059"/>
                    <a:pt x="1294" y="7004"/>
                  </a:cubicBezTo>
                  <a:lnTo>
                    <a:pt x="1294" y="6999"/>
                  </a:lnTo>
                  <a:cubicBezTo>
                    <a:pt x="1316" y="6972"/>
                    <a:pt x="1327" y="6939"/>
                    <a:pt x="1332" y="6901"/>
                  </a:cubicBezTo>
                  <a:cubicBezTo>
                    <a:pt x="1332" y="6879"/>
                    <a:pt x="1332" y="6852"/>
                    <a:pt x="1327" y="6831"/>
                  </a:cubicBezTo>
                  <a:cubicBezTo>
                    <a:pt x="1343" y="6716"/>
                    <a:pt x="1305" y="6602"/>
                    <a:pt x="1218" y="6532"/>
                  </a:cubicBezTo>
                  <a:cubicBezTo>
                    <a:pt x="1216" y="6527"/>
                    <a:pt x="1212" y="6526"/>
                    <a:pt x="1209" y="6526"/>
                  </a:cubicBezTo>
                  <a:cubicBezTo>
                    <a:pt x="1198" y="6526"/>
                    <a:pt x="1188" y="6540"/>
                    <a:pt x="1197" y="6548"/>
                  </a:cubicBezTo>
                  <a:cubicBezTo>
                    <a:pt x="1224" y="6575"/>
                    <a:pt x="1245" y="6608"/>
                    <a:pt x="1251" y="6646"/>
                  </a:cubicBezTo>
                  <a:cubicBezTo>
                    <a:pt x="1240" y="6635"/>
                    <a:pt x="1229" y="6624"/>
                    <a:pt x="1218" y="6619"/>
                  </a:cubicBezTo>
                  <a:cubicBezTo>
                    <a:pt x="1207" y="6581"/>
                    <a:pt x="1186" y="6548"/>
                    <a:pt x="1148" y="6532"/>
                  </a:cubicBezTo>
                  <a:cubicBezTo>
                    <a:pt x="1153" y="6526"/>
                    <a:pt x="1153" y="6521"/>
                    <a:pt x="1153" y="6515"/>
                  </a:cubicBezTo>
                  <a:cubicBezTo>
                    <a:pt x="1164" y="6369"/>
                    <a:pt x="1202" y="6227"/>
                    <a:pt x="1197" y="6080"/>
                  </a:cubicBezTo>
                  <a:cubicBezTo>
                    <a:pt x="1202" y="6004"/>
                    <a:pt x="1213" y="5928"/>
                    <a:pt x="1224" y="5858"/>
                  </a:cubicBezTo>
                  <a:cubicBezTo>
                    <a:pt x="1229" y="5803"/>
                    <a:pt x="1224" y="5754"/>
                    <a:pt x="1235" y="5700"/>
                  </a:cubicBezTo>
                  <a:cubicBezTo>
                    <a:pt x="1256" y="5569"/>
                    <a:pt x="1245" y="5439"/>
                    <a:pt x="1267" y="5314"/>
                  </a:cubicBezTo>
                  <a:cubicBezTo>
                    <a:pt x="1289" y="5178"/>
                    <a:pt x="1294" y="5042"/>
                    <a:pt x="1294" y="4906"/>
                  </a:cubicBezTo>
                  <a:cubicBezTo>
                    <a:pt x="1294" y="4819"/>
                    <a:pt x="1300" y="4732"/>
                    <a:pt x="1300" y="4645"/>
                  </a:cubicBezTo>
                  <a:cubicBezTo>
                    <a:pt x="1316" y="4607"/>
                    <a:pt x="1316" y="4569"/>
                    <a:pt x="1300" y="4531"/>
                  </a:cubicBezTo>
                  <a:lnTo>
                    <a:pt x="1300" y="4471"/>
                  </a:lnTo>
                  <a:cubicBezTo>
                    <a:pt x="1300" y="4406"/>
                    <a:pt x="1294" y="4346"/>
                    <a:pt x="1294" y="4281"/>
                  </a:cubicBezTo>
                  <a:cubicBezTo>
                    <a:pt x="1332" y="4205"/>
                    <a:pt x="1349" y="4124"/>
                    <a:pt x="1354" y="4037"/>
                  </a:cubicBezTo>
                  <a:cubicBezTo>
                    <a:pt x="1528" y="4118"/>
                    <a:pt x="1691" y="4210"/>
                    <a:pt x="1865" y="4303"/>
                  </a:cubicBezTo>
                  <a:cubicBezTo>
                    <a:pt x="1985" y="4363"/>
                    <a:pt x="2104" y="4428"/>
                    <a:pt x="2219" y="4488"/>
                  </a:cubicBezTo>
                  <a:cubicBezTo>
                    <a:pt x="2191" y="4749"/>
                    <a:pt x="2186" y="5010"/>
                    <a:pt x="2202" y="5276"/>
                  </a:cubicBezTo>
                  <a:cubicBezTo>
                    <a:pt x="2219" y="5401"/>
                    <a:pt x="2224" y="5531"/>
                    <a:pt x="2219" y="5662"/>
                  </a:cubicBezTo>
                  <a:cubicBezTo>
                    <a:pt x="2202" y="5819"/>
                    <a:pt x="2191" y="5977"/>
                    <a:pt x="2191" y="6129"/>
                  </a:cubicBezTo>
                  <a:cubicBezTo>
                    <a:pt x="2186" y="6189"/>
                    <a:pt x="2197" y="6249"/>
                    <a:pt x="2224" y="6298"/>
                  </a:cubicBezTo>
                  <a:cubicBezTo>
                    <a:pt x="2251" y="6341"/>
                    <a:pt x="2295" y="6363"/>
                    <a:pt x="2327" y="6401"/>
                  </a:cubicBezTo>
                  <a:cubicBezTo>
                    <a:pt x="2409" y="6510"/>
                    <a:pt x="2507" y="6608"/>
                    <a:pt x="2621" y="6684"/>
                  </a:cubicBezTo>
                  <a:cubicBezTo>
                    <a:pt x="2724" y="6760"/>
                    <a:pt x="2833" y="6820"/>
                    <a:pt x="2952" y="6874"/>
                  </a:cubicBezTo>
                  <a:cubicBezTo>
                    <a:pt x="3088" y="6945"/>
                    <a:pt x="3230" y="6999"/>
                    <a:pt x="3376" y="7048"/>
                  </a:cubicBezTo>
                  <a:cubicBezTo>
                    <a:pt x="3936" y="7255"/>
                    <a:pt x="4534" y="7363"/>
                    <a:pt x="5132" y="7363"/>
                  </a:cubicBezTo>
                  <a:cubicBezTo>
                    <a:pt x="5415" y="7358"/>
                    <a:pt x="5692" y="7287"/>
                    <a:pt x="5975" y="7244"/>
                  </a:cubicBezTo>
                  <a:cubicBezTo>
                    <a:pt x="6121" y="7222"/>
                    <a:pt x="6263" y="7184"/>
                    <a:pt x="6404" y="7135"/>
                  </a:cubicBezTo>
                  <a:cubicBezTo>
                    <a:pt x="6524" y="7086"/>
                    <a:pt x="6654" y="7048"/>
                    <a:pt x="6774" y="6994"/>
                  </a:cubicBezTo>
                  <a:cubicBezTo>
                    <a:pt x="6828" y="6966"/>
                    <a:pt x="6866" y="6918"/>
                    <a:pt x="6926" y="6896"/>
                  </a:cubicBezTo>
                  <a:cubicBezTo>
                    <a:pt x="6997" y="6869"/>
                    <a:pt x="7062" y="6841"/>
                    <a:pt x="7122" y="6803"/>
                  </a:cubicBezTo>
                  <a:cubicBezTo>
                    <a:pt x="7181" y="6771"/>
                    <a:pt x="7241" y="6733"/>
                    <a:pt x="7296" y="6689"/>
                  </a:cubicBezTo>
                  <a:cubicBezTo>
                    <a:pt x="7334" y="6657"/>
                    <a:pt x="7377" y="6629"/>
                    <a:pt x="7421" y="6602"/>
                  </a:cubicBezTo>
                  <a:cubicBezTo>
                    <a:pt x="7475" y="6564"/>
                    <a:pt x="7513" y="6510"/>
                    <a:pt x="7562" y="6466"/>
                  </a:cubicBezTo>
                  <a:cubicBezTo>
                    <a:pt x="7584" y="6450"/>
                    <a:pt x="7600" y="6434"/>
                    <a:pt x="7616" y="6423"/>
                  </a:cubicBezTo>
                  <a:cubicBezTo>
                    <a:pt x="7627" y="6423"/>
                    <a:pt x="7643" y="6417"/>
                    <a:pt x="7649" y="6407"/>
                  </a:cubicBezTo>
                  <a:cubicBezTo>
                    <a:pt x="7709" y="6336"/>
                    <a:pt x="7807" y="6309"/>
                    <a:pt x="7861" y="6222"/>
                  </a:cubicBezTo>
                  <a:cubicBezTo>
                    <a:pt x="7910" y="6129"/>
                    <a:pt x="7937" y="6031"/>
                    <a:pt x="7953" y="5928"/>
                  </a:cubicBezTo>
                  <a:cubicBezTo>
                    <a:pt x="7980" y="5819"/>
                    <a:pt x="7991" y="5705"/>
                    <a:pt x="7991" y="5591"/>
                  </a:cubicBezTo>
                  <a:cubicBezTo>
                    <a:pt x="7991" y="5466"/>
                    <a:pt x="7964" y="5347"/>
                    <a:pt x="7959" y="5227"/>
                  </a:cubicBezTo>
                  <a:cubicBezTo>
                    <a:pt x="7964" y="5015"/>
                    <a:pt x="7953" y="4808"/>
                    <a:pt x="7921" y="4596"/>
                  </a:cubicBezTo>
                  <a:cubicBezTo>
                    <a:pt x="7915" y="4537"/>
                    <a:pt x="7915" y="4477"/>
                    <a:pt x="7915" y="4417"/>
                  </a:cubicBezTo>
                  <a:cubicBezTo>
                    <a:pt x="7910" y="4368"/>
                    <a:pt x="7893" y="4319"/>
                    <a:pt x="7888" y="4265"/>
                  </a:cubicBezTo>
                  <a:cubicBezTo>
                    <a:pt x="7877" y="4205"/>
                    <a:pt x="7872" y="4145"/>
                    <a:pt x="7855" y="4085"/>
                  </a:cubicBezTo>
                  <a:cubicBezTo>
                    <a:pt x="7937" y="4053"/>
                    <a:pt x="8013" y="4015"/>
                    <a:pt x="8089" y="3966"/>
                  </a:cubicBezTo>
                  <a:cubicBezTo>
                    <a:pt x="8176" y="3906"/>
                    <a:pt x="8269" y="3863"/>
                    <a:pt x="8366" y="3808"/>
                  </a:cubicBezTo>
                  <a:cubicBezTo>
                    <a:pt x="8562" y="3700"/>
                    <a:pt x="8747" y="3575"/>
                    <a:pt x="8948" y="3466"/>
                  </a:cubicBezTo>
                  <a:cubicBezTo>
                    <a:pt x="9040" y="3411"/>
                    <a:pt x="9133" y="3357"/>
                    <a:pt x="9220" y="3292"/>
                  </a:cubicBezTo>
                  <a:cubicBezTo>
                    <a:pt x="9307" y="3221"/>
                    <a:pt x="9410" y="3172"/>
                    <a:pt x="9502" y="3112"/>
                  </a:cubicBezTo>
                  <a:cubicBezTo>
                    <a:pt x="9595" y="3047"/>
                    <a:pt x="9731" y="2993"/>
                    <a:pt x="9818" y="2906"/>
                  </a:cubicBezTo>
                  <a:cubicBezTo>
                    <a:pt x="9856" y="2890"/>
                    <a:pt x="9888" y="2857"/>
                    <a:pt x="9899" y="2813"/>
                  </a:cubicBezTo>
                  <a:cubicBezTo>
                    <a:pt x="9926" y="2629"/>
                    <a:pt x="9981" y="2449"/>
                    <a:pt x="10024" y="2264"/>
                  </a:cubicBezTo>
                  <a:cubicBezTo>
                    <a:pt x="10051" y="2161"/>
                    <a:pt x="10068" y="2052"/>
                    <a:pt x="10095" y="1949"/>
                  </a:cubicBezTo>
                  <a:cubicBezTo>
                    <a:pt x="10111" y="1884"/>
                    <a:pt x="10149" y="1824"/>
                    <a:pt x="10133" y="1748"/>
                  </a:cubicBezTo>
                  <a:lnTo>
                    <a:pt x="10133" y="1748"/>
                  </a:lnTo>
                  <a:lnTo>
                    <a:pt x="10138" y="1754"/>
                  </a:lnTo>
                  <a:cubicBezTo>
                    <a:pt x="10095" y="1574"/>
                    <a:pt x="9796" y="1542"/>
                    <a:pt x="9655" y="1487"/>
                  </a:cubicBezTo>
                  <a:cubicBezTo>
                    <a:pt x="9557" y="1449"/>
                    <a:pt x="9464" y="1406"/>
                    <a:pt x="9367" y="1373"/>
                  </a:cubicBezTo>
                  <a:cubicBezTo>
                    <a:pt x="9269" y="1335"/>
                    <a:pt x="9176" y="1286"/>
                    <a:pt x="9073" y="1253"/>
                  </a:cubicBezTo>
                  <a:cubicBezTo>
                    <a:pt x="8731" y="1156"/>
                    <a:pt x="8394" y="1020"/>
                    <a:pt x="8062" y="889"/>
                  </a:cubicBezTo>
                  <a:cubicBezTo>
                    <a:pt x="7665" y="737"/>
                    <a:pt x="7247" y="634"/>
                    <a:pt x="6855" y="482"/>
                  </a:cubicBezTo>
                  <a:cubicBezTo>
                    <a:pt x="6757" y="443"/>
                    <a:pt x="6660" y="405"/>
                    <a:pt x="6556" y="373"/>
                  </a:cubicBezTo>
                  <a:cubicBezTo>
                    <a:pt x="6458" y="335"/>
                    <a:pt x="6371" y="313"/>
                    <a:pt x="6279" y="275"/>
                  </a:cubicBezTo>
                  <a:cubicBezTo>
                    <a:pt x="6105" y="199"/>
                    <a:pt x="5931" y="134"/>
                    <a:pt x="5746" y="85"/>
                  </a:cubicBezTo>
                  <a:cubicBezTo>
                    <a:pt x="5648" y="58"/>
                    <a:pt x="5545" y="41"/>
                    <a:pt x="5447" y="14"/>
                  </a:cubicBezTo>
                  <a:cubicBezTo>
                    <a:pt x="5413" y="5"/>
                    <a:pt x="5379" y="1"/>
                    <a:pt x="534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4612700" y="4026225"/>
              <a:ext cx="8850" cy="10900"/>
            </a:xfrm>
            <a:custGeom>
              <a:rect b="b" l="l" r="r" t="t"/>
              <a:pathLst>
                <a:path extrusionOk="0" h="436" w="354">
                  <a:moveTo>
                    <a:pt x="280" y="0"/>
                  </a:moveTo>
                  <a:cubicBezTo>
                    <a:pt x="207" y="0"/>
                    <a:pt x="149" y="78"/>
                    <a:pt x="109" y="138"/>
                  </a:cubicBezTo>
                  <a:cubicBezTo>
                    <a:pt x="71" y="209"/>
                    <a:pt x="1" y="323"/>
                    <a:pt x="44" y="399"/>
                  </a:cubicBezTo>
                  <a:cubicBezTo>
                    <a:pt x="55" y="424"/>
                    <a:pt x="78" y="436"/>
                    <a:pt x="102" y="436"/>
                  </a:cubicBezTo>
                  <a:cubicBezTo>
                    <a:pt x="126" y="436"/>
                    <a:pt x="150" y="424"/>
                    <a:pt x="164" y="399"/>
                  </a:cubicBezTo>
                  <a:cubicBezTo>
                    <a:pt x="185" y="367"/>
                    <a:pt x="180" y="334"/>
                    <a:pt x="191" y="301"/>
                  </a:cubicBezTo>
                  <a:cubicBezTo>
                    <a:pt x="207" y="258"/>
                    <a:pt x="223" y="220"/>
                    <a:pt x="245" y="182"/>
                  </a:cubicBezTo>
                  <a:cubicBezTo>
                    <a:pt x="256" y="165"/>
                    <a:pt x="283" y="117"/>
                    <a:pt x="300" y="111"/>
                  </a:cubicBezTo>
                  <a:cubicBezTo>
                    <a:pt x="343" y="95"/>
                    <a:pt x="354" y="19"/>
                    <a:pt x="300" y="8"/>
                  </a:cubicBezTo>
                  <a:lnTo>
                    <a:pt x="300" y="2"/>
                  </a:lnTo>
                  <a:cubicBezTo>
                    <a:pt x="293" y="1"/>
                    <a:pt x="286" y="0"/>
                    <a:pt x="280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4616925" y="4030725"/>
              <a:ext cx="8375" cy="12825"/>
            </a:xfrm>
            <a:custGeom>
              <a:rect b="b" l="l" r="r" t="t"/>
              <a:pathLst>
                <a:path extrusionOk="0" h="513" w="335">
                  <a:moveTo>
                    <a:pt x="255" y="1"/>
                  </a:moveTo>
                  <a:cubicBezTo>
                    <a:pt x="241" y="1"/>
                    <a:pt x="228" y="6"/>
                    <a:pt x="218" y="18"/>
                  </a:cubicBezTo>
                  <a:cubicBezTo>
                    <a:pt x="152" y="89"/>
                    <a:pt x="103" y="165"/>
                    <a:pt x="71" y="252"/>
                  </a:cubicBezTo>
                  <a:cubicBezTo>
                    <a:pt x="33" y="328"/>
                    <a:pt x="0" y="404"/>
                    <a:pt x="44" y="486"/>
                  </a:cubicBezTo>
                  <a:cubicBezTo>
                    <a:pt x="58" y="504"/>
                    <a:pt x="78" y="513"/>
                    <a:pt x="97" y="513"/>
                  </a:cubicBezTo>
                  <a:cubicBezTo>
                    <a:pt x="129" y="513"/>
                    <a:pt x="160" y="490"/>
                    <a:pt x="163" y="453"/>
                  </a:cubicBezTo>
                  <a:cubicBezTo>
                    <a:pt x="185" y="322"/>
                    <a:pt x="234" y="197"/>
                    <a:pt x="310" y="89"/>
                  </a:cubicBezTo>
                  <a:cubicBezTo>
                    <a:pt x="334" y="48"/>
                    <a:pt x="294" y="1"/>
                    <a:pt x="25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4619225" y="4039300"/>
              <a:ext cx="7700" cy="8525"/>
            </a:xfrm>
            <a:custGeom>
              <a:rect b="b" l="l" r="r" t="t"/>
              <a:pathLst>
                <a:path extrusionOk="0" h="341" w="308">
                  <a:moveTo>
                    <a:pt x="263" y="0"/>
                  </a:moveTo>
                  <a:cubicBezTo>
                    <a:pt x="243" y="0"/>
                    <a:pt x="223" y="11"/>
                    <a:pt x="218" y="34"/>
                  </a:cubicBezTo>
                  <a:cubicBezTo>
                    <a:pt x="196" y="99"/>
                    <a:pt x="0" y="268"/>
                    <a:pt x="120" y="333"/>
                  </a:cubicBezTo>
                  <a:cubicBezTo>
                    <a:pt x="127" y="338"/>
                    <a:pt x="136" y="340"/>
                    <a:pt x="144" y="340"/>
                  </a:cubicBezTo>
                  <a:cubicBezTo>
                    <a:pt x="155" y="340"/>
                    <a:pt x="165" y="336"/>
                    <a:pt x="174" y="327"/>
                  </a:cubicBezTo>
                  <a:cubicBezTo>
                    <a:pt x="185" y="311"/>
                    <a:pt x="202" y="289"/>
                    <a:pt x="207" y="268"/>
                  </a:cubicBezTo>
                  <a:cubicBezTo>
                    <a:pt x="223" y="246"/>
                    <a:pt x="240" y="224"/>
                    <a:pt x="251" y="202"/>
                  </a:cubicBezTo>
                  <a:cubicBezTo>
                    <a:pt x="278" y="153"/>
                    <a:pt x="294" y="99"/>
                    <a:pt x="305" y="45"/>
                  </a:cubicBezTo>
                  <a:cubicBezTo>
                    <a:pt x="308" y="15"/>
                    <a:pt x="285" y="0"/>
                    <a:pt x="263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4626300" y="4043100"/>
              <a:ext cx="4225" cy="7350"/>
            </a:xfrm>
            <a:custGeom>
              <a:rect b="b" l="l" r="r" t="t"/>
              <a:pathLst>
                <a:path extrusionOk="0" h="294" w="169">
                  <a:moveTo>
                    <a:pt x="91" y="1"/>
                  </a:moveTo>
                  <a:cubicBezTo>
                    <a:pt x="73" y="1"/>
                    <a:pt x="61" y="20"/>
                    <a:pt x="65" y="39"/>
                  </a:cubicBezTo>
                  <a:cubicBezTo>
                    <a:pt x="60" y="56"/>
                    <a:pt x="55" y="72"/>
                    <a:pt x="55" y="88"/>
                  </a:cubicBezTo>
                  <a:cubicBezTo>
                    <a:pt x="49" y="110"/>
                    <a:pt x="38" y="132"/>
                    <a:pt x="27" y="154"/>
                  </a:cubicBezTo>
                  <a:cubicBezTo>
                    <a:pt x="11" y="197"/>
                    <a:pt x="0" y="257"/>
                    <a:pt x="49" y="290"/>
                  </a:cubicBezTo>
                  <a:cubicBezTo>
                    <a:pt x="55" y="292"/>
                    <a:pt x="60" y="294"/>
                    <a:pt x="65" y="294"/>
                  </a:cubicBezTo>
                  <a:cubicBezTo>
                    <a:pt x="71" y="294"/>
                    <a:pt x="76" y="292"/>
                    <a:pt x="82" y="290"/>
                  </a:cubicBezTo>
                  <a:cubicBezTo>
                    <a:pt x="90" y="286"/>
                    <a:pt x="101" y="273"/>
                    <a:pt x="102" y="273"/>
                  </a:cubicBezTo>
                  <a:lnTo>
                    <a:pt x="102" y="273"/>
                  </a:lnTo>
                  <a:cubicBezTo>
                    <a:pt x="102" y="273"/>
                    <a:pt x="101" y="274"/>
                    <a:pt x="98" y="279"/>
                  </a:cubicBezTo>
                  <a:cubicBezTo>
                    <a:pt x="114" y="268"/>
                    <a:pt x="125" y="251"/>
                    <a:pt x="131" y="235"/>
                  </a:cubicBezTo>
                  <a:cubicBezTo>
                    <a:pt x="147" y="203"/>
                    <a:pt x="158" y="170"/>
                    <a:pt x="163" y="137"/>
                  </a:cubicBezTo>
                  <a:cubicBezTo>
                    <a:pt x="169" y="105"/>
                    <a:pt x="169" y="72"/>
                    <a:pt x="152" y="39"/>
                  </a:cubicBezTo>
                  <a:lnTo>
                    <a:pt x="152" y="39"/>
                  </a:lnTo>
                  <a:lnTo>
                    <a:pt x="158" y="45"/>
                  </a:lnTo>
                  <a:cubicBezTo>
                    <a:pt x="152" y="29"/>
                    <a:pt x="136" y="18"/>
                    <a:pt x="125" y="12"/>
                  </a:cubicBezTo>
                  <a:lnTo>
                    <a:pt x="109" y="7"/>
                  </a:lnTo>
                  <a:lnTo>
                    <a:pt x="98" y="1"/>
                  </a:lnTo>
                  <a:cubicBezTo>
                    <a:pt x="96" y="1"/>
                    <a:pt x="93" y="1"/>
                    <a:pt x="91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4654700" y="4046900"/>
              <a:ext cx="4375" cy="7975"/>
            </a:xfrm>
            <a:custGeom>
              <a:rect b="b" l="l" r="r" t="t"/>
              <a:pathLst>
                <a:path extrusionOk="0" h="319" w="175">
                  <a:moveTo>
                    <a:pt x="112" y="0"/>
                  </a:moveTo>
                  <a:cubicBezTo>
                    <a:pt x="80" y="0"/>
                    <a:pt x="49" y="21"/>
                    <a:pt x="49" y="61"/>
                  </a:cubicBezTo>
                  <a:cubicBezTo>
                    <a:pt x="55" y="99"/>
                    <a:pt x="44" y="132"/>
                    <a:pt x="27" y="165"/>
                  </a:cubicBezTo>
                  <a:cubicBezTo>
                    <a:pt x="6" y="197"/>
                    <a:pt x="0" y="235"/>
                    <a:pt x="6" y="273"/>
                  </a:cubicBezTo>
                  <a:cubicBezTo>
                    <a:pt x="14" y="303"/>
                    <a:pt x="38" y="318"/>
                    <a:pt x="63" y="318"/>
                  </a:cubicBezTo>
                  <a:cubicBezTo>
                    <a:pt x="87" y="318"/>
                    <a:pt x="112" y="303"/>
                    <a:pt x="120" y="273"/>
                  </a:cubicBezTo>
                  <a:cubicBezTo>
                    <a:pt x="131" y="241"/>
                    <a:pt x="142" y="214"/>
                    <a:pt x="158" y="186"/>
                  </a:cubicBezTo>
                  <a:cubicBezTo>
                    <a:pt x="169" y="148"/>
                    <a:pt x="174" y="105"/>
                    <a:pt x="174" y="61"/>
                  </a:cubicBezTo>
                  <a:cubicBezTo>
                    <a:pt x="174" y="21"/>
                    <a:pt x="143" y="0"/>
                    <a:pt x="112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4659725" y="4046650"/>
              <a:ext cx="4775" cy="9825"/>
            </a:xfrm>
            <a:custGeom>
              <a:rect b="b" l="l" r="r" t="t"/>
              <a:pathLst>
                <a:path extrusionOk="0" h="393" w="191">
                  <a:moveTo>
                    <a:pt x="120" y="1"/>
                  </a:moveTo>
                  <a:cubicBezTo>
                    <a:pt x="87" y="1"/>
                    <a:pt x="60" y="33"/>
                    <a:pt x="76" y="66"/>
                  </a:cubicBezTo>
                  <a:cubicBezTo>
                    <a:pt x="55" y="104"/>
                    <a:pt x="33" y="142"/>
                    <a:pt x="17" y="180"/>
                  </a:cubicBezTo>
                  <a:cubicBezTo>
                    <a:pt x="0" y="235"/>
                    <a:pt x="0" y="289"/>
                    <a:pt x="11" y="343"/>
                  </a:cubicBezTo>
                  <a:cubicBezTo>
                    <a:pt x="19" y="376"/>
                    <a:pt x="45" y="392"/>
                    <a:pt x="71" y="392"/>
                  </a:cubicBezTo>
                  <a:cubicBezTo>
                    <a:pt x="97" y="392"/>
                    <a:pt x="123" y="376"/>
                    <a:pt x="131" y="343"/>
                  </a:cubicBezTo>
                  <a:cubicBezTo>
                    <a:pt x="136" y="294"/>
                    <a:pt x="147" y="240"/>
                    <a:pt x="158" y="191"/>
                  </a:cubicBezTo>
                  <a:cubicBezTo>
                    <a:pt x="180" y="148"/>
                    <a:pt x="191" y="104"/>
                    <a:pt x="191" y="55"/>
                  </a:cubicBezTo>
                  <a:cubicBezTo>
                    <a:pt x="191" y="28"/>
                    <a:pt x="169" y="1"/>
                    <a:pt x="14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4665575" y="4048275"/>
              <a:ext cx="5725" cy="8875"/>
            </a:xfrm>
            <a:custGeom>
              <a:rect b="b" l="l" r="r" t="t"/>
              <a:pathLst>
                <a:path extrusionOk="0" h="355" w="229">
                  <a:moveTo>
                    <a:pt x="158" y="0"/>
                  </a:moveTo>
                  <a:cubicBezTo>
                    <a:pt x="131" y="0"/>
                    <a:pt x="106" y="18"/>
                    <a:pt x="109" y="55"/>
                  </a:cubicBezTo>
                  <a:cubicBezTo>
                    <a:pt x="109" y="93"/>
                    <a:pt x="60" y="137"/>
                    <a:pt x="38" y="175"/>
                  </a:cubicBezTo>
                  <a:cubicBezTo>
                    <a:pt x="11" y="208"/>
                    <a:pt x="0" y="251"/>
                    <a:pt x="6" y="295"/>
                  </a:cubicBezTo>
                  <a:cubicBezTo>
                    <a:pt x="9" y="333"/>
                    <a:pt x="39" y="354"/>
                    <a:pt x="70" y="354"/>
                  </a:cubicBezTo>
                  <a:cubicBezTo>
                    <a:pt x="96" y="354"/>
                    <a:pt x="121" y="340"/>
                    <a:pt x="131" y="311"/>
                  </a:cubicBezTo>
                  <a:cubicBezTo>
                    <a:pt x="152" y="224"/>
                    <a:pt x="228" y="148"/>
                    <a:pt x="218" y="55"/>
                  </a:cubicBezTo>
                  <a:lnTo>
                    <a:pt x="223" y="55"/>
                  </a:lnTo>
                  <a:cubicBezTo>
                    <a:pt x="217" y="19"/>
                    <a:pt x="187" y="0"/>
                    <a:pt x="158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4673575" y="4050275"/>
              <a:ext cx="4250" cy="8200"/>
            </a:xfrm>
            <a:custGeom>
              <a:rect b="b" l="l" r="r" t="t"/>
              <a:pathLst>
                <a:path extrusionOk="0" h="328" w="170">
                  <a:moveTo>
                    <a:pt x="112" y="1"/>
                  </a:moveTo>
                  <a:cubicBezTo>
                    <a:pt x="108" y="1"/>
                    <a:pt x="103" y="1"/>
                    <a:pt x="99" y="3"/>
                  </a:cubicBezTo>
                  <a:cubicBezTo>
                    <a:pt x="66" y="13"/>
                    <a:pt x="50" y="24"/>
                    <a:pt x="39" y="62"/>
                  </a:cubicBezTo>
                  <a:cubicBezTo>
                    <a:pt x="33" y="68"/>
                    <a:pt x="39" y="73"/>
                    <a:pt x="44" y="79"/>
                  </a:cubicBezTo>
                  <a:cubicBezTo>
                    <a:pt x="12" y="138"/>
                    <a:pt x="1" y="209"/>
                    <a:pt x="6" y="274"/>
                  </a:cubicBezTo>
                  <a:cubicBezTo>
                    <a:pt x="11" y="311"/>
                    <a:pt x="39" y="327"/>
                    <a:pt x="69" y="327"/>
                  </a:cubicBezTo>
                  <a:cubicBezTo>
                    <a:pt x="100" y="327"/>
                    <a:pt x="134" y="308"/>
                    <a:pt x="142" y="274"/>
                  </a:cubicBezTo>
                  <a:cubicBezTo>
                    <a:pt x="153" y="242"/>
                    <a:pt x="158" y="204"/>
                    <a:pt x="164" y="171"/>
                  </a:cubicBezTo>
                  <a:cubicBezTo>
                    <a:pt x="169" y="133"/>
                    <a:pt x="148" y="95"/>
                    <a:pt x="158" y="57"/>
                  </a:cubicBezTo>
                  <a:cubicBezTo>
                    <a:pt x="163" y="33"/>
                    <a:pt x="143" y="1"/>
                    <a:pt x="112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4607800" y="3987150"/>
              <a:ext cx="4375" cy="9325"/>
            </a:xfrm>
            <a:custGeom>
              <a:rect b="b" l="l" r="r" t="t"/>
              <a:pathLst>
                <a:path extrusionOk="0" h="373" w="175">
                  <a:moveTo>
                    <a:pt x="45" y="1"/>
                  </a:moveTo>
                  <a:cubicBezTo>
                    <a:pt x="23" y="1"/>
                    <a:pt x="1" y="16"/>
                    <a:pt x="1" y="43"/>
                  </a:cubicBezTo>
                  <a:cubicBezTo>
                    <a:pt x="1" y="103"/>
                    <a:pt x="28" y="163"/>
                    <a:pt x="28" y="223"/>
                  </a:cubicBezTo>
                  <a:cubicBezTo>
                    <a:pt x="28" y="266"/>
                    <a:pt x="44" y="310"/>
                    <a:pt x="72" y="348"/>
                  </a:cubicBezTo>
                  <a:cubicBezTo>
                    <a:pt x="82" y="365"/>
                    <a:pt x="99" y="373"/>
                    <a:pt x="117" y="373"/>
                  </a:cubicBezTo>
                  <a:cubicBezTo>
                    <a:pt x="144" y="373"/>
                    <a:pt x="172" y="354"/>
                    <a:pt x="175" y="321"/>
                  </a:cubicBezTo>
                  <a:cubicBezTo>
                    <a:pt x="175" y="299"/>
                    <a:pt x="169" y="277"/>
                    <a:pt x="159" y="261"/>
                  </a:cubicBezTo>
                  <a:cubicBezTo>
                    <a:pt x="153" y="239"/>
                    <a:pt x="148" y="217"/>
                    <a:pt x="148" y="196"/>
                  </a:cubicBezTo>
                  <a:cubicBezTo>
                    <a:pt x="131" y="141"/>
                    <a:pt x="110" y="87"/>
                    <a:pt x="88" y="33"/>
                  </a:cubicBezTo>
                  <a:cubicBezTo>
                    <a:pt x="81" y="11"/>
                    <a:pt x="63" y="1"/>
                    <a:pt x="4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36"/>
            <p:cNvSpPr/>
            <p:nvPr/>
          </p:nvSpPr>
          <p:spPr>
            <a:xfrm>
              <a:off x="4619625" y="3997475"/>
              <a:ext cx="175" cy="425"/>
            </a:xfrm>
            <a:custGeom>
              <a:rect b="b" l="l" r="r" t="t"/>
              <a:pathLst>
                <a:path extrusionOk="0" h="17" w="7">
                  <a:moveTo>
                    <a:pt x="1" y="0"/>
                  </a:moveTo>
                  <a:cubicBezTo>
                    <a:pt x="6" y="1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36"/>
            <p:cNvSpPr/>
            <p:nvPr/>
          </p:nvSpPr>
          <p:spPr>
            <a:xfrm>
              <a:off x="4615825" y="3988350"/>
              <a:ext cx="4100" cy="11100"/>
            </a:xfrm>
            <a:custGeom>
              <a:rect b="b" l="l" r="r" t="t"/>
              <a:pathLst>
                <a:path extrusionOk="0" h="444" w="164">
                  <a:moveTo>
                    <a:pt x="49" y="0"/>
                  </a:moveTo>
                  <a:cubicBezTo>
                    <a:pt x="6" y="0"/>
                    <a:pt x="2" y="56"/>
                    <a:pt x="28" y="77"/>
                  </a:cubicBezTo>
                  <a:cubicBezTo>
                    <a:pt x="22" y="110"/>
                    <a:pt x="22" y="142"/>
                    <a:pt x="11" y="169"/>
                  </a:cubicBezTo>
                  <a:cubicBezTo>
                    <a:pt x="6" y="213"/>
                    <a:pt x="1" y="262"/>
                    <a:pt x="6" y="305"/>
                  </a:cubicBezTo>
                  <a:cubicBezTo>
                    <a:pt x="6" y="357"/>
                    <a:pt x="41" y="444"/>
                    <a:pt x="96" y="444"/>
                  </a:cubicBezTo>
                  <a:cubicBezTo>
                    <a:pt x="110" y="444"/>
                    <a:pt x="125" y="438"/>
                    <a:pt x="142" y="425"/>
                  </a:cubicBezTo>
                  <a:cubicBezTo>
                    <a:pt x="158" y="419"/>
                    <a:pt x="164" y="398"/>
                    <a:pt x="164" y="381"/>
                  </a:cubicBezTo>
                  <a:lnTo>
                    <a:pt x="158" y="381"/>
                  </a:lnTo>
                  <a:lnTo>
                    <a:pt x="158" y="365"/>
                  </a:lnTo>
                  <a:lnTo>
                    <a:pt x="158" y="360"/>
                  </a:lnTo>
                  <a:cubicBezTo>
                    <a:pt x="153" y="349"/>
                    <a:pt x="142" y="332"/>
                    <a:pt x="142" y="322"/>
                  </a:cubicBezTo>
                  <a:cubicBezTo>
                    <a:pt x="131" y="289"/>
                    <a:pt x="131" y="262"/>
                    <a:pt x="131" y="229"/>
                  </a:cubicBezTo>
                  <a:cubicBezTo>
                    <a:pt x="142" y="164"/>
                    <a:pt x="136" y="99"/>
                    <a:pt x="115" y="33"/>
                  </a:cubicBezTo>
                  <a:cubicBezTo>
                    <a:pt x="109" y="12"/>
                    <a:pt x="93" y="1"/>
                    <a:pt x="71" y="1"/>
                  </a:cubicBezTo>
                  <a:lnTo>
                    <a:pt x="55" y="1"/>
                  </a:lnTo>
                  <a:cubicBezTo>
                    <a:pt x="53" y="1"/>
                    <a:pt x="51" y="0"/>
                    <a:pt x="49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36"/>
            <p:cNvSpPr/>
            <p:nvPr/>
          </p:nvSpPr>
          <p:spPr>
            <a:xfrm>
              <a:off x="4620900" y="3991775"/>
              <a:ext cx="5550" cy="9175"/>
            </a:xfrm>
            <a:custGeom>
              <a:rect b="b" l="l" r="r" t="t"/>
              <a:pathLst>
                <a:path extrusionOk="0" h="367" w="222">
                  <a:moveTo>
                    <a:pt x="76" y="0"/>
                  </a:moveTo>
                  <a:cubicBezTo>
                    <a:pt x="65" y="0"/>
                    <a:pt x="54" y="2"/>
                    <a:pt x="42" y="5"/>
                  </a:cubicBezTo>
                  <a:cubicBezTo>
                    <a:pt x="0" y="16"/>
                    <a:pt x="4" y="87"/>
                    <a:pt x="48" y="87"/>
                  </a:cubicBezTo>
                  <a:cubicBezTo>
                    <a:pt x="50" y="87"/>
                    <a:pt x="51" y="87"/>
                    <a:pt x="53" y="87"/>
                  </a:cubicBezTo>
                  <a:cubicBezTo>
                    <a:pt x="64" y="87"/>
                    <a:pt x="68" y="84"/>
                    <a:pt x="70" y="84"/>
                  </a:cubicBezTo>
                  <a:cubicBezTo>
                    <a:pt x="72" y="84"/>
                    <a:pt x="73" y="85"/>
                    <a:pt x="75" y="87"/>
                  </a:cubicBezTo>
                  <a:cubicBezTo>
                    <a:pt x="80" y="92"/>
                    <a:pt x="80" y="98"/>
                    <a:pt x="80" y="103"/>
                  </a:cubicBezTo>
                  <a:cubicBezTo>
                    <a:pt x="91" y="130"/>
                    <a:pt x="91" y="157"/>
                    <a:pt x="91" y="185"/>
                  </a:cubicBezTo>
                  <a:cubicBezTo>
                    <a:pt x="80" y="239"/>
                    <a:pt x="86" y="293"/>
                    <a:pt x="107" y="342"/>
                  </a:cubicBezTo>
                  <a:cubicBezTo>
                    <a:pt x="116" y="358"/>
                    <a:pt x="131" y="367"/>
                    <a:pt x="145" y="367"/>
                  </a:cubicBezTo>
                  <a:cubicBezTo>
                    <a:pt x="160" y="367"/>
                    <a:pt x="175" y="358"/>
                    <a:pt x="184" y="342"/>
                  </a:cubicBezTo>
                  <a:cubicBezTo>
                    <a:pt x="216" y="271"/>
                    <a:pt x="222" y="190"/>
                    <a:pt x="200" y="119"/>
                  </a:cubicBezTo>
                  <a:cubicBezTo>
                    <a:pt x="195" y="50"/>
                    <a:pt x="140" y="0"/>
                    <a:pt x="76" y="0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36"/>
            <p:cNvSpPr/>
            <p:nvPr/>
          </p:nvSpPr>
          <p:spPr>
            <a:xfrm>
              <a:off x="4627525" y="3996025"/>
              <a:ext cx="4775" cy="7300"/>
            </a:xfrm>
            <a:custGeom>
              <a:rect b="b" l="l" r="r" t="t"/>
              <a:pathLst>
                <a:path extrusionOk="0" h="292" w="191">
                  <a:moveTo>
                    <a:pt x="86" y="1"/>
                  </a:moveTo>
                  <a:cubicBezTo>
                    <a:pt x="74" y="1"/>
                    <a:pt x="61" y="3"/>
                    <a:pt x="49" y="9"/>
                  </a:cubicBezTo>
                  <a:cubicBezTo>
                    <a:pt x="0" y="20"/>
                    <a:pt x="0" y="96"/>
                    <a:pt x="49" y="107"/>
                  </a:cubicBezTo>
                  <a:cubicBezTo>
                    <a:pt x="49" y="118"/>
                    <a:pt x="49" y="129"/>
                    <a:pt x="49" y="140"/>
                  </a:cubicBezTo>
                  <a:cubicBezTo>
                    <a:pt x="60" y="178"/>
                    <a:pt x="71" y="221"/>
                    <a:pt x="87" y="259"/>
                  </a:cubicBezTo>
                  <a:cubicBezTo>
                    <a:pt x="95" y="281"/>
                    <a:pt x="116" y="292"/>
                    <a:pt x="136" y="292"/>
                  </a:cubicBezTo>
                  <a:cubicBezTo>
                    <a:pt x="156" y="292"/>
                    <a:pt x="177" y="281"/>
                    <a:pt x="185" y="259"/>
                  </a:cubicBezTo>
                  <a:cubicBezTo>
                    <a:pt x="190" y="221"/>
                    <a:pt x="190" y="188"/>
                    <a:pt x="185" y="156"/>
                  </a:cubicBezTo>
                  <a:lnTo>
                    <a:pt x="179" y="156"/>
                  </a:lnTo>
                  <a:cubicBezTo>
                    <a:pt x="174" y="134"/>
                    <a:pt x="169" y="107"/>
                    <a:pt x="169" y="85"/>
                  </a:cubicBezTo>
                  <a:cubicBezTo>
                    <a:pt x="169" y="38"/>
                    <a:pt x="131" y="1"/>
                    <a:pt x="8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36"/>
            <p:cNvSpPr/>
            <p:nvPr/>
          </p:nvSpPr>
          <p:spPr>
            <a:xfrm>
              <a:off x="4673000" y="4007500"/>
              <a:ext cx="3725" cy="7275"/>
            </a:xfrm>
            <a:custGeom>
              <a:rect b="b" l="l" r="r" t="t"/>
              <a:pathLst>
                <a:path extrusionOk="0" h="291" w="149">
                  <a:moveTo>
                    <a:pt x="65" y="1"/>
                  </a:moveTo>
                  <a:cubicBezTo>
                    <a:pt x="30" y="1"/>
                    <a:pt x="1" y="36"/>
                    <a:pt x="18" y="72"/>
                  </a:cubicBezTo>
                  <a:cubicBezTo>
                    <a:pt x="35" y="88"/>
                    <a:pt x="18" y="132"/>
                    <a:pt x="18" y="148"/>
                  </a:cubicBezTo>
                  <a:cubicBezTo>
                    <a:pt x="7" y="181"/>
                    <a:pt x="7" y="219"/>
                    <a:pt x="18" y="251"/>
                  </a:cubicBezTo>
                  <a:cubicBezTo>
                    <a:pt x="28" y="278"/>
                    <a:pt x="52" y="291"/>
                    <a:pt x="76" y="291"/>
                  </a:cubicBezTo>
                  <a:cubicBezTo>
                    <a:pt x="105" y="291"/>
                    <a:pt x="135" y="271"/>
                    <a:pt x="138" y="235"/>
                  </a:cubicBezTo>
                  <a:cubicBezTo>
                    <a:pt x="143" y="159"/>
                    <a:pt x="149" y="61"/>
                    <a:pt x="89" y="1"/>
                  </a:cubicBezTo>
                  <a:lnTo>
                    <a:pt x="89" y="7"/>
                  </a:lnTo>
                  <a:cubicBezTo>
                    <a:pt x="81" y="3"/>
                    <a:pt x="73" y="1"/>
                    <a:pt x="65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4677650" y="4006625"/>
              <a:ext cx="3700" cy="5875"/>
            </a:xfrm>
            <a:custGeom>
              <a:rect b="b" l="l" r="r" t="t"/>
              <a:pathLst>
                <a:path extrusionOk="0" h="235" w="148">
                  <a:moveTo>
                    <a:pt x="76" y="1"/>
                  </a:moveTo>
                  <a:cubicBezTo>
                    <a:pt x="47" y="1"/>
                    <a:pt x="17" y="20"/>
                    <a:pt x="12" y="58"/>
                  </a:cubicBezTo>
                  <a:cubicBezTo>
                    <a:pt x="1" y="112"/>
                    <a:pt x="23" y="178"/>
                    <a:pt x="61" y="221"/>
                  </a:cubicBezTo>
                  <a:cubicBezTo>
                    <a:pt x="72" y="230"/>
                    <a:pt x="84" y="234"/>
                    <a:pt x="97" y="234"/>
                  </a:cubicBezTo>
                  <a:cubicBezTo>
                    <a:pt x="121" y="234"/>
                    <a:pt x="144" y="217"/>
                    <a:pt x="148" y="188"/>
                  </a:cubicBezTo>
                  <a:cubicBezTo>
                    <a:pt x="148" y="167"/>
                    <a:pt x="148" y="145"/>
                    <a:pt x="142" y="123"/>
                  </a:cubicBezTo>
                  <a:lnTo>
                    <a:pt x="137" y="123"/>
                  </a:lnTo>
                  <a:lnTo>
                    <a:pt x="137" y="58"/>
                  </a:lnTo>
                  <a:cubicBezTo>
                    <a:pt x="134" y="20"/>
                    <a:pt x="106" y="1"/>
                    <a:pt x="76" y="1"/>
                  </a:cubicBezTo>
                  <a:close/>
                </a:path>
              </a:pathLst>
            </a:custGeom>
            <a:solidFill>
              <a:srgbClr val="61C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9" name="Google Shape;919;p36"/>
          <p:cNvGrpSpPr/>
          <p:nvPr/>
        </p:nvGrpSpPr>
        <p:grpSpPr>
          <a:xfrm rot="1225132">
            <a:off x="8006541" y="529831"/>
            <a:ext cx="378727" cy="568117"/>
            <a:chOff x="4250675" y="3274575"/>
            <a:chExt cx="109425" cy="165225"/>
          </a:xfrm>
        </p:grpSpPr>
        <p:sp>
          <p:nvSpPr>
            <p:cNvPr id="920" name="Google Shape;920;p36"/>
            <p:cNvSpPr/>
            <p:nvPr/>
          </p:nvSpPr>
          <p:spPr>
            <a:xfrm>
              <a:off x="4250675" y="3274575"/>
              <a:ext cx="109425" cy="165225"/>
            </a:xfrm>
            <a:custGeom>
              <a:rect b="b" l="l" r="r" t="t"/>
              <a:pathLst>
                <a:path extrusionOk="0" h="6609" w="4377">
                  <a:moveTo>
                    <a:pt x="2072" y="128"/>
                  </a:moveTo>
                  <a:cubicBezTo>
                    <a:pt x="2169" y="139"/>
                    <a:pt x="2267" y="150"/>
                    <a:pt x="2360" y="172"/>
                  </a:cubicBezTo>
                  <a:cubicBezTo>
                    <a:pt x="2420" y="188"/>
                    <a:pt x="2479" y="210"/>
                    <a:pt x="2534" y="248"/>
                  </a:cubicBezTo>
                  <a:cubicBezTo>
                    <a:pt x="2583" y="291"/>
                    <a:pt x="2615" y="351"/>
                    <a:pt x="2626" y="422"/>
                  </a:cubicBezTo>
                  <a:cubicBezTo>
                    <a:pt x="2648" y="476"/>
                    <a:pt x="2637" y="536"/>
                    <a:pt x="2593" y="579"/>
                  </a:cubicBezTo>
                  <a:cubicBezTo>
                    <a:pt x="2555" y="617"/>
                    <a:pt x="2501" y="634"/>
                    <a:pt x="2468" y="677"/>
                  </a:cubicBezTo>
                  <a:cubicBezTo>
                    <a:pt x="2398" y="791"/>
                    <a:pt x="2425" y="965"/>
                    <a:pt x="2425" y="1096"/>
                  </a:cubicBezTo>
                  <a:cubicBezTo>
                    <a:pt x="2425" y="1166"/>
                    <a:pt x="2409" y="1237"/>
                    <a:pt x="2409" y="1308"/>
                  </a:cubicBezTo>
                  <a:cubicBezTo>
                    <a:pt x="2414" y="1335"/>
                    <a:pt x="2414" y="1362"/>
                    <a:pt x="2420" y="1384"/>
                  </a:cubicBezTo>
                  <a:cubicBezTo>
                    <a:pt x="2425" y="1433"/>
                    <a:pt x="2420" y="1482"/>
                    <a:pt x="2414" y="1530"/>
                  </a:cubicBezTo>
                  <a:cubicBezTo>
                    <a:pt x="2392" y="1666"/>
                    <a:pt x="2425" y="1802"/>
                    <a:pt x="2441" y="1938"/>
                  </a:cubicBezTo>
                  <a:cubicBezTo>
                    <a:pt x="2452" y="2085"/>
                    <a:pt x="2517" y="2221"/>
                    <a:pt x="2626" y="2324"/>
                  </a:cubicBezTo>
                  <a:cubicBezTo>
                    <a:pt x="2670" y="2368"/>
                    <a:pt x="2719" y="2406"/>
                    <a:pt x="2773" y="2438"/>
                  </a:cubicBezTo>
                  <a:cubicBezTo>
                    <a:pt x="2838" y="2476"/>
                    <a:pt x="2909" y="2498"/>
                    <a:pt x="2969" y="2536"/>
                  </a:cubicBezTo>
                  <a:cubicBezTo>
                    <a:pt x="3028" y="2580"/>
                    <a:pt x="3088" y="2618"/>
                    <a:pt x="3148" y="2661"/>
                  </a:cubicBezTo>
                  <a:cubicBezTo>
                    <a:pt x="3208" y="2705"/>
                    <a:pt x="3278" y="2732"/>
                    <a:pt x="3344" y="2775"/>
                  </a:cubicBezTo>
                  <a:cubicBezTo>
                    <a:pt x="3393" y="2819"/>
                    <a:pt x="3436" y="2862"/>
                    <a:pt x="3480" y="2917"/>
                  </a:cubicBezTo>
                  <a:cubicBezTo>
                    <a:pt x="3528" y="2971"/>
                    <a:pt x="3577" y="3020"/>
                    <a:pt x="3626" y="3074"/>
                  </a:cubicBezTo>
                  <a:cubicBezTo>
                    <a:pt x="3735" y="3188"/>
                    <a:pt x="3833" y="3313"/>
                    <a:pt x="3925" y="3444"/>
                  </a:cubicBezTo>
                  <a:cubicBezTo>
                    <a:pt x="4007" y="3569"/>
                    <a:pt x="4039" y="3710"/>
                    <a:pt x="4094" y="3846"/>
                  </a:cubicBezTo>
                  <a:cubicBezTo>
                    <a:pt x="4154" y="3971"/>
                    <a:pt x="4181" y="4112"/>
                    <a:pt x="4175" y="4254"/>
                  </a:cubicBezTo>
                  <a:cubicBezTo>
                    <a:pt x="4186" y="4324"/>
                    <a:pt x="4192" y="4401"/>
                    <a:pt x="4186" y="4477"/>
                  </a:cubicBezTo>
                  <a:lnTo>
                    <a:pt x="4197" y="4477"/>
                  </a:lnTo>
                  <a:cubicBezTo>
                    <a:pt x="4192" y="4553"/>
                    <a:pt x="4175" y="4629"/>
                    <a:pt x="4159" y="4705"/>
                  </a:cubicBezTo>
                  <a:cubicBezTo>
                    <a:pt x="4143" y="4781"/>
                    <a:pt x="4132" y="4857"/>
                    <a:pt x="4116" y="4928"/>
                  </a:cubicBezTo>
                  <a:cubicBezTo>
                    <a:pt x="4099" y="5004"/>
                    <a:pt x="4056" y="5080"/>
                    <a:pt x="4039" y="5156"/>
                  </a:cubicBezTo>
                  <a:cubicBezTo>
                    <a:pt x="4018" y="5232"/>
                    <a:pt x="3990" y="5303"/>
                    <a:pt x="3947" y="5374"/>
                  </a:cubicBezTo>
                  <a:cubicBezTo>
                    <a:pt x="3909" y="5439"/>
                    <a:pt x="3893" y="5509"/>
                    <a:pt x="3855" y="5575"/>
                  </a:cubicBezTo>
                  <a:cubicBezTo>
                    <a:pt x="3817" y="5645"/>
                    <a:pt x="3784" y="5721"/>
                    <a:pt x="3735" y="5787"/>
                  </a:cubicBezTo>
                  <a:cubicBezTo>
                    <a:pt x="3692" y="5846"/>
                    <a:pt x="3643" y="5901"/>
                    <a:pt x="3583" y="5950"/>
                  </a:cubicBezTo>
                  <a:cubicBezTo>
                    <a:pt x="3518" y="6004"/>
                    <a:pt x="3458" y="6064"/>
                    <a:pt x="3393" y="6118"/>
                  </a:cubicBezTo>
                  <a:cubicBezTo>
                    <a:pt x="3376" y="6140"/>
                    <a:pt x="3354" y="6156"/>
                    <a:pt x="3333" y="6173"/>
                  </a:cubicBezTo>
                  <a:cubicBezTo>
                    <a:pt x="3327" y="6170"/>
                    <a:pt x="3322" y="6169"/>
                    <a:pt x="3317" y="6169"/>
                  </a:cubicBezTo>
                  <a:cubicBezTo>
                    <a:pt x="3312" y="6169"/>
                    <a:pt x="3308" y="6170"/>
                    <a:pt x="3306" y="6173"/>
                  </a:cubicBezTo>
                  <a:cubicBezTo>
                    <a:pt x="3246" y="6205"/>
                    <a:pt x="3181" y="6227"/>
                    <a:pt x="3115" y="6243"/>
                  </a:cubicBezTo>
                  <a:cubicBezTo>
                    <a:pt x="3039" y="6265"/>
                    <a:pt x="2979" y="6314"/>
                    <a:pt x="2903" y="6325"/>
                  </a:cubicBezTo>
                  <a:cubicBezTo>
                    <a:pt x="2729" y="6374"/>
                    <a:pt x="2550" y="6401"/>
                    <a:pt x="2371" y="6406"/>
                  </a:cubicBezTo>
                  <a:cubicBezTo>
                    <a:pt x="2313" y="6410"/>
                    <a:pt x="2254" y="6412"/>
                    <a:pt x="2195" y="6412"/>
                  </a:cubicBezTo>
                  <a:cubicBezTo>
                    <a:pt x="2077" y="6412"/>
                    <a:pt x="1957" y="6405"/>
                    <a:pt x="1838" y="6390"/>
                  </a:cubicBezTo>
                  <a:cubicBezTo>
                    <a:pt x="1664" y="6363"/>
                    <a:pt x="1490" y="6325"/>
                    <a:pt x="1327" y="6265"/>
                  </a:cubicBezTo>
                  <a:cubicBezTo>
                    <a:pt x="1164" y="6222"/>
                    <a:pt x="1023" y="6135"/>
                    <a:pt x="903" y="6020"/>
                  </a:cubicBezTo>
                  <a:cubicBezTo>
                    <a:pt x="843" y="5966"/>
                    <a:pt x="783" y="5917"/>
                    <a:pt x="724" y="5863"/>
                  </a:cubicBezTo>
                  <a:cubicBezTo>
                    <a:pt x="669" y="5808"/>
                    <a:pt x="615" y="5749"/>
                    <a:pt x="571" y="5683"/>
                  </a:cubicBezTo>
                  <a:cubicBezTo>
                    <a:pt x="463" y="5548"/>
                    <a:pt x="376" y="5390"/>
                    <a:pt x="316" y="5227"/>
                  </a:cubicBezTo>
                  <a:cubicBezTo>
                    <a:pt x="289" y="5140"/>
                    <a:pt x="267" y="5058"/>
                    <a:pt x="251" y="4966"/>
                  </a:cubicBezTo>
                  <a:cubicBezTo>
                    <a:pt x="234" y="4879"/>
                    <a:pt x="223" y="4797"/>
                    <a:pt x="213" y="4705"/>
                  </a:cubicBezTo>
                  <a:cubicBezTo>
                    <a:pt x="196" y="4531"/>
                    <a:pt x="202" y="4357"/>
                    <a:pt x="245" y="4189"/>
                  </a:cubicBezTo>
                  <a:cubicBezTo>
                    <a:pt x="267" y="4102"/>
                    <a:pt x="300" y="4015"/>
                    <a:pt x="310" y="3922"/>
                  </a:cubicBezTo>
                  <a:cubicBezTo>
                    <a:pt x="316" y="3884"/>
                    <a:pt x="321" y="3846"/>
                    <a:pt x="332" y="3808"/>
                  </a:cubicBezTo>
                  <a:cubicBezTo>
                    <a:pt x="348" y="3770"/>
                    <a:pt x="376" y="3743"/>
                    <a:pt x="392" y="3699"/>
                  </a:cubicBezTo>
                  <a:cubicBezTo>
                    <a:pt x="512" y="3400"/>
                    <a:pt x="680" y="3123"/>
                    <a:pt x="892" y="2884"/>
                  </a:cubicBezTo>
                  <a:cubicBezTo>
                    <a:pt x="1001" y="2764"/>
                    <a:pt x="1137" y="2694"/>
                    <a:pt x="1262" y="2590"/>
                  </a:cubicBezTo>
                  <a:cubicBezTo>
                    <a:pt x="1322" y="2547"/>
                    <a:pt x="1370" y="2493"/>
                    <a:pt x="1414" y="2433"/>
                  </a:cubicBezTo>
                  <a:cubicBezTo>
                    <a:pt x="1447" y="2362"/>
                    <a:pt x="1468" y="2286"/>
                    <a:pt x="1474" y="2210"/>
                  </a:cubicBezTo>
                  <a:cubicBezTo>
                    <a:pt x="1501" y="2052"/>
                    <a:pt x="1463" y="1900"/>
                    <a:pt x="1457" y="1737"/>
                  </a:cubicBezTo>
                  <a:cubicBezTo>
                    <a:pt x="1457" y="1655"/>
                    <a:pt x="1436" y="1579"/>
                    <a:pt x="1441" y="1498"/>
                  </a:cubicBezTo>
                  <a:cubicBezTo>
                    <a:pt x="1441" y="1422"/>
                    <a:pt x="1414" y="1335"/>
                    <a:pt x="1414" y="1248"/>
                  </a:cubicBezTo>
                  <a:cubicBezTo>
                    <a:pt x="1408" y="1166"/>
                    <a:pt x="1398" y="1085"/>
                    <a:pt x="1381" y="1003"/>
                  </a:cubicBezTo>
                  <a:cubicBezTo>
                    <a:pt x="1381" y="922"/>
                    <a:pt x="1354" y="851"/>
                    <a:pt x="1316" y="786"/>
                  </a:cubicBezTo>
                  <a:cubicBezTo>
                    <a:pt x="1273" y="726"/>
                    <a:pt x="1218" y="688"/>
                    <a:pt x="1153" y="666"/>
                  </a:cubicBezTo>
                  <a:cubicBezTo>
                    <a:pt x="1077" y="644"/>
                    <a:pt x="1033" y="568"/>
                    <a:pt x="1050" y="492"/>
                  </a:cubicBezTo>
                  <a:cubicBezTo>
                    <a:pt x="1071" y="411"/>
                    <a:pt x="1131" y="345"/>
                    <a:pt x="1213" y="318"/>
                  </a:cubicBezTo>
                  <a:cubicBezTo>
                    <a:pt x="1294" y="269"/>
                    <a:pt x="1387" y="231"/>
                    <a:pt x="1474" y="204"/>
                  </a:cubicBezTo>
                  <a:cubicBezTo>
                    <a:pt x="1675" y="161"/>
                    <a:pt x="1871" y="133"/>
                    <a:pt x="2072" y="128"/>
                  </a:cubicBezTo>
                  <a:close/>
                  <a:moveTo>
                    <a:pt x="2031" y="0"/>
                  </a:moveTo>
                  <a:cubicBezTo>
                    <a:pt x="1954" y="0"/>
                    <a:pt x="1877" y="5"/>
                    <a:pt x="1800" y="14"/>
                  </a:cubicBezTo>
                  <a:cubicBezTo>
                    <a:pt x="1762" y="19"/>
                    <a:pt x="1724" y="30"/>
                    <a:pt x="1686" y="41"/>
                  </a:cubicBezTo>
                  <a:cubicBezTo>
                    <a:pt x="1626" y="41"/>
                    <a:pt x="1566" y="46"/>
                    <a:pt x="1506" y="63"/>
                  </a:cubicBezTo>
                  <a:cubicBezTo>
                    <a:pt x="1343" y="95"/>
                    <a:pt x="1191" y="161"/>
                    <a:pt x="1055" y="248"/>
                  </a:cubicBezTo>
                  <a:cubicBezTo>
                    <a:pt x="936" y="329"/>
                    <a:pt x="887" y="476"/>
                    <a:pt x="919" y="617"/>
                  </a:cubicBezTo>
                  <a:cubicBezTo>
                    <a:pt x="936" y="672"/>
                    <a:pt x="968" y="726"/>
                    <a:pt x="1023" y="759"/>
                  </a:cubicBezTo>
                  <a:cubicBezTo>
                    <a:pt x="1082" y="797"/>
                    <a:pt x="1164" y="802"/>
                    <a:pt x="1207" y="873"/>
                  </a:cubicBezTo>
                  <a:cubicBezTo>
                    <a:pt x="1251" y="943"/>
                    <a:pt x="1235" y="1030"/>
                    <a:pt x="1251" y="1101"/>
                  </a:cubicBezTo>
                  <a:cubicBezTo>
                    <a:pt x="1267" y="1193"/>
                    <a:pt x="1240" y="1286"/>
                    <a:pt x="1251" y="1378"/>
                  </a:cubicBezTo>
                  <a:cubicBezTo>
                    <a:pt x="1262" y="1471"/>
                    <a:pt x="1251" y="1541"/>
                    <a:pt x="1262" y="1623"/>
                  </a:cubicBezTo>
                  <a:cubicBezTo>
                    <a:pt x="1273" y="1721"/>
                    <a:pt x="1262" y="1813"/>
                    <a:pt x="1273" y="1911"/>
                  </a:cubicBezTo>
                  <a:cubicBezTo>
                    <a:pt x="1289" y="2052"/>
                    <a:pt x="1305" y="2270"/>
                    <a:pt x="1202" y="2384"/>
                  </a:cubicBezTo>
                  <a:cubicBezTo>
                    <a:pt x="1099" y="2503"/>
                    <a:pt x="941" y="2590"/>
                    <a:pt x="816" y="2699"/>
                  </a:cubicBezTo>
                  <a:cubicBezTo>
                    <a:pt x="696" y="2830"/>
                    <a:pt x="588" y="2971"/>
                    <a:pt x="490" y="3118"/>
                  </a:cubicBezTo>
                  <a:cubicBezTo>
                    <a:pt x="392" y="3248"/>
                    <a:pt x="310" y="3395"/>
                    <a:pt x="256" y="3547"/>
                  </a:cubicBezTo>
                  <a:cubicBezTo>
                    <a:pt x="240" y="3591"/>
                    <a:pt x="223" y="3640"/>
                    <a:pt x="202" y="3683"/>
                  </a:cubicBezTo>
                  <a:cubicBezTo>
                    <a:pt x="180" y="3710"/>
                    <a:pt x="158" y="3743"/>
                    <a:pt x="147" y="3781"/>
                  </a:cubicBezTo>
                  <a:cubicBezTo>
                    <a:pt x="137" y="3819"/>
                    <a:pt x="137" y="3862"/>
                    <a:pt x="126" y="3906"/>
                  </a:cubicBezTo>
                  <a:cubicBezTo>
                    <a:pt x="115" y="3966"/>
                    <a:pt x="93" y="4025"/>
                    <a:pt x="77" y="4085"/>
                  </a:cubicBezTo>
                  <a:cubicBezTo>
                    <a:pt x="22" y="4259"/>
                    <a:pt x="1" y="4444"/>
                    <a:pt x="11" y="4629"/>
                  </a:cubicBezTo>
                  <a:cubicBezTo>
                    <a:pt x="28" y="4819"/>
                    <a:pt x="55" y="5009"/>
                    <a:pt x="104" y="5194"/>
                  </a:cubicBezTo>
                  <a:cubicBezTo>
                    <a:pt x="153" y="5368"/>
                    <a:pt x="234" y="5537"/>
                    <a:pt x="338" y="5683"/>
                  </a:cubicBezTo>
                  <a:cubicBezTo>
                    <a:pt x="430" y="5836"/>
                    <a:pt x="544" y="5966"/>
                    <a:pt x="680" y="6086"/>
                  </a:cubicBezTo>
                  <a:cubicBezTo>
                    <a:pt x="800" y="6200"/>
                    <a:pt x="930" y="6303"/>
                    <a:pt x="1082" y="6385"/>
                  </a:cubicBezTo>
                  <a:cubicBezTo>
                    <a:pt x="1278" y="6466"/>
                    <a:pt x="1479" y="6526"/>
                    <a:pt x="1691" y="6564"/>
                  </a:cubicBezTo>
                  <a:cubicBezTo>
                    <a:pt x="1870" y="6596"/>
                    <a:pt x="2052" y="6609"/>
                    <a:pt x="2232" y="6609"/>
                  </a:cubicBezTo>
                  <a:cubicBezTo>
                    <a:pt x="2265" y="6609"/>
                    <a:pt x="2299" y="6608"/>
                    <a:pt x="2333" y="6607"/>
                  </a:cubicBezTo>
                  <a:cubicBezTo>
                    <a:pt x="2528" y="6607"/>
                    <a:pt x="2724" y="6575"/>
                    <a:pt x="2914" y="6515"/>
                  </a:cubicBezTo>
                  <a:cubicBezTo>
                    <a:pt x="3012" y="6504"/>
                    <a:pt x="3115" y="6482"/>
                    <a:pt x="3208" y="6444"/>
                  </a:cubicBezTo>
                  <a:cubicBezTo>
                    <a:pt x="3360" y="6395"/>
                    <a:pt x="3496" y="6309"/>
                    <a:pt x="3599" y="6194"/>
                  </a:cubicBezTo>
                  <a:cubicBezTo>
                    <a:pt x="3713" y="6097"/>
                    <a:pt x="3822" y="5988"/>
                    <a:pt x="3909" y="5863"/>
                  </a:cubicBezTo>
                  <a:cubicBezTo>
                    <a:pt x="4001" y="5738"/>
                    <a:pt x="4045" y="5586"/>
                    <a:pt x="4121" y="5450"/>
                  </a:cubicBezTo>
                  <a:cubicBezTo>
                    <a:pt x="4159" y="5390"/>
                    <a:pt x="4186" y="5325"/>
                    <a:pt x="4208" y="5254"/>
                  </a:cubicBezTo>
                  <a:cubicBezTo>
                    <a:pt x="4235" y="5178"/>
                    <a:pt x="4268" y="5091"/>
                    <a:pt x="4284" y="5009"/>
                  </a:cubicBezTo>
                  <a:cubicBezTo>
                    <a:pt x="4322" y="4852"/>
                    <a:pt x="4349" y="4694"/>
                    <a:pt x="4366" y="4536"/>
                  </a:cubicBezTo>
                  <a:cubicBezTo>
                    <a:pt x="4376" y="4449"/>
                    <a:pt x="4376" y="4363"/>
                    <a:pt x="4366" y="4281"/>
                  </a:cubicBezTo>
                  <a:lnTo>
                    <a:pt x="4376" y="4281"/>
                  </a:lnTo>
                  <a:cubicBezTo>
                    <a:pt x="4360" y="4199"/>
                    <a:pt x="4366" y="4118"/>
                    <a:pt x="4355" y="4036"/>
                  </a:cubicBezTo>
                  <a:cubicBezTo>
                    <a:pt x="4333" y="3966"/>
                    <a:pt x="4311" y="3900"/>
                    <a:pt x="4284" y="3830"/>
                  </a:cubicBezTo>
                  <a:cubicBezTo>
                    <a:pt x="4273" y="3797"/>
                    <a:pt x="4262" y="3770"/>
                    <a:pt x="4246" y="3737"/>
                  </a:cubicBezTo>
                  <a:cubicBezTo>
                    <a:pt x="4230" y="3699"/>
                    <a:pt x="4219" y="3661"/>
                    <a:pt x="4208" y="3618"/>
                  </a:cubicBezTo>
                  <a:cubicBezTo>
                    <a:pt x="4116" y="3308"/>
                    <a:pt x="3855" y="3058"/>
                    <a:pt x="3637" y="2830"/>
                  </a:cubicBezTo>
                  <a:cubicBezTo>
                    <a:pt x="3588" y="2781"/>
                    <a:pt x="3545" y="2726"/>
                    <a:pt x="3496" y="2683"/>
                  </a:cubicBezTo>
                  <a:cubicBezTo>
                    <a:pt x="3431" y="2634"/>
                    <a:pt x="3365" y="2590"/>
                    <a:pt x="3295" y="2552"/>
                  </a:cubicBezTo>
                  <a:cubicBezTo>
                    <a:pt x="3170" y="2455"/>
                    <a:pt x="3039" y="2373"/>
                    <a:pt x="2903" y="2302"/>
                  </a:cubicBezTo>
                  <a:cubicBezTo>
                    <a:pt x="2751" y="2237"/>
                    <a:pt x="2648" y="2096"/>
                    <a:pt x="2621" y="1938"/>
                  </a:cubicBezTo>
                  <a:cubicBezTo>
                    <a:pt x="2615" y="1857"/>
                    <a:pt x="2604" y="1781"/>
                    <a:pt x="2599" y="1704"/>
                  </a:cubicBezTo>
                  <a:cubicBezTo>
                    <a:pt x="2588" y="1672"/>
                    <a:pt x="2583" y="1645"/>
                    <a:pt x="2583" y="1612"/>
                  </a:cubicBezTo>
                  <a:cubicBezTo>
                    <a:pt x="2583" y="1563"/>
                    <a:pt x="2593" y="1520"/>
                    <a:pt x="2599" y="1476"/>
                  </a:cubicBezTo>
                  <a:cubicBezTo>
                    <a:pt x="2604" y="1400"/>
                    <a:pt x="2583" y="1329"/>
                    <a:pt x="2588" y="1259"/>
                  </a:cubicBezTo>
                  <a:cubicBezTo>
                    <a:pt x="2599" y="1172"/>
                    <a:pt x="2599" y="1085"/>
                    <a:pt x="2593" y="998"/>
                  </a:cubicBezTo>
                  <a:cubicBezTo>
                    <a:pt x="2593" y="943"/>
                    <a:pt x="2572" y="829"/>
                    <a:pt x="2604" y="780"/>
                  </a:cubicBezTo>
                  <a:cubicBezTo>
                    <a:pt x="2642" y="726"/>
                    <a:pt x="2713" y="715"/>
                    <a:pt x="2746" y="672"/>
                  </a:cubicBezTo>
                  <a:cubicBezTo>
                    <a:pt x="2795" y="612"/>
                    <a:pt x="2816" y="541"/>
                    <a:pt x="2805" y="465"/>
                  </a:cubicBezTo>
                  <a:cubicBezTo>
                    <a:pt x="2800" y="394"/>
                    <a:pt x="2778" y="318"/>
                    <a:pt x="2751" y="253"/>
                  </a:cubicBezTo>
                  <a:cubicBezTo>
                    <a:pt x="2675" y="106"/>
                    <a:pt x="2496" y="46"/>
                    <a:pt x="2349" y="25"/>
                  </a:cubicBezTo>
                  <a:cubicBezTo>
                    <a:pt x="2244" y="9"/>
                    <a:pt x="2138" y="0"/>
                    <a:pt x="2031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4259650" y="3361975"/>
              <a:ext cx="91475" cy="65875"/>
            </a:xfrm>
            <a:custGeom>
              <a:rect b="b" l="l" r="r" t="t"/>
              <a:pathLst>
                <a:path extrusionOk="0" h="2635" w="3659">
                  <a:moveTo>
                    <a:pt x="2721" y="109"/>
                  </a:moveTo>
                  <a:cubicBezTo>
                    <a:pt x="2870" y="109"/>
                    <a:pt x="3017" y="159"/>
                    <a:pt x="3137" y="258"/>
                  </a:cubicBezTo>
                  <a:cubicBezTo>
                    <a:pt x="3229" y="323"/>
                    <a:pt x="3316" y="404"/>
                    <a:pt x="3387" y="491"/>
                  </a:cubicBezTo>
                  <a:cubicBezTo>
                    <a:pt x="3403" y="519"/>
                    <a:pt x="3414" y="540"/>
                    <a:pt x="3430" y="568"/>
                  </a:cubicBezTo>
                  <a:cubicBezTo>
                    <a:pt x="3419" y="566"/>
                    <a:pt x="3407" y="566"/>
                    <a:pt x="3396" y="566"/>
                  </a:cubicBezTo>
                  <a:cubicBezTo>
                    <a:pt x="3290" y="566"/>
                    <a:pt x="3192" y="609"/>
                    <a:pt x="3093" y="638"/>
                  </a:cubicBezTo>
                  <a:cubicBezTo>
                    <a:pt x="3023" y="660"/>
                    <a:pt x="2952" y="671"/>
                    <a:pt x="2876" y="676"/>
                  </a:cubicBezTo>
                  <a:cubicBezTo>
                    <a:pt x="2800" y="687"/>
                    <a:pt x="2718" y="703"/>
                    <a:pt x="2642" y="709"/>
                  </a:cubicBezTo>
                  <a:cubicBezTo>
                    <a:pt x="2623" y="710"/>
                    <a:pt x="2604" y="710"/>
                    <a:pt x="2585" y="710"/>
                  </a:cubicBezTo>
                  <a:cubicBezTo>
                    <a:pt x="2453" y="710"/>
                    <a:pt x="2325" y="693"/>
                    <a:pt x="2196" y="660"/>
                  </a:cubicBezTo>
                  <a:cubicBezTo>
                    <a:pt x="2061" y="638"/>
                    <a:pt x="1930" y="611"/>
                    <a:pt x="1800" y="578"/>
                  </a:cubicBezTo>
                  <a:cubicBezTo>
                    <a:pt x="1734" y="562"/>
                    <a:pt x="1669" y="540"/>
                    <a:pt x="1604" y="513"/>
                  </a:cubicBezTo>
                  <a:cubicBezTo>
                    <a:pt x="1702" y="497"/>
                    <a:pt x="1805" y="470"/>
                    <a:pt x="1897" y="437"/>
                  </a:cubicBezTo>
                  <a:lnTo>
                    <a:pt x="1903" y="437"/>
                  </a:lnTo>
                  <a:cubicBezTo>
                    <a:pt x="2012" y="404"/>
                    <a:pt x="2115" y="361"/>
                    <a:pt x="2213" y="301"/>
                  </a:cubicBezTo>
                  <a:cubicBezTo>
                    <a:pt x="2294" y="236"/>
                    <a:pt x="2387" y="187"/>
                    <a:pt x="2479" y="154"/>
                  </a:cubicBezTo>
                  <a:cubicBezTo>
                    <a:pt x="2558" y="124"/>
                    <a:pt x="2640" y="109"/>
                    <a:pt x="2721" y="109"/>
                  </a:cubicBezTo>
                  <a:close/>
                  <a:moveTo>
                    <a:pt x="879" y="472"/>
                  </a:moveTo>
                  <a:cubicBezTo>
                    <a:pt x="941" y="472"/>
                    <a:pt x="1003" y="475"/>
                    <a:pt x="1066" y="481"/>
                  </a:cubicBezTo>
                  <a:cubicBezTo>
                    <a:pt x="1185" y="502"/>
                    <a:pt x="1310" y="535"/>
                    <a:pt x="1430" y="573"/>
                  </a:cubicBezTo>
                  <a:cubicBezTo>
                    <a:pt x="1631" y="622"/>
                    <a:pt x="1838" y="709"/>
                    <a:pt x="2050" y="747"/>
                  </a:cubicBezTo>
                  <a:cubicBezTo>
                    <a:pt x="2169" y="769"/>
                    <a:pt x="2289" y="790"/>
                    <a:pt x="2408" y="812"/>
                  </a:cubicBezTo>
                  <a:cubicBezTo>
                    <a:pt x="2460" y="817"/>
                    <a:pt x="2512" y="820"/>
                    <a:pt x="2565" y="820"/>
                  </a:cubicBezTo>
                  <a:cubicBezTo>
                    <a:pt x="2629" y="820"/>
                    <a:pt x="2693" y="816"/>
                    <a:pt x="2756" y="807"/>
                  </a:cubicBezTo>
                  <a:cubicBezTo>
                    <a:pt x="2887" y="796"/>
                    <a:pt x="3017" y="774"/>
                    <a:pt x="3148" y="736"/>
                  </a:cubicBezTo>
                  <a:cubicBezTo>
                    <a:pt x="3205" y="716"/>
                    <a:pt x="3311" y="669"/>
                    <a:pt x="3395" y="669"/>
                  </a:cubicBezTo>
                  <a:cubicBezTo>
                    <a:pt x="3447" y="669"/>
                    <a:pt x="3490" y="687"/>
                    <a:pt x="3506" y="741"/>
                  </a:cubicBezTo>
                  <a:cubicBezTo>
                    <a:pt x="3512" y="758"/>
                    <a:pt x="3523" y="769"/>
                    <a:pt x="3539" y="769"/>
                  </a:cubicBezTo>
                  <a:cubicBezTo>
                    <a:pt x="3534" y="828"/>
                    <a:pt x="3528" y="883"/>
                    <a:pt x="3523" y="943"/>
                  </a:cubicBezTo>
                  <a:cubicBezTo>
                    <a:pt x="3506" y="1051"/>
                    <a:pt x="3490" y="1165"/>
                    <a:pt x="3474" y="1274"/>
                  </a:cubicBezTo>
                  <a:cubicBezTo>
                    <a:pt x="3463" y="1318"/>
                    <a:pt x="3452" y="1367"/>
                    <a:pt x="3436" y="1410"/>
                  </a:cubicBezTo>
                  <a:cubicBezTo>
                    <a:pt x="3425" y="1454"/>
                    <a:pt x="3414" y="1492"/>
                    <a:pt x="3398" y="1535"/>
                  </a:cubicBezTo>
                  <a:cubicBezTo>
                    <a:pt x="3360" y="1611"/>
                    <a:pt x="3316" y="1687"/>
                    <a:pt x="3267" y="1758"/>
                  </a:cubicBezTo>
                  <a:cubicBezTo>
                    <a:pt x="3159" y="1905"/>
                    <a:pt x="3050" y="2062"/>
                    <a:pt x="2903" y="2171"/>
                  </a:cubicBezTo>
                  <a:cubicBezTo>
                    <a:pt x="2838" y="2220"/>
                    <a:pt x="2773" y="2269"/>
                    <a:pt x="2713" y="2323"/>
                  </a:cubicBezTo>
                  <a:cubicBezTo>
                    <a:pt x="2631" y="2389"/>
                    <a:pt x="2533" y="2432"/>
                    <a:pt x="2430" y="2448"/>
                  </a:cubicBezTo>
                  <a:cubicBezTo>
                    <a:pt x="2245" y="2492"/>
                    <a:pt x="2061" y="2519"/>
                    <a:pt x="1870" y="2524"/>
                  </a:cubicBezTo>
                  <a:lnTo>
                    <a:pt x="1598" y="2524"/>
                  </a:lnTo>
                  <a:cubicBezTo>
                    <a:pt x="1495" y="2524"/>
                    <a:pt x="1392" y="2514"/>
                    <a:pt x="1294" y="2486"/>
                  </a:cubicBezTo>
                  <a:cubicBezTo>
                    <a:pt x="1256" y="2470"/>
                    <a:pt x="1223" y="2459"/>
                    <a:pt x="1185" y="2448"/>
                  </a:cubicBezTo>
                  <a:cubicBezTo>
                    <a:pt x="1142" y="2437"/>
                    <a:pt x="1098" y="2427"/>
                    <a:pt x="1055" y="2416"/>
                  </a:cubicBezTo>
                  <a:cubicBezTo>
                    <a:pt x="957" y="2378"/>
                    <a:pt x="865" y="2329"/>
                    <a:pt x="778" y="2274"/>
                  </a:cubicBezTo>
                  <a:cubicBezTo>
                    <a:pt x="707" y="2225"/>
                    <a:pt x="642" y="2166"/>
                    <a:pt x="582" y="2106"/>
                  </a:cubicBezTo>
                  <a:cubicBezTo>
                    <a:pt x="511" y="2041"/>
                    <a:pt x="452" y="1970"/>
                    <a:pt x="403" y="1894"/>
                  </a:cubicBezTo>
                  <a:cubicBezTo>
                    <a:pt x="375" y="1845"/>
                    <a:pt x="337" y="1807"/>
                    <a:pt x="310" y="1758"/>
                  </a:cubicBezTo>
                  <a:cubicBezTo>
                    <a:pt x="278" y="1704"/>
                    <a:pt x="250" y="1644"/>
                    <a:pt x="234" y="1584"/>
                  </a:cubicBezTo>
                  <a:cubicBezTo>
                    <a:pt x="196" y="1492"/>
                    <a:pt x="163" y="1388"/>
                    <a:pt x="142" y="1291"/>
                  </a:cubicBezTo>
                  <a:cubicBezTo>
                    <a:pt x="120" y="1171"/>
                    <a:pt x="109" y="1057"/>
                    <a:pt x="115" y="937"/>
                  </a:cubicBezTo>
                  <a:cubicBezTo>
                    <a:pt x="115" y="883"/>
                    <a:pt x="115" y="828"/>
                    <a:pt x="120" y="774"/>
                  </a:cubicBezTo>
                  <a:lnTo>
                    <a:pt x="125" y="741"/>
                  </a:lnTo>
                  <a:cubicBezTo>
                    <a:pt x="131" y="720"/>
                    <a:pt x="142" y="698"/>
                    <a:pt x="158" y="682"/>
                  </a:cubicBezTo>
                  <a:cubicBezTo>
                    <a:pt x="207" y="638"/>
                    <a:pt x="272" y="600"/>
                    <a:pt x="337" y="584"/>
                  </a:cubicBezTo>
                  <a:cubicBezTo>
                    <a:pt x="452" y="535"/>
                    <a:pt x="571" y="497"/>
                    <a:pt x="696" y="481"/>
                  </a:cubicBezTo>
                  <a:cubicBezTo>
                    <a:pt x="756" y="475"/>
                    <a:pt x="817" y="472"/>
                    <a:pt x="879" y="472"/>
                  </a:cubicBezTo>
                  <a:close/>
                  <a:moveTo>
                    <a:pt x="2658" y="0"/>
                  </a:moveTo>
                  <a:cubicBezTo>
                    <a:pt x="2618" y="0"/>
                    <a:pt x="2579" y="5"/>
                    <a:pt x="2539" y="13"/>
                  </a:cubicBezTo>
                  <a:cubicBezTo>
                    <a:pt x="2490" y="29"/>
                    <a:pt x="2436" y="51"/>
                    <a:pt x="2381" y="73"/>
                  </a:cubicBezTo>
                  <a:cubicBezTo>
                    <a:pt x="2289" y="116"/>
                    <a:pt x="2202" y="165"/>
                    <a:pt x="2120" y="225"/>
                  </a:cubicBezTo>
                  <a:cubicBezTo>
                    <a:pt x="2006" y="285"/>
                    <a:pt x="1887" y="334"/>
                    <a:pt x="1762" y="366"/>
                  </a:cubicBezTo>
                  <a:cubicBezTo>
                    <a:pt x="1696" y="388"/>
                    <a:pt x="1631" y="404"/>
                    <a:pt x="1566" y="421"/>
                  </a:cubicBezTo>
                  <a:cubicBezTo>
                    <a:pt x="1522" y="437"/>
                    <a:pt x="1484" y="448"/>
                    <a:pt x="1441" y="459"/>
                  </a:cubicBezTo>
                  <a:cubicBezTo>
                    <a:pt x="1310" y="421"/>
                    <a:pt x="1185" y="394"/>
                    <a:pt x="1049" y="372"/>
                  </a:cubicBezTo>
                  <a:cubicBezTo>
                    <a:pt x="997" y="368"/>
                    <a:pt x="945" y="366"/>
                    <a:pt x="894" y="366"/>
                  </a:cubicBezTo>
                  <a:cubicBezTo>
                    <a:pt x="799" y="366"/>
                    <a:pt x="704" y="372"/>
                    <a:pt x="609" y="383"/>
                  </a:cubicBezTo>
                  <a:cubicBezTo>
                    <a:pt x="457" y="415"/>
                    <a:pt x="310" y="464"/>
                    <a:pt x="180" y="535"/>
                  </a:cubicBezTo>
                  <a:cubicBezTo>
                    <a:pt x="71" y="595"/>
                    <a:pt x="0" y="703"/>
                    <a:pt x="38" y="823"/>
                  </a:cubicBezTo>
                  <a:cubicBezTo>
                    <a:pt x="33" y="856"/>
                    <a:pt x="28" y="888"/>
                    <a:pt x="28" y="921"/>
                  </a:cubicBezTo>
                  <a:cubicBezTo>
                    <a:pt x="22" y="1030"/>
                    <a:pt x="22" y="1138"/>
                    <a:pt x="38" y="1247"/>
                  </a:cubicBezTo>
                  <a:cubicBezTo>
                    <a:pt x="71" y="1443"/>
                    <a:pt x="131" y="1682"/>
                    <a:pt x="245" y="1845"/>
                  </a:cubicBezTo>
                  <a:cubicBezTo>
                    <a:pt x="299" y="1921"/>
                    <a:pt x="337" y="1997"/>
                    <a:pt x="397" y="2068"/>
                  </a:cubicBezTo>
                  <a:cubicBezTo>
                    <a:pt x="468" y="2149"/>
                    <a:pt x="544" y="2225"/>
                    <a:pt x="625" y="2296"/>
                  </a:cubicBezTo>
                  <a:cubicBezTo>
                    <a:pt x="783" y="2421"/>
                    <a:pt x="963" y="2508"/>
                    <a:pt x="1153" y="2552"/>
                  </a:cubicBezTo>
                  <a:cubicBezTo>
                    <a:pt x="1191" y="2562"/>
                    <a:pt x="1223" y="2579"/>
                    <a:pt x="1261" y="2595"/>
                  </a:cubicBezTo>
                  <a:cubicBezTo>
                    <a:pt x="1310" y="2606"/>
                    <a:pt x="1354" y="2611"/>
                    <a:pt x="1403" y="2611"/>
                  </a:cubicBezTo>
                  <a:cubicBezTo>
                    <a:pt x="1517" y="2622"/>
                    <a:pt x="1626" y="2633"/>
                    <a:pt x="1740" y="2633"/>
                  </a:cubicBezTo>
                  <a:cubicBezTo>
                    <a:pt x="1766" y="2634"/>
                    <a:pt x="1791" y="2634"/>
                    <a:pt x="1817" y="2634"/>
                  </a:cubicBezTo>
                  <a:cubicBezTo>
                    <a:pt x="1998" y="2634"/>
                    <a:pt x="2179" y="2618"/>
                    <a:pt x="2360" y="2584"/>
                  </a:cubicBezTo>
                  <a:cubicBezTo>
                    <a:pt x="2452" y="2568"/>
                    <a:pt x="2550" y="2541"/>
                    <a:pt x="2637" y="2503"/>
                  </a:cubicBezTo>
                  <a:cubicBezTo>
                    <a:pt x="2724" y="2459"/>
                    <a:pt x="2800" y="2405"/>
                    <a:pt x="2870" y="2340"/>
                  </a:cubicBezTo>
                  <a:cubicBezTo>
                    <a:pt x="3034" y="2225"/>
                    <a:pt x="3175" y="2084"/>
                    <a:pt x="3289" y="1921"/>
                  </a:cubicBezTo>
                  <a:cubicBezTo>
                    <a:pt x="3316" y="1883"/>
                    <a:pt x="3354" y="1850"/>
                    <a:pt x="3381" y="1807"/>
                  </a:cubicBezTo>
                  <a:cubicBezTo>
                    <a:pt x="3409" y="1769"/>
                    <a:pt x="3441" y="1704"/>
                    <a:pt x="3468" y="1649"/>
                  </a:cubicBezTo>
                  <a:cubicBezTo>
                    <a:pt x="3490" y="1617"/>
                    <a:pt x="3512" y="1579"/>
                    <a:pt x="3523" y="1541"/>
                  </a:cubicBezTo>
                  <a:cubicBezTo>
                    <a:pt x="3539" y="1481"/>
                    <a:pt x="3561" y="1421"/>
                    <a:pt x="3577" y="1361"/>
                  </a:cubicBezTo>
                  <a:cubicBezTo>
                    <a:pt x="3610" y="1242"/>
                    <a:pt x="3615" y="1106"/>
                    <a:pt x="3637" y="975"/>
                  </a:cubicBezTo>
                  <a:cubicBezTo>
                    <a:pt x="3659" y="877"/>
                    <a:pt x="3648" y="780"/>
                    <a:pt x="3599" y="693"/>
                  </a:cubicBezTo>
                  <a:cubicBezTo>
                    <a:pt x="3610" y="627"/>
                    <a:pt x="3555" y="557"/>
                    <a:pt x="3523" y="508"/>
                  </a:cubicBezTo>
                  <a:cubicBezTo>
                    <a:pt x="3463" y="410"/>
                    <a:pt x="3392" y="328"/>
                    <a:pt x="3311" y="258"/>
                  </a:cubicBezTo>
                  <a:cubicBezTo>
                    <a:pt x="3148" y="95"/>
                    <a:pt x="2930" y="2"/>
                    <a:pt x="2702" y="2"/>
                  </a:cubicBezTo>
                  <a:cubicBezTo>
                    <a:pt x="2687" y="1"/>
                    <a:pt x="2673" y="0"/>
                    <a:pt x="2658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36"/>
            <p:cNvSpPr/>
            <p:nvPr/>
          </p:nvSpPr>
          <p:spPr>
            <a:xfrm>
              <a:off x="4292800" y="3344350"/>
              <a:ext cx="14850" cy="15650"/>
            </a:xfrm>
            <a:custGeom>
              <a:rect b="b" l="l" r="r" t="t"/>
              <a:pathLst>
                <a:path extrusionOk="0" h="626" w="594">
                  <a:moveTo>
                    <a:pt x="349" y="90"/>
                  </a:moveTo>
                  <a:cubicBezTo>
                    <a:pt x="370" y="90"/>
                    <a:pt x="392" y="93"/>
                    <a:pt x="414" y="98"/>
                  </a:cubicBezTo>
                  <a:cubicBezTo>
                    <a:pt x="457" y="126"/>
                    <a:pt x="490" y="175"/>
                    <a:pt x="495" y="223"/>
                  </a:cubicBezTo>
                  <a:cubicBezTo>
                    <a:pt x="517" y="332"/>
                    <a:pt x="506" y="446"/>
                    <a:pt x="408" y="512"/>
                  </a:cubicBezTo>
                  <a:cubicBezTo>
                    <a:pt x="389" y="525"/>
                    <a:pt x="366" y="531"/>
                    <a:pt x="342" y="531"/>
                  </a:cubicBezTo>
                  <a:cubicBezTo>
                    <a:pt x="301" y="531"/>
                    <a:pt x="256" y="515"/>
                    <a:pt x="218" y="501"/>
                  </a:cubicBezTo>
                  <a:cubicBezTo>
                    <a:pt x="137" y="479"/>
                    <a:pt x="82" y="403"/>
                    <a:pt x="99" y="321"/>
                  </a:cubicBezTo>
                  <a:cubicBezTo>
                    <a:pt x="115" y="261"/>
                    <a:pt x="147" y="207"/>
                    <a:pt x="186" y="169"/>
                  </a:cubicBezTo>
                  <a:cubicBezTo>
                    <a:pt x="213" y="136"/>
                    <a:pt x="245" y="115"/>
                    <a:pt x="283" y="98"/>
                  </a:cubicBezTo>
                  <a:cubicBezTo>
                    <a:pt x="305" y="93"/>
                    <a:pt x="327" y="90"/>
                    <a:pt x="349" y="90"/>
                  </a:cubicBezTo>
                  <a:close/>
                  <a:moveTo>
                    <a:pt x="371" y="1"/>
                  </a:moveTo>
                  <a:cubicBezTo>
                    <a:pt x="325" y="1"/>
                    <a:pt x="282" y="15"/>
                    <a:pt x="245" y="44"/>
                  </a:cubicBezTo>
                  <a:cubicBezTo>
                    <a:pt x="115" y="66"/>
                    <a:pt x="1" y="267"/>
                    <a:pt x="12" y="387"/>
                  </a:cubicBezTo>
                  <a:cubicBezTo>
                    <a:pt x="28" y="468"/>
                    <a:pt x="82" y="544"/>
                    <a:pt x="164" y="577"/>
                  </a:cubicBezTo>
                  <a:cubicBezTo>
                    <a:pt x="217" y="600"/>
                    <a:pt x="284" y="625"/>
                    <a:pt x="347" y="625"/>
                  </a:cubicBezTo>
                  <a:cubicBezTo>
                    <a:pt x="374" y="625"/>
                    <a:pt x="400" y="621"/>
                    <a:pt x="425" y="609"/>
                  </a:cubicBezTo>
                  <a:cubicBezTo>
                    <a:pt x="495" y="577"/>
                    <a:pt x="544" y="517"/>
                    <a:pt x="577" y="441"/>
                  </a:cubicBezTo>
                  <a:cubicBezTo>
                    <a:pt x="593" y="359"/>
                    <a:pt x="593" y="272"/>
                    <a:pt x="577" y="185"/>
                  </a:cubicBezTo>
                  <a:cubicBezTo>
                    <a:pt x="561" y="109"/>
                    <a:pt x="512" y="44"/>
                    <a:pt x="441" y="11"/>
                  </a:cubicBezTo>
                  <a:cubicBezTo>
                    <a:pt x="417" y="4"/>
                    <a:pt x="394" y="1"/>
                    <a:pt x="371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36"/>
            <p:cNvSpPr/>
            <p:nvPr/>
          </p:nvSpPr>
          <p:spPr>
            <a:xfrm>
              <a:off x="4295525" y="3320600"/>
              <a:ext cx="13750" cy="11925"/>
            </a:xfrm>
            <a:custGeom>
              <a:rect b="b" l="l" r="r" t="t"/>
              <a:pathLst>
                <a:path extrusionOk="0" h="477" w="550">
                  <a:moveTo>
                    <a:pt x="264" y="94"/>
                  </a:moveTo>
                  <a:cubicBezTo>
                    <a:pt x="287" y="94"/>
                    <a:pt x="310" y="97"/>
                    <a:pt x="332" y="103"/>
                  </a:cubicBezTo>
                  <a:cubicBezTo>
                    <a:pt x="419" y="141"/>
                    <a:pt x="441" y="255"/>
                    <a:pt x="370" y="315"/>
                  </a:cubicBezTo>
                  <a:cubicBezTo>
                    <a:pt x="330" y="358"/>
                    <a:pt x="269" y="394"/>
                    <a:pt x="208" y="394"/>
                  </a:cubicBezTo>
                  <a:cubicBezTo>
                    <a:pt x="177" y="394"/>
                    <a:pt x="147" y="385"/>
                    <a:pt x="120" y="363"/>
                  </a:cubicBezTo>
                  <a:cubicBezTo>
                    <a:pt x="55" y="315"/>
                    <a:pt x="115" y="135"/>
                    <a:pt x="196" y="103"/>
                  </a:cubicBezTo>
                  <a:cubicBezTo>
                    <a:pt x="218" y="97"/>
                    <a:pt x="241" y="94"/>
                    <a:pt x="264" y="94"/>
                  </a:cubicBezTo>
                  <a:close/>
                  <a:moveTo>
                    <a:pt x="243" y="0"/>
                  </a:moveTo>
                  <a:cubicBezTo>
                    <a:pt x="186" y="0"/>
                    <a:pt x="134" y="27"/>
                    <a:pt x="104" y="75"/>
                  </a:cubicBezTo>
                  <a:cubicBezTo>
                    <a:pt x="98" y="81"/>
                    <a:pt x="93" y="86"/>
                    <a:pt x="93" y="97"/>
                  </a:cubicBezTo>
                  <a:cubicBezTo>
                    <a:pt x="28" y="162"/>
                    <a:pt x="0" y="255"/>
                    <a:pt x="11" y="347"/>
                  </a:cubicBezTo>
                  <a:cubicBezTo>
                    <a:pt x="26" y="441"/>
                    <a:pt x="104" y="476"/>
                    <a:pt x="188" y="476"/>
                  </a:cubicBezTo>
                  <a:cubicBezTo>
                    <a:pt x="255" y="476"/>
                    <a:pt x="324" y="454"/>
                    <a:pt x="370" y="423"/>
                  </a:cubicBezTo>
                  <a:cubicBezTo>
                    <a:pt x="473" y="353"/>
                    <a:pt x="549" y="190"/>
                    <a:pt x="452" y="86"/>
                  </a:cubicBezTo>
                  <a:lnTo>
                    <a:pt x="452" y="81"/>
                  </a:lnTo>
                  <a:cubicBezTo>
                    <a:pt x="408" y="37"/>
                    <a:pt x="348" y="10"/>
                    <a:pt x="283" y="5"/>
                  </a:cubicBezTo>
                  <a:cubicBezTo>
                    <a:pt x="270" y="2"/>
                    <a:pt x="256" y="0"/>
                    <a:pt x="243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4295650" y="3303700"/>
              <a:ext cx="9400" cy="9400"/>
            </a:xfrm>
            <a:custGeom>
              <a:rect b="b" l="l" r="r" t="t"/>
              <a:pathLst>
                <a:path extrusionOk="0" h="376" w="376">
                  <a:moveTo>
                    <a:pt x="191" y="88"/>
                  </a:moveTo>
                  <a:cubicBezTo>
                    <a:pt x="258" y="88"/>
                    <a:pt x="294" y="187"/>
                    <a:pt x="267" y="240"/>
                  </a:cubicBezTo>
                  <a:cubicBezTo>
                    <a:pt x="246" y="278"/>
                    <a:pt x="207" y="302"/>
                    <a:pt x="165" y="302"/>
                  </a:cubicBezTo>
                  <a:cubicBezTo>
                    <a:pt x="152" y="302"/>
                    <a:pt x="139" y="300"/>
                    <a:pt x="126" y="295"/>
                  </a:cubicBezTo>
                  <a:cubicBezTo>
                    <a:pt x="82" y="284"/>
                    <a:pt x="61" y="246"/>
                    <a:pt x="66" y="208"/>
                  </a:cubicBezTo>
                  <a:cubicBezTo>
                    <a:pt x="66" y="186"/>
                    <a:pt x="72" y="159"/>
                    <a:pt x="82" y="137"/>
                  </a:cubicBezTo>
                  <a:cubicBezTo>
                    <a:pt x="88" y="137"/>
                    <a:pt x="88" y="132"/>
                    <a:pt x="93" y="126"/>
                  </a:cubicBezTo>
                  <a:cubicBezTo>
                    <a:pt x="126" y="121"/>
                    <a:pt x="148" y="88"/>
                    <a:pt x="186" y="88"/>
                  </a:cubicBezTo>
                  <a:cubicBezTo>
                    <a:pt x="187" y="88"/>
                    <a:pt x="189" y="88"/>
                    <a:pt x="191" y="88"/>
                  </a:cubicBezTo>
                  <a:close/>
                  <a:moveTo>
                    <a:pt x="179" y="1"/>
                  </a:moveTo>
                  <a:cubicBezTo>
                    <a:pt x="174" y="1"/>
                    <a:pt x="169" y="1"/>
                    <a:pt x="164" y="1"/>
                  </a:cubicBezTo>
                  <a:cubicBezTo>
                    <a:pt x="142" y="7"/>
                    <a:pt x="120" y="18"/>
                    <a:pt x="110" y="34"/>
                  </a:cubicBezTo>
                  <a:cubicBezTo>
                    <a:pt x="88" y="56"/>
                    <a:pt x="82" y="83"/>
                    <a:pt x="61" y="99"/>
                  </a:cubicBezTo>
                  <a:cubicBezTo>
                    <a:pt x="55" y="99"/>
                    <a:pt x="50" y="105"/>
                    <a:pt x="55" y="110"/>
                  </a:cubicBezTo>
                  <a:cubicBezTo>
                    <a:pt x="50" y="115"/>
                    <a:pt x="44" y="121"/>
                    <a:pt x="44" y="126"/>
                  </a:cubicBezTo>
                  <a:cubicBezTo>
                    <a:pt x="28" y="153"/>
                    <a:pt x="17" y="175"/>
                    <a:pt x="12" y="208"/>
                  </a:cubicBezTo>
                  <a:cubicBezTo>
                    <a:pt x="1" y="251"/>
                    <a:pt x="17" y="300"/>
                    <a:pt x="55" y="333"/>
                  </a:cubicBezTo>
                  <a:cubicBezTo>
                    <a:pt x="89" y="361"/>
                    <a:pt x="131" y="375"/>
                    <a:pt x="174" y="375"/>
                  </a:cubicBezTo>
                  <a:cubicBezTo>
                    <a:pt x="221" y="375"/>
                    <a:pt x="268" y="359"/>
                    <a:pt x="305" y="327"/>
                  </a:cubicBezTo>
                  <a:cubicBezTo>
                    <a:pt x="370" y="251"/>
                    <a:pt x="376" y="143"/>
                    <a:pt x="311" y="66"/>
                  </a:cubicBezTo>
                  <a:cubicBezTo>
                    <a:pt x="281" y="27"/>
                    <a:pt x="233" y="1"/>
                    <a:pt x="179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4281525" y="3280975"/>
              <a:ext cx="28825" cy="10125"/>
            </a:xfrm>
            <a:custGeom>
              <a:rect b="b" l="l" r="r" t="t"/>
              <a:pathLst>
                <a:path extrusionOk="0" h="405" w="1153">
                  <a:moveTo>
                    <a:pt x="977" y="1"/>
                  </a:moveTo>
                  <a:cubicBezTo>
                    <a:pt x="968" y="1"/>
                    <a:pt x="960" y="1"/>
                    <a:pt x="952" y="2"/>
                  </a:cubicBezTo>
                  <a:cubicBezTo>
                    <a:pt x="930" y="2"/>
                    <a:pt x="789" y="24"/>
                    <a:pt x="805" y="73"/>
                  </a:cubicBezTo>
                  <a:cubicBezTo>
                    <a:pt x="810" y="100"/>
                    <a:pt x="876" y="111"/>
                    <a:pt x="903" y="117"/>
                  </a:cubicBezTo>
                  <a:lnTo>
                    <a:pt x="952" y="122"/>
                  </a:lnTo>
                  <a:lnTo>
                    <a:pt x="941" y="122"/>
                  </a:lnTo>
                  <a:cubicBezTo>
                    <a:pt x="908" y="144"/>
                    <a:pt x="881" y="182"/>
                    <a:pt x="849" y="204"/>
                  </a:cubicBezTo>
                  <a:lnTo>
                    <a:pt x="843" y="204"/>
                  </a:lnTo>
                  <a:cubicBezTo>
                    <a:pt x="745" y="236"/>
                    <a:pt x="647" y="263"/>
                    <a:pt x="550" y="274"/>
                  </a:cubicBezTo>
                  <a:cubicBezTo>
                    <a:pt x="501" y="274"/>
                    <a:pt x="457" y="269"/>
                    <a:pt x="408" y="263"/>
                  </a:cubicBezTo>
                  <a:cubicBezTo>
                    <a:pt x="398" y="262"/>
                    <a:pt x="388" y="262"/>
                    <a:pt x="378" y="262"/>
                  </a:cubicBezTo>
                  <a:cubicBezTo>
                    <a:pt x="351" y="262"/>
                    <a:pt x="324" y="265"/>
                    <a:pt x="297" y="265"/>
                  </a:cubicBezTo>
                  <a:cubicBezTo>
                    <a:pt x="287" y="265"/>
                    <a:pt x="277" y="265"/>
                    <a:pt x="267" y="263"/>
                  </a:cubicBezTo>
                  <a:cubicBezTo>
                    <a:pt x="218" y="258"/>
                    <a:pt x="174" y="242"/>
                    <a:pt x="136" y="214"/>
                  </a:cubicBezTo>
                  <a:lnTo>
                    <a:pt x="142" y="214"/>
                  </a:lnTo>
                  <a:cubicBezTo>
                    <a:pt x="185" y="198"/>
                    <a:pt x="234" y="182"/>
                    <a:pt x="283" y="182"/>
                  </a:cubicBezTo>
                  <a:cubicBezTo>
                    <a:pt x="343" y="171"/>
                    <a:pt x="403" y="155"/>
                    <a:pt x="457" y="133"/>
                  </a:cubicBezTo>
                  <a:cubicBezTo>
                    <a:pt x="506" y="111"/>
                    <a:pt x="555" y="95"/>
                    <a:pt x="604" y="79"/>
                  </a:cubicBezTo>
                  <a:cubicBezTo>
                    <a:pt x="615" y="79"/>
                    <a:pt x="620" y="57"/>
                    <a:pt x="609" y="57"/>
                  </a:cubicBezTo>
                  <a:cubicBezTo>
                    <a:pt x="587" y="54"/>
                    <a:pt x="563" y="52"/>
                    <a:pt x="540" y="52"/>
                  </a:cubicBezTo>
                  <a:cubicBezTo>
                    <a:pt x="440" y="52"/>
                    <a:pt x="336" y="76"/>
                    <a:pt x="240" y="89"/>
                  </a:cubicBezTo>
                  <a:cubicBezTo>
                    <a:pt x="174" y="95"/>
                    <a:pt x="66" y="122"/>
                    <a:pt x="33" y="198"/>
                  </a:cubicBezTo>
                  <a:cubicBezTo>
                    <a:pt x="11" y="204"/>
                    <a:pt x="1" y="231"/>
                    <a:pt x="17" y="253"/>
                  </a:cubicBezTo>
                  <a:cubicBezTo>
                    <a:pt x="77" y="307"/>
                    <a:pt x="147" y="350"/>
                    <a:pt x="223" y="378"/>
                  </a:cubicBezTo>
                  <a:cubicBezTo>
                    <a:pt x="278" y="383"/>
                    <a:pt x="327" y="388"/>
                    <a:pt x="381" y="388"/>
                  </a:cubicBezTo>
                  <a:cubicBezTo>
                    <a:pt x="435" y="388"/>
                    <a:pt x="484" y="405"/>
                    <a:pt x="539" y="405"/>
                  </a:cubicBezTo>
                  <a:cubicBezTo>
                    <a:pt x="713" y="405"/>
                    <a:pt x="952" y="356"/>
                    <a:pt x="1082" y="231"/>
                  </a:cubicBezTo>
                  <a:cubicBezTo>
                    <a:pt x="1088" y="225"/>
                    <a:pt x="1093" y="214"/>
                    <a:pt x="1088" y="204"/>
                  </a:cubicBezTo>
                  <a:cubicBezTo>
                    <a:pt x="1104" y="193"/>
                    <a:pt x="1120" y="182"/>
                    <a:pt x="1131" y="171"/>
                  </a:cubicBezTo>
                  <a:cubicBezTo>
                    <a:pt x="1147" y="155"/>
                    <a:pt x="1153" y="133"/>
                    <a:pt x="1147" y="111"/>
                  </a:cubicBezTo>
                  <a:lnTo>
                    <a:pt x="1142" y="111"/>
                  </a:lnTo>
                  <a:cubicBezTo>
                    <a:pt x="1118" y="43"/>
                    <a:pt x="1049" y="1"/>
                    <a:pt x="977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36"/>
            <p:cNvSpPr/>
            <p:nvPr/>
          </p:nvSpPr>
          <p:spPr>
            <a:xfrm>
              <a:off x="4257325" y="3311475"/>
              <a:ext cx="14725" cy="14900"/>
            </a:xfrm>
            <a:custGeom>
              <a:rect b="b" l="l" r="r" t="t"/>
              <a:pathLst>
                <a:path extrusionOk="0" h="596" w="589">
                  <a:moveTo>
                    <a:pt x="296" y="113"/>
                  </a:moveTo>
                  <a:cubicBezTo>
                    <a:pt x="322" y="113"/>
                    <a:pt x="348" y="117"/>
                    <a:pt x="376" y="120"/>
                  </a:cubicBezTo>
                  <a:cubicBezTo>
                    <a:pt x="430" y="190"/>
                    <a:pt x="512" y="245"/>
                    <a:pt x="496" y="343"/>
                  </a:cubicBezTo>
                  <a:cubicBezTo>
                    <a:pt x="483" y="425"/>
                    <a:pt x="373" y="493"/>
                    <a:pt x="280" y="493"/>
                  </a:cubicBezTo>
                  <a:cubicBezTo>
                    <a:pt x="256" y="493"/>
                    <a:pt x="233" y="488"/>
                    <a:pt x="213" y="478"/>
                  </a:cubicBezTo>
                  <a:cubicBezTo>
                    <a:pt x="148" y="430"/>
                    <a:pt x="115" y="348"/>
                    <a:pt x="137" y="266"/>
                  </a:cubicBezTo>
                  <a:cubicBezTo>
                    <a:pt x="148" y="223"/>
                    <a:pt x="169" y="185"/>
                    <a:pt x="197" y="152"/>
                  </a:cubicBezTo>
                  <a:cubicBezTo>
                    <a:pt x="228" y="121"/>
                    <a:pt x="261" y="113"/>
                    <a:pt x="296" y="113"/>
                  </a:cubicBezTo>
                  <a:close/>
                  <a:moveTo>
                    <a:pt x="376" y="0"/>
                  </a:moveTo>
                  <a:cubicBezTo>
                    <a:pt x="352" y="0"/>
                    <a:pt x="333" y="20"/>
                    <a:pt x="333" y="49"/>
                  </a:cubicBezTo>
                  <a:cubicBezTo>
                    <a:pt x="308" y="37"/>
                    <a:pt x="279" y="30"/>
                    <a:pt x="251" y="30"/>
                  </a:cubicBezTo>
                  <a:cubicBezTo>
                    <a:pt x="218" y="30"/>
                    <a:pt x="185" y="39"/>
                    <a:pt x="159" y="60"/>
                  </a:cubicBezTo>
                  <a:cubicBezTo>
                    <a:pt x="104" y="103"/>
                    <a:pt x="66" y="158"/>
                    <a:pt x="44" y="223"/>
                  </a:cubicBezTo>
                  <a:cubicBezTo>
                    <a:pt x="1" y="353"/>
                    <a:pt x="50" y="500"/>
                    <a:pt x="169" y="571"/>
                  </a:cubicBezTo>
                  <a:cubicBezTo>
                    <a:pt x="203" y="588"/>
                    <a:pt x="239" y="595"/>
                    <a:pt x="275" y="595"/>
                  </a:cubicBezTo>
                  <a:cubicBezTo>
                    <a:pt x="389" y="595"/>
                    <a:pt x="503" y="519"/>
                    <a:pt x="561" y="424"/>
                  </a:cubicBezTo>
                  <a:cubicBezTo>
                    <a:pt x="588" y="359"/>
                    <a:pt x="588" y="283"/>
                    <a:pt x="561" y="218"/>
                  </a:cubicBezTo>
                  <a:cubicBezTo>
                    <a:pt x="528" y="147"/>
                    <a:pt x="468" y="38"/>
                    <a:pt x="398" y="6"/>
                  </a:cubicBezTo>
                  <a:cubicBezTo>
                    <a:pt x="390" y="2"/>
                    <a:pt x="383" y="0"/>
                    <a:pt x="37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36"/>
            <p:cNvSpPr/>
            <p:nvPr/>
          </p:nvSpPr>
          <p:spPr>
            <a:xfrm>
              <a:off x="4328675" y="3304575"/>
              <a:ext cx="14025" cy="13325"/>
            </a:xfrm>
            <a:custGeom>
              <a:rect b="b" l="l" r="r" t="t"/>
              <a:pathLst>
                <a:path extrusionOk="0" h="533" w="561">
                  <a:moveTo>
                    <a:pt x="262" y="86"/>
                  </a:moveTo>
                  <a:cubicBezTo>
                    <a:pt x="267" y="91"/>
                    <a:pt x="273" y="91"/>
                    <a:pt x="278" y="91"/>
                  </a:cubicBezTo>
                  <a:cubicBezTo>
                    <a:pt x="332" y="129"/>
                    <a:pt x="414" y="108"/>
                    <a:pt x="446" y="184"/>
                  </a:cubicBezTo>
                  <a:cubicBezTo>
                    <a:pt x="479" y="282"/>
                    <a:pt x="430" y="385"/>
                    <a:pt x="332" y="423"/>
                  </a:cubicBezTo>
                  <a:cubicBezTo>
                    <a:pt x="310" y="433"/>
                    <a:pt x="288" y="438"/>
                    <a:pt x="266" y="438"/>
                  </a:cubicBezTo>
                  <a:cubicBezTo>
                    <a:pt x="195" y="438"/>
                    <a:pt x="131" y="389"/>
                    <a:pt x="115" y="314"/>
                  </a:cubicBezTo>
                  <a:cubicBezTo>
                    <a:pt x="99" y="249"/>
                    <a:pt x="120" y="184"/>
                    <a:pt x="164" y="140"/>
                  </a:cubicBezTo>
                  <a:cubicBezTo>
                    <a:pt x="191" y="118"/>
                    <a:pt x="224" y="97"/>
                    <a:pt x="262" y="86"/>
                  </a:cubicBezTo>
                  <a:close/>
                  <a:moveTo>
                    <a:pt x="328" y="0"/>
                  </a:moveTo>
                  <a:cubicBezTo>
                    <a:pt x="308" y="0"/>
                    <a:pt x="287" y="4"/>
                    <a:pt x="267" y="10"/>
                  </a:cubicBezTo>
                  <a:cubicBezTo>
                    <a:pt x="262" y="15"/>
                    <a:pt x="256" y="21"/>
                    <a:pt x="251" y="26"/>
                  </a:cubicBezTo>
                  <a:cubicBezTo>
                    <a:pt x="241" y="23"/>
                    <a:pt x="230" y="21"/>
                    <a:pt x="220" y="21"/>
                  </a:cubicBezTo>
                  <a:cubicBezTo>
                    <a:pt x="128" y="21"/>
                    <a:pt x="26" y="139"/>
                    <a:pt x="12" y="227"/>
                  </a:cubicBezTo>
                  <a:cubicBezTo>
                    <a:pt x="1" y="309"/>
                    <a:pt x="22" y="396"/>
                    <a:pt x="82" y="461"/>
                  </a:cubicBezTo>
                  <a:cubicBezTo>
                    <a:pt x="126" y="510"/>
                    <a:pt x="188" y="532"/>
                    <a:pt x="256" y="532"/>
                  </a:cubicBezTo>
                  <a:cubicBezTo>
                    <a:pt x="263" y="532"/>
                    <a:pt x="270" y="532"/>
                    <a:pt x="278" y="532"/>
                  </a:cubicBezTo>
                  <a:cubicBezTo>
                    <a:pt x="436" y="521"/>
                    <a:pt x="555" y="390"/>
                    <a:pt x="555" y="233"/>
                  </a:cubicBezTo>
                  <a:cubicBezTo>
                    <a:pt x="561" y="167"/>
                    <a:pt x="528" y="97"/>
                    <a:pt x="474" y="59"/>
                  </a:cubicBezTo>
                  <a:lnTo>
                    <a:pt x="468" y="59"/>
                  </a:lnTo>
                  <a:cubicBezTo>
                    <a:pt x="429" y="20"/>
                    <a:pt x="379" y="0"/>
                    <a:pt x="328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261550" y="3293550"/>
              <a:ext cx="8575" cy="7900"/>
            </a:xfrm>
            <a:custGeom>
              <a:rect b="b" l="l" r="r" t="t"/>
              <a:pathLst>
                <a:path extrusionOk="0" h="316" w="343">
                  <a:moveTo>
                    <a:pt x="159" y="63"/>
                  </a:moveTo>
                  <a:cubicBezTo>
                    <a:pt x="176" y="63"/>
                    <a:pt x="192" y="66"/>
                    <a:pt x="207" y="70"/>
                  </a:cubicBezTo>
                  <a:cubicBezTo>
                    <a:pt x="229" y="87"/>
                    <a:pt x="234" y="108"/>
                    <a:pt x="240" y="130"/>
                  </a:cubicBezTo>
                  <a:cubicBezTo>
                    <a:pt x="251" y="152"/>
                    <a:pt x="267" y="168"/>
                    <a:pt x="251" y="190"/>
                  </a:cubicBezTo>
                  <a:cubicBezTo>
                    <a:pt x="234" y="212"/>
                    <a:pt x="212" y="228"/>
                    <a:pt x="185" y="239"/>
                  </a:cubicBezTo>
                  <a:cubicBezTo>
                    <a:pt x="158" y="244"/>
                    <a:pt x="136" y="244"/>
                    <a:pt x="109" y="244"/>
                  </a:cubicBezTo>
                  <a:cubicBezTo>
                    <a:pt x="77" y="239"/>
                    <a:pt x="77" y="217"/>
                    <a:pt x="77" y="190"/>
                  </a:cubicBezTo>
                  <a:cubicBezTo>
                    <a:pt x="77" y="141"/>
                    <a:pt x="98" y="92"/>
                    <a:pt x="136" y="65"/>
                  </a:cubicBezTo>
                  <a:cubicBezTo>
                    <a:pt x="144" y="63"/>
                    <a:pt x="152" y="63"/>
                    <a:pt x="159" y="63"/>
                  </a:cubicBezTo>
                  <a:close/>
                  <a:moveTo>
                    <a:pt x="189" y="1"/>
                  </a:moveTo>
                  <a:cubicBezTo>
                    <a:pt x="176" y="1"/>
                    <a:pt x="164" y="4"/>
                    <a:pt x="153" y="10"/>
                  </a:cubicBezTo>
                  <a:cubicBezTo>
                    <a:pt x="150" y="8"/>
                    <a:pt x="147" y="6"/>
                    <a:pt x="145" y="6"/>
                  </a:cubicBezTo>
                  <a:cubicBezTo>
                    <a:pt x="142" y="6"/>
                    <a:pt x="139" y="8"/>
                    <a:pt x="136" y="10"/>
                  </a:cubicBezTo>
                  <a:cubicBezTo>
                    <a:pt x="49" y="43"/>
                    <a:pt x="0" y="130"/>
                    <a:pt x="11" y="222"/>
                  </a:cubicBezTo>
                  <a:cubicBezTo>
                    <a:pt x="19" y="289"/>
                    <a:pt x="77" y="316"/>
                    <a:pt x="140" y="316"/>
                  </a:cubicBezTo>
                  <a:cubicBezTo>
                    <a:pt x="164" y="316"/>
                    <a:pt x="189" y="312"/>
                    <a:pt x="212" y="304"/>
                  </a:cubicBezTo>
                  <a:cubicBezTo>
                    <a:pt x="256" y="288"/>
                    <a:pt x="289" y="260"/>
                    <a:pt x="316" y="222"/>
                  </a:cubicBezTo>
                  <a:cubicBezTo>
                    <a:pt x="343" y="174"/>
                    <a:pt x="321" y="146"/>
                    <a:pt x="305" y="103"/>
                  </a:cubicBezTo>
                  <a:cubicBezTo>
                    <a:pt x="289" y="65"/>
                    <a:pt x="278" y="32"/>
                    <a:pt x="240" y="16"/>
                  </a:cubicBezTo>
                  <a:cubicBezTo>
                    <a:pt x="224" y="6"/>
                    <a:pt x="206" y="1"/>
                    <a:pt x="189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270300" y="3389575"/>
              <a:ext cx="4450" cy="9600"/>
            </a:xfrm>
            <a:custGeom>
              <a:rect b="b" l="l" r="r" t="t"/>
              <a:pathLst>
                <a:path extrusionOk="0" h="384" w="178">
                  <a:moveTo>
                    <a:pt x="146" y="0"/>
                  </a:moveTo>
                  <a:cubicBezTo>
                    <a:pt x="132" y="0"/>
                    <a:pt x="118" y="8"/>
                    <a:pt x="113" y="23"/>
                  </a:cubicBezTo>
                  <a:cubicBezTo>
                    <a:pt x="74" y="105"/>
                    <a:pt x="36" y="187"/>
                    <a:pt x="9" y="268"/>
                  </a:cubicBezTo>
                  <a:cubicBezTo>
                    <a:pt x="0" y="314"/>
                    <a:pt x="18" y="384"/>
                    <a:pt x="67" y="384"/>
                  </a:cubicBezTo>
                  <a:cubicBezTo>
                    <a:pt x="76" y="384"/>
                    <a:pt x="86" y="382"/>
                    <a:pt x="96" y="377"/>
                  </a:cubicBezTo>
                  <a:cubicBezTo>
                    <a:pt x="118" y="371"/>
                    <a:pt x="129" y="350"/>
                    <a:pt x="118" y="328"/>
                  </a:cubicBezTo>
                  <a:cubicBezTo>
                    <a:pt x="113" y="322"/>
                    <a:pt x="113" y="317"/>
                    <a:pt x="102" y="312"/>
                  </a:cubicBezTo>
                  <a:lnTo>
                    <a:pt x="102" y="290"/>
                  </a:lnTo>
                  <a:cubicBezTo>
                    <a:pt x="123" y="203"/>
                    <a:pt x="178" y="127"/>
                    <a:pt x="178" y="34"/>
                  </a:cubicBezTo>
                  <a:cubicBezTo>
                    <a:pt x="178" y="11"/>
                    <a:pt x="162" y="0"/>
                    <a:pt x="146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36"/>
            <p:cNvSpPr/>
            <p:nvPr/>
          </p:nvSpPr>
          <p:spPr>
            <a:xfrm>
              <a:off x="4272425" y="3395625"/>
              <a:ext cx="4225" cy="6950"/>
            </a:xfrm>
            <a:custGeom>
              <a:rect b="b" l="l" r="r" t="t"/>
              <a:pathLst>
                <a:path extrusionOk="0" h="278" w="169">
                  <a:moveTo>
                    <a:pt x="145" y="0"/>
                  </a:moveTo>
                  <a:cubicBezTo>
                    <a:pt x="142" y="0"/>
                    <a:pt x="139" y="2"/>
                    <a:pt x="136" y="4"/>
                  </a:cubicBezTo>
                  <a:cubicBezTo>
                    <a:pt x="93" y="26"/>
                    <a:pt x="66" y="64"/>
                    <a:pt x="49" y="113"/>
                  </a:cubicBezTo>
                  <a:cubicBezTo>
                    <a:pt x="33" y="151"/>
                    <a:pt x="0" y="200"/>
                    <a:pt x="17" y="249"/>
                  </a:cubicBezTo>
                  <a:cubicBezTo>
                    <a:pt x="23" y="267"/>
                    <a:pt x="41" y="277"/>
                    <a:pt x="60" y="277"/>
                  </a:cubicBezTo>
                  <a:cubicBezTo>
                    <a:pt x="74" y="277"/>
                    <a:pt x="89" y="272"/>
                    <a:pt x="98" y="260"/>
                  </a:cubicBezTo>
                  <a:cubicBezTo>
                    <a:pt x="120" y="216"/>
                    <a:pt x="136" y="167"/>
                    <a:pt x="147" y="124"/>
                  </a:cubicBezTo>
                  <a:cubicBezTo>
                    <a:pt x="153" y="97"/>
                    <a:pt x="158" y="75"/>
                    <a:pt x="163" y="48"/>
                  </a:cubicBezTo>
                  <a:cubicBezTo>
                    <a:pt x="169" y="31"/>
                    <a:pt x="169" y="15"/>
                    <a:pt x="153" y="4"/>
                  </a:cubicBezTo>
                  <a:lnTo>
                    <a:pt x="158" y="4"/>
                  </a:lnTo>
                  <a:cubicBezTo>
                    <a:pt x="153" y="2"/>
                    <a:pt x="148" y="0"/>
                    <a:pt x="145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36"/>
            <p:cNvSpPr/>
            <p:nvPr/>
          </p:nvSpPr>
          <p:spPr>
            <a:xfrm>
              <a:off x="4274725" y="3398450"/>
              <a:ext cx="4375" cy="7625"/>
            </a:xfrm>
            <a:custGeom>
              <a:rect b="b" l="l" r="r" t="t"/>
              <a:pathLst>
                <a:path extrusionOk="0" h="305" w="175">
                  <a:moveTo>
                    <a:pt x="128" y="1"/>
                  </a:moveTo>
                  <a:cubicBezTo>
                    <a:pt x="119" y="1"/>
                    <a:pt x="111" y="4"/>
                    <a:pt x="104" y="11"/>
                  </a:cubicBezTo>
                  <a:cubicBezTo>
                    <a:pt x="33" y="76"/>
                    <a:pt x="1" y="174"/>
                    <a:pt x="12" y="272"/>
                  </a:cubicBezTo>
                  <a:cubicBezTo>
                    <a:pt x="14" y="295"/>
                    <a:pt x="29" y="305"/>
                    <a:pt x="45" y="305"/>
                  </a:cubicBezTo>
                  <a:cubicBezTo>
                    <a:pt x="64" y="305"/>
                    <a:pt x="84" y="292"/>
                    <a:pt x="93" y="272"/>
                  </a:cubicBezTo>
                  <a:cubicBezTo>
                    <a:pt x="109" y="201"/>
                    <a:pt x="131" y="125"/>
                    <a:pt x="158" y="54"/>
                  </a:cubicBezTo>
                  <a:cubicBezTo>
                    <a:pt x="175" y="26"/>
                    <a:pt x="152" y="1"/>
                    <a:pt x="128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36"/>
            <p:cNvSpPr/>
            <p:nvPr/>
          </p:nvSpPr>
          <p:spPr>
            <a:xfrm>
              <a:off x="4276625" y="3402925"/>
              <a:ext cx="4250" cy="6825"/>
            </a:xfrm>
            <a:custGeom>
              <a:rect b="b" l="l" r="r" t="t"/>
              <a:pathLst>
                <a:path extrusionOk="0" h="273" w="170">
                  <a:moveTo>
                    <a:pt x="134" y="0"/>
                  </a:moveTo>
                  <a:cubicBezTo>
                    <a:pt x="116" y="0"/>
                    <a:pt x="99" y="11"/>
                    <a:pt x="99" y="33"/>
                  </a:cubicBezTo>
                  <a:lnTo>
                    <a:pt x="104" y="33"/>
                  </a:lnTo>
                  <a:cubicBezTo>
                    <a:pt x="104" y="104"/>
                    <a:pt x="1" y="185"/>
                    <a:pt x="44" y="256"/>
                  </a:cubicBezTo>
                  <a:cubicBezTo>
                    <a:pt x="50" y="267"/>
                    <a:pt x="61" y="272"/>
                    <a:pt x="72" y="272"/>
                  </a:cubicBezTo>
                  <a:cubicBezTo>
                    <a:pt x="82" y="272"/>
                    <a:pt x="93" y="267"/>
                    <a:pt x="99" y="256"/>
                  </a:cubicBezTo>
                  <a:cubicBezTo>
                    <a:pt x="115" y="223"/>
                    <a:pt x="131" y="185"/>
                    <a:pt x="142" y="153"/>
                  </a:cubicBezTo>
                  <a:cubicBezTo>
                    <a:pt x="158" y="115"/>
                    <a:pt x="169" y="71"/>
                    <a:pt x="169" y="33"/>
                  </a:cubicBezTo>
                  <a:cubicBezTo>
                    <a:pt x="169" y="11"/>
                    <a:pt x="152" y="0"/>
                    <a:pt x="134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36"/>
            <p:cNvSpPr/>
            <p:nvPr/>
          </p:nvSpPr>
          <p:spPr>
            <a:xfrm>
              <a:off x="4280850" y="3408525"/>
              <a:ext cx="2475" cy="4525"/>
            </a:xfrm>
            <a:custGeom>
              <a:rect b="b" l="l" r="r" t="t"/>
              <a:pathLst>
                <a:path extrusionOk="0" h="181" w="99">
                  <a:moveTo>
                    <a:pt x="47" y="0"/>
                  </a:moveTo>
                  <a:cubicBezTo>
                    <a:pt x="23" y="0"/>
                    <a:pt x="1" y="25"/>
                    <a:pt x="17" y="54"/>
                  </a:cubicBezTo>
                  <a:cubicBezTo>
                    <a:pt x="17" y="64"/>
                    <a:pt x="17" y="70"/>
                    <a:pt x="11" y="81"/>
                  </a:cubicBezTo>
                  <a:cubicBezTo>
                    <a:pt x="6" y="103"/>
                    <a:pt x="6" y="130"/>
                    <a:pt x="11" y="151"/>
                  </a:cubicBezTo>
                  <a:cubicBezTo>
                    <a:pt x="17" y="162"/>
                    <a:pt x="28" y="173"/>
                    <a:pt x="38" y="173"/>
                  </a:cubicBezTo>
                  <a:cubicBezTo>
                    <a:pt x="42" y="177"/>
                    <a:pt x="49" y="181"/>
                    <a:pt x="56" y="181"/>
                  </a:cubicBezTo>
                  <a:cubicBezTo>
                    <a:pt x="59" y="181"/>
                    <a:pt x="62" y="180"/>
                    <a:pt x="66" y="179"/>
                  </a:cubicBezTo>
                  <a:cubicBezTo>
                    <a:pt x="71" y="179"/>
                    <a:pt x="82" y="173"/>
                    <a:pt x="82" y="162"/>
                  </a:cubicBezTo>
                  <a:cubicBezTo>
                    <a:pt x="82" y="151"/>
                    <a:pt x="82" y="157"/>
                    <a:pt x="82" y="151"/>
                  </a:cubicBezTo>
                  <a:cubicBezTo>
                    <a:pt x="82" y="146"/>
                    <a:pt x="82" y="141"/>
                    <a:pt x="82" y="130"/>
                  </a:cubicBezTo>
                  <a:cubicBezTo>
                    <a:pt x="76" y="113"/>
                    <a:pt x="93" y="92"/>
                    <a:pt x="93" y="70"/>
                  </a:cubicBezTo>
                  <a:cubicBezTo>
                    <a:pt x="98" y="48"/>
                    <a:pt x="87" y="26"/>
                    <a:pt x="71" y="10"/>
                  </a:cubicBezTo>
                  <a:cubicBezTo>
                    <a:pt x="64" y="3"/>
                    <a:pt x="56" y="0"/>
                    <a:pt x="47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36"/>
            <p:cNvSpPr/>
            <p:nvPr/>
          </p:nvSpPr>
          <p:spPr>
            <a:xfrm>
              <a:off x="4281250" y="3409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36"/>
            <p:cNvSpPr/>
            <p:nvPr/>
          </p:nvSpPr>
          <p:spPr>
            <a:xfrm>
              <a:off x="4313450" y="3343250"/>
              <a:ext cx="16350" cy="16250"/>
            </a:xfrm>
            <a:custGeom>
              <a:rect b="b" l="l" r="r" t="t"/>
              <a:pathLst>
                <a:path extrusionOk="0" h="650" w="654">
                  <a:moveTo>
                    <a:pt x="249" y="59"/>
                  </a:moveTo>
                  <a:cubicBezTo>
                    <a:pt x="268" y="59"/>
                    <a:pt x="287" y="61"/>
                    <a:pt x="305" y="66"/>
                  </a:cubicBezTo>
                  <a:cubicBezTo>
                    <a:pt x="381" y="88"/>
                    <a:pt x="403" y="137"/>
                    <a:pt x="447" y="191"/>
                  </a:cubicBezTo>
                  <a:cubicBezTo>
                    <a:pt x="453" y="198"/>
                    <a:pt x="464" y="203"/>
                    <a:pt x="474" y="203"/>
                  </a:cubicBezTo>
                  <a:cubicBezTo>
                    <a:pt x="480" y="203"/>
                    <a:pt x="486" y="201"/>
                    <a:pt x="490" y="197"/>
                  </a:cubicBezTo>
                  <a:cubicBezTo>
                    <a:pt x="539" y="246"/>
                    <a:pt x="593" y="284"/>
                    <a:pt x="588" y="365"/>
                  </a:cubicBezTo>
                  <a:cubicBezTo>
                    <a:pt x="577" y="447"/>
                    <a:pt x="534" y="517"/>
                    <a:pt x="463" y="566"/>
                  </a:cubicBezTo>
                  <a:cubicBezTo>
                    <a:pt x="434" y="585"/>
                    <a:pt x="405" y="595"/>
                    <a:pt x="378" y="595"/>
                  </a:cubicBezTo>
                  <a:cubicBezTo>
                    <a:pt x="336" y="595"/>
                    <a:pt x="300" y="569"/>
                    <a:pt x="284" y="512"/>
                  </a:cubicBezTo>
                  <a:cubicBezTo>
                    <a:pt x="267" y="458"/>
                    <a:pt x="267" y="403"/>
                    <a:pt x="246" y="354"/>
                  </a:cubicBezTo>
                  <a:cubicBezTo>
                    <a:pt x="229" y="316"/>
                    <a:pt x="208" y="284"/>
                    <a:pt x="175" y="257"/>
                  </a:cubicBezTo>
                  <a:cubicBezTo>
                    <a:pt x="131" y="202"/>
                    <a:pt x="61" y="153"/>
                    <a:pt x="131" y="93"/>
                  </a:cubicBezTo>
                  <a:cubicBezTo>
                    <a:pt x="165" y="71"/>
                    <a:pt x="207" y="59"/>
                    <a:pt x="249" y="59"/>
                  </a:cubicBezTo>
                  <a:close/>
                  <a:moveTo>
                    <a:pt x="249" y="0"/>
                  </a:moveTo>
                  <a:cubicBezTo>
                    <a:pt x="189" y="0"/>
                    <a:pt x="131" y="18"/>
                    <a:pt x="82" y="50"/>
                  </a:cubicBezTo>
                  <a:cubicBezTo>
                    <a:pt x="34" y="88"/>
                    <a:pt x="1" y="142"/>
                    <a:pt x="44" y="197"/>
                  </a:cubicBezTo>
                  <a:cubicBezTo>
                    <a:pt x="72" y="235"/>
                    <a:pt x="110" y="262"/>
                    <a:pt x="142" y="305"/>
                  </a:cubicBezTo>
                  <a:cubicBezTo>
                    <a:pt x="180" y="354"/>
                    <a:pt x="202" y="414"/>
                    <a:pt x="213" y="479"/>
                  </a:cubicBezTo>
                  <a:cubicBezTo>
                    <a:pt x="229" y="556"/>
                    <a:pt x="256" y="632"/>
                    <a:pt x="338" y="648"/>
                  </a:cubicBezTo>
                  <a:cubicBezTo>
                    <a:pt x="348" y="649"/>
                    <a:pt x="359" y="650"/>
                    <a:pt x="369" y="650"/>
                  </a:cubicBezTo>
                  <a:cubicBezTo>
                    <a:pt x="440" y="650"/>
                    <a:pt x="507" y="618"/>
                    <a:pt x="550" y="561"/>
                  </a:cubicBezTo>
                  <a:cubicBezTo>
                    <a:pt x="615" y="501"/>
                    <a:pt x="653" y="414"/>
                    <a:pt x="648" y="327"/>
                  </a:cubicBezTo>
                  <a:lnTo>
                    <a:pt x="648" y="327"/>
                  </a:lnTo>
                  <a:lnTo>
                    <a:pt x="653" y="333"/>
                  </a:lnTo>
                  <a:cubicBezTo>
                    <a:pt x="642" y="257"/>
                    <a:pt x="583" y="159"/>
                    <a:pt x="506" y="153"/>
                  </a:cubicBezTo>
                  <a:lnTo>
                    <a:pt x="496" y="153"/>
                  </a:lnTo>
                  <a:cubicBezTo>
                    <a:pt x="474" y="115"/>
                    <a:pt x="447" y="83"/>
                    <a:pt x="420" y="50"/>
                  </a:cubicBezTo>
                  <a:cubicBezTo>
                    <a:pt x="387" y="28"/>
                    <a:pt x="349" y="12"/>
                    <a:pt x="311" y="7"/>
                  </a:cubicBezTo>
                  <a:cubicBezTo>
                    <a:pt x="290" y="2"/>
                    <a:pt x="269" y="0"/>
                    <a:pt x="249" y="0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36"/>
            <p:cNvSpPr/>
            <p:nvPr/>
          </p:nvSpPr>
          <p:spPr>
            <a:xfrm>
              <a:off x="4324325" y="3390275"/>
              <a:ext cx="12275" cy="13900"/>
            </a:xfrm>
            <a:custGeom>
              <a:rect b="b" l="l" r="r" t="t"/>
              <a:pathLst>
                <a:path extrusionOk="0" h="556" w="491">
                  <a:moveTo>
                    <a:pt x="376" y="1"/>
                  </a:moveTo>
                  <a:cubicBezTo>
                    <a:pt x="354" y="1"/>
                    <a:pt x="343" y="23"/>
                    <a:pt x="360" y="39"/>
                  </a:cubicBezTo>
                  <a:cubicBezTo>
                    <a:pt x="414" y="88"/>
                    <a:pt x="430" y="164"/>
                    <a:pt x="403" y="229"/>
                  </a:cubicBezTo>
                  <a:cubicBezTo>
                    <a:pt x="398" y="305"/>
                    <a:pt x="370" y="376"/>
                    <a:pt x="322" y="430"/>
                  </a:cubicBezTo>
                  <a:cubicBezTo>
                    <a:pt x="284" y="468"/>
                    <a:pt x="237" y="488"/>
                    <a:pt x="195" y="488"/>
                  </a:cubicBezTo>
                  <a:cubicBezTo>
                    <a:pt x="138" y="488"/>
                    <a:pt x="89" y="453"/>
                    <a:pt x="77" y="376"/>
                  </a:cubicBezTo>
                  <a:cubicBezTo>
                    <a:pt x="61" y="256"/>
                    <a:pt x="99" y="137"/>
                    <a:pt x="180" y="50"/>
                  </a:cubicBezTo>
                  <a:cubicBezTo>
                    <a:pt x="193" y="37"/>
                    <a:pt x="179" y="18"/>
                    <a:pt x="165" y="18"/>
                  </a:cubicBezTo>
                  <a:cubicBezTo>
                    <a:pt x="161" y="18"/>
                    <a:pt x="157" y="19"/>
                    <a:pt x="153" y="23"/>
                  </a:cubicBezTo>
                  <a:cubicBezTo>
                    <a:pt x="44" y="131"/>
                    <a:pt x="1" y="284"/>
                    <a:pt x="33" y="430"/>
                  </a:cubicBezTo>
                  <a:cubicBezTo>
                    <a:pt x="57" y="509"/>
                    <a:pt x="131" y="556"/>
                    <a:pt x="207" y="556"/>
                  </a:cubicBezTo>
                  <a:cubicBezTo>
                    <a:pt x="237" y="556"/>
                    <a:pt x="267" y="549"/>
                    <a:pt x="294" y="534"/>
                  </a:cubicBezTo>
                  <a:cubicBezTo>
                    <a:pt x="408" y="474"/>
                    <a:pt x="452" y="349"/>
                    <a:pt x="474" y="229"/>
                  </a:cubicBezTo>
                  <a:cubicBezTo>
                    <a:pt x="490" y="142"/>
                    <a:pt x="485" y="12"/>
                    <a:pt x="376" y="1"/>
                  </a:cubicBezTo>
                  <a:close/>
                </a:path>
              </a:pathLst>
            </a:custGeom>
            <a:solidFill>
              <a:srgbClr val="EA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7" name="Google Shape;937;p36"/>
          <p:cNvSpPr/>
          <p:nvPr/>
        </p:nvSpPr>
        <p:spPr>
          <a:xfrm rot="-8491889">
            <a:off x="7743779" y="934727"/>
            <a:ext cx="129828" cy="107259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8" name="Google Shape;938;p36"/>
          <p:cNvSpPr/>
          <p:nvPr/>
        </p:nvSpPr>
        <p:spPr>
          <a:xfrm rot="-8491889">
            <a:off x="7690938" y="780766"/>
            <a:ext cx="172159" cy="36702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9" name="Google Shape;939;p36"/>
          <p:cNvSpPr/>
          <p:nvPr/>
        </p:nvSpPr>
        <p:spPr>
          <a:xfrm rot="-8491889">
            <a:off x="7794965" y="688525"/>
            <a:ext cx="115713" cy="3178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40" name="Google Shape;940;p36"/>
          <p:cNvSpPr/>
          <p:nvPr/>
        </p:nvSpPr>
        <p:spPr>
          <a:xfrm flipH="1" rot="-547">
            <a:off x="1170583" y="4156603"/>
            <a:ext cx="2480589" cy="9712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61CF32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Fonts &amp; colors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37"/>
          <p:cNvSpPr txBox="1"/>
          <p:nvPr>
            <p:ph idx="1" type="body"/>
          </p:nvPr>
        </p:nvSpPr>
        <p:spPr>
          <a:xfrm>
            <a:off x="360000" y="1381075"/>
            <a:ext cx="8386800" cy="19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This presentation has been made using the following fonts: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Handlee: </a:t>
            </a:r>
            <a:r>
              <a:rPr lang="es" sz="1700" u="sng">
                <a:solidFill>
                  <a:schemeClr val="hlink"/>
                </a:solidFill>
                <a:hlinkClick r:id="rId3"/>
              </a:rPr>
              <a:t>https://fonts.google.com/specimen/</a:t>
            </a:r>
            <a:r>
              <a:rPr lang="es" sz="1700" u="sng">
                <a:solidFill>
                  <a:schemeClr val="hlink"/>
                </a:solidFill>
                <a:hlinkClick r:id="rId4"/>
              </a:rPr>
              <a:t>Handlee</a:t>
            </a:r>
            <a:r>
              <a:rPr lang="es" sz="1700"/>
              <a:t> </a:t>
            </a:r>
            <a:r>
              <a:rPr lang="es" sz="1700"/>
              <a:t> 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700"/>
              <a:t>Colors: 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947" name="Google Shape;947;p37"/>
          <p:cNvSpPr/>
          <p:nvPr/>
        </p:nvSpPr>
        <p:spPr>
          <a:xfrm>
            <a:off x="507418" y="33425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EA0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48" name="Google Shape;948;p37"/>
          <p:cNvSpPr txBox="1"/>
          <p:nvPr/>
        </p:nvSpPr>
        <p:spPr>
          <a:xfrm>
            <a:off x="553253" y="35581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#ea0b0b</a:t>
            </a:r>
            <a:endParaRPr b="1" sz="11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949" name="Google Shape;949;p37"/>
          <p:cNvSpPr/>
          <p:nvPr/>
        </p:nvSpPr>
        <p:spPr>
          <a:xfrm>
            <a:off x="1574218" y="33425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61CF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0" name="Google Shape;950;p37"/>
          <p:cNvSpPr txBox="1"/>
          <p:nvPr/>
        </p:nvSpPr>
        <p:spPr>
          <a:xfrm>
            <a:off x="1620053" y="35581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#61cf32</a:t>
            </a:r>
            <a:endParaRPr b="1" sz="11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951" name="Google Shape;951;p37"/>
          <p:cNvSpPr/>
          <p:nvPr/>
        </p:nvSpPr>
        <p:spPr>
          <a:xfrm>
            <a:off x="2641018" y="33425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2" name="Google Shape;952;p37"/>
          <p:cNvSpPr txBox="1"/>
          <p:nvPr/>
        </p:nvSpPr>
        <p:spPr>
          <a:xfrm>
            <a:off x="2686853" y="35581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#</a:t>
            </a:r>
            <a:r>
              <a:rPr b="1" lang="es" sz="11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1c4587</a:t>
            </a:r>
            <a:endParaRPr b="1" sz="11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953" name="Google Shape;953;p37"/>
          <p:cNvSpPr/>
          <p:nvPr/>
        </p:nvSpPr>
        <p:spPr>
          <a:xfrm>
            <a:off x="4774618" y="33425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4" name="Google Shape;954;p37"/>
          <p:cNvSpPr txBox="1"/>
          <p:nvPr/>
        </p:nvSpPr>
        <p:spPr>
          <a:xfrm>
            <a:off x="4820453" y="35581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#434343</a:t>
            </a:r>
            <a:endParaRPr b="1" sz="11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955" name="Google Shape;955;p37"/>
          <p:cNvSpPr/>
          <p:nvPr/>
        </p:nvSpPr>
        <p:spPr>
          <a:xfrm>
            <a:off x="5841418" y="33425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F5B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6" name="Google Shape;956;p37"/>
          <p:cNvSpPr txBox="1"/>
          <p:nvPr/>
        </p:nvSpPr>
        <p:spPr>
          <a:xfrm>
            <a:off x="5887253" y="35581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434343"/>
                </a:solidFill>
                <a:latin typeface="Handlee"/>
                <a:ea typeface="Handlee"/>
                <a:cs typeface="Handlee"/>
                <a:sym typeface="Handlee"/>
              </a:rPr>
              <a:t>#fff5b3</a:t>
            </a:r>
            <a:endParaRPr b="1" sz="1100">
              <a:solidFill>
                <a:srgbClr val="434343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957" name="Google Shape;957;p37"/>
          <p:cNvSpPr/>
          <p:nvPr/>
        </p:nvSpPr>
        <p:spPr>
          <a:xfrm>
            <a:off x="3707818" y="33425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8" name="Google Shape;958;p37"/>
          <p:cNvSpPr txBox="1"/>
          <p:nvPr/>
        </p:nvSpPr>
        <p:spPr>
          <a:xfrm>
            <a:off x="3753653" y="35581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#0b5394</a:t>
            </a:r>
            <a:endParaRPr b="1" sz="11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959" name="Google Shape;95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Credits</a:t>
            </a:r>
            <a:endParaRPr/>
          </a:p>
        </p:txBody>
      </p:sp>
      <p:sp>
        <p:nvSpPr>
          <p:cNvPr id="965" name="Google Shape;965;p38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Special Mentions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This presentation was made thanks to the efforts of design and communication professionals.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Special thanks to Pexels for providing the images.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700"/>
              <a:t>This presentation was made by </a:t>
            </a:r>
            <a:r>
              <a:rPr b="1" lang="es" sz="1700"/>
              <a:t>Slides Corner</a:t>
            </a:r>
            <a:r>
              <a:rPr lang="es" sz="1700"/>
              <a:t> for free distribution only on its official website </a:t>
            </a:r>
            <a:r>
              <a:rPr lang="es" sz="1700" u="sng">
                <a:solidFill>
                  <a:schemeClr val="hlink"/>
                </a:solidFill>
                <a:hlinkClick r:id="rId3"/>
              </a:rPr>
              <a:t>https://slidescorner.com</a:t>
            </a:r>
            <a:r>
              <a:rPr lang="es" sz="1700"/>
              <a:t> </a:t>
            </a:r>
            <a:endParaRPr sz="1700"/>
          </a:p>
        </p:txBody>
      </p:sp>
      <p:sp>
        <p:nvSpPr>
          <p:cNvPr id="966" name="Google Shape;966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Instructions for use</a:t>
            </a:r>
            <a:endParaRPr/>
          </a:p>
        </p:txBody>
      </p:sp>
      <p:sp>
        <p:nvSpPr>
          <p:cNvPr id="972" name="Google Shape;972;p39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You must not register this slides template as a work in an intellectual property registry or similar or register any of the elements that are part of this template as a logo or trademark.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You are not allowed to distribute this slides template (or a modified version) or include it in a database or in any other product or service that offers downloadable images, icons or presentations that may be subject to distribution or resale.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You also are not allowed to sublicense, sell or rent any of </a:t>
            </a:r>
            <a:r>
              <a:rPr b="1" lang="es" sz="1700"/>
              <a:t>Slides Corner</a:t>
            </a:r>
            <a:r>
              <a:rPr lang="es" sz="1700"/>
              <a:t> content (or a modified version).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700"/>
              <a:t>You must keep the Credits slide in this presentation.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973" name="Google Shape;973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40"/>
          <p:cNvSpPr txBox="1"/>
          <p:nvPr>
            <p:ph type="ctrTitle"/>
          </p:nvPr>
        </p:nvSpPr>
        <p:spPr>
          <a:xfrm>
            <a:off x="360000" y="2115600"/>
            <a:ext cx="8386800" cy="91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Thanks!</a:t>
            </a:r>
            <a:endParaRPr/>
          </a:p>
        </p:txBody>
      </p:sp>
      <p:sp>
        <p:nvSpPr>
          <p:cNvPr id="979" name="Google Shape;979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dy Back to School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EA0B0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