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Roboto Black"/>
      <p:bold r:id="rId34"/>
      <p:boldItalic r:id="rId35"/>
    </p:embeddedFont>
    <p:embeddedFont>
      <p:font typeface="Roboto"/>
      <p:regular r:id="rId36"/>
      <p:bold r:id="rId37"/>
      <p:italic r:id="rId38"/>
      <p:boldItalic r:id="rId39"/>
    </p:embeddedFont>
    <p:embeddedFont>
      <p:font typeface="Roboto Medium"/>
      <p:regular r:id="rId40"/>
      <p:bold r:id="rId41"/>
      <p:italic r:id="rId42"/>
      <p:boldItalic r:id="rId43"/>
    </p:embeddedFont>
    <p:embeddedFont>
      <p:font typeface="Great Vibes"/>
      <p:regular r:id="rId44"/>
    </p:embeddedFont>
    <p:embeddedFont>
      <p:font typeface="Lato"/>
      <p:regular r:id="rId45"/>
      <p:bold r:id="rId46"/>
      <p:italic r:id="rId47"/>
      <p:boldItalic r:id="rId48"/>
    </p:embeddedFont>
    <p:embeddedFont>
      <p:font typeface="PT Sans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717C85B-2894-4015-886C-8EDADF668F91}">
  <a:tblStyle styleId="{C717C85B-2894-4015-886C-8EDADF668F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Medium-regular.fntdata"/><Relationship Id="rId42" Type="http://schemas.openxmlformats.org/officeDocument/2006/relationships/font" Target="fonts/RobotoMedium-italic.fntdata"/><Relationship Id="rId41" Type="http://schemas.openxmlformats.org/officeDocument/2006/relationships/font" Target="fonts/RobotoMedium-bold.fntdata"/><Relationship Id="rId44" Type="http://schemas.openxmlformats.org/officeDocument/2006/relationships/font" Target="fonts/GreatVibes-regular.fntdata"/><Relationship Id="rId43" Type="http://schemas.openxmlformats.org/officeDocument/2006/relationships/font" Target="fonts/RobotoMedium-boldItalic.fntdata"/><Relationship Id="rId46" Type="http://schemas.openxmlformats.org/officeDocument/2006/relationships/font" Target="fonts/Lato-bold.fntdata"/><Relationship Id="rId45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Lato-boldItalic.fntdata"/><Relationship Id="rId47" Type="http://schemas.openxmlformats.org/officeDocument/2006/relationships/font" Target="fonts/Lato-italic.fntdata"/><Relationship Id="rId49" Type="http://schemas.openxmlformats.org/officeDocument/2006/relationships/font" Target="fonts/PTSans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font" Target="fonts/RobotoBlack-boldItalic.fntdata"/><Relationship Id="rId34" Type="http://schemas.openxmlformats.org/officeDocument/2006/relationships/font" Target="fonts/RobotoBlack-bold.fntdata"/><Relationship Id="rId37" Type="http://schemas.openxmlformats.org/officeDocument/2006/relationships/font" Target="fonts/Roboto-bold.fntdata"/><Relationship Id="rId36" Type="http://schemas.openxmlformats.org/officeDocument/2006/relationships/font" Target="fonts/Roboto-regular.fntdata"/><Relationship Id="rId39" Type="http://schemas.openxmlformats.org/officeDocument/2006/relationships/font" Target="fonts/Roboto-boldItalic.fntdata"/><Relationship Id="rId38" Type="http://schemas.openxmlformats.org/officeDocument/2006/relationships/font" Target="fonts/Roboto-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PTSans-italic.fntdata"/><Relationship Id="rId50" Type="http://schemas.openxmlformats.org/officeDocument/2006/relationships/font" Target="fonts/PTSans-bold.fntdata"/><Relationship Id="rId52" Type="http://schemas.openxmlformats.org/officeDocument/2006/relationships/font" Target="fonts/PTSans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dd074011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3dd074011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3dd0740110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3dd074011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dd074011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3dd074011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dd074011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3dd074011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dd0740110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3dd0740110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3dd0740110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3dd0740110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3e9656927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3e9656927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dae8ed2b91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dae8ed2b9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3dd0740110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3dd0740110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3dd074011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3dd074011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dd0740110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3dd0740110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3dd0740110_4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3dd0740110_4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3dd0740110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3dd0740110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3dd0740110_4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3dd0740110_4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3dd0740110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3dd0740110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3dd0740110_1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3dd0740110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3dd0740110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3dd0740110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3dd0740110_1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3dd0740110_1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3dd0740110_1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3dd0740110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3dd0740110_4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3dd0740110_4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3dd0740110_4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13dd0740110_4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13dd0740110_4_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13dd0740110_4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136c5a3ddb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136c5a3dd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136c5a3dd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136c5a3dd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36c5a3ddb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36c5a3ddb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136c5a3ddb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136c5a3ddb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816950" y="2834125"/>
            <a:ext cx="5510100" cy="65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1103250" y="781525"/>
            <a:ext cx="69375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1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77991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  <p:sp>
        <p:nvSpPr>
          <p:cNvPr id="15" name="Google Shape;15;p3"/>
          <p:cNvSpPr/>
          <p:nvPr/>
        </p:nvSpPr>
        <p:spPr>
          <a:xfrm>
            <a:off x="359675" y="1153769"/>
            <a:ext cx="5766950" cy="85400"/>
          </a:xfrm>
          <a:custGeom>
            <a:rect b="b" l="l" r="r" t="t"/>
            <a:pathLst>
              <a:path extrusionOk="0" h="3416" w="230678">
                <a:moveTo>
                  <a:pt x="230678" y="3416"/>
                </a:moveTo>
                <a:cubicBezTo>
                  <a:pt x="224049" y="-1010"/>
                  <a:pt x="214906" y="795"/>
                  <a:pt x="206939" y="538"/>
                </a:cubicBezTo>
                <a:cubicBezTo>
                  <a:pt x="188564" y="-54"/>
                  <a:pt x="170166" y="-123"/>
                  <a:pt x="151787" y="299"/>
                </a:cubicBezTo>
                <a:cubicBezTo>
                  <a:pt x="101205" y="1460"/>
                  <a:pt x="50569" y="1692"/>
                  <a:pt x="0" y="59"/>
                </a:cubicBezTo>
              </a:path>
            </a:pathLst>
          </a:custGeom>
          <a:noFill/>
          <a:ln cap="flat" cmpd="sng" w="952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ED3B67"/>
              </a:buClr>
              <a:buSzPts val="4900"/>
              <a:buNone/>
              <a:defRPr sz="4900">
                <a:solidFill>
                  <a:srgbClr val="ED3B67"/>
                </a:solidFill>
              </a:defRPr>
            </a:lvl9pPr>
          </a:lstStyle>
          <a:p/>
        </p:txBody>
      </p:sp>
      <p:sp>
        <p:nvSpPr>
          <p:cNvPr id="19" name="Google Shape;19;p4"/>
          <p:cNvSpPr/>
          <p:nvPr/>
        </p:nvSpPr>
        <p:spPr>
          <a:xfrm>
            <a:off x="3794870" y="845364"/>
            <a:ext cx="1498800" cy="1498800"/>
          </a:xfrm>
          <a:prstGeom prst="ellipse">
            <a:avLst/>
          </a:prstGeom>
          <a:solidFill>
            <a:srgbClr val="FFFFFF">
              <a:alpha val="68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3821882" y="817375"/>
            <a:ext cx="1527153" cy="1554756"/>
          </a:xfrm>
          <a:custGeom>
            <a:rect b="b" l="l" r="r" t="t"/>
            <a:pathLst>
              <a:path extrusionOk="0" h="56552" w="55548">
                <a:moveTo>
                  <a:pt x="17482" y="0"/>
                </a:moveTo>
                <a:cubicBezTo>
                  <a:pt x="26402" y="2232"/>
                  <a:pt x="35660" y="5307"/>
                  <a:pt x="42660" y="11270"/>
                </a:cubicBezTo>
                <a:cubicBezTo>
                  <a:pt x="52566" y="19709"/>
                  <a:pt x="60968" y="40968"/>
                  <a:pt x="51053" y="49397"/>
                </a:cubicBezTo>
                <a:cubicBezTo>
                  <a:pt x="40639" y="58250"/>
                  <a:pt x="18853" y="59612"/>
                  <a:pt x="10048" y="49157"/>
                </a:cubicBezTo>
                <a:cubicBezTo>
                  <a:pt x="829" y="38211"/>
                  <a:pt x="-3527" y="19139"/>
                  <a:pt x="3574" y="6714"/>
                </a:cubicBezTo>
                <a:cubicBezTo>
                  <a:pt x="5682" y="3026"/>
                  <a:pt x="11316" y="2398"/>
                  <a:pt x="15564" y="2398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" name="Google Shape;21;p4"/>
          <p:cNvSpPr txBox="1"/>
          <p:nvPr>
            <p:ph hasCustomPrompt="1"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300"/>
              <a:buFont typeface="Roboto Medium"/>
              <a:buNone/>
              <a:defRPr sz="73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311700" y="13810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832400" y="13810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3500"/>
              <a:buNone/>
              <a:defRPr>
                <a:solidFill>
                  <a:srgbClr val="DD396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3500"/>
              <a:buNone/>
              <a:defRPr>
                <a:solidFill>
                  <a:srgbClr val="DD396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3500"/>
              <a:buNone/>
              <a:defRPr>
                <a:solidFill>
                  <a:srgbClr val="DD396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3500"/>
              <a:buNone/>
              <a:defRPr>
                <a:solidFill>
                  <a:srgbClr val="DD396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3500"/>
              <a:buNone/>
              <a:defRPr>
                <a:solidFill>
                  <a:srgbClr val="DD396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3500"/>
              <a:buNone/>
              <a:defRPr>
                <a:solidFill>
                  <a:srgbClr val="DD396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3500"/>
              <a:buNone/>
              <a:defRPr>
                <a:solidFill>
                  <a:srgbClr val="DD396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DD3961"/>
              </a:buClr>
              <a:buSzPts val="3500"/>
              <a:buNone/>
              <a:defRPr>
                <a:solidFill>
                  <a:srgbClr val="DD3961"/>
                </a:solidFill>
              </a:defRPr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8"/>
          <p:cNvSpPr/>
          <p:nvPr>
            <p:ph idx="2" type="pic"/>
          </p:nvPr>
        </p:nvSpPr>
        <p:spPr>
          <a:xfrm>
            <a:off x="3668200" y="182525"/>
            <a:ext cx="5281500" cy="4392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39" name="Google Shape;39;p8"/>
          <p:cNvGrpSpPr/>
          <p:nvPr/>
        </p:nvGrpSpPr>
        <p:grpSpPr>
          <a:xfrm flipH="1" rot="2534473">
            <a:off x="2964949" y="810848"/>
            <a:ext cx="437331" cy="791005"/>
            <a:chOff x="2355475" y="238125"/>
            <a:chExt cx="2835075" cy="5127825"/>
          </a:xfrm>
        </p:grpSpPr>
        <p:sp>
          <p:nvSpPr>
            <p:cNvPr id="40" name="Google Shape;40;p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title"/>
          </p:nvPr>
        </p:nvSpPr>
        <p:spPr>
          <a:xfrm>
            <a:off x="1460250" y="1652250"/>
            <a:ext cx="62235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type="title"/>
          </p:nvPr>
        </p:nvSpPr>
        <p:spPr>
          <a:xfrm>
            <a:off x="265500" y="9283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10"/>
          <p:cNvSpPr txBox="1"/>
          <p:nvPr>
            <p:ph idx="1" type="subTitle"/>
          </p:nvPr>
        </p:nvSpPr>
        <p:spPr>
          <a:xfrm>
            <a:off x="265500" y="24982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9" name="Google Shape;49;p10"/>
          <p:cNvSpPr txBox="1"/>
          <p:nvPr>
            <p:ph idx="2" type="body"/>
          </p:nvPr>
        </p:nvSpPr>
        <p:spPr>
          <a:xfrm>
            <a:off x="4939500" y="724075"/>
            <a:ext cx="30465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50" name="Google Shape;50;p10"/>
          <p:cNvSpPr/>
          <p:nvPr/>
        </p:nvSpPr>
        <p:spPr>
          <a:xfrm rot="-5400000">
            <a:off x="2669619" y="2501619"/>
            <a:ext cx="4063362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" name="Google Shape;57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740037"/>
                </a:solidFill>
              </a:defRPr>
            </a:lvl1pPr>
            <a:lvl2pPr lvl="1">
              <a:buNone/>
              <a:defRPr>
                <a:solidFill>
                  <a:srgbClr val="740037"/>
                </a:solidFill>
              </a:defRPr>
            </a:lvl2pPr>
            <a:lvl3pPr lvl="2">
              <a:buNone/>
              <a:defRPr>
                <a:solidFill>
                  <a:srgbClr val="740037"/>
                </a:solidFill>
              </a:defRPr>
            </a:lvl3pPr>
            <a:lvl4pPr lvl="3">
              <a:buNone/>
              <a:defRPr>
                <a:solidFill>
                  <a:srgbClr val="740037"/>
                </a:solidFill>
              </a:defRPr>
            </a:lvl4pPr>
            <a:lvl5pPr lvl="4">
              <a:buNone/>
              <a:defRPr>
                <a:solidFill>
                  <a:srgbClr val="740037"/>
                </a:solidFill>
              </a:defRPr>
            </a:lvl5pPr>
            <a:lvl6pPr lvl="5">
              <a:buNone/>
              <a:defRPr>
                <a:solidFill>
                  <a:srgbClr val="740037"/>
                </a:solidFill>
              </a:defRPr>
            </a:lvl6pPr>
            <a:lvl7pPr lvl="6">
              <a:buNone/>
              <a:defRPr>
                <a:solidFill>
                  <a:srgbClr val="740037"/>
                </a:solidFill>
              </a:defRPr>
            </a:lvl7pPr>
            <a:lvl8pPr lvl="7">
              <a:buNone/>
              <a:defRPr>
                <a:solidFill>
                  <a:srgbClr val="740037"/>
                </a:solidFill>
              </a:defRPr>
            </a:lvl8pPr>
            <a:lvl9pPr lvl="8">
              <a:buNone/>
              <a:defRPr>
                <a:solidFill>
                  <a:srgbClr val="740037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5667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3500"/>
              <a:buFont typeface="Great Vibes"/>
              <a:buNone/>
              <a:defRPr sz="35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3500"/>
              <a:buFont typeface="Great Vibes"/>
              <a:buNone/>
              <a:defRPr sz="35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3500"/>
              <a:buFont typeface="Great Vibes"/>
              <a:buNone/>
              <a:defRPr sz="35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3500"/>
              <a:buFont typeface="Great Vibes"/>
              <a:buNone/>
              <a:defRPr sz="35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3500"/>
              <a:buFont typeface="Great Vibes"/>
              <a:buNone/>
              <a:defRPr sz="35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3500"/>
              <a:buFont typeface="Great Vibes"/>
              <a:buNone/>
              <a:defRPr sz="35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3500"/>
              <a:buFont typeface="Great Vibes"/>
              <a:buNone/>
              <a:defRPr sz="35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3500"/>
              <a:buFont typeface="Great Vibes"/>
              <a:buNone/>
              <a:defRPr sz="35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3500"/>
              <a:buFont typeface="Great Vibes"/>
              <a:buNone/>
              <a:defRPr sz="35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3048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1800"/>
              <a:buFont typeface="Roboto"/>
              <a:buChar char="●"/>
              <a:defRPr sz="18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1400"/>
              <a:buFont typeface="Roboto"/>
              <a:buChar char="○"/>
              <a:defRPr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1400"/>
              <a:buFont typeface="Roboto"/>
              <a:buChar char="■"/>
              <a:defRPr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1400"/>
              <a:buFont typeface="Roboto"/>
              <a:buChar char="●"/>
              <a:defRPr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1400"/>
              <a:buFont typeface="Roboto"/>
              <a:buChar char="○"/>
              <a:defRPr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1400"/>
              <a:buFont typeface="Roboto"/>
              <a:buChar char="■"/>
              <a:defRPr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1400"/>
              <a:buFont typeface="Roboto"/>
              <a:buChar char="●"/>
              <a:defRPr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1400"/>
              <a:buFont typeface="Roboto"/>
              <a:buChar char="○"/>
              <a:defRPr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50E4F"/>
              </a:buClr>
              <a:buSzPts val="1400"/>
              <a:buFont typeface="Roboto"/>
              <a:buChar char="■"/>
              <a:defRPr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b="1" sz="11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b="1" sz="11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b="1" sz="11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b="1" sz="11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b="1" sz="11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b="1" sz="11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b="1" sz="11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b="1" sz="11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b="1" sz="11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>
    <mc:Choice Requires="p14">
      <p:transition p14:dur="0">
        <p:fade thruBlk="1"/>
      </p:transition>
    </mc:Choice>
    <mc:Fallback>
      <p:transition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1.jpg"/><Relationship Id="rId5" Type="http://schemas.openxmlformats.org/officeDocument/2006/relationships/image" Target="../media/image2.jpg"/><Relationship Id="rId6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Relationship Id="rId4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Relationship Id="rId4" Type="http://schemas.openxmlformats.org/officeDocument/2006/relationships/image" Target="../media/image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slidescorner.com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fonts.google.com/specimen/Great+Vibes" TargetMode="External"/><Relationship Id="rId4" Type="http://schemas.openxmlformats.org/officeDocument/2006/relationships/hyperlink" Target="https://fonts.google.com/specimen/Roboto" TargetMode="External"/><Relationship Id="rId5" Type="http://schemas.openxmlformats.org/officeDocument/2006/relationships/hyperlink" Target="https://fonts.google.com/specimen/Roboto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idx="1" type="subTitle"/>
          </p:nvPr>
        </p:nvSpPr>
        <p:spPr>
          <a:xfrm>
            <a:off x="2439750" y="2605525"/>
            <a:ext cx="4264500" cy="6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Roboto Medium"/>
                <a:ea typeface="Roboto Medium"/>
                <a:cs typeface="Roboto Medium"/>
                <a:sym typeface="Roboto Medium"/>
              </a:rPr>
              <a:t>Here is where love begins</a:t>
            </a:r>
            <a:endParaRPr sz="24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6" name="Google Shape;66;p14"/>
          <p:cNvSpPr txBox="1"/>
          <p:nvPr>
            <p:ph type="ctrTitle"/>
          </p:nvPr>
        </p:nvSpPr>
        <p:spPr>
          <a:xfrm>
            <a:off x="311700" y="629125"/>
            <a:ext cx="8520600" cy="18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6700"/>
              <a:t>Be my Valentine</a:t>
            </a:r>
            <a:endParaRPr sz="6700"/>
          </a:p>
        </p:txBody>
      </p:sp>
      <p:sp>
        <p:nvSpPr>
          <p:cNvPr id="67" name="Google Shape;67;p14"/>
          <p:cNvSpPr txBox="1"/>
          <p:nvPr>
            <p:ph idx="4294967295" type="body"/>
          </p:nvPr>
        </p:nvSpPr>
        <p:spPr>
          <a:xfrm>
            <a:off x="2512350" y="3609875"/>
            <a:ext cx="4119300" cy="5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By SlidesCorner.com</a:t>
            </a:r>
            <a:endParaRPr sz="1300"/>
          </a:p>
        </p:txBody>
      </p:sp>
      <p:sp>
        <p:nvSpPr>
          <p:cNvPr id="68" name="Google Shape;68;p14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2962325" y="3256523"/>
            <a:ext cx="3347850" cy="353350"/>
          </a:xfrm>
          <a:custGeom>
            <a:rect b="b" l="l" r="r" t="t"/>
            <a:pathLst>
              <a:path extrusionOk="0" h="14134" w="133914">
                <a:moveTo>
                  <a:pt x="0" y="14134"/>
                </a:moveTo>
                <a:cubicBezTo>
                  <a:pt x="5462" y="8177"/>
                  <a:pt x="11685" y="-470"/>
                  <a:pt x="19749" y="67"/>
                </a:cubicBezTo>
                <a:cubicBezTo>
                  <a:pt x="29039" y="685"/>
                  <a:pt x="36456" y="11275"/>
                  <a:pt x="45720" y="10347"/>
                </a:cubicBezTo>
                <a:cubicBezTo>
                  <a:pt x="52060" y="9712"/>
                  <a:pt x="56582" y="3235"/>
                  <a:pt x="62764" y="1690"/>
                </a:cubicBezTo>
                <a:cubicBezTo>
                  <a:pt x="68078" y="361"/>
                  <a:pt x="72987" y="9102"/>
                  <a:pt x="78184" y="7371"/>
                </a:cubicBezTo>
                <a:cubicBezTo>
                  <a:pt x="81870" y="6143"/>
                  <a:pt x="85278" y="1946"/>
                  <a:pt x="89005" y="3042"/>
                </a:cubicBezTo>
                <a:cubicBezTo>
                  <a:pt x="94308" y="4602"/>
                  <a:pt x="97971" y="14926"/>
                  <a:pt x="102803" y="12241"/>
                </a:cubicBezTo>
                <a:cubicBezTo>
                  <a:pt x="108258" y="9210"/>
                  <a:pt x="111526" y="1904"/>
                  <a:pt x="117682" y="878"/>
                </a:cubicBezTo>
                <a:cubicBezTo>
                  <a:pt x="123108" y="-26"/>
                  <a:pt x="128413" y="3854"/>
                  <a:pt x="133914" y="3854"/>
                </a:cubicBezTo>
              </a:path>
            </a:pathLst>
          </a:cu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Table of contents</a:t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7" name="Google Shape;77;p15"/>
          <p:cNvSpPr txBox="1"/>
          <p:nvPr/>
        </p:nvSpPr>
        <p:spPr>
          <a:xfrm>
            <a:off x="497356" y="2030120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9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01</a:t>
            </a:r>
            <a:endParaRPr sz="29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1351550" y="18457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Introduction</a:t>
            </a:r>
            <a:endParaRPr b="1" sz="2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351550" y="21671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2" name="Google Shape;82;p15"/>
          <p:cNvSpPr txBox="1"/>
          <p:nvPr/>
        </p:nvSpPr>
        <p:spPr>
          <a:xfrm>
            <a:off x="4638918" y="2030120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9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02</a:t>
            </a:r>
            <a:endParaRPr sz="29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5466350" y="18457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Problems</a:t>
            </a:r>
            <a:endParaRPr b="1" sz="2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5466350" y="21671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7" name="Google Shape;87;p15"/>
          <p:cNvSpPr txBox="1"/>
          <p:nvPr/>
        </p:nvSpPr>
        <p:spPr>
          <a:xfrm>
            <a:off x="497356" y="3477920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9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03</a:t>
            </a:r>
            <a:endParaRPr sz="29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1351550" y="3293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Goals</a:t>
            </a:r>
            <a:endParaRPr b="1" sz="2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1351550" y="3614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2" name="Google Shape;92;p15"/>
          <p:cNvSpPr txBox="1"/>
          <p:nvPr/>
        </p:nvSpPr>
        <p:spPr>
          <a:xfrm>
            <a:off x="4638918" y="3477920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9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04</a:t>
            </a:r>
            <a:endParaRPr sz="29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5466350" y="3293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Conclusions</a:t>
            </a:r>
            <a:endParaRPr b="1" sz="2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5466350" y="3614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01" name="Google Shape;101;p16"/>
          <p:cNvSpPr/>
          <p:nvPr/>
        </p:nvSpPr>
        <p:spPr>
          <a:xfrm>
            <a:off x="911650" y="1414500"/>
            <a:ext cx="1349700" cy="1349700"/>
          </a:xfrm>
          <a:prstGeom prst="ellipse">
            <a:avLst/>
          </a:prstGeom>
          <a:solidFill>
            <a:srgbClr val="FFFFFF">
              <a:alpha val="167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6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John Doe</a:t>
            </a:r>
            <a:endParaRPr sz="2200"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ullamco.</a:t>
            </a:r>
            <a:endParaRPr sz="1300"/>
          </a:p>
        </p:txBody>
      </p:sp>
      <p:sp>
        <p:nvSpPr>
          <p:cNvPr id="104" name="Google Shape;104;p16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Jane Doe</a:t>
            </a:r>
            <a:endParaRPr sz="2200"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ullamco.</a:t>
            </a:r>
            <a:endParaRPr sz="1300"/>
          </a:p>
        </p:txBody>
      </p:sp>
      <p:sp>
        <p:nvSpPr>
          <p:cNvPr id="106" name="Google Shape;106;p16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Tim Doe</a:t>
            </a:r>
            <a:endParaRPr sz="2200"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ullamco.</a:t>
            </a:r>
            <a:endParaRPr sz="1300"/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 b="44910" l="12099" r="21384" t="10989"/>
          <a:stretch/>
        </p:blipFill>
        <p:spPr>
          <a:xfrm>
            <a:off x="965800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9" name="Google Shape;109;p16"/>
          <p:cNvSpPr/>
          <p:nvPr/>
        </p:nvSpPr>
        <p:spPr>
          <a:xfrm>
            <a:off x="953875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10" name="Google Shape;110;p16"/>
          <p:cNvSpPr/>
          <p:nvPr/>
        </p:nvSpPr>
        <p:spPr>
          <a:xfrm>
            <a:off x="3905563" y="1414500"/>
            <a:ext cx="1349700" cy="1349700"/>
          </a:xfrm>
          <a:prstGeom prst="ellipse">
            <a:avLst/>
          </a:prstGeom>
          <a:solidFill>
            <a:srgbClr val="FFFFFF">
              <a:alpha val="167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5">
            <a:alphaModFix/>
          </a:blip>
          <a:srcRect b="23400" l="29226" r="19776" t="0"/>
          <a:stretch/>
        </p:blipFill>
        <p:spPr>
          <a:xfrm>
            <a:off x="39597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2" name="Google Shape;112;p16"/>
          <p:cNvSpPr/>
          <p:nvPr/>
        </p:nvSpPr>
        <p:spPr>
          <a:xfrm>
            <a:off x="39477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13" name="Google Shape;113;p16"/>
          <p:cNvSpPr/>
          <p:nvPr/>
        </p:nvSpPr>
        <p:spPr>
          <a:xfrm>
            <a:off x="6877363" y="1414500"/>
            <a:ext cx="1349700" cy="1349700"/>
          </a:xfrm>
          <a:prstGeom prst="ellipse">
            <a:avLst/>
          </a:prstGeom>
          <a:solidFill>
            <a:srgbClr val="FFFFFF">
              <a:alpha val="167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6">
            <a:alphaModFix/>
          </a:blip>
          <a:srcRect b="44568" l="17038" r="15403" t="1309"/>
          <a:stretch/>
        </p:blipFill>
        <p:spPr>
          <a:xfrm>
            <a:off x="69315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5" name="Google Shape;115;p16"/>
          <p:cNvSpPr/>
          <p:nvPr/>
        </p:nvSpPr>
        <p:spPr>
          <a:xfrm>
            <a:off x="69195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FFFF"/>
            </a:solidFill>
            <a:prstDash val="dash"/>
            <a:round/>
            <a:headEnd len="med" w="med" type="none"/>
            <a:tailEnd len="med" w="med" type="none"/>
          </a:ln>
        </p:spPr>
      </p:sp>
      <p:cxnSp>
        <p:nvCxnSpPr>
          <p:cNvPr id="116" name="Google Shape;116;p16"/>
          <p:cNvCxnSpPr/>
          <p:nvPr/>
        </p:nvCxnSpPr>
        <p:spPr>
          <a:xfrm>
            <a:off x="3078425" y="20812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16"/>
          <p:cNvCxnSpPr/>
          <p:nvPr/>
        </p:nvCxnSpPr>
        <p:spPr>
          <a:xfrm>
            <a:off x="6062150" y="20812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18" name="Google Shape;118;p16"/>
          <p:cNvSpPr/>
          <p:nvPr/>
        </p:nvSpPr>
        <p:spPr>
          <a:xfrm rot="10800000">
            <a:off x="578920" y="4487625"/>
            <a:ext cx="7898906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/>
          <p:nvPr/>
        </p:nvSpPr>
        <p:spPr>
          <a:xfrm>
            <a:off x="1882610" y="1545625"/>
            <a:ext cx="1003800" cy="100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7"/>
          <p:cNvSpPr txBox="1"/>
          <p:nvPr>
            <p:ph type="title"/>
          </p:nvPr>
        </p:nvSpPr>
        <p:spPr>
          <a:xfrm>
            <a:off x="311700" y="478407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26" name="Google Shape;126;p17"/>
          <p:cNvSpPr/>
          <p:nvPr/>
        </p:nvSpPr>
        <p:spPr>
          <a:xfrm flipH="1">
            <a:off x="6217065" y="1606972"/>
            <a:ext cx="1003800" cy="100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" name="Google Shape;127;p17"/>
          <p:cNvCxnSpPr/>
          <p:nvPr/>
        </p:nvCxnSpPr>
        <p:spPr>
          <a:xfrm>
            <a:off x="4572000" y="1961375"/>
            <a:ext cx="0" cy="175980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28" name="Google Shape;128;p17"/>
          <p:cNvSpPr txBox="1"/>
          <p:nvPr>
            <p:ph type="title"/>
          </p:nvPr>
        </p:nvSpPr>
        <p:spPr>
          <a:xfrm>
            <a:off x="839360" y="26913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/>
              <a:t>Lorem ipsum </a:t>
            </a:r>
            <a:endParaRPr sz="2800"/>
          </a:p>
        </p:txBody>
      </p:sp>
      <p:sp>
        <p:nvSpPr>
          <p:cNvPr id="129" name="Google Shape;129;p17"/>
          <p:cNvSpPr txBox="1"/>
          <p:nvPr>
            <p:ph idx="4294967295" type="body"/>
          </p:nvPr>
        </p:nvSpPr>
        <p:spPr>
          <a:xfrm>
            <a:off x="839360" y="3344308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 laboris nisi.</a:t>
            </a:r>
            <a:endParaRPr sz="1300"/>
          </a:p>
        </p:txBody>
      </p:sp>
      <p:sp>
        <p:nvSpPr>
          <p:cNvPr id="130" name="Google Shape;130;p17"/>
          <p:cNvSpPr txBox="1"/>
          <p:nvPr>
            <p:ph type="title"/>
          </p:nvPr>
        </p:nvSpPr>
        <p:spPr>
          <a:xfrm>
            <a:off x="5173815" y="26913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/>
              <a:t>Lorem ipsum </a:t>
            </a:r>
            <a:endParaRPr sz="2800"/>
          </a:p>
        </p:txBody>
      </p:sp>
      <p:sp>
        <p:nvSpPr>
          <p:cNvPr id="131" name="Google Shape;131;p17"/>
          <p:cNvSpPr txBox="1"/>
          <p:nvPr>
            <p:ph idx="4294967295" type="body"/>
          </p:nvPr>
        </p:nvSpPr>
        <p:spPr>
          <a:xfrm>
            <a:off x="5173815" y="3344308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 laboris nisi.</a:t>
            </a:r>
            <a:endParaRPr sz="1300"/>
          </a:p>
        </p:txBody>
      </p:sp>
      <p:sp>
        <p:nvSpPr>
          <p:cNvPr id="132" name="Google Shape;132;p17"/>
          <p:cNvSpPr/>
          <p:nvPr/>
        </p:nvSpPr>
        <p:spPr>
          <a:xfrm>
            <a:off x="2104561" y="1782039"/>
            <a:ext cx="502983" cy="511578"/>
          </a:xfrm>
          <a:custGeom>
            <a:rect b="b" l="l" r="r" t="t"/>
            <a:pathLst>
              <a:path extrusionOk="0" h="19524" w="19196">
                <a:moveTo>
                  <a:pt x="12499" y="1024"/>
                </a:moveTo>
                <a:cubicBezTo>
                  <a:pt x="12732" y="1024"/>
                  <a:pt x="12974" y="1075"/>
                  <a:pt x="13223" y="1189"/>
                </a:cubicBezTo>
                <a:cubicBezTo>
                  <a:pt x="14107" y="1593"/>
                  <a:pt x="14138" y="2592"/>
                  <a:pt x="14120" y="3366"/>
                </a:cubicBezTo>
                <a:cubicBezTo>
                  <a:pt x="14092" y="4961"/>
                  <a:pt x="13263" y="6638"/>
                  <a:pt x="12416" y="8028"/>
                </a:cubicBezTo>
                <a:cubicBezTo>
                  <a:pt x="12294" y="7891"/>
                  <a:pt x="12151" y="7777"/>
                  <a:pt x="12010" y="7672"/>
                </a:cubicBezTo>
                <a:cubicBezTo>
                  <a:pt x="12202" y="7139"/>
                  <a:pt x="12384" y="6606"/>
                  <a:pt x="12548" y="6064"/>
                </a:cubicBezTo>
                <a:cubicBezTo>
                  <a:pt x="12803" y="5216"/>
                  <a:pt x="13154" y="4350"/>
                  <a:pt x="13122" y="3458"/>
                </a:cubicBezTo>
                <a:cubicBezTo>
                  <a:pt x="13114" y="3245"/>
                  <a:pt x="12951" y="3122"/>
                  <a:pt x="12782" y="3122"/>
                </a:cubicBezTo>
                <a:cubicBezTo>
                  <a:pt x="12672" y="3122"/>
                  <a:pt x="12560" y="3173"/>
                  <a:pt x="12485" y="3284"/>
                </a:cubicBezTo>
                <a:cubicBezTo>
                  <a:pt x="12047" y="3931"/>
                  <a:pt x="11897" y="4705"/>
                  <a:pt x="11687" y="5453"/>
                </a:cubicBezTo>
                <a:cubicBezTo>
                  <a:pt x="11509" y="6068"/>
                  <a:pt x="11337" y="6688"/>
                  <a:pt x="11163" y="7307"/>
                </a:cubicBezTo>
                <a:cubicBezTo>
                  <a:pt x="11068" y="7289"/>
                  <a:pt x="10976" y="7271"/>
                  <a:pt x="10876" y="7266"/>
                </a:cubicBezTo>
                <a:cubicBezTo>
                  <a:pt x="10521" y="6182"/>
                  <a:pt x="10248" y="5088"/>
                  <a:pt x="10170" y="3936"/>
                </a:cubicBezTo>
                <a:cubicBezTo>
                  <a:pt x="10096" y="2813"/>
                  <a:pt x="11123" y="1024"/>
                  <a:pt x="12499" y="1024"/>
                </a:cubicBezTo>
                <a:close/>
                <a:moveTo>
                  <a:pt x="10931" y="8324"/>
                </a:moveTo>
                <a:cubicBezTo>
                  <a:pt x="10973" y="8519"/>
                  <a:pt x="11152" y="8629"/>
                  <a:pt x="11338" y="8629"/>
                </a:cubicBezTo>
                <a:cubicBezTo>
                  <a:pt x="11434" y="8629"/>
                  <a:pt x="11532" y="8599"/>
                  <a:pt x="11614" y="8537"/>
                </a:cubicBezTo>
                <a:cubicBezTo>
                  <a:pt x="11632" y="8551"/>
                  <a:pt x="11655" y="8564"/>
                  <a:pt x="11673" y="8579"/>
                </a:cubicBezTo>
                <a:cubicBezTo>
                  <a:pt x="12357" y="9111"/>
                  <a:pt x="12435" y="9882"/>
                  <a:pt x="12079" y="10633"/>
                </a:cubicBezTo>
                <a:cubicBezTo>
                  <a:pt x="11778" y="11268"/>
                  <a:pt x="11019" y="11764"/>
                  <a:pt x="10313" y="11764"/>
                </a:cubicBezTo>
                <a:cubicBezTo>
                  <a:pt x="9920" y="11764"/>
                  <a:pt x="9543" y="11610"/>
                  <a:pt x="9272" y="11239"/>
                </a:cubicBezTo>
                <a:cubicBezTo>
                  <a:pt x="8672" y="10410"/>
                  <a:pt x="8925" y="8330"/>
                  <a:pt x="10079" y="8330"/>
                </a:cubicBezTo>
                <a:cubicBezTo>
                  <a:pt x="10213" y="8330"/>
                  <a:pt x="10359" y="8358"/>
                  <a:pt x="10517" y="8419"/>
                </a:cubicBezTo>
                <a:cubicBezTo>
                  <a:pt x="10565" y="8438"/>
                  <a:pt x="10612" y="8447"/>
                  <a:pt x="10657" y="8447"/>
                </a:cubicBezTo>
                <a:cubicBezTo>
                  <a:pt x="10749" y="8447"/>
                  <a:pt x="10831" y="8410"/>
                  <a:pt x="10899" y="8351"/>
                </a:cubicBezTo>
                <a:cubicBezTo>
                  <a:pt x="10908" y="8341"/>
                  <a:pt x="10917" y="8333"/>
                  <a:pt x="10931" y="8324"/>
                </a:cubicBezTo>
                <a:close/>
                <a:moveTo>
                  <a:pt x="15541" y="8182"/>
                </a:moveTo>
                <a:cubicBezTo>
                  <a:pt x="15871" y="8182"/>
                  <a:pt x="16205" y="8215"/>
                  <a:pt x="16540" y="8282"/>
                </a:cubicBezTo>
                <a:cubicBezTo>
                  <a:pt x="18472" y="8669"/>
                  <a:pt x="18285" y="11048"/>
                  <a:pt x="16672" y="11700"/>
                </a:cubicBezTo>
                <a:cubicBezTo>
                  <a:pt x="16366" y="11823"/>
                  <a:pt x="16038" y="11884"/>
                  <a:pt x="15712" y="11884"/>
                </a:cubicBezTo>
                <a:cubicBezTo>
                  <a:pt x="14919" y="11884"/>
                  <a:pt x="14137" y="11523"/>
                  <a:pt x="13701" y="10825"/>
                </a:cubicBezTo>
                <a:cubicBezTo>
                  <a:pt x="13583" y="10658"/>
                  <a:pt x="13421" y="10589"/>
                  <a:pt x="13263" y="10589"/>
                </a:cubicBezTo>
                <a:cubicBezTo>
                  <a:pt x="13231" y="10589"/>
                  <a:pt x="13199" y="10592"/>
                  <a:pt x="13168" y="10597"/>
                </a:cubicBezTo>
                <a:cubicBezTo>
                  <a:pt x="13300" y="10068"/>
                  <a:pt x="13223" y="9481"/>
                  <a:pt x="12999" y="8947"/>
                </a:cubicBezTo>
                <a:cubicBezTo>
                  <a:pt x="13767" y="8434"/>
                  <a:pt x="14639" y="8182"/>
                  <a:pt x="15541" y="8182"/>
                </a:cubicBezTo>
                <a:close/>
                <a:moveTo>
                  <a:pt x="5909" y="3872"/>
                </a:moveTo>
                <a:cubicBezTo>
                  <a:pt x="7869" y="3872"/>
                  <a:pt x="8377" y="5875"/>
                  <a:pt x="8948" y="7344"/>
                </a:cubicBezTo>
                <a:cubicBezTo>
                  <a:pt x="8986" y="7439"/>
                  <a:pt x="9068" y="7498"/>
                  <a:pt x="9158" y="7521"/>
                </a:cubicBezTo>
                <a:cubicBezTo>
                  <a:pt x="8812" y="7708"/>
                  <a:pt x="8538" y="8032"/>
                  <a:pt x="8347" y="8428"/>
                </a:cubicBezTo>
                <a:cubicBezTo>
                  <a:pt x="7905" y="8041"/>
                  <a:pt x="7373" y="7727"/>
                  <a:pt x="6940" y="7367"/>
                </a:cubicBezTo>
                <a:cubicBezTo>
                  <a:pt x="6261" y="6806"/>
                  <a:pt x="5618" y="6213"/>
                  <a:pt x="4871" y="5744"/>
                </a:cubicBezTo>
                <a:cubicBezTo>
                  <a:pt x="4805" y="5703"/>
                  <a:pt x="4739" y="5686"/>
                  <a:pt x="4677" y="5686"/>
                </a:cubicBezTo>
                <a:cubicBezTo>
                  <a:pt x="4378" y="5686"/>
                  <a:pt x="4153" y="6094"/>
                  <a:pt x="4402" y="6350"/>
                </a:cubicBezTo>
                <a:cubicBezTo>
                  <a:pt x="4984" y="6957"/>
                  <a:pt x="5618" y="7504"/>
                  <a:pt x="6246" y="8059"/>
                </a:cubicBezTo>
                <a:cubicBezTo>
                  <a:pt x="6761" y="8515"/>
                  <a:pt x="7367" y="9157"/>
                  <a:pt x="8033" y="9454"/>
                </a:cubicBezTo>
                <a:cubicBezTo>
                  <a:pt x="7882" y="10442"/>
                  <a:pt x="8097" y="11540"/>
                  <a:pt x="8740" y="12179"/>
                </a:cubicBezTo>
                <a:cubicBezTo>
                  <a:pt x="8876" y="12315"/>
                  <a:pt x="9026" y="12425"/>
                  <a:pt x="9177" y="12511"/>
                </a:cubicBezTo>
                <a:lnTo>
                  <a:pt x="9177" y="12515"/>
                </a:lnTo>
                <a:cubicBezTo>
                  <a:pt x="9204" y="13445"/>
                  <a:pt x="9013" y="14183"/>
                  <a:pt x="8561" y="15007"/>
                </a:cubicBezTo>
                <a:cubicBezTo>
                  <a:pt x="5782" y="14743"/>
                  <a:pt x="4921" y="13851"/>
                  <a:pt x="5978" y="12333"/>
                </a:cubicBezTo>
                <a:cubicBezTo>
                  <a:pt x="6374" y="11723"/>
                  <a:pt x="6902" y="11294"/>
                  <a:pt x="7550" y="11043"/>
                </a:cubicBezTo>
                <a:cubicBezTo>
                  <a:pt x="8007" y="10823"/>
                  <a:pt x="7762" y="10091"/>
                  <a:pt x="7323" y="10091"/>
                </a:cubicBezTo>
                <a:cubicBezTo>
                  <a:pt x="7272" y="10091"/>
                  <a:pt x="7218" y="10101"/>
                  <a:pt x="7163" y="10123"/>
                </a:cubicBezTo>
                <a:cubicBezTo>
                  <a:pt x="6798" y="10266"/>
                  <a:pt x="6423" y="10332"/>
                  <a:pt x="6052" y="10332"/>
                </a:cubicBezTo>
                <a:cubicBezTo>
                  <a:pt x="3900" y="10332"/>
                  <a:pt x="1849" y="8116"/>
                  <a:pt x="2315" y="5913"/>
                </a:cubicBezTo>
                <a:cubicBezTo>
                  <a:pt x="2661" y="4305"/>
                  <a:pt x="4515" y="3885"/>
                  <a:pt x="5882" y="3872"/>
                </a:cubicBezTo>
                <a:cubicBezTo>
                  <a:pt x="5891" y="3872"/>
                  <a:pt x="5900" y="3872"/>
                  <a:pt x="5909" y="3872"/>
                </a:cubicBezTo>
                <a:close/>
                <a:moveTo>
                  <a:pt x="12817" y="11349"/>
                </a:moveTo>
                <a:cubicBezTo>
                  <a:pt x="12908" y="11517"/>
                  <a:pt x="13026" y="11672"/>
                  <a:pt x="13158" y="11818"/>
                </a:cubicBezTo>
                <a:cubicBezTo>
                  <a:pt x="13719" y="12675"/>
                  <a:pt x="14029" y="13687"/>
                  <a:pt x="14289" y="14671"/>
                </a:cubicBezTo>
                <a:cubicBezTo>
                  <a:pt x="14462" y="15313"/>
                  <a:pt x="14517" y="15969"/>
                  <a:pt x="14525" y="16629"/>
                </a:cubicBezTo>
                <a:cubicBezTo>
                  <a:pt x="14538" y="17635"/>
                  <a:pt x="13858" y="18405"/>
                  <a:pt x="13097" y="18405"/>
                </a:cubicBezTo>
                <a:cubicBezTo>
                  <a:pt x="12716" y="18405"/>
                  <a:pt x="12315" y="18212"/>
                  <a:pt x="11970" y="17760"/>
                </a:cubicBezTo>
                <a:cubicBezTo>
                  <a:pt x="10940" y="16402"/>
                  <a:pt x="10671" y="14461"/>
                  <a:pt x="10271" y="12797"/>
                </a:cubicBezTo>
                <a:cubicBezTo>
                  <a:pt x="10694" y="12789"/>
                  <a:pt x="11113" y="12665"/>
                  <a:pt x="11505" y="12469"/>
                </a:cubicBezTo>
                <a:cubicBezTo>
                  <a:pt x="11591" y="12980"/>
                  <a:pt x="11741" y="13481"/>
                  <a:pt x="11897" y="13973"/>
                </a:cubicBezTo>
                <a:cubicBezTo>
                  <a:pt x="12107" y="14648"/>
                  <a:pt x="12311" y="15322"/>
                  <a:pt x="12753" y="15878"/>
                </a:cubicBezTo>
                <a:cubicBezTo>
                  <a:pt x="12816" y="15958"/>
                  <a:pt x="12905" y="15992"/>
                  <a:pt x="12996" y="15992"/>
                </a:cubicBezTo>
                <a:cubicBezTo>
                  <a:pt x="13197" y="15992"/>
                  <a:pt x="13410" y="15827"/>
                  <a:pt x="13391" y="15613"/>
                </a:cubicBezTo>
                <a:cubicBezTo>
                  <a:pt x="13341" y="14948"/>
                  <a:pt x="13068" y="14338"/>
                  <a:pt x="12858" y="13709"/>
                </a:cubicBezTo>
                <a:cubicBezTo>
                  <a:pt x="12658" y="13121"/>
                  <a:pt x="12502" y="12520"/>
                  <a:pt x="12288" y="11937"/>
                </a:cubicBezTo>
                <a:cubicBezTo>
                  <a:pt x="12485" y="11759"/>
                  <a:pt x="12666" y="11563"/>
                  <a:pt x="12817" y="11349"/>
                </a:cubicBezTo>
                <a:close/>
                <a:moveTo>
                  <a:pt x="12499" y="1"/>
                </a:moveTo>
                <a:cubicBezTo>
                  <a:pt x="11503" y="1"/>
                  <a:pt x="10588" y="781"/>
                  <a:pt x="9964" y="1593"/>
                </a:cubicBezTo>
                <a:cubicBezTo>
                  <a:pt x="8694" y="3252"/>
                  <a:pt x="9232" y="5494"/>
                  <a:pt x="9901" y="7334"/>
                </a:cubicBezTo>
                <a:cubicBezTo>
                  <a:pt x="9737" y="7334"/>
                  <a:pt x="9582" y="7353"/>
                  <a:pt x="9441" y="7399"/>
                </a:cubicBezTo>
                <a:cubicBezTo>
                  <a:pt x="9459" y="7362"/>
                  <a:pt x="9472" y="7321"/>
                  <a:pt x="9472" y="7271"/>
                </a:cubicBezTo>
                <a:cubicBezTo>
                  <a:pt x="9464" y="5193"/>
                  <a:pt x="8679" y="3425"/>
                  <a:pt x="6530" y="2938"/>
                </a:cubicBezTo>
                <a:cubicBezTo>
                  <a:pt x="6213" y="2867"/>
                  <a:pt x="5883" y="2832"/>
                  <a:pt x="5549" y="2832"/>
                </a:cubicBezTo>
                <a:cubicBezTo>
                  <a:pt x="4123" y="2832"/>
                  <a:pt x="2635" y="3473"/>
                  <a:pt x="1859" y="4633"/>
                </a:cubicBezTo>
                <a:cubicBezTo>
                  <a:pt x="0" y="7403"/>
                  <a:pt x="2629" y="10966"/>
                  <a:pt x="5590" y="11321"/>
                </a:cubicBezTo>
                <a:cubicBezTo>
                  <a:pt x="4328" y="12780"/>
                  <a:pt x="3791" y="14999"/>
                  <a:pt x="5613" y="16288"/>
                </a:cubicBezTo>
                <a:cubicBezTo>
                  <a:pt x="6193" y="16700"/>
                  <a:pt x="6738" y="16878"/>
                  <a:pt x="7237" y="16878"/>
                </a:cubicBezTo>
                <a:cubicBezTo>
                  <a:pt x="8340" y="16878"/>
                  <a:pt x="9212" y="16006"/>
                  <a:pt x="9714" y="14880"/>
                </a:cubicBezTo>
                <a:cubicBezTo>
                  <a:pt x="10237" y="16970"/>
                  <a:pt x="11131" y="19524"/>
                  <a:pt x="12876" y="19524"/>
                </a:cubicBezTo>
                <a:cubicBezTo>
                  <a:pt x="13033" y="19524"/>
                  <a:pt x="13197" y="19503"/>
                  <a:pt x="13368" y="19459"/>
                </a:cubicBezTo>
                <a:cubicBezTo>
                  <a:pt x="16235" y="18725"/>
                  <a:pt x="15770" y="15272"/>
                  <a:pt x="14721" y="12743"/>
                </a:cubicBezTo>
                <a:lnTo>
                  <a:pt x="14721" y="12743"/>
                </a:lnTo>
                <a:cubicBezTo>
                  <a:pt x="15172" y="12881"/>
                  <a:pt x="15654" y="12953"/>
                  <a:pt x="16128" y="12953"/>
                </a:cubicBezTo>
                <a:cubicBezTo>
                  <a:pt x="17712" y="12953"/>
                  <a:pt x="19195" y="12151"/>
                  <a:pt x="19055" y="10369"/>
                </a:cubicBezTo>
                <a:cubicBezTo>
                  <a:pt x="18883" y="8213"/>
                  <a:pt x="17283" y="7247"/>
                  <a:pt x="15508" y="7247"/>
                </a:cubicBezTo>
                <a:cubicBezTo>
                  <a:pt x="14928" y="7247"/>
                  <a:pt x="14329" y="7350"/>
                  <a:pt x="13756" y="7549"/>
                </a:cubicBezTo>
                <a:cubicBezTo>
                  <a:pt x="14990" y="5221"/>
                  <a:pt x="15993" y="2022"/>
                  <a:pt x="13688" y="400"/>
                </a:cubicBezTo>
                <a:cubicBezTo>
                  <a:pt x="13288" y="119"/>
                  <a:pt x="12887" y="1"/>
                  <a:pt x="12499" y="1"/>
                </a:cubicBezTo>
                <a:close/>
              </a:path>
            </a:pathLst>
          </a:cu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3" name="Google Shape;133;p17"/>
          <p:cNvGrpSpPr/>
          <p:nvPr/>
        </p:nvGrpSpPr>
        <p:grpSpPr>
          <a:xfrm>
            <a:off x="6403226" y="1819374"/>
            <a:ext cx="586306" cy="511569"/>
            <a:chOff x="938934" y="1675223"/>
            <a:chExt cx="591571" cy="516163"/>
          </a:xfrm>
        </p:grpSpPr>
        <p:sp>
          <p:nvSpPr>
            <p:cNvPr id="134" name="Google Shape;134;p17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7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" name="Google Shape;136;p17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type="title"/>
          </p:nvPr>
        </p:nvSpPr>
        <p:spPr>
          <a:xfrm>
            <a:off x="311700" y="47837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 </a:t>
            </a:r>
            <a:endParaRPr/>
          </a:p>
        </p:txBody>
      </p:sp>
      <p:sp>
        <p:nvSpPr>
          <p:cNvPr id="142" name="Google Shape;142;p18"/>
          <p:cNvSpPr txBox="1"/>
          <p:nvPr>
            <p:ph idx="1" type="body"/>
          </p:nvPr>
        </p:nvSpPr>
        <p:spPr>
          <a:xfrm>
            <a:off x="311700" y="1685875"/>
            <a:ext cx="4976400" cy="21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 rot="749989">
            <a:off x="6200526" y="1456586"/>
            <a:ext cx="1929434" cy="20013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8"/>
          <p:cNvSpPr/>
          <p:nvPr/>
        </p:nvSpPr>
        <p:spPr>
          <a:xfrm rot="833546">
            <a:off x="7141261" y="1379755"/>
            <a:ext cx="579759" cy="22708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8"/>
          <p:cNvSpPr txBox="1"/>
          <p:nvPr/>
        </p:nvSpPr>
        <p:spPr>
          <a:xfrm rot="760792">
            <a:off x="6340057" y="1603132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s" sz="1300">
                <a:solidFill>
                  <a:srgbClr val="DD3961"/>
                </a:solidFill>
                <a:latin typeface="Roboto"/>
                <a:ea typeface="Roboto"/>
                <a:cs typeface="Roboto"/>
                <a:sym typeface="Roboto"/>
              </a:rPr>
              <a:t>Remember</a:t>
            </a:r>
            <a:endParaRPr b="1" sz="1300">
              <a:solidFill>
                <a:srgbClr val="DD396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DD3961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 , sed do eiusmod tempor</a:t>
            </a:r>
            <a:endParaRPr sz="1300">
              <a:solidFill>
                <a:srgbClr val="DD396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18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47" name="Google Shape;147;p18"/>
          <p:cNvSpPr/>
          <p:nvPr/>
        </p:nvSpPr>
        <p:spPr>
          <a:xfrm>
            <a:off x="3735150" y="3511975"/>
            <a:ext cx="2334000" cy="473425"/>
          </a:xfrm>
          <a:custGeom>
            <a:rect b="b" l="l" r="r" t="t"/>
            <a:pathLst>
              <a:path extrusionOk="0" h="18937" w="93360">
                <a:moveTo>
                  <a:pt x="0" y="0"/>
                </a:moveTo>
                <a:cubicBezTo>
                  <a:pt x="2932" y="5861"/>
                  <a:pt x="10215" y="8495"/>
                  <a:pt x="16232" y="11091"/>
                </a:cubicBezTo>
                <a:cubicBezTo>
                  <a:pt x="31836" y="17822"/>
                  <a:pt x="50490" y="18238"/>
                  <a:pt x="67092" y="14608"/>
                </a:cubicBezTo>
                <a:cubicBezTo>
                  <a:pt x="74160" y="13062"/>
                  <a:pt x="80830" y="9811"/>
                  <a:pt x="87112" y="6222"/>
                </a:cubicBezTo>
                <a:cubicBezTo>
                  <a:pt x="88688" y="5322"/>
                  <a:pt x="91981" y="5602"/>
                  <a:pt x="91981" y="3787"/>
                </a:cubicBezTo>
                <a:cubicBezTo>
                  <a:pt x="91981" y="2212"/>
                  <a:pt x="88954" y="4771"/>
                  <a:pt x="87382" y="4869"/>
                </a:cubicBezTo>
                <a:cubicBezTo>
                  <a:pt x="85402" y="4993"/>
                  <a:pt x="83406" y="5048"/>
                  <a:pt x="81430" y="4869"/>
                </a:cubicBezTo>
                <a:cubicBezTo>
                  <a:pt x="80706" y="4803"/>
                  <a:pt x="78539" y="4599"/>
                  <a:pt x="79266" y="4599"/>
                </a:cubicBezTo>
                <a:cubicBezTo>
                  <a:pt x="82973" y="4599"/>
                  <a:pt x="86739" y="4592"/>
                  <a:pt x="90358" y="3787"/>
                </a:cubicBezTo>
                <a:cubicBezTo>
                  <a:pt x="91277" y="3582"/>
                  <a:pt x="92765" y="2082"/>
                  <a:pt x="93063" y="2975"/>
                </a:cubicBezTo>
                <a:cubicBezTo>
                  <a:pt x="94748" y="8029"/>
                  <a:pt x="88485" y="15170"/>
                  <a:pt x="92252" y="18937"/>
                </a:cubicBez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8" name="Google Shape;148;p18"/>
          <p:cNvSpPr/>
          <p:nvPr/>
        </p:nvSpPr>
        <p:spPr>
          <a:xfrm>
            <a:off x="311700" y="1170025"/>
            <a:ext cx="3780017" cy="232475"/>
          </a:xfrm>
          <a:custGeom>
            <a:rect b="b" l="l" r="r" t="t"/>
            <a:pathLst>
              <a:path extrusionOk="0" h="9299" w="124445">
                <a:moveTo>
                  <a:pt x="0" y="3788"/>
                </a:moveTo>
                <a:cubicBezTo>
                  <a:pt x="12625" y="1982"/>
                  <a:pt x="25148" y="10010"/>
                  <a:pt x="37875" y="9198"/>
                </a:cubicBezTo>
                <a:cubicBezTo>
                  <a:pt x="41194" y="8986"/>
                  <a:pt x="44808" y="8820"/>
                  <a:pt x="47614" y="7034"/>
                </a:cubicBezTo>
                <a:cubicBezTo>
                  <a:pt x="50931" y="4923"/>
                  <a:pt x="53150" y="0"/>
                  <a:pt x="57082" y="0"/>
                </a:cubicBezTo>
                <a:cubicBezTo>
                  <a:pt x="60150" y="0"/>
                  <a:pt x="62480" y="3098"/>
                  <a:pt x="65469" y="3788"/>
                </a:cubicBezTo>
                <a:cubicBezTo>
                  <a:pt x="68347" y="4453"/>
                  <a:pt x="71192" y="2239"/>
                  <a:pt x="74126" y="1894"/>
                </a:cubicBezTo>
                <a:cubicBezTo>
                  <a:pt x="77536" y="1493"/>
                  <a:pt x="80702" y="4329"/>
                  <a:pt x="84136" y="4329"/>
                </a:cubicBezTo>
                <a:cubicBezTo>
                  <a:pt x="86480" y="4329"/>
                  <a:pt x="88284" y="1623"/>
                  <a:pt x="90628" y="1623"/>
                </a:cubicBezTo>
                <a:cubicBezTo>
                  <a:pt x="93293" y="1623"/>
                  <a:pt x="95332" y="4292"/>
                  <a:pt x="97933" y="4870"/>
                </a:cubicBezTo>
                <a:cubicBezTo>
                  <a:pt x="101929" y="5758"/>
                  <a:pt x="106033" y="2839"/>
                  <a:pt x="110107" y="3247"/>
                </a:cubicBezTo>
                <a:cubicBezTo>
                  <a:pt x="114893" y="3726"/>
                  <a:pt x="119881" y="6388"/>
                  <a:pt x="124445" y="4870"/>
                </a:cubicBezTo>
              </a:path>
            </a:pathLst>
          </a:cu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/>
          <p:nvPr>
            <p:ph type="title"/>
          </p:nvPr>
        </p:nvSpPr>
        <p:spPr>
          <a:xfrm>
            <a:off x="1460250" y="1652250"/>
            <a:ext cx="62235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5200"/>
              <a:t>Lorem ipsum dolor sit amet, consectetur adipiscing elit</a:t>
            </a:r>
            <a:endParaRPr sz="5200"/>
          </a:p>
        </p:txBody>
      </p:sp>
      <p:sp>
        <p:nvSpPr>
          <p:cNvPr id="154" name="Google Shape;154;p19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/>
          <p:nvPr/>
        </p:nvSpPr>
        <p:spPr>
          <a:xfrm>
            <a:off x="4849300" y="1528000"/>
            <a:ext cx="3794100" cy="2419200"/>
          </a:xfrm>
          <a:prstGeom prst="roundRect">
            <a:avLst>
              <a:gd fmla="val 539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0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61" name="Google Shape;161;p20"/>
          <p:cNvSpPr txBox="1"/>
          <p:nvPr>
            <p:ph idx="1" type="body"/>
          </p:nvPr>
        </p:nvSpPr>
        <p:spPr>
          <a:xfrm>
            <a:off x="311700" y="1466400"/>
            <a:ext cx="3999900" cy="26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Lorem ipsum dolor sit amet, consectetur adipiscing elit, sed do eiusmod tempor incididunt ut labore et dolore magna aliqua. 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 </a:t>
            </a: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162" name="Google Shape;162;p20"/>
          <p:cNvSpPr txBox="1"/>
          <p:nvPr>
            <p:ph idx="2" type="body"/>
          </p:nvPr>
        </p:nvSpPr>
        <p:spPr>
          <a:xfrm>
            <a:off x="5079250" y="1699811"/>
            <a:ext cx="3334200" cy="79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4900">
                <a:latin typeface="Great Vibes"/>
                <a:ea typeface="Great Vibes"/>
                <a:cs typeface="Great Vibes"/>
                <a:sym typeface="Great Vibes"/>
              </a:rPr>
              <a:t>40%</a:t>
            </a:r>
            <a:endParaRPr sz="4900">
              <a:latin typeface="Great Vibes"/>
              <a:ea typeface="Great Vibes"/>
              <a:cs typeface="Great Vibes"/>
              <a:sym typeface="Great Vibes"/>
            </a:endParaRPr>
          </a:p>
        </p:txBody>
      </p:sp>
      <p:grpSp>
        <p:nvGrpSpPr>
          <p:cNvPr id="163" name="Google Shape;163;p20"/>
          <p:cNvGrpSpPr/>
          <p:nvPr/>
        </p:nvGrpSpPr>
        <p:grpSpPr>
          <a:xfrm flipH="1" rot="3336680">
            <a:off x="3772059" y="3507277"/>
            <a:ext cx="593314" cy="1073132"/>
            <a:chOff x="2355475" y="238125"/>
            <a:chExt cx="2835075" cy="5127825"/>
          </a:xfrm>
        </p:grpSpPr>
        <p:sp>
          <p:nvSpPr>
            <p:cNvPr id="164" name="Google Shape;164;p20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0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" name="Google Shape;166;p20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67" name="Google Shape;167;p20"/>
          <p:cNvSpPr txBox="1"/>
          <p:nvPr>
            <p:ph idx="1" type="body"/>
          </p:nvPr>
        </p:nvSpPr>
        <p:spPr>
          <a:xfrm>
            <a:off x="5117350" y="2770812"/>
            <a:ext cx="3258000" cy="10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</a:t>
            </a:r>
            <a:endParaRPr/>
          </a:p>
        </p:txBody>
      </p:sp>
      <p:sp>
        <p:nvSpPr>
          <p:cNvPr id="168" name="Google Shape;168;p20"/>
          <p:cNvSpPr/>
          <p:nvPr/>
        </p:nvSpPr>
        <p:spPr>
          <a:xfrm>
            <a:off x="6071411" y="1711015"/>
            <a:ext cx="1349879" cy="972156"/>
          </a:xfrm>
          <a:custGeom>
            <a:rect b="b" l="l" r="r" t="t"/>
            <a:pathLst>
              <a:path extrusionOk="0" h="41119" w="56837">
                <a:moveTo>
                  <a:pt x="25462" y="1592"/>
                </a:moveTo>
                <a:cubicBezTo>
                  <a:pt x="37714" y="-1478"/>
                  <a:pt x="60333" y="11573"/>
                  <a:pt x="56340" y="23556"/>
                </a:cubicBezTo>
                <a:cubicBezTo>
                  <a:pt x="51737" y="37371"/>
                  <a:pt x="30039" y="43643"/>
                  <a:pt x="15912" y="40109"/>
                </a:cubicBezTo>
                <a:cubicBezTo>
                  <a:pt x="4612" y="37282"/>
                  <a:pt x="-4236" y="17650"/>
                  <a:pt x="2224" y="7958"/>
                </a:cubicBezTo>
                <a:cubicBezTo>
                  <a:pt x="6709" y="1228"/>
                  <a:pt x="17072" y="504"/>
                  <a:pt x="25144" y="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69" name="Google Shape;169;p20"/>
          <p:cNvSpPr/>
          <p:nvPr/>
        </p:nvSpPr>
        <p:spPr>
          <a:xfrm>
            <a:off x="5381513" y="3452190"/>
            <a:ext cx="2729675" cy="192950"/>
          </a:xfrm>
          <a:custGeom>
            <a:rect b="b" l="l" r="r" t="t"/>
            <a:pathLst>
              <a:path extrusionOk="0" h="7718" w="109187">
                <a:moveTo>
                  <a:pt x="0" y="6935"/>
                </a:moveTo>
                <a:cubicBezTo>
                  <a:pt x="8450" y="900"/>
                  <a:pt x="20434" y="-1415"/>
                  <a:pt x="30560" y="886"/>
                </a:cubicBezTo>
                <a:cubicBezTo>
                  <a:pt x="37333" y="2425"/>
                  <a:pt x="43404" y="6710"/>
                  <a:pt x="50296" y="7571"/>
                </a:cubicBezTo>
                <a:cubicBezTo>
                  <a:pt x="59672" y="8742"/>
                  <a:pt x="68652" y="85"/>
                  <a:pt x="77991" y="1523"/>
                </a:cubicBezTo>
                <a:cubicBezTo>
                  <a:pt x="88271" y="3105"/>
                  <a:pt x="100534" y="6657"/>
                  <a:pt x="109187" y="886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dash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5200"/>
              <a:t>Headline title</a:t>
            </a:r>
            <a:endParaRPr sz="5200"/>
          </a:p>
        </p:txBody>
      </p:sp>
      <p:sp>
        <p:nvSpPr>
          <p:cNvPr id="175" name="Google Shape;175;p21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Roboto Medium"/>
                <a:ea typeface="Roboto Medium"/>
                <a:cs typeface="Roboto Medium"/>
                <a:sym typeface="Roboto Medium"/>
              </a:rPr>
              <a:t>1</a:t>
            </a:r>
            <a:endParaRPr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3251775" y="3855616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77" name="Google Shape;177;p21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83" name="Google Shape;183;p22"/>
          <p:cNvSpPr txBox="1"/>
          <p:nvPr>
            <p:ph idx="1" type="body"/>
          </p:nvPr>
        </p:nvSpPr>
        <p:spPr>
          <a:xfrm>
            <a:off x="311700" y="1466400"/>
            <a:ext cx="3999900" cy="22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Ut enim ad minim veniam, quis nostrud exercitation ullamco laboris nisi ut aliquip ex ea commodo consequat.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Lorem ipsum dolor sit amet, consectetur adipiscing elit, sed do eiusmod tempor incididunt ut labore et dolore magna aliqua. Lorem ipsum dolor sit amet, consectetur adipiscing elit. </a:t>
            </a:r>
            <a:endParaRPr/>
          </a:p>
        </p:txBody>
      </p:sp>
      <p:sp>
        <p:nvSpPr>
          <p:cNvPr id="184" name="Google Shape;184;p22"/>
          <p:cNvSpPr/>
          <p:nvPr/>
        </p:nvSpPr>
        <p:spPr>
          <a:xfrm>
            <a:off x="3251775" y="4084216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85" name="Google Shape;185;p22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86" name="Google Shape;186;p22"/>
          <p:cNvPicPr preferRelativeResize="0"/>
          <p:nvPr/>
        </p:nvPicPr>
        <p:blipFill rotWithShape="1">
          <a:blip r:embed="rId3">
            <a:alphaModFix/>
          </a:blip>
          <a:srcRect b="8540" l="24339" r="0" t="16743"/>
          <a:stretch/>
        </p:blipFill>
        <p:spPr>
          <a:xfrm>
            <a:off x="5040200" y="1586575"/>
            <a:ext cx="3361174" cy="221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"/>
          <p:cNvSpPr txBox="1"/>
          <p:nvPr>
            <p:ph type="title"/>
          </p:nvPr>
        </p:nvSpPr>
        <p:spPr>
          <a:xfrm>
            <a:off x="265500" y="1385575"/>
            <a:ext cx="4045200" cy="136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100"/>
              <a:t>Lorem ipsum dolor sit </a:t>
            </a:r>
            <a:endParaRPr sz="4100"/>
          </a:p>
        </p:txBody>
      </p:sp>
      <p:sp>
        <p:nvSpPr>
          <p:cNvPr id="192" name="Google Shape;192;p23"/>
          <p:cNvSpPr txBox="1"/>
          <p:nvPr>
            <p:ph idx="1" type="subTitle"/>
          </p:nvPr>
        </p:nvSpPr>
        <p:spPr>
          <a:xfrm>
            <a:off x="667375" y="2879275"/>
            <a:ext cx="3241500" cy="15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/>
              <a:t>Ut enim ad minim veniam, quis nostrud exercitation ullamco laboris nisi ut aliquip ex ea commodo consequat.</a:t>
            </a:r>
            <a:endParaRPr sz="1700"/>
          </a:p>
        </p:txBody>
      </p:sp>
      <p:sp>
        <p:nvSpPr>
          <p:cNvPr id="193" name="Google Shape;193;p23"/>
          <p:cNvSpPr txBox="1"/>
          <p:nvPr>
            <p:ph idx="2" type="body"/>
          </p:nvPr>
        </p:nvSpPr>
        <p:spPr>
          <a:xfrm>
            <a:off x="4939500" y="724075"/>
            <a:ext cx="30465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Duis aute irure dolor in reprehenderit in voluptate velit esse.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Cillum dolore eu fugiat nulla pariatur. 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Excepteur sint occaecat cupidatat non proident.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1200"/>
              </a:spcAft>
              <a:buSzPts val="1500"/>
              <a:buChar char="●"/>
            </a:pPr>
            <a:r>
              <a:rPr lang="es" sz="1500"/>
              <a:t>Sunt in culpa qui officia deserunt mollit anim id est laborum.</a:t>
            </a:r>
            <a:endParaRPr sz="1500"/>
          </a:p>
        </p:txBody>
      </p:sp>
      <p:sp>
        <p:nvSpPr>
          <p:cNvPr id="194" name="Google Shape;194;p23"/>
          <p:cNvSpPr/>
          <p:nvPr/>
        </p:nvSpPr>
        <p:spPr>
          <a:xfrm>
            <a:off x="1888972" y="741312"/>
            <a:ext cx="755100" cy="7551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3"/>
          <p:cNvSpPr/>
          <p:nvPr/>
        </p:nvSpPr>
        <p:spPr>
          <a:xfrm>
            <a:off x="1932186" y="68772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6" name="Google Shape;196;p23"/>
          <p:cNvSpPr/>
          <p:nvPr/>
        </p:nvSpPr>
        <p:spPr>
          <a:xfrm>
            <a:off x="2056273" y="847257"/>
            <a:ext cx="420513" cy="543187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3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4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03" name="Google Shape;203;p24"/>
          <p:cNvSpPr/>
          <p:nvPr/>
        </p:nvSpPr>
        <p:spPr>
          <a:xfrm>
            <a:off x="1084589" y="1676176"/>
            <a:ext cx="1003800" cy="100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4" name="Google Shape;204;p24"/>
          <p:cNvCxnSpPr/>
          <p:nvPr/>
        </p:nvCxnSpPr>
        <p:spPr>
          <a:xfrm>
            <a:off x="3078425" y="20812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05" name="Google Shape;205;p24"/>
          <p:cNvSpPr txBox="1"/>
          <p:nvPr>
            <p:ph type="title"/>
          </p:nvPr>
        </p:nvSpPr>
        <p:spPr>
          <a:xfrm>
            <a:off x="250439" y="2769576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06" name="Google Shape;206;p24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ullamco.</a:t>
            </a:r>
            <a:endParaRPr sz="1400"/>
          </a:p>
        </p:txBody>
      </p:sp>
      <p:sp>
        <p:nvSpPr>
          <p:cNvPr id="207" name="Google Shape;207;p24"/>
          <p:cNvSpPr/>
          <p:nvPr/>
        </p:nvSpPr>
        <p:spPr>
          <a:xfrm>
            <a:off x="4068336" y="1676176"/>
            <a:ext cx="1003800" cy="100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8" name="Google Shape;208;p24"/>
          <p:cNvCxnSpPr/>
          <p:nvPr/>
        </p:nvCxnSpPr>
        <p:spPr>
          <a:xfrm>
            <a:off x="6062150" y="20812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09" name="Google Shape;209;p24"/>
          <p:cNvSpPr txBox="1"/>
          <p:nvPr>
            <p:ph type="title"/>
          </p:nvPr>
        </p:nvSpPr>
        <p:spPr>
          <a:xfrm>
            <a:off x="3234186" y="2769576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10" name="Google Shape;210;p24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ullamco.</a:t>
            </a:r>
            <a:endParaRPr sz="1400"/>
          </a:p>
        </p:txBody>
      </p:sp>
      <p:sp>
        <p:nvSpPr>
          <p:cNvPr id="211" name="Google Shape;211;p24"/>
          <p:cNvSpPr/>
          <p:nvPr/>
        </p:nvSpPr>
        <p:spPr>
          <a:xfrm>
            <a:off x="7058058" y="1676176"/>
            <a:ext cx="1003800" cy="100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4"/>
          <p:cNvSpPr txBox="1"/>
          <p:nvPr>
            <p:ph type="title"/>
          </p:nvPr>
        </p:nvSpPr>
        <p:spPr>
          <a:xfrm>
            <a:off x="6223908" y="2769576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13" name="Google Shape;213;p24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ullamco.</a:t>
            </a:r>
            <a:endParaRPr sz="1400"/>
          </a:p>
        </p:txBody>
      </p:sp>
      <p:grpSp>
        <p:nvGrpSpPr>
          <p:cNvPr id="214" name="Google Shape;214;p24"/>
          <p:cNvGrpSpPr/>
          <p:nvPr/>
        </p:nvGrpSpPr>
        <p:grpSpPr>
          <a:xfrm>
            <a:off x="1270368" y="1902243"/>
            <a:ext cx="632272" cy="551675"/>
            <a:chOff x="938934" y="1675223"/>
            <a:chExt cx="591571" cy="516163"/>
          </a:xfrm>
        </p:grpSpPr>
        <p:sp>
          <p:nvSpPr>
            <p:cNvPr id="215" name="Google Shape;215;p24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4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" name="Google Shape;217;p24"/>
          <p:cNvSpPr/>
          <p:nvPr/>
        </p:nvSpPr>
        <p:spPr>
          <a:xfrm>
            <a:off x="4276958" y="1900489"/>
            <a:ext cx="548701" cy="543177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4"/>
          <p:cNvSpPr/>
          <p:nvPr/>
        </p:nvSpPr>
        <p:spPr>
          <a:xfrm>
            <a:off x="7367485" y="1942541"/>
            <a:ext cx="420513" cy="543187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4"/>
          <p:cNvSpPr/>
          <p:nvPr/>
        </p:nvSpPr>
        <p:spPr>
          <a:xfrm rot="10800000">
            <a:off x="578920" y="4487625"/>
            <a:ext cx="7898906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20" name="Google Shape;220;p24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/>
          <p:nvPr>
            <p:ph type="title"/>
          </p:nvPr>
        </p:nvSpPr>
        <p:spPr>
          <a:xfrm>
            <a:off x="1369950" y="27052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5500"/>
              <a:t>Headline title</a:t>
            </a:r>
            <a:endParaRPr sz="5500"/>
          </a:p>
        </p:txBody>
      </p:sp>
      <p:sp>
        <p:nvSpPr>
          <p:cNvPr id="226" name="Google Shape;226;p25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</a:t>
            </a:r>
            <a:endParaRPr/>
          </a:p>
        </p:txBody>
      </p:sp>
      <p:sp>
        <p:nvSpPr>
          <p:cNvPr id="227" name="Google Shape;227;p25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700"/>
              <a:t>Lorem ipsum dolor sit amet</a:t>
            </a:r>
            <a:endParaRPr sz="1700"/>
          </a:p>
        </p:txBody>
      </p:sp>
      <p:sp>
        <p:nvSpPr>
          <p:cNvPr id="228" name="Google Shape;228;p25"/>
          <p:cNvSpPr/>
          <p:nvPr/>
        </p:nvSpPr>
        <p:spPr>
          <a:xfrm rot="10800000">
            <a:off x="3102326" y="4259025"/>
            <a:ext cx="2939349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29" name="Google Shape;229;p25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6"/>
          <p:cNvSpPr txBox="1"/>
          <p:nvPr>
            <p:ph type="title"/>
          </p:nvPr>
        </p:nvSpPr>
        <p:spPr>
          <a:xfrm>
            <a:off x="311700" y="445025"/>
            <a:ext cx="609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35" name="Google Shape;235;p26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36" name="Google Shape;236;p26"/>
          <p:cNvSpPr txBox="1"/>
          <p:nvPr>
            <p:ph idx="4294967295" type="body"/>
          </p:nvPr>
        </p:nvSpPr>
        <p:spPr>
          <a:xfrm>
            <a:off x="5603875" y="1466400"/>
            <a:ext cx="3151200" cy="32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400"/>
              <a:t>Ut enim ad minim veniam, quis nostrud exercitation ullamco laboris nisi ut aliquip ex ea commodo consequat. </a:t>
            </a:r>
            <a:endParaRPr b="1" sz="14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400"/>
              <a:t>Lorem ipsum dolor sit amet, consectetur adipiscing elit, sed do eiusmod tempor incididunt ut labore et dolore magna aliqua. Lorem ipsum dolor sit amet, consectetur adipiscing elit. </a:t>
            </a:r>
            <a:r>
              <a:rPr lang="es" sz="1400"/>
              <a:t>Ut enim ad minim veniam, quis nostrud exercitation ullamco laboris nisi ut aliquip ex ea commodo.</a:t>
            </a:r>
            <a:endParaRPr sz="1400"/>
          </a:p>
        </p:txBody>
      </p:sp>
      <p:pic>
        <p:nvPicPr>
          <p:cNvPr id="237" name="Google Shape;237;p26"/>
          <p:cNvPicPr preferRelativeResize="0"/>
          <p:nvPr/>
        </p:nvPicPr>
        <p:blipFill rotWithShape="1">
          <a:blip r:embed="rId4">
            <a:alphaModFix/>
          </a:blip>
          <a:srcRect b="28438" l="0" r="0" t="21800"/>
          <a:stretch/>
        </p:blipFill>
        <p:spPr>
          <a:xfrm>
            <a:off x="378200" y="1532250"/>
            <a:ext cx="4850375" cy="321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 txBox="1"/>
          <p:nvPr>
            <p:ph idx="4294967295" type="title"/>
          </p:nvPr>
        </p:nvSpPr>
        <p:spPr>
          <a:xfrm>
            <a:off x="1242900" y="1155325"/>
            <a:ext cx="6658200" cy="23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/>
              <a:t>“Lorem ipsum dolor sit amet, consectetur adipiscing elit, sed do eiusmod tempor incididunt ut labore et dolore magna aliqua.”</a:t>
            </a:r>
            <a:endParaRPr sz="3800"/>
          </a:p>
        </p:txBody>
      </p:sp>
      <p:sp>
        <p:nvSpPr>
          <p:cNvPr id="243" name="Google Shape;243;p27"/>
          <p:cNvSpPr/>
          <p:nvPr/>
        </p:nvSpPr>
        <p:spPr>
          <a:xfrm>
            <a:off x="3251775" y="40153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44" name="Google Shape;244;p27"/>
          <p:cNvSpPr txBox="1"/>
          <p:nvPr>
            <p:ph idx="4294967295" type="subTitle"/>
          </p:nvPr>
        </p:nvSpPr>
        <p:spPr>
          <a:xfrm>
            <a:off x="2516700" y="335437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2300"/>
              <a:t>– John Doe</a:t>
            </a:r>
            <a:endParaRPr b="1" sz="2300"/>
          </a:p>
        </p:txBody>
      </p:sp>
      <p:sp>
        <p:nvSpPr>
          <p:cNvPr id="245" name="Google Shape;245;p27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8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251" name="Google Shape;251;p28"/>
          <p:cNvCxnSpPr/>
          <p:nvPr/>
        </p:nvCxnSpPr>
        <p:spPr>
          <a:xfrm>
            <a:off x="4383443" y="1814665"/>
            <a:ext cx="4379700" cy="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28"/>
          <p:cNvCxnSpPr/>
          <p:nvPr/>
        </p:nvCxnSpPr>
        <p:spPr>
          <a:xfrm>
            <a:off x="4383443" y="2430313"/>
            <a:ext cx="4379700" cy="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28"/>
          <p:cNvCxnSpPr/>
          <p:nvPr/>
        </p:nvCxnSpPr>
        <p:spPr>
          <a:xfrm>
            <a:off x="4383443" y="3045961"/>
            <a:ext cx="4379700" cy="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4" name="Google Shape;254;p28"/>
          <p:cNvCxnSpPr/>
          <p:nvPr/>
        </p:nvCxnSpPr>
        <p:spPr>
          <a:xfrm>
            <a:off x="4383443" y="3661609"/>
            <a:ext cx="4379700" cy="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55" name="Google Shape;255;p28"/>
          <p:cNvSpPr txBox="1"/>
          <p:nvPr/>
        </p:nvSpPr>
        <p:spPr>
          <a:xfrm>
            <a:off x="3897625" y="1697526"/>
            <a:ext cx="356700" cy="3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100</a:t>
            </a:r>
            <a:endParaRPr b="1" sz="1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75</a:t>
            </a:r>
            <a:endParaRPr b="1" sz="1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50</a:t>
            </a:r>
            <a:endParaRPr b="1" sz="1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25</a:t>
            </a:r>
            <a:endParaRPr b="1" sz="1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3000"/>
              </a:spcAft>
              <a:buNone/>
            </a:pPr>
            <a:r>
              <a:rPr b="1" lang="es" sz="1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b="1" sz="1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28"/>
          <p:cNvSpPr/>
          <p:nvPr/>
        </p:nvSpPr>
        <p:spPr>
          <a:xfrm>
            <a:off x="4816610" y="2711106"/>
            <a:ext cx="573000" cy="1566300"/>
          </a:xfrm>
          <a:prstGeom prst="rect">
            <a:avLst/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8"/>
          <p:cNvSpPr/>
          <p:nvPr/>
        </p:nvSpPr>
        <p:spPr>
          <a:xfrm>
            <a:off x="5587127" y="2182268"/>
            <a:ext cx="573000" cy="2095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8"/>
          <p:cNvSpPr/>
          <p:nvPr/>
        </p:nvSpPr>
        <p:spPr>
          <a:xfrm>
            <a:off x="6911191" y="3335570"/>
            <a:ext cx="573000" cy="941700"/>
          </a:xfrm>
          <a:prstGeom prst="rect">
            <a:avLst/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8"/>
          <p:cNvSpPr/>
          <p:nvPr/>
        </p:nvSpPr>
        <p:spPr>
          <a:xfrm>
            <a:off x="7681708" y="1981495"/>
            <a:ext cx="573000" cy="2295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8"/>
          <p:cNvSpPr txBox="1"/>
          <p:nvPr/>
        </p:nvSpPr>
        <p:spPr>
          <a:xfrm>
            <a:off x="4859211" y="4299393"/>
            <a:ext cx="1282500" cy="4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Team 1</a:t>
            </a:r>
            <a:endParaRPr b="1" sz="1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p28"/>
          <p:cNvSpPr txBox="1"/>
          <p:nvPr/>
        </p:nvSpPr>
        <p:spPr>
          <a:xfrm>
            <a:off x="6923780" y="4299393"/>
            <a:ext cx="1282500" cy="4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Team 2</a:t>
            </a:r>
            <a:endParaRPr b="1" sz="10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" name="Google Shape;262;p28"/>
          <p:cNvSpPr txBox="1"/>
          <p:nvPr/>
        </p:nvSpPr>
        <p:spPr>
          <a:xfrm>
            <a:off x="343388" y="3393018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Period 1</a:t>
            </a:r>
            <a:endParaRPr b="1" sz="9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3" name="Google Shape;263;p28"/>
          <p:cNvSpPr txBox="1"/>
          <p:nvPr/>
        </p:nvSpPr>
        <p:spPr>
          <a:xfrm>
            <a:off x="347375" y="3697818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Period 2</a:t>
            </a:r>
            <a:endParaRPr b="1" sz="9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4" name="Google Shape;264;p28"/>
          <p:cNvSpPr/>
          <p:nvPr/>
        </p:nvSpPr>
        <p:spPr>
          <a:xfrm>
            <a:off x="454138" y="3474841"/>
            <a:ext cx="141000" cy="148500"/>
          </a:xfrm>
          <a:prstGeom prst="rect">
            <a:avLst/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8"/>
          <p:cNvSpPr/>
          <p:nvPr/>
        </p:nvSpPr>
        <p:spPr>
          <a:xfrm>
            <a:off x="448950" y="3779641"/>
            <a:ext cx="141000" cy="14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8"/>
          <p:cNvSpPr txBox="1"/>
          <p:nvPr>
            <p:ph idx="4294967295" type="body"/>
          </p:nvPr>
        </p:nvSpPr>
        <p:spPr>
          <a:xfrm>
            <a:off x="311700" y="1693325"/>
            <a:ext cx="3223200" cy="20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/>
              <a:t>Lorem ipsum </a:t>
            </a:r>
            <a:r>
              <a:rPr b="1" lang="es" sz="1500"/>
              <a:t>dolor sit amet</a:t>
            </a:r>
            <a:r>
              <a:rPr lang="es" sz="1500"/>
              <a:t>, consectetur adipiscing elit, sed do eiusmod tempor incididunt ut labore et dolore magna aliqua. </a:t>
            </a:r>
            <a:endParaRPr sz="1500"/>
          </a:p>
        </p:txBody>
      </p:sp>
      <p:sp>
        <p:nvSpPr>
          <p:cNvPr id="267" name="Google Shape;267;p28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268" name="Google Shape;268;p28"/>
          <p:cNvCxnSpPr/>
          <p:nvPr/>
        </p:nvCxnSpPr>
        <p:spPr>
          <a:xfrm>
            <a:off x="4383443" y="4277257"/>
            <a:ext cx="4379700" cy="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9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274" name="Google Shape;274;p29"/>
          <p:cNvSpPr/>
          <p:nvPr/>
        </p:nvSpPr>
        <p:spPr>
          <a:xfrm>
            <a:off x="391047" y="16626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9"/>
          <p:cNvSpPr/>
          <p:nvPr/>
        </p:nvSpPr>
        <p:spPr>
          <a:xfrm>
            <a:off x="434261" y="16090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6" name="Google Shape;276;p29"/>
          <p:cNvSpPr txBox="1"/>
          <p:nvPr/>
        </p:nvSpPr>
        <p:spPr>
          <a:xfrm>
            <a:off x="1351550" y="16278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Alpha</a:t>
            </a:r>
            <a:endParaRPr sz="27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277" name="Google Shape;277;p29"/>
          <p:cNvSpPr txBox="1"/>
          <p:nvPr/>
        </p:nvSpPr>
        <p:spPr>
          <a:xfrm>
            <a:off x="1351550" y="19385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p29"/>
          <p:cNvSpPr/>
          <p:nvPr/>
        </p:nvSpPr>
        <p:spPr>
          <a:xfrm>
            <a:off x="4505847" y="16626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/>
          <p:nvPr/>
        </p:nvSpPr>
        <p:spPr>
          <a:xfrm>
            <a:off x="4549061" y="16090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0" name="Google Shape;280;p29"/>
          <p:cNvSpPr txBox="1"/>
          <p:nvPr/>
        </p:nvSpPr>
        <p:spPr>
          <a:xfrm>
            <a:off x="5466350" y="16278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Beta</a:t>
            </a:r>
            <a:endParaRPr sz="27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281" name="Google Shape;281;p29"/>
          <p:cNvSpPr txBox="1"/>
          <p:nvPr/>
        </p:nvSpPr>
        <p:spPr>
          <a:xfrm>
            <a:off x="5466350" y="19385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2" name="Google Shape;282;p29"/>
          <p:cNvSpPr/>
          <p:nvPr/>
        </p:nvSpPr>
        <p:spPr>
          <a:xfrm>
            <a:off x="391047" y="31104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9"/>
          <p:cNvSpPr/>
          <p:nvPr/>
        </p:nvSpPr>
        <p:spPr>
          <a:xfrm>
            <a:off x="434261" y="30568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4" name="Google Shape;284;p29"/>
          <p:cNvSpPr txBox="1"/>
          <p:nvPr/>
        </p:nvSpPr>
        <p:spPr>
          <a:xfrm>
            <a:off x="1351550" y="30756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Gamma</a:t>
            </a:r>
            <a:endParaRPr sz="27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285" name="Google Shape;285;p29"/>
          <p:cNvSpPr txBox="1"/>
          <p:nvPr/>
        </p:nvSpPr>
        <p:spPr>
          <a:xfrm>
            <a:off x="1351550" y="33863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6" name="Google Shape;286;p29"/>
          <p:cNvSpPr/>
          <p:nvPr/>
        </p:nvSpPr>
        <p:spPr>
          <a:xfrm>
            <a:off x="4505847" y="31104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9"/>
          <p:cNvSpPr/>
          <p:nvPr/>
        </p:nvSpPr>
        <p:spPr>
          <a:xfrm>
            <a:off x="4549061" y="30568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8" name="Google Shape;288;p29"/>
          <p:cNvSpPr txBox="1"/>
          <p:nvPr/>
        </p:nvSpPr>
        <p:spPr>
          <a:xfrm>
            <a:off x="5466350" y="30756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Omega</a:t>
            </a:r>
            <a:endParaRPr sz="27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289" name="Google Shape;289;p29"/>
          <p:cNvSpPr txBox="1"/>
          <p:nvPr/>
        </p:nvSpPr>
        <p:spPr>
          <a:xfrm>
            <a:off x="5466350" y="33863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p29"/>
          <p:cNvSpPr txBox="1"/>
          <p:nvPr/>
        </p:nvSpPr>
        <p:spPr>
          <a:xfrm>
            <a:off x="445190" y="17409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A</a:t>
            </a:r>
            <a:endParaRPr sz="27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291" name="Google Shape;291;p29"/>
          <p:cNvSpPr txBox="1"/>
          <p:nvPr/>
        </p:nvSpPr>
        <p:spPr>
          <a:xfrm>
            <a:off x="445190" y="31887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G</a:t>
            </a:r>
            <a:endParaRPr sz="27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292" name="Google Shape;292;p29"/>
          <p:cNvSpPr txBox="1"/>
          <p:nvPr/>
        </p:nvSpPr>
        <p:spPr>
          <a:xfrm>
            <a:off x="4559990" y="17409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B</a:t>
            </a:r>
            <a:endParaRPr sz="27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293" name="Google Shape;293;p29"/>
          <p:cNvSpPr txBox="1"/>
          <p:nvPr/>
        </p:nvSpPr>
        <p:spPr>
          <a:xfrm>
            <a:off x="4559990" y="31887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O</a:t>
            </a:r>
            <a:endParaRPr sz="27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294" name="Google Shape;294;p29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30"/>
          <p:cNvPicPr preferRelativeResize="0"/>
          <p:nvPr/>
        </p:nvPicPr>
        <p:blipFill rotWithShape="1">
          <a:blip r:embed="rId4">
            <a:alphaModFix/>
          </a:blip>
          <a:srcRect b="0" l="0" r="0" t="14427"/>
          <a:stretch/>
        </p:blipFill>
        <p:spPr>
          <a:xfrm>
            <a:off x="0" y="0"/>
            <a:ext cx="40040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0"/>
          <p:cNvSpPr txBox="1"/>
          <p:nvPr>
            <p:ph idx="4294967295" type="title"/>
          </p:nvPr>
        </p:nvSpPr>
        <p:spPr>
          <a:xfrm>
            <a:off x="5539000" y="1212377"/>
            <a:ext cx="2988600" cy="126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700"/>
              <a:t>Lorem ipsum dolor sit amet </a:t>
            </a:r>
            <a:endParaRPr sz="3700"/>
          </a:p>
        </p:txBody>
      </p:sp>
      <p:sp>
        <p:nvSpPr>
          <p:cNvPr id="301" name="Google Shape;301;p30"/>
          <p:cNvSpPr txBox="1"/>
          <p:nvPr>
            <p:ph idx="4294967295" type="body"/>
          </p:nvPr>
        </p:nvSpPr>
        <p:spPr>
          <a:xfrm>
            <a:off x="5539000" y="2558100"/>
            <a:ext cx="2988600" cy="18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500"/>
              <a:t>Lorem ipsum </a:t>
            </a:r>
            <a:r>
              <a:rPr b="1" lang="es" sz="1500"/>
              <a:t>dolor sit amet</a:t>
            </a:r>
            <a:r>
              <a:rPr lang="es" sz="1500"/>
              <a:t>, consectetur adipiscing elit, sed do eiusmod tempor incididunt ut labore et dolore magna aliqua.</a:t>
            </a:r>
            <a:endParaRPr sz="1500"/>
          </a:p>
        </p:txBody>
      </p:sp>
      <p:sp>
        <p:nvSpPr>
          <p:cNvPr id="302" name="Google Shape;302;p30"/>
          <p:cNvSpPr/>
          <p:nvPr/>
        </p:nvSpPr>
        <p:spPr>
          <a:xfrm rot="-386583">
            <a:off x="3214728" y="836847"/>
            <a:ext cx="1900806" cy="1971207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0"/>
          <p:cNvSpPr/>
          <p:nvPr/>
        </p:nvSpPr>
        <p:spPr>
          <a:xfrm rot="-508066">
            <a:off x="3150439" y="797229"/>
            <a:ext cx="1929332" cy="200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0"/>
          <p:cNvSpPr/>
          <p:nvPr/>
        </p:nvSpPr>
        <p:spPr>
          <a:xfrm rot="-422647">
            <a:off x="3728681" y="689230"/>
            <a:ext cx="579776" cy="22705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5" name="Google Shape;305;p30"/>
          <p:cNvCxnSpPr/>
          <p:nvPr/>
        </p:nvCxnSpPr>
        <p:spPr>
          <a:xfrm rot="-1772991">
            <a:off x="3346606" y="1220405"/>
            <a:ext cx="765237" cy="304830"/>
          </a:xfrm>
          <a:prstGeom prst="straightConnector1">
            <a:avLst/>
          </a:pr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6" name="Google Shape;306;p30"/>
          <p:cNvSpPr txBox="1"/>
          <p:nvPr/>
        </p:nvSpPr>
        <p:spPr>
          <a:xfrm rot="-501143">
            <a:off x="3278734" y="964909"/>
            <a:ext cx="1629483" cy="164114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Remember</a:t>
            </a:r>
            <a:endParaRPr sz="13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 , sed do eiusmod tempor</a:t>
            </a:r>
            <a:endParaRPr sz="13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Google Shape;307;p30"/>
          <p:cNvSpPr/>
          <p:nvPr/>
        </p:nvSpPr>
        <p:spPr>
          <a:xfrm flipH="1">
            <a:off x="5539000" y="4080210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08" name="Google Shape;308;p30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1"/>
          <p:cNvSpPr txBox="1"/>
          <p:nvPr>
            <p:ph type="title"/>
          </p:nvPr>
        </p:nvSpPr>
        <p:spPr>
          <a:xfrm>
            <a:off x="311700" y="1029925"/>
            <a:ext cx="8520600" cy="1963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0"/>
              <a:t>235.900</a:t>
            </a:r>
            <a:endParaRPr sz="14000"/>
          </a:p>
        </p:txBody>
      </p:sp>
      <p:sp>
        <p:nvSpPr>
          <p:cNvPr id="314" name="Google Shape;314;p31"/>
          <p:cNvSpPr txBox="1"/>
          <p:nvPr>
            <p:ph idx="1" type="body"/>
          </p:nvPr>
        </p:nvSpPr>
        <p:spPr>
          <a:xfrm>
            <a:off x="311700" y="2923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</a:t>
            </a:r>
            <a:endParaRPr b="1"/>
          </a:p>
        </p:txBody>
      </p:sp>
      <p:sp>
        <p:nvSpPr>
          <p:cNvPr id="315" name="Google Shape;315;p31"/>
          <p:cNvSpPr/>
          <p:nvPr/>
        </p:nvSpPr>
        <p:spPr>
          <a:xfrm>
            <a:off x="3251775" y="37867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16" name="Google Shape;316;p31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2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322" name="Google Shape;322;p32"/>
          <p:cNvSpPr txBox="1"/>
          <p:nvPr/>
        </p:nvSpPr>
        <p:spPr>
          <a:xfrm>
            <a:off x="68568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Omega</a:t>
            </a:r>
            <a:endParaRPr sz="22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323" name="Google Shape;323;p32"/>
          <p:cNvSpPr txBox="1"/>
          <p:nvPr/>
        </p:nvSpPr>
        <p:spPr>
          <a:xfrm>
            <a:off x="68568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4" name="Google Shape;324;p32"/>
          <p:cNvSpPr txBox="1"/>
          <p:nvPr/>
        </p:nvSpPr>
        <p:spPr>
          <a:xfrm>
            <a:off x="46470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Gamma</a:t>
            </a:r>
            <a:endParaRPr sz="22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325" name="Google Shape;325;p32"/>
          <p:cNvSpPr txBox="1"/>
          <p:nvPr/>
        </p:nvSpPr>
        <p:spPr>
          <a:xfrm>
            <a:off x="46470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p32"/>
          <p:cNvSpPr txBox="1"/>
          <p:nvPr/>
        </p:nvSpPr>
        <p:spPr>
          <a:xfrm>
            <a:off x="24372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Beta</a:t>
            </a:r>
            <a:endParaRPr sz="22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327" name="Google Shape;327;p32"/>
          <p:cNvSpPr txBox="1"/>
          <p:nvPr/>
        </p:nvSpPr>
        <p:spPr>
          <a:xfrm>
            <a:off x="24372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32"/>
          <p:cNvSpPr txBox="1"/>
          <p:nvPr/>
        </p:nvSpPr>
        <p:spPr>
          <a:xfrm>
            <a:off x="2274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B50E4F"/>
                </a:solidFill>
                <a:latin typeface="Great Vibes"/>
                <a:ea typeface="Great Vibes"/>
                <a:cs typeface="Great Vibes"/>
                <a:sym typeface="Great Vibes"/>
              </a:rPr>
              <a:t>Alpha</a:t>
            </a:r>
            <a:endParaRPr sz="2200">
              <a:solidFill>
                <a:srgbClr val="B50E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329" name="Google Shape;329;p32"/>
          <p:cNvSpPr txBox="1"/>
          <p:nvPr/>
        </p:nvSpPr>
        <p:spPr>
          <a:xfrm>
            <a:off x="2274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0" name="Google Shape;330;p32"/>
          <p:cNvSpPr/>
          <p:nvPr/>
        </p:nvSpPr>
        <p:spPr>
          <a:xfrm>
            <a:off x="846300" y="3032037"/>
            <a:ext cx="797100" cy="7971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32"/>
          <p:cNvSpPr/>
          <p:nvPr/>
        </p:nvSpPr>
        <p:spPr>
          <a:xfrm>
            <a:off x="3056100" y="3032037"/>
            <a:ext cx="797100" cy="797100"/>
          </a:xfrm>
          <a:prstGeom prst="pie">
            <a:avLst>
              <a:gd fmla="val 0" name="adj1"/>
              <a:gd fmla="val 18291651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2"/>
          <p:cNvSpPr/>
          <p:nvPr/>
        </p:nvSpPr>
        <p:spPr>
          <a:xfrm>
            <a:off x="5265900" y="3032037"/>
            <a:ext cx="797100" cy="797100"/>
          </a:xfrm>
          <a:prstGeom prst="pie">
            <a:avLst>
              <a:gd fmla="val 0" name="adj1"/>
              <a:gd fmla="val 19483663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2"/>
          <p:cNvSpPr/>
          <p:nvPr/>
        </p:nvSpPr>
        <p:spPr>
          <a:xfrm>
            <a:off x="7475700" y="3032024"/>
            <a:ext cx="797100" cy="797100"/>
          </a:xfrm>
          <a:prstGeom prst="pie">
            <a:avLst>
              <a:gd fmla="val 0" name="adj1"/>
              <a:gd fmla="val 20201364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2"/>
          <p:cNvSpPr txBox="1"/>
          <p:nvPr/>
        </p:nvSpPr>
        <p:spPr>
          <a:xfrm>
            <a:off x="6917149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10%</a:t>
            </a:r>
            <a:endParaRPr b="1" sz="2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" name="Google Shape;335;p32"/>
          <p:cNvSpPr txBox="1"/>
          <p:nvPr/>
        </p:nvSpPr>
        <p:spPr>
          <a:xfrm>
            <a:off x="4707349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15%</a:t>
            </a:r>
            <a:endParaRPr b="1" sz="2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" name="Google Shape;336;p32"/>
          <p:cNvSpPr txBox="1"/>
          <p:nvPr/>
        </p:nvSpPr>
        <p:spPr>
          <a:xfrm>
            <a:off x="2497549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20%</a:t>
            </a:r>
            <a:endParaRPr b="1" sz="2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" name="Google Shape;337;p32"/>
          <p:cNvSpPr txBox="1"/>
          <p:nvPr/>
        </p:nvSpPr>
        <p:spPr>
          <a:xfrm>
            <a:off x="287749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25%</a:t>
            </a:r>
            <a:endParaRPr b="1" sz="2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" name="Google Shape;338;p32"/>
          <p:cNvSpPr/>
          <p:nvPr/>
        </p:nvSpPr>
        <p:spPr>
          <a:xfrm rot="-5400000">
            <a:off x="884906" y="2992643"/>
            <a:ext cx="797100" cy="797100"/>
          </a:xfrm>
          <a:prstGeom prst="pie">
            <a:avLst>
              <a:gd fmla="val 0" name="adj1"/>
              <a:gd fmla="val 5459351" name="adj2"/>
            </a:avLst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2"/>
          <p:cNvSpPr/>
          <p:nvPr/>
        </p:nvSpPr>
        <p:spPr>
          <a:xfrm rot="-5400000">
            <a:off x="3114060" y="3006089"/>
            <a:ext cx="797100" cy="797100"/>
          </a:xfrm>
          <a:prstGeom prst="pie">
            <a:avLst>
              <a:gd fmla="val 2075362" name="adj1"/>
              <a:gd fmla="val 5459351" name="adj2"/>
            </a:avLst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32"/>
          <p:cNvSpPr/>
          <p:nvPr/>
        </p:nvSpPr>
        <p:spPr>
          <a:xfrm rot="-5400000">
            <a:off x="5348904" y="3006089"/>
            <a:ext cx="797100" cy="797100"/>
          </a:xfrm>
          <a:prstGeom prst="pie">
            <a:avLst>
              <a:gd fmla="val 3425326" name="adj1"/>
              <a:gd fmla="val 5459351" name="adj2"/>
            </a:avLst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32"/>
          <p:cNvSpPr/>
          <p:nvPr/>
        </p:nvSpPr>
        <p:spPr>
          <a:xfrm rot="-5400000">
            <a:off x="7595107" y="3006089"/>
            <a:ext cx="797100" cy="797100"/>
          </a:xfrm>
          <a:prstGeom prst="pie">
            <a:avLst>
              <a:gd fmla="val 4128836" name="adj1"/>
              <a:gd fmla="val 5459351" name="adj2"/>
            </a:avLst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2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3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5500"/>
              <a:t>Headline title</a:t>
            </a:r>
            <a:endParaRPr sz="5500"/>
          </a:p>
        </p:txBody>
      </p:sp>
      <p:sp>
        <p:nvSpPr>
          <p:cNvPr id="348" name="Google Shape;348;p33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</a:t>
            </a:r>
            <a:endParaRPr/>
          </a:p>
        </p:txBody>
      </p:sp>
      <p:sp>
        <p:nvSpPr>
          <p:cNvPr id="349" name="Google Shape;349;p33"/>
          <p:cNvSpPr txBox="1"/>
          <p:nvPr>
            <p:ph idx="4294967295" type="subTitle"/>
          </p:nvPr>
        </p:nvSpPr>
        <p:spPr>
          <a:xfrm>
            <a:off x="2516700" y="36723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350" name="Google Shape;350;p33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34"/>
          <p:cNvGrpSpPr/>
          <p:nvPr/>
        </p:nvGrpSpPr>
        <p:grpSpPr>
          <a:xfrm>
            <a:off x="2978835" y="1564115"/>
            <a:ext cx="5753378" cy="3065034"/>
            <a:chOff x="233350" y="949250"/>
            <a:chExt cx="7137300" cy="3802300"/>
          </a:xfrm>
        </p:grpSpPr>
        <p:sp>
          <p:nvSpPr>
            <p:cNvPr id="356" name="Google Shape;356;p34"/>
            <p:cNvSpPr/>
            <p:nvPr/>
          </p:nvSpPr>
          <p:spPr>
            <a:xfrm>
              <a:off x="4428450" y="2808675"/>
              <a:ext cx="1478900" cy="330100"/>
            </a:xfrm>
            <a:custGeom>
              <a:rect b="b" l="l" r="r" t="t"/>
              <a:pathLst>
                <a:path extrusionOk="0" h="13204" w="59156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4"/>
            <p:cNvSpPr/>
            <p:nvPr/>
          </p:nvSpPr>
          <p:spPr>
            <a:xfrm>
              <a:off x="2909400" y="1076125"/>
              <a:ext cx="4118650" cy="3109225"/>
            </a:xfrm>
            <a:custGeom>
              <a:rect b="b" l="l" r="r" t="t"/>
              <a:pathLst>
                <a:path extrusionOk="0" h="124369" w="164746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4"/>
            <p:cNvSpPr/>
            <p:nvPr/>
          </p:nvSpPr>
          <p:spPr>
            <a:xfrm>
              <a:off x="5913800" y="3523050"/>
              <a:ext cx="1109075" cy="813875"/>
            </a:xfrm>
            <a:custGeom>
              <a:rect b="b" l="l" r="r" t="t"/>
              <a:pathLst>
                <a:path extrusionOk="0" h="32555" w="44363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4"/>
            <p:cNvSpPr/>
            <p:nvPr/>
          </p:nvSpPr>
          <p:spPr>
            <a:xfrm>
              <a:off x="6442175" y="3238700"/>
              <a:ext cx="571625" cy="311800"/>
            </a:xfrm>
            <a:custGeom>
              <a:rect b="b" l="l" r="r" t="t"/>
              <a:pathLst>
                <a:path extrusionOk="0" h="12472" w="22865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4"/>
            <p:cNvSpPr/>
            <p:nvPr/>
          </p:nvSpPr>
          <p:spPr>
            <a:xfrm>
              <a:off x="5898675" y="3029225"/>
              <a:ext cx="282150" cy="318450"/>
            </a:xfrm>
            <a:custGeom>
              <a:rect b="b" l="l" r="r" t="t"/>
              <a:pathLst>
                <a:path extrusionOk="0" h="12738" w="11286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4"/>
            <p:cNvSpPr/>
            <p:nvPr/>
          </p:nvSpPr>
          <p:spPr>
            <a:xfrm>
              <a:off x="5544400" y="3065225"/>
              <a:ext cx="541800" cy="430700"/>
            </a:xfrm>
            <a:custGeom>
              <a:rect b="b" l="l" r="r" t="t"/>
              <a:pathLst>
                <a:path extrusionOk="0" h="17228" w="21672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4"/>
            <p:cNvSpPr/>
            <p:nvPr/>
          </p:nvSpPr>
          <p:spPr>
            <a:xfrm>
              <a:off x="4388700" y="3530600"/>
              <a:ext cx="227275" cy="395425"/>
            </a:xfrm>
            <a:custGeom>
              <a:rect b="b" l="l" r="r" t="t"/>
              <a:pathLst>
                <a:path extrusionOk="0" h="15817" w="9091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4"/>
            <p:cNvSpPr/>
            <p:nvPr/>
          </p:nvSpPr>
          <p:spPr>
            <a:xfrm>
              <a:off x="6438300" y="1893850"/>
              <a:ext cx="267450" cy="418275"/>
            </a:xfrm>
            <a:custGeom>
              <a:rect b="b" l="l" r="r" t="t"/>
              <a:pathLst>
                <a:path extrusionOk="0" h="16731" w="10698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4"/>
            <p:cNvSpPr/>
            <p:nvPr/>
          </p:nvSpPr>
          <p:spPr>
            <a:xfrm>
              <a:off x="6901875" y="4220725"/>
              <a:ext cx="468775" cy="354550"/>
            </a:xfrm>
            <a:custGeom>
              <a:rect b="b" l="l" r="r" t="t"/>
              <a:pathLst>
                <a:path extrusionOk="0" h="14182" w="18751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4"/>
            <p:cNvSpPr/>
            <p:nvPr/>
          </p:nvSpPr>
          <p:spPr>
            <a:xfrm>
              <a:off x="6306100" y="2654825"/>
              <a:ext cx="232875" cy="385425"/>
            </a:xfrm>
            <a:custGeom>
              <a:rect b="b" l="l" r="r" t="t"/>
              <a:pathLst>
                <a:path extrusionOk="0" h="15417" w="9315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4"/>
            <p:cNvSpPr/>
            <p:nvPr/>
          </p:nvSpPr>
          <p:spPr>
            <a:xfrm>
              <a:off x="6139750" y="3178550"/>
              <a:ext cx="185375" cy="227425"/>
            </a:xfrm>
            <a:custGeom>
              <a:rect b="b" l="l" r="r" t="t"/>
              <a:pathLst>
                <a:path extrusionOk="0" h="9097" w="7415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4"/>
            <p:cNvSpPr/>
            <p:nvPr/>
          </p:nvSpPr>
          <p:spPr>
            <a:xfrm>
              <a:off x="4320000" y="1079225"/>
              <a:ext cx="260125" cy="163000"/>
            </a:xfrm>
            <a:custGeom>
              <a:rect b="b" l="l" r="r" t="t"/>
              <a:pathLst>
                <a:path extrusionOk="0" h="6520" w="10405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34"/>
            <p:cNvSpPr/>
            <p:nvPr/>
          </p:nvSpPr>
          <p:spPr>
            <a:xfrm>
              <a:off x="3605850" y="1017225"/>
              <a:ext cx="246275" cy="88775"/>
            </a:xfrm>
            <a:custGeom>
              <a:rect b="b" l="l" r="r" t="t"/>
              <a:pathLst>
                <a:path extrusionOk="0" h="3551" w="9851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4"/>
            <p:cNvSpPr/>
            <p:nvPr/>
          </p:nvSpPr>
          <p:spPr>
            <a:xfrm>
              <a:off x="3161275" y="1612775"/>
              <a:ext cx="115825" cy="115825"/>
            </a:xfrm>
            <a:custGeom>
              <a:rect b="b" l="l" r="r" t="t"/>
              <a:pathLst>
                <a:path extrusionOk="0" h="4633" w="4633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4"/>
            <p:cNvSpPr/>
            <p:nvPr/>
          </p:nvSpPr>
          <p:spPr>
            <a:xfrm>
              <a:off x="6082850" y="3458350"/>
              <a:ext cx="215350" cy="82375"/>
            </a:xfrm>
            <a:custGeom>
              <a:rect b="b" l="l" r="r" t="t"/>
              <a:pathLst>
                <a:path extrusionOk="0" h="3295" w="8614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4"/>
            <p:cNvSpPr/>
            <p:nvPr/>
          </p:nvSpPr>
          <p:spPr>
            <a:xfrm>
              <a:off x="5726825" y="1103850"/>
              <a:ext cx="262175" cy="54825"/>
            </a:xfrm>
            <a:custGeom>
              <a:rect b="b" l="l" r="r" t="t"/>
              <a:pathLst>
                <a:path extrusionOk="0" h="2193" w="10487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4"/>
            <p:cNvSpPr/>
            <p:nvPr/>
          </p:nvSpPr>
          <p:spPr>
            <a:xfrm>
              <a:off x="6497925" y="4391525"/>
              <a:ext cx="125725" cy="97375"/>
            </a:xfrm>
            <a:custGeom>
              <a:rect b="b" l="l" r="r" t="t"/>
              <a:pathLst>
                <a:path extrusionOk="0" h="3895" w="5029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4"/>
            <p:cNvSpPr/>
            <p:nvPr/>
          </p:nvSpPr>
          <p:spPr>
            <a:xfrm>
              <a:off x="5334875" y="2906300"/>
              <a:ext cx="82100" cy="128050"/>
            </a:xfrm>
            <a:custGeom>
              <a:rect b="b" l="l" r="r" t="t"/>
              <a:pathLst>
                <a:path extrusionOk="0" h="5122" w="3284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4"/>
            <p:cNvSpPr/>
            <p:nvPr/>
          </p:nvSpPr>
          <p:spPr>
            <a:xfrm>
              <a:off x="4869125" y="997550"/>
              <a:ext cx="160750" cy="66150"/>
            </a:xfrm>
            <a:custGeom>
              <a:rect b="b" l="l" r="r" t="t"/>
              <a:pathLst>
                <a:path extrusionOk="0" h="2646" w="643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4"/>
            <p:cNvSpPr/>
            <p:nvPr/>
          </p:nvSpPr>
          <p:spPr>
            <a:xfrm>
              <a:off x="3763550" y="998475"/>
              <a:ext cx="117975" cy="55725"/>
            </a:xfrm>
            <a:custGeom>
              <a:rect b="b" l="l" r="r" t="t"/>
              <a:pathLst>
                <a:path extrusionOk="0" h="2229" w="4719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4"/>
            <p:cNvSpPr/>
            <p:nvPr/>
          </p:nvSpPr>
          <p:spPr>
            <a:xfrm>
              <a:off x="6244750" y="3463175"/>
              <a:ext cx="127900" cy="76650"/>
            </a:xfrm>
            <a:custGeom>
              <a:rect b="b" l="l" r="r" t="t"/>
              <a:pathLst>
                <a:path extrusionOk="0" h="3066" w="5116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4"/>
            <p:cNvSpPr/>
            <p:nvPr/>
          </p:nvSpPr>
          <p:spPr>
            <a:xfrm>
              <a:off x="6286725" y="2464325"/>
              <a:ext cx="67775" cy="93850"/>
            </a:xfrm>
            <a:custGeom>
              <a:rect b="b" l="l" r="r" t="t"/>
              <a:pathLst>
                <a:path extrusionOk="0" h="3754" w="2711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4"/>
            <p:cNvSpPr/>
            <p:nvPr/>
          </p:nvSpPr>
          <p:spPr>
            <a:xfrm>
              <a:off x="6279300" y="2861375"/>
              <a:ext cx="75625" cy="97275"/>
            </a:xfrm>
            <a:custGeom>
              <a:rect b="b" l="l" r="r" t="t"/>
              <a:pathLst>
                <a:path extrusionOk="0" h="3891" w="3025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34"/>
            <p:cNvSpPr/>
            <p:nvPr/>
          </p:nvSpPr>
          <p:spPr>
            <a:xfrm>
              <a:off x="4145025" y="994975"/>
              <a:ext cx="111500" cy="47325"/>
            </a:xfrm>
            <a:custGeom>
              <a:rect b="b" l="l" r="r" t="t"/>
              <a:pathLst>
                <a:path extrusionOk="0" h="1893" w="446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4"/>
            <p:cNvSpPr/>
            <p:nvPr/>
          </p:nvSpPr>
          <p:spPr>
            <a:xfrm>
              <a:off x="7213625" y="3803350"/>
              <a:ext cx="74075" cy="80050"/>
            </a:xfrm>
            <a:custGeom>
              <a:rect b="b" l="l" r="r" t="t"/>
              <a:pathLst>
                <a:path extrusionOk="0" h="3202" w="2963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4"/>
            <p:cNvSpPr/>
            <p:nvPr/>
          </p:nvSpPr>
          <p:spPr>
            <a:xfrm>
              <a:off x="6542025" y="3118350"/>
              <a:ext cx="66075" cy="79800"/>
            </a:xfrm>
            <a:custGeom>
              <a:rect b="b" l="l" r="r" t="t"/>
              <a:pathLst>
                <a:path extrusionOk="0" h="3192" w="2643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4"/>
            <p:cNvSpPr/>
            <p:nvPr/>
          </p:nvSpPr>
          <p:spPr>
            <a:xfrm>
              <a:off x="4278100" y="987200"/>
              <a:ext cx="87225" cy="50150"/>
            </a:xfrm>
            <a:custGeom>
              <a:rect b="b" l="l" r="r" t="t"/>
              <a:pathLst>
                <a:path extrusionOk="0" h="2006" w="3489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4"/>
            <p:cNvSpPr/>
            <p:nvPr/>
          </p:nvSpPr>
          <p:spPr>
            <a:xfrm>
              <a:off x="6595650" y="1204100"/>
              <a:ext cx="81075" cy="41800"/>
            </a:xfrm>
            <a:custGeom>
              <a:rect b="b" l="l" r="r" t="t"/>
              <a:pathLst>
                <a:path extrusionOk="0" h="1672" w="3243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4"/>
            <p:cNvSpPr/>
            <p:nvPr/>
          </p:nvSpPr>
          <p:spPr>
            <a:xfrm>
              <a:off x="5040350" y="1034625"/>
              <a:ext cx="81550" cy="46975"/>
            </a:xfrm>
            <a:custGeom>
              <a:rect b="b" l="l" r="r" t="t"/>
              <a:pathLst>
                <a:path extrusionOk="0" h="1879" w="3262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4"/>
            <p:cNvSpPr/>
            <p:nvPr/>
          </p:nvSpPr>
          <p:spPr>
            <a:xfrm>
              <a:off x="6380950" y="3302475"/>
              <a:ext cx="77800" cy="40225"/>
            </a:xfrm>
            <a:custGeom>
              <a:rect b="b" l="l" r="r" t="t"/>
              <a:pathLst>
                <a:path extrusionOk="0" h="1609" w="3112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4"/>
            <p:cNvSpPr/>
            <p:nvPr/>
          </p:nvSpPr>
          <p:spPr>
            <a:xfrm>
              <a:off x="4384825" y="996700"/>
              <a:ext cx="62025" cy="39775"/>
            </a:xfrm>
            <a:custGeom>
              <a:rect b="b" l="l" r="r" t="t"/>
              <a:pathLst>
                <a:path extrusionOk="0" h="1591" w="2481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4"/>
            <p:cNvSpPr/>
            <p:nvPr/>
          </p:nvSpPr>
          <p:spPr>
            <a:xfrm>
              <a:off x="2100625" y="1004500"/>
              <a:ext cx="520200" cy="95050"/>
            </a:xfrm>
            <a:custGeom>
              <a:rect b="b" l="l" r="r" t="t"/>
              <a:pathLst>
                <a:path extrusionOk="0" h="3802" w="20808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4"/>
            <p:cNvSpPr/>
            <p:nvPr/>
          </p:nvSpPr>
          <p:spPr>
            <a:xfrm>
              <a:off x="233350" y="949250"/>
              <a:ext cx="3232550" cy="3802300"/>
            </a:xfrm>
            <a:custGeom>
              <a:rect b="b" l="l" r="r" t="t"/>
              <a:pathLst>
                <a:path extrusionOk="0" h="152092" w="129302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4"/>
            <p:cNvSpPr/>
            <p:nvPr/>
          </p:nvSpPr>
          <p:spPr>
            <a:xfrm>
              <a:off x="1581325" y="1051125"/>
              <a:ext cx="283000" cy="91675"/>
            </a:xfrm>
            <a:custGeom>
              <a:rect b="b" l="l" r="r" t="t"/>
              <a:pathLst>
                <a:path extrusionOk="0" h="3667" w="1132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4"/>
            <p:cNvSpPr/>
            <p:nvPr/>
          </p:nvSpPr>
          <p:spPr>
            <a:xfrm>
              <a:off x="3144425" y="1319375"/>
              <a:ext cx="213450" cy="95575"/>
            </a:xfrm>
            <a:custGeom>
              <a:rect b="b" l="l" r="r" t="t"/>
              <a:pathLst>
                <a:path extrusionOk="0" h="3823" w="8538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4"/>
            <p:cNvSpPr/>
            <p:nvPr/>
          </p:nvSpPr>
          <p:spPr>
            <a:xfrm>
              <a:off x="1453000" y="2509000"/>
              <a:ext cx="263575" cy="113100"/>
            </a:xfrm>
            <a:custGeom>
              <a:rect b="b" l="l" r="r" t="t"/>
              <a:pathLst>
                <a:path extrusionOk="0" h="4524" w="10543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4"/>
            <p:cNvSpPr/>
            <p:nvPr/>
          </p:nvSpPr>
          <p:spPr>
            <a:xfrm>
              <a:off x="1880725" y="1020350"/>
              <a:ext cx="162025" cy="112025"/>
            </a:xfrm>
            <a:custGeom>
              <a:rect b="b" l="l" r="r" t="t"/>
              <a:pathLst>
                <a:path extrusionOk="0" h="4481" w="6481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4"/>
            <p:cNvSpPr/>
            <p:nvPr/>
          </p:nvSpPr>
          <p:spPr>
            <a:xfrm>
              <a:off x="1688900" y="2603450"/>
              <a:ext cx="165050" cy="73950"/>
            </a:xfrm>
            <a:custGeom>
              <a:rect b="b" l="l" r="r" t="t"/>
              <a:pathLst>
                <a:path extrusionOk="0" h="2958" w="6602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4"/>
            <p:cNvSpPr/>
            <p:nvPr/>
          </p:nvSpPr>
          <p:spPr>
            <a:xfrm>
              <a:off x="1922200" y="1344925"/>
              <a:ext cx="129625" cy="64525"/>
            </a:xfrm>
            <a:custGeom>
              <a:rect b="b" l="l" r="r" t="t"/>
              <a:pathLst>
                <a:path extrusionOk="0" h="2581" w="5185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34"/>
            <p:cNvSpPr/>
            <p:nvPr/>
          </p:nvSpPr>
          <p:spPr>
            <a:xfrm>
              <a:off x="1787825" y="1030550"/>
              <a:ext cx="94250" cy="44825"/>
            </a:xfrm>
            <a:custGeom>
              <a:rect b="b" l="l" r="r" t="t"/>
              <a:pathLst>
                <a:path extrusionOk="0" h="1793" w="377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34"/>
            <p:cNvSpPr/>
            <p:nvPr/>
          </p:nvSpPr>
          <p:spPr>
            <a:xfrm>
              <a:off x="1870350" y="2639275"/>
              <a:ext cx="59225" cy="44325"/>
            </a:xfrm>
            <a:custGeom>
              <a:rect b="b" l="l" r="r" t="t"/>
              <a:pathLst>
                <a:path extrusionOk="0" h="1773" w="2369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4"/>
            <p:cNvSpPr/>
            <p:nvPr/>
          </p:nvSpPr>
          <p:spPr>
            <a:xfrm>
              <a:off x="2264800" y="4630125"/>
              <a:ext cx="62675" cy="39225"/>
            </a:xfrm>
            <a:custGeom>
              <a:rect b="b" l="l" r="r" t="t"/>
              <a:pathLst>
                <a:path extrusionOk="0" h="1569" w="2507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34"/>
            <p:cNvSpPr/>
            <p:nvPr/>
          </p:nvSpPr>
          <p:spPr>
            <a:xfrm>
              <a:off x="1604225" y="2645350"/>
              <a:ext cx="56175" cy="38275"/>
            </a:xfrm>
            <a:custGeom>
              <a:rect b="b" l="l" r="r" t="t"/>
              <a:pathLst>
                <a:path extrusionOk="0" h="1531" w="2247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34"/>
            <p:cNvSpPr/>
            <p:nvPr/>
          </p:nvSpPr>
          <p:spPr>
            <a:xfrm>
              <a:off x="7045475" y="3384250"/>
              <a:ext cx="47375" cy="53550"/>
            </a:xfrm>
            <a:custGeom>
              <a:rect b="b" l="l" r="r" t="t"/>
              <a:pathLst>
                <a:path extrusionOk="0" h="2142" w="1895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4"/>
            <p:cNvSpPr/>
            <p:nvPr/>
          </p:nvSpPr>
          <p:spPr>
            <a:xfrm>
              <a:off x="4291500" y="1250400"/>
              <a:ext cx="54900" cy="37900"/>
            </a:xfrm>
            <a:custGeom>
              <a:rect b="b" l="l" r="r" t="t"/>
              <a:pathLst>
                <a:path extrusionOk="0" h="1516" w="2196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4"/>
            <p:cNvSpPr/>
            <p:nvPr/>
          </p:nvSpPr>
          <p:spPr>
            <a:xfrm>
              <a:off x="6323375" y="3314875"/>
              <a:ext cx="50125" cy="37325"/>
            </a:xfrm>
            <a:custGeom>
              <a:rect b="b" l="l" r="r" t="t"/>
              <a:pathLst>
                <a:path extrusionOk="0" h="1493" w="2005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6680225" y="1890750"/>
              <a:ext cx="46075" cy="42200"/>
            </a:xfrm>
            <a:custGeom>
              <a:rect b="b" l="l" r="r" t="t"/>
              <a:pathLst>
                <a:path extrusionOk="0" h="1688" w="1843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3550975" y="1955400"/>
              <a:ext cx="53600" cy="126175"/>
            </a:xfrm>
            <a:custGeom>
              <a:rect b="b" l="l" r="r" t="t"/>
              <a:pathLst>
                <a:path extrusionOk="0" h="5047" w="2144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34"/>
            <p:cNvSpPr/>
            <p:nvPr/>
          </p:nvSpPr>
          <p:spPr>
            <a:xfrm>
              <a:off x="3910000" y="2161475"/>
              <a:ext cx="93775" cy="45400"/>
            </a:xfrm>
            <a:custGeom>
              <a:rect b="b" l="l" r="r" t="t"/>
              <a:pathLst>
                <a:path extrusionOk="0" h="1816" w="3751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34"/>
            <p:cNvSpPr/>
            <p:nvPr/>
          </p:nvSpPr>
          <p:spPr>
            <a:xfrm>
              <a:off x="4125600" y="2173875"/>
              <a:ext cx="50575" cy="37600"/>
            </a:xfrm>
            <a:custGeom>
              <a:rect b="b" l="l" r="r" t="t"/>
              <a:pathLst>
                <a:path extrusionOk="0" h="1504" w="2023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3415775" y="2038325"/>
              <a:ext cx="44925" cy="38175"/>
            </a:xfrm>
            <a:custGeom>
              <a:rect b="b" l="l" r="r" t="t"/>
              <a:pathLst>
                <a:path extrusionOk="0" h="1527" w="1797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FFFFFF">
                <a:alpha val="493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7" name="Google Shape;407;p34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Where to find us</a:t>
            </a:r>
            <a:endParaRPr/>
          </a:p>
        </p:txBody>
      </p:sp>
      <p:sp>
        <p:nvSpPr>
          <p:cNvPr id="408" name="Google Shape;408;p34"/>
          <p:cNvSpPr txBox="1"/>
          <p:nvPr/>
        </p:nvSpPr>
        <p:spPr>
          <a:xfrm>
            <a:off x="586523" y="3057275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Beta</a:t>
            </a:r>
            <a:endParaRPr b="1" sz="17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9" name="Google Shape;409;p34"/>
          <p:cNvSpPr txBox="1"/>
          <p:nvPr/>
        </p:nvSpPr>
        <p:spPr>
          <a:xfrm>
            <a:off x="586523" y="3368050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10" name="Google Shape;410;p34"/>
          <p:cNvSpPr txBox="1"/>
          <p:nvPr/>
        </p:nvSpPr>
        <p:spPr>
          <a:xfrm>
            <a:off x="586523" y="1896350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Alpha</a:t>
            </a:r>
            <a:endParaRPr b="1" sz="17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1" name="Google Shape;411;p34"/>
          <p:cNvSpPr txBox="1"/>
          <p:nvPr/>
        </p:nvSpPr>
        <p:spPr>
          <a:xfrm>
            <a:off x="586523" y="2207125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B50E4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B50E4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412" name="Google Shape;412;p34"/>
          <p:cNvGrpSpPr/>
          <p:nvPr/>
        </p:nvGrpSpPr>
        <p:grpSpPr>
          <a:xfrm>
            <a:off x="348869" y="3097801"/>
            <a:ext cx="253607" cy="221279"/>
            <a:chOff x="938934" y="1675223"/>
            <a:chExt cx="591571" cy="516163"/>
          </a:xfrm>
        </p:grpSpPr>
        <p:sp>
          <p:nvSpPr>
            <p:cNvPr id="413" name="Google Shape;413;p34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4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5" name="Google Shape;415;p34"/>
          <p:cNvSpPr/>
          <p:nvPr/>
        </p:nvSpPr>
        <p:spPr>
          <a:xfrm>
            <a:off x="311692" y="19382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34"/>
          <p:cNvSpPr/>
          <p:nvPr/>
        </p:nvSpPr>
        <p:spPr>
          <a:xfrm>
            <a:off x="5373562" y="2610983"/>
            <a:ext cx="295522" cy="2925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/>
          <p:nvPr/>
        </p:nvSpPr>
        <p:spPr>
          <a:xfrm>
            <a:off x="4410831" y="3657057"/>
            <a:ext cx="295522" cy="2925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/>
          <p:nvPr/>
        </p:nvSpPr>
        <p:spPr>
          <a:xfrm>
            <a:off x="3812755" y="2318397"/>
            <a:ext cx="295522" cy="2925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9" name="Google Shape;419;p34"/>
          <p:cNvGrpSpPr/>
          <p:nvPr/>
        </p:nvGrpSpPr>
        <p:grpSpPr>
          <a:xfrm>
            <a:off x="7474779" y="2645148"/>
            <a:ext cx="295549" cy="257875"/>
            <a:chOff x="938934" y="1675223"/>
            <a:chExt cx="591571" cy="516163"/>
          </a:xfrm>
        </p:grpSpPr>
        <p:sp>
          <p:nvSpPr>
            <p:cNvPr id="420" name="Google Shape;420;p34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4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2" name="Google Shape;422;p34"/>
          <p:cNvGrpSpPr/>
          <p:nvPr/>
        </p:nvGrpSpPr>
        <p:grpSpPr>
          <a:xfrm>
            <a:off x="8096538" y="3876871"/>
            <a:ext cx="295549" cy="257875"/>
            <a:chOff x="938934" y="1675223"/>
            <a:chExt cx="591571" cy="516163"/>
          </a:xfrm>
        </p:grpSpPr>
        <p:sp>
          <p:nvSpPr>
            <p:cNvPr id="423" name="Google Shape;423;p34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34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B50E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5" name="Google Shape;425;p34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5"/>
          <p:cNvSpPr/>
          <p:nvPr/>
        </p:nvSpPr>
        <p:spPr>
          <a:xfrm>
            <a:off x="1280425" y="2719125"/>
            <a:ext cx="393600" cy="393600"/>
          </a:xfrm>
          <a:prstGeom prst="ellipse">
            <a:avLst/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5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432" name="Google Shape;432;p35"/>
          <p:cNvCxnSpPr/>
          <p:nvPr/>
        </p:nvCxnSpPr>
        <p:spPr>
          <a:xfrm rot="10800000">
            <a:off x="623422" y="2915917"/>
            <a:ext cx="589500" cy="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33" name="Google Shape;433;p35"/>
          <p:cNvCxnSpPr/>
          <p:nvPr/>
        </p:nvCxnSpPr>
        <p:spPr>
          <a:xfrm rot="10800000">
            <a:off x="1741516" y="2915913"/>
            <a:ext cx="1436700" cy="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34" name="Google Shape;434;p35"/>
          <p:cNvCxnSpPr/>
          <p:nvPr/>
        </p:nvCxnSpPr>
        <p:spPr>
          <a:xfrm rot="10800000">
            <a:off x="3791516" y="2915913"/>
            <a:ext cx="1436700" cy="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35" name="Google Shape;435;p35"/>
          <p:cNvCxnSpPr/>
          <p:nvPr/>
        </p:nvCxnSpPr>
        <p:spPr>
          <a:xfrm rot="10800000">
            <a:off x="5848916" y="2915913"/>
            <a:ext cx="1436700" cy="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35"/>
          <p:cNvCxnSpPr/>
          <p:nvPr/>
        </p:nvCxnSpPr>
        <p:spPr>
          <a:xfrm rot="10800000">
            <a:off x="7862422" y="2915917"/>
            <a:ext cx="589500" cy="0"/>
          </a:xfrm>
          <a:prstGeom prst="straightConnector1">
            <a:avLst/>
          </a:prstGeom>
          <a:noFill/>
          <a:ln cap="flat" cmpd="sng" w="9525">
            <a:solidFill>
              <a:srgbClr val="B50E4F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7" name="Google Shape;437;p35"/>
          <p:cNvSpPr txBox="1"/>
          <p:nvPr/>
        </p:nvSpPr>
        <p:spPr>
          <a:xfrm>
            <a:off x="217470" y="233220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B50E4F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solidFill>
                <a:srgbClr val="B50E4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38" name="Google Shape;438;p35"/>
          <p:cNvSpPr txBox="1"/>
          <p:nvPr/>
        </p:nvSpPr>
        <p:spPr>
          <a:xfrm>
            <a:off x="217325" y="1071100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9" name="Google Shape;439;p35"/>
          <p:cNvSpPr txBox="1"/>
          <p:nvPr/>
        </p:nvSpPr>
        <p:spPr>
          <a:xfrm>
            <a:off x="4292068" y="233220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B50E4F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solidFill>
                <a:srgbClr val="B50E4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40" name="Google Shape;440;p35"/>
          <p:cNvSpPr txBox="1"/>
          <p:nvPr/>
        </p:nvSpPr>
        <p:spPr>
          <a:xfrm>
            <a:off x="4291923" y="1071100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1" name="Google Shape;441;p35"/>
          <p:cNvSpPr txBox="1"/>
          <p:nvPr/>
        </p:nvSpPr>
        <p:spPr>
          <a:xfrm>
            <a:off x="2256013" y="319495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B50E4F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solidFill>
                <a:srgbClr val="B50E4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42" name="Google Shape;442;p35"/>
          <p:cNvSpPr txBox="1"/>
          <p:nvPr/>
        </p:nvSpPr>
        <p:spPr>
          <a:xfrm>
            <a:off x="2256013" y="3534175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3" name="Google Shape;443;p35"/>
          <p:cNvSpPr txBox="1"/>
          <p:nvPr/>
        </p:nvSpPr>
        <p:spPr>
          <a:xfrm>
            <a:off x="6330566" y="319495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B50E4F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solidFill>
                <a:srgbClr val="B50E4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44" name="Google Shape;444;p35"/>
          <p:cNvSpPr txBox="1"/>
          <p:nvPr/>
        </p:nvSpPr>
        <p:spPr>
          <a:xfrm>
            <a:off x="6330566" y="3534175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5" name="Google Shape;445;p35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46" name="Google Shape;446;p35"/>
          <p:cNvSpPr txBox="1"/>
          <p:nvPr/>
        </p:nvSpPr>
        <p:spPr>
          <a:xfrm>
            <a:off x="1284821" y="2775873"/>
            <a:ext cx="389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1</a:t>
            </a:r>
            <a:endParaRPr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47" name="Google Shape;447;p35"/>
          <p:cNvSpPr/>
          <p:nvPr/>
        </p:nvSpPr>
        <p:spPr>
          <a:xfrm>
            <a:off x="3290482" y="2719125"/>
            <a:ext cx="393600" cy="393600"/>
          </a:xfrm>
          <a:prstGeom prst="ellipse">
            <a:avLst/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5"/>
          <p:cNvSpPr txBox="1"/>
          <p:nvPr/>
        </p:nvSpPr>
        <p:spPr>
          <a:xfrm>
            <a:off x="3294877" y="2775873"/>
            <a:ext cx="389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2</a:t>
            </a:r>
            <a:endParaRPr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49" name="Google Shape;449;p35"/>
          <p:cNvSpPr/>
          <p:nvPr/>
        </p:nvSpPr>
        <p:spPr>
          <a:xfrm>
            <a:off x="5347882" y="2719125"/>
            <a:ext cx="393600" cy="393600"/>
          </a:xfrm>
          <a:prstGeom prst="ellipse">
            <a:avLst/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5"/>
          <p:cNvSpPr txBox="1"/>
          <p:nvPr/>
        </p:nvSpPr>
        <p:spPr>
          <a:xfrm>
            <a:off x="5352277" y="2775873"/>
            <a:ext cx="389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endParaRPr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51" name="Google Shape;451;p35"/>
          <p:cNvSpPr/>
          <p:nvPr/>
        </p:nvSpPr>
        <p:spPr>
          <a:xfrm>
            <a:off x="7378229" y="2719125"/>
            <a:ext cx="393600" cy="393600"/>
          </a:xfrm>
          <a:prstGeom prst="ellipse">
            <a:avLst/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35"/>
          <p:cNvSpPr txBox="1"/>
          <p:nvPr/>
        </p:nvSpPr>
        <p:spPr>
          <a:xfrm>
            <a:off x="7382624" y="2775873"/>
            <a:ext cx="389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4</a:t>
            </a:r>
            <a:endParaRPr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6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458" name="Google Shape;458;p36"/>
          <p:cNvSpPr/>
          <p:nvPr/>
        </p:nvSpPr>
        <p:spPr>
          <a:xfrm>
            <a:off x="1119800" y="26077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Activity 1</a:t>
            </a:r>
            <a:endParaRPr b="1" sz="15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59" name="Google Shape;459;p36"/>
          <p:cNvGraphicFramePr/>
          <p:nvPr/>
        </p:nvGraphicFramePr>
        <p:xfrm>
          <a:off x="2710899" y="2305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{C717C85B-2894-4015-886C-8EDADF668F91}</a:tableStyleId>
              </a:tblPr>
              <a:tblGrid>
                <a:gridCol w="1432475"/>
                <a:gridCol w="1338775"/>
                <a:gridCol w="1351825"/>
                <a:gridCol w="1354700"/>
              </a:tblGrid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B50E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B50E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B50E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here!</a:t>
                      </a:r>
                      <a:endParaRPr sz="1200">
                        <a:solidFill>
                          <a:srgbClr val="B50E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B50E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B50E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B50E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B50E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</a:tr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B50E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B50E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B50E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B50E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B50E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B50E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B50E4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solidFill>
                          <a:srgbClr val="B50E4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674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60" name="Google Shape;460;p36"/>
          <p:cNvSpPr txBox="1"/>
          <p:nvPr>
            <p:ph idx="1" type="body"/>
          </p:nvPr>
        </p:nvSpPr>
        <p:spPr>
          <a:xfrm>
            <a:off x="311700" y="1466400"/>
            <a:ext cx="39999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elit, sed do eiusmod tempor incididunt.</a:t>
            </a:r>
            <a:endParaRPr/>
          </a:p>
        </p:txBody>
      </p:sp>
      <p:grpSp>
        <p:nvGrpSpPr>
          <p:cNvPr id="461" name="Google Shape;461;p36"/>
          <p:cNvGrpSpPr/>
          <p:nvPr/>
        </p:nvGrpSpPr>
        <p:grpSpPr>
          <a:xfrm rot="7463889">
            <a:off x="4770458" y="1298073"/>
            <a:ext cx="515386" cy="932183"/>
            <a:chOff x="2355475" y="238125"/>
            <a:chExt cx="2835075" cy="5127825"/>
          </a:xfrm>
        </p:grpSpPr>
        <p:sp>
          <p:nvSpPr>
            <p:cNvPr id="462" name="Google Shape;462;p36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761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36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761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4" name="Google Shape;464;p36"/>
          <p:cNvSpPr/>
          <p:nvPr/>
        </p:nvSpPr>
        <p:spPr>
          <a:xfrm>
            <a:off x="1119800" y="35983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Activity 2</a:t>
            </a:r>
            <a:endParaRPr b="1" sz="15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5" name="Google Shape;465;p36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7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Credits</a:t>
            </a:r>
            <a:endParaRPr/>
          </a:p>
        </p:txBody>
      </p:sp>
      <p:sp>
        <p:nvSpPr>
          <p:cNvPr id="471" name="Google Shape;471;p37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Special Mentions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This presentation was made thanks to the efforts of design and communication professionals.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Special thanks to Pexels for providing the images and Freepik for resources.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500"/>
              <a:t>This presentation was made by </a:t>
            </a:r>
            <a:r>
              <a:rPr b="1" lang="es" sz="1500"/>
              <a:t>Slides Corner</a:t>
            </a:r>
            <a:r>
              <a:rPr lang="es" sz="1500"/>
              <a:t> for free distribution only on its official website </a:t>
            </a:r>
            <a:r>
              <a:rPr lang="es" sz="1500" u="sng">
                <a:solidFill>
                  <a:schemeClr val="hlink"/>
                </a:solidFill>
                <a:hlinkClick r:id="rId3"/>
              </a:rPr>
              <a:t>https://slidescorner.com</a:t>
            </a:r>
            <a:r>
              <a:rPr lang="es" sz="1500"/>
              <a:t> </a:t>
            </a:r>
            <a:endParaRPr sz="1500"/>
          </a:p>
        </p:txBody>
      </p:sp>
      <p:sp>
        <p:nvSpPr>
          <p:cNvPr id="472" name="Google Shape;472;p37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8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Instructions for use</a:t>
            </a:r>
            <a:endParaRPr/>
          </a:p>
        </p:txBody>
      </p:sp>
      <p:sp>
        <p:nvSpPr>
          <p:cNvPr id="478" name="Google Shape;478;p38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You must not register this slides template as a work in an intellectual property registry or similar or register any of the elements that are part of this template as a logo or trademark.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You are not allowed to distribute this slides template (or a modified version) or include it in a database or in any other product or service that offers downloadable images, icons or presentations that may be subject to distribution or resale.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You also are not allowed to sublicense, sell or rent any of </a:t>
            </a:r>
            <a:r>
              <a:rPr b="1" lang="es" sz="1500"/>
              <a:t>Slides Corner</a:t>
            </a:r>
            <a:r>
              <a:rPr lang="es" sz="1500"/>
              <a:t> content (or a modified version).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You must keep the Credits slide in this presentation.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79" name="Google Shape;479;p38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9"/>
          <p:cNvSpPr txBox="1"/>
          <p:nvPr>
            <p:ph type="title"/>
          </p:nvPr>
        </p:nvSpPr>
        <p:spPr>
          <a:xfrm>
            <a:off x="311700" y="4804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Fonts &amp; colors used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39"/>
          <p:cNvSpPr txBox="1"/>
          <p:nvPr>
            <p:ph idx="1" type="body"/>
          </p:nvPr>
        </p:nvSpPr>
        <p:spPr>
          <a:xfrm>
            <a:off x="360000" y="1381075"/>
            <a:ext cx="8386800" cy="19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This presentation has been made using the following fonts: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Great Vibes: </a:t>
            </a:r>
            <a:r>
              <a:rPr lang="es" sz="1500" u="sng">
                <a:solidFill>
                  <a:schemeClr val="hlink"/>
                </a:solidFill>
                <a:hlinkClick r:id="rId3"/>
              </a:rPr>
              <a:t>https://fonts.google.com/specimen/Great+Vibes</a:t>
            </a:r>
            <a:r>
              <a:rPr lang="es" sz="1500"/>
              <a:t> 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Roboto: </a:t>
            </a:r>
            <a:r>
              <a:rPr lang="es" sz="1500" u="sng">
                <a:solidFill>
                  <a:schemeClr val="hlink"/>
                </a:solidFill>
                <a:hlinkClick r:id="rId4"/>
              </a:rPr>
              <a:t>https://fonts.google.com/specimen/</a:t>
            </a:r>
            <a:r>
              <a:rPr lang="es" sz="1500" u="sng">
                <a:solidFill>
                  <a:schemeClr val="hlink"/>
                </a:solidFill>
                <a:hlinkClick r:id="rId5"/>
              </a:rPr>
              <a:t>Roboto</a:t>
            </a:r>
            <a:r>
              <a:rPr lang="es" sz="1500"/>
              <a:t>  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500"/>
              <a:t>Colors: 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86" name="Google Shape;486;p39"/>
          <p:cNvSpPr/>
          <p:nvPr/>
        </p:nvSpPr>
        <p:spPr>
          <a:xfrm>
            <a:off x="482245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B50E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7" name="Google Shape;487;p39"/>
          <p:cNvSpPr txBox="1"/>
          <p:nvPr/>
        </p:nvSpPr>
        <p:spPr>
          <a:xfrm>
            <a:off x="528080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#b50e4f</a:t>
            </a:r>
            <a:endParaRPr b="1"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8" name="Google Shape;488;p39"/>
          <p:cNvSpPr/>
          <p:nvPr/>
        </p:nvSpPr>
        <p:spPr>
          <a:xfrm>
            <a:off x="1549045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9" name="Google Shape;489;p39"/>
          <p:cNvSpPr txBox="1"/>
          <p:nvPr/>
        </p:nvSpPr>
        <p:spPr>
          <a:xfrm>
            <a:off x="1594880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B50E4F"/>
                </a:solidFill>
                <a:latin typeface="Roboto"/>
                <a:ea typeface="Roboto"/>
                <a:cs typeface="Roboto"/>
                <a:sym typeface="Roboto"/>
              </a:rPr>
              <a:t>#FFFFFF</a:t>
            </a:r>
            <a:endParaRPr b="1" sz="1100">
              <a:solidFill>
                <a:srgbClr val="B50E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0" name="Google Shape;490;p39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0"/>
          <p:cNvSpPr txBox="1"/>
          <p:nvPr>
            <p:ph type="ctrTitle"/>
          </p:nvPr>
        </p:nvSpPr>
        <p:spPr>
          <a:xfrm>
            <a:off x="360000" y="2115600"/>
            <a:ext cx="8386800" cy="91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6400"/>
              <a:t>Thanks!</a:t>
            </a:r>
            <a:endParaRPr sz="6400"/>
          </a:p>
        </p:txBody>
      </p:sp>
      <p:sp>
        <p:nvSpPr>
          <p:cNvPr id="496" name="Google Shape;496;p40"/>
          <p:cNvSpPr/>
          <p:nvPr/>
        </p:nvSpPr>
        <p:spPr>
          <a:xfrm>
            <a:off x="3251775" y="37867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497" name="Google Shape;497;p40"/>
          <p:cNvSpPr txBox="1"/>
          <p:nvPr>
            <p:ph idx="12" type="sldNum"/>
          </p:nvPr>
        </p:nvSpPr>
        <p:spPr>
          <a:xfrm>
            <a:off x="8556784" y="46736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alvin Valentine’s Da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B50E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