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Cookie"/>
      <p:regular r:id="rId34"/>
    </p:embeddedFont>
    <p:embeddedFont>
      <p:font typeface="Roboto Black"/>
      <p:bold r:id="rId35"/>
      <p:boldItalic r:id="rId36"/>
    </p:embeddedFont>
    <p:embeddedFont>
      <p:font typeface="Roboto"/>
      <p:regular r:id="rId37"/>
      <p:bold r:id="rId38"/>
      <p:italic r:id="rId39"/>
      <p:boldItalic r:id="rId40"/>
    </p:embeddedFont>
    <p:embeddedFont>
      <p:font typeface="Roboto Medium"/>
      <p:regular r:id="rId41"/>
      <p:bold r:id="rId42"/>
      <p:italic r:id="rId43"/>
      <p:boldItalic r:id="rId44"/>
    </p:embeddedFont>
    <p:embeddedFont>
      <p:font typeface="Lato"/>
      <p:regular r:id="rId45"/>
      <p:bold r:id="rId46"/>
      <p:italic r:id="rId47"/>
      <p:boldItalic r:id="rId48"/>
    </p:embeddedFont>
    <p:embeddedFont>
      <p:font typeface="Rochester"/>
      <p:regular r:id="rId49"/>
    </p:embeddedFont>
    <p:embeddedFont>
      <p:font typeface="PT Sans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2D331F0-A029-404A-B34F-58CF4A5EA8D7}">
  <a:tblStyle styleId="{42D331F0-A029-404A-B34F-58CF4A5EA8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42" Type="http://schemas.openxmlformats.org/officeDocument/2006/relationships/font" Target="fonts/RobotoMedium-bold.fntdata"/><Relationship Id="rId41" Type="http://schemas.openxmlformats.org/officeDocument/2006/relationships/font" Target="fonts/RobotoMedium-regular.fntdata"/><Relationship Id="rId44" Type="http://schemas.openxmlformats.org/officeDocument/2006/relationships/font" Target="fonts/RobotoMedium-boldItalic.fntdata"/><Relationship Id="rId43" Type="http://schemas.openxmlformats.org/officeDocument/2006/relationships/font" Target="fonts/RobotoMedium-italic.fntdata"/><Relationship Id="rId46" Type="http://schemas.openxmlformats.org/officeDocument/2006/relationships/font" Target="fonts/Lato-bold.fntdata"/><Relationship Id="rId45" Type="http://schemas.openxmlformats.org/officeDocument/2006/relationships/font" Target="fonts/La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Lato-boldItalic.fntdata"/><Relationship Id="rId47" Type="http://schemas.openxmlformats.org/officeDocument/2006/relationships/font" Target="fonts/Lato-italic.fntdata"/><Relationship Id="rId49" Type="http://schemas.openxmlformats.org/officeDocument/2006/relationships/font" Target="fonts/Rochester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font" Target="fonts/RobotoBlack-bold.fntdata"/><Relationship Id="rId34" Type="http://schemas.openxmlformats.org/officeDocument/2006/relationships/font" Target="fonts/Cookie-regular.fntdata"/><Relationship Id="rId37" Type="http://schemas.openxmlformats.org/officeDocument/2006/relationships/font" Target="fonts/Roboto-regular.fntdata"/><Relationship Id="rId36" Type="http://schemas.openxmlformats.org/officeDocument/2006/relationships/font" Target="fonts/RobotoBlack-boldItalic.fntdata"/><Relationship Id="rId39" Type="http://schemas.openxmlformats.org/officeDocument/2006/relationships/font" Target="fonts/Roboto-italic.fntdata"/><Relationship Id="rId38" Type="http://schemas.openxmlformats.org/officeDocument/2006/relationships/font" Target="fonts/Roboto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TSans-bold.fntdata"/><Relationship Id="rId50" Type="http://schemas.openxmlformats.org/officeDocument/2006/relationships/font" Target="fonts/PTSans-regular.fntdata"/><Relationship Id="rId53" Type="http://schemas.openxmlformats.org/officeDocument/2006/relationships/font" Target="fonts/PTSans-boldItalic.fntdata"/><Relationship Id="rId52" Type="http://schemas.openxmlformats.org/officeDocument/2006/relationships/font" Target="fonts/PTSans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3dd074011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3dd074011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3dd074011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3dd074011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dd074011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3dd074011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3dd0740110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3dd0740110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dd074011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3dd074011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3e965692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3e965692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dae8ed2b9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dae8ed2b9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3dd0740110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3dd0740110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3dd07401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3dd07401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3dd07401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3dd07401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3dd074011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3dd074011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3dd0740110_4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3dd0740110_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dd0740110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3dd0740110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3dd0740110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3dd074011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3dd074011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3dd074011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dd0740110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3dd0740110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3dd0740110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3dd0740110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3dd07401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3dd07401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3dd0740110_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3dd0740110_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3dd0740110_4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3dd0740110_4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13dd0740110_4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13dd0740110_4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13dd0740110_4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13dd0740110_4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36c5a3dd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136c5a3dd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36c5a3dd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36c5a3dd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36c5a3dd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36c5a3dd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136c5a3dd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136c5a3dd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idx="1" type="subTitle"/>
          </p:nvPr>
        </p:nvSpPr>
        <p:spPr>
          <a:xfrm>
            <a:off x="1816950" y="2834125"/>
            <a:ext cx="5510100" cy="65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Lato"/>
              <a:buNone/>
              <a:defRPr sz="26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103250" y="781525"/>
            <a:ext cx="6937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6100"/>
              <a:buNone/>
              <a:defRPr sz="6100">
                <a:solidFill>
                  <a:srgbClr val="19303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11700" y="445025"/>
            <a:ext cx="77991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3"/>
          <p:cNvSpPr/>
          <p:nvPr/>
        </p:nvSpPr>
        <p:spPr>
          <a:xfrm>
            <a:off x="359675" y="1077569"/>
            <a:ext cx="5766950" cy="85400"/>
          </a:xfrm>
          <a:custGeom>
            <a:rect b="b" l="l" r="r" t="t"/>
            <a:pathLst>
              <a:path extrusionOk="0" h="3416" w="230678">
                <a:moveTo>
                  <a:pt x="230678" y="3416"/>
                </a:moveTo>
                <a:cubicBezTo>
                  <a:pt x="224049" y="-1010"/>
                  <a:pt x="214906" y="795"/>
                  <a:pt x="206939" y="538"/>
                </a:cubicBezTo>
                <a:cubicBezTo>
                  <a:pt x="188564" y="-54"/>
                  <a:pt x="170166" y="-123"/>
                  <a:pt x="151787" y="299"/>
                </a:cubicBezTo>
                <a:cubicBezTo>
                  <a:pt x="101205" y="1460"/>
                  <a:pt x="50569" y="1692"/>
                  <a:pt x="0" y="59"/>
                </a:cubicBezTo>
              </a:path>
            </a:pathLst>
          </a:custGeom>
          <a:noFill/>
          <a:ln cap="flat" cmpd="sng" w="9525">
            <a:solidFill>
              <a:srgbClr val="99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16" name="Google Shape;16;p4"/>
          <p:cNvSpPr/>
          <p:nvPr/>
        </p:nvSpPr>
        <p:spPr>
          <a:xfrm>
            <a:off x="3794870" y="845364"/>
            <a:ext cx="1498800" cy="1498800"/>
          </a:xfrm>
          <a:prstGeom prst="ellipse">
            <a:avLst/>
          </a:prstGeom>
          <a:solidFill>
            <a:srgbClr val="FFFFFF">
              <a:alpha val="68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4"/>
          <p:cNvSpPr/>
          <p:nvPr/>
        </p:nvSpPr>
        <p:spPr>
          <a:xfrm>
            <a:off x="3821882" y="817375"/>
            <a:ext cx="1527153" cy="1554756"/>
          </a:xfrm>
          <a:custGeom>
            <a:rect b="b" l="l" r="r" t="t"/>
            <a:pathLst>
              <a:path extrusionOk="0" h="56552" w="55548">
                <a:moveTo>
                  <a:pt x="17482" y="0"/>
                </a:moveTo>
                <a:cubicBezTo>
                  <a:pt x="26402" y="2232"/>
                  <a:pt x="35660" y="5307"/>
                  <a:pt x="42660" y="11270"/>
                </a:cubicBezTo>
                <a:cubicBezTo>
                  <a:pt x="52566" y="19709"/>
                  <a:pt x="60968" y="40968"/>
                  <a:pt x="51053" y="49397"/>
                </a:cubicBezTo>
                <a:cubicBezTo>
                  <a:pt x="40639" y="58250"/>
                  <a:pt x="18853" y="59612"/>
                  <a:pt x="10048" y="49157"/>
                </a:cubicBezTo>
                <a:cubicBezTo>
                  <a:pt x="829" y="38211"/>
                  <a:pt x="-3527" y="19139"/>
                  <a:pt x="3574" y="6714"/>
                </a:cubicBezTo>
                <a:cubicBezTo>
                  <a:pt x="5682" y="3026"/>
                  <a:pt x="11316" y="2398"/>
                  <a:pt x="15564" y="2398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" name="Google Shape;18;p4"/>
          <p:cNvSpPr txBox="1"/>
          <p:nvPr>
            <p:ph hasCustomPrompt="1"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8000"/>
              <a:buNone/>
              <a:defRPr sz="8000">
                <a:solidFill>
                  <a:srgbClr val="86040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8000"/>
              <a:buNone/>
              <a:defRPr sz="8000">
                <a:solidFill>
                  <a:srgbClr val="990000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2" type="body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8"/>
          <p:cNvSpPr/>
          <p:nvPr>
            <p:ph idx="2" type="pic"/>
          </p:nvPr>
        </p:nvSpPr>
        <p:spPr>
          <a:xfrm>
            <a:off x="3668200" y="182525"/>
            <a:ext cx="5281500" cy="439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2" name="Google Shape;32;p8"/>
          <p:cNvGrpSpPr/>
          <p:nvPr/>
        </p:nvGrpSpPr>
        <p:grpSpPr>
          <a:xfrm flipH="1" rot="2534473">
            <a:off x="2964949" y="810848"/>
            <a:ext cx="437331" cy="791005"/>
            <a:chOff x="2355475" y="238125"/>
            <a:chExt cx="2835075" cy="5127825"/>
          </a:xfrm>
        </p:grpSpPr>
        <p:sp>
          <p:nvSpPr>
            <p:cNvPr id="33" name="Google Shape;33;p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9410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type="title"/>
          </p:nvPr>
        </p:nvSpPr>
        <p:spPr>
          <a:xfrm>
            <a:off x="1460250" y="1652250"/>
            <a:ext cx="62235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4800"/>
              <a:buNone/>
              <a:defRPr sz="4800">
                <a:solidFill>
                  <a:srgbClr val="86040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3030"/>
              </a:buClr>
              <a:buSzPts val="4800"/>
              <a:buNone/>
              <a:defRPr sz="4800">
                <a:solidFill>
                  <a:srgbClr val="19303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10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4939500" y="724075"/>
            <a:ext cx="30465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1" name="Google Shape;41;p10"/>
          <p:cNvSpPr/>
          <p:nvPr/>
        </p:nvSpPr>
        <p:spPr>
          <a:xfrm>
            <a:off x="4728025" y="176650"/>
            <a:ext cx="4221675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2" name="Google Shape;42;p10"/>
          <p:cNvSpPr/>
          <p:nvPr/>
        </p:nvSpPr>
        <p:spPr>
          <a:xfrm rot="-5400000">
            <a:off x="234425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3" name="Google Shape;43;p10"/>
          <p:cNvSpPr/>
          <p:nvPr/>
        </p:nvSpPr>
        <p:spPr>
          <a:xfrm>
            <a:off x="4700063" y="4945875"/>
            <a:ext cx="4221675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4" name="Google Shape;44;p10"/>
          <p:cNvSpPr/>
          <p:nvPr/>
        </p:nvSpPr>
        <p:spPr>
          <a:xfrm rot="-5400000">
            <a:off x="662320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94105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2000"/>
              <a:buNone/>
              <a:defRPr sz="12000">
                <a:solidFill>
                  <a:srgbClr val="86040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>
                <a:solidFill>
                  <a:srgbClr val="000000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5667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Rochester"/>
              <a:buNone/>
              <a:defRPr sz="3600">
                <a:latin typeface="Rochester"/>
                <a:ea typeface="Rochester"/>
                <a:cs typeface="Rochester"/>
                <a:sym typeface="Roches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Cookie"/>
              <a:buNone/>
              <a:defRPr sz="3600">
                <a:latin typeface="Cookie"/>
                <a:ea typeface="Cookie"/>
                <a:cs typeface="Cookie"/>
                <a:sym typeface="Cooki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3048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800"/>
              <a:buFont typeface="Roboto"/>
              <a:buChar char="●"/>
              <a:defRPr sz="1800"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400"/>
              <a:buFont typeface="Roboto"/>
              <a:buChar char="○"/>
              <a:defRPr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400"/>
              <a:buFont typeface="Roboto"/>
              <a:buChar char="■"/>
              <a:defRPr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400"/>
              <a:buFont typeface="Roboto"/>
              <a:buChar char="●"/>
              <a:defRPr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400"/>
              <a:buFont typeface="Roboto"/>
              <a:buChar char="○"/>
              <a:defRPr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400"/>
              <a:buFont typeface="Roboto"/>
              <a:buChar char="■"/>
              <a:defRPr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400"/>
              <a:buFont typeface="Roboto"/>
              <a:buChar char="●"/>
              <a:defRPr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400"/>
              <a:buFont typeface="Roboto"/>
              <a:buChar char="○"/>
              <a:defRPr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60406"/>
              </a:buClr>
              <a:buSzPts val="1400"/>
              <a:buFont typeface="Roboto"/>
              <a:buChar char="■"/>
              <a:defRPr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jpg"/><Relationship Id="rId4" Type="http://schemas.openxmlformats.org/officeDocument/2006/relationships/image" Target="../media/image3.jpg"/><Relationship Id="rId5" Type="http://schemas.openxmlformats.org/officeDocument/2006/relationships/image" Target="../media/image1.jpg"/><Relationship Id="rId6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lidescorn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fonts.google.com/specimen/Rochester" TargetMode="External"/><Relationship Id="rId4" Type="http://schemas.openxmlformats.org/officeDocument/2006/relationships/hyperlink" Target="https://fonts.google.com/specimen/Rochester" TargetMode="External"/><Relationship Id="rId5" Type="http://schemas.openxmlformats.org/officeDocument/2006/relationships/hyperlink" Target="https://fonts.google.com/specimen/Roboto" TargetMode="External"/><Relationship Id="rId6" Type="http://schemas.openxmlformats.org/officeDocument/2006/relationships/hyperlink" Target="https://fonts.google.com/specimen/Roboto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2439750" y="2681725"/>
            <a:ext cx="4264500" cy="6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latin typeface="Roboto Medium"/>
                <a:ea typeface="Roboto Medium"/>
                <a:cs typeface="Roboto Medium"/>
                <a:sym typeface="Roboto Medium"/>
              </a:rPr>
              <a:t>Happy Valentine’s Day</a:t>
            </a:r>
            <a:endParaRPr sz="23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629125"/>
            <a:ext cx="8520600" cy="18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000">
                <a:solidFill>
                  <a:srgbClr val="860406"/>
                </a:solidFill>
              </a:rPr>
              <a:t>Hello! This is a presentation</a:t>
            </a:r>
            <a:endParaRPr sz="5000">
              <a:solidFill>
                <a:srgbClr val="860406"/>
              </a:solidFill>
            </a:endParaRPr>
          </a:p>
        </p:txBody>
      </p:sp>
      <p:sp>
        <p:nvSpPr>
          <p:cNvPr id="57" name="Google Shape;57;p14"/>
          <p:cNvSpPr txBox="1"/>
          <p:nvPr>
            <p:ph idx="4294967295" type="body"/>
          </p:nvPr>
        </p:nvSpPr>
        <p:spPr>
          <a:xfrm>
            <a:off x="2512350" y="3609875"/>
            <a:ext cx="4119300" cy="5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>
                <a:solidFill>
                  <a:srgbClr val="E76182"/>
                </a:solidFill>
              </a:rPr>
              <a:t>By SlidesCorner.com</a:t>
            </a:r>
            <a:endParaRPr sz="1300">
              <a:solidFill>
                <a:srgbClr val="E76182"/>
              </a:solidFill>
            </a:endParaRPr>
          </a:p>
        </p:txBody>
      </p:sp>
      <p:sp>
        <p:nvSpPr>
          <p:cNvPr id="58" name="Google Shape;58;p14"/>
          <p:cNvSpPr/>
          <p:nvPr/>
        </p:nvSpPr>
        <p:spPr>
          <a:xfrm flipH="1">
            <a:off x="3102326" y="3192225"/>
            <a:ext cx="2939349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Table of contents</a:t>
            </a:r>
            <a:endParaRPr/>
          </a:p>
        </p:txBody>
      </p:sp>
      <p:sp>
        <p:nvSpPr>
          <p:cNvPr id="64" name="Google Shape;64;p15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6" name="Google Shape;66;p15"/>
          <p:cNvSpPr txBox="1"/>
          <p:nvPr/>
        </p:nvSpPr>
        <p:spPr>
          <a:xfrm>
            <a:off x="497356" y="2060259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01</a:t>
            </a:r>
            <a:endParaRPr sz="25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13515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Introduction</a:t>
            </a:r>
            <a:endParaRPr sz="27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Google Shape;71;p15"/>
          <p:cNvSpPr txBox="1"/>
          <p:nvPr/>
        </p:nvSpPr>
        <p:spPr>
          <a:xfrm>
            <a:off x="4638918" y="2060259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02</a:t>
            </a:r>
            <a:endParaRPr sz="25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54663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Theory</a:t>
            </a:r>
            <a:endParaRPr sz="27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6" name="Google Shape;76;p15"/>
          <p:cNvSpPr txBox="1"/>
          <p:nvPr/>
        </p:nvSpPr>
        <p:spPr>
          <a:xfrm>
            <a:off x="497356" y="3508059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03</a:t>
            </a:r>
            <a:endParaRPr sz="25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3515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Activities</a:t>
            </a:r>
            <a:endParaRPr sz="27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1" name="Google Shape;81;p15"/>
          <p:cNvSpPr txBox="1"/>
          <p:nvPr/>
        </p:nvSpPr>
        <p:spPr>
          <a:xfrm>
            <a:off x="4638918" y="3508059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04</a:t>
            </a:r>
            <a:endParaRPr sz="25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54663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Conclusions</a:t>
            </a:r>
            <a:endParaRPr sz="27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311700" y="63077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311700" y="1457275"/>
            <a:ext cx="4976400" cy="21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90" name="Google Shape;90;p16"/>
          <p:cNvSpPr/>
          <p:nvPr/>
        </p:nvSpPr>
        <p:spPr>
          <a:xfrm rot="871387">
            <a:off x="6405129" y="1131469"/>
            <a:ext cx="1900942" cy="1971444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/>
          <p:nvPr/>
        </p:nvSpPr>
        <p:spPr>
          <a:xfrm rot="749989">
            <a:off x="6352926" y="1075586"/>
            <a:ext cx="1929434" cy="2001346"/>
          </a:xfrm>
          <a:prstGeom prst="rect">
            <a:avLst/>
          </a:prstGeom>
          <a:solidFill>
            <a:srgbClr val="FFFFFF">
              <a:alpha val="68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/>
          <p:nvPr/>
        </p:nvSpPr>
        <p:spPr>
          <a:xfrm rot="833546">
            <a:off x="7293661" y="998755"/>
            <a:ext cx="579759" cy="22708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 txBox="1"/>
          <p:nvPr/>
        </p:nvSpPr>
        <p:spPr>
          <a:xfrm rot="760792">
            <a:off x="6492457" y="12221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Rochester"/>
                <a:ea typeface="Rochester"/>
                <a:cs typeface="Rochester"/>
                <a:sym typeface="Rochester"/>
              </a:rPr>
              <a:t>Remember</a:t>
            </a:r>
            <a:endParaRPr sz="1600">
              <a:latin typeface="Rochester"/>
              <a:ea typeface="Rochester"/>
              <a:cs typeface="Rochester"/>
              <a:sym typeface="Rochester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Rochester"/>
                <a:ea typeface="Rochester"/>
                <a:cs typeface="Rochester"/>
                <a:sym typeface="Rochester"/>
              </a:rPr>
              <a:t>Lorem ipsum dolor sit amet, consectetur adipiscing elit , sed do eiusmod tempor</a:t>
            </a:r>
            <a:endParaRPr sz="1600">
              <a:latin typeface="Rochester"/>
              <a:ea typeface="Rochester"/>
              <a:cs typeface="Rochester"/>
              <a:sym typeface="Rochester"/>
            </a:endParaRPr>
          </a:p>
        </p:txBody>
      </p:sp>
      <p:cxnSp>
        <p:nvCxnSpPr>
          <p:cNvPr id="94" name="Google Shape;94;p16"/>
          <p:cNvCxnSpPr/>
          <p:nvPr/>
        </p:nvCxnSpPr>
        <p:spPr>
          <a:xfrm rot="-514313">
            <a:off x="6726667" y="1388916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/>
          <p:nvPr/>
        </p:nvSpPr>
        <p:spPr>
          <a:xfrm>
            <a:off x="1882610" y="1545625"/>
            <a:ext cx="1003800" cy="1003800"/>
          </a:xfrm>
          <a:prstGeom prst="ellipse">
            <a:avLst/>
          </a:prstGeom>
          <a:solidFill>
            <a:srgbClr val="FFFFFF">
              <a:alpha val="68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 txBox="1"/>
          <p:nvPr>
            <p:ph type="title"/>
          </p:nvPr>
        </p:nvSpPr>
        <p:spPr>
          <a:xfrm>
            <a:off x="311700" y="63080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01" name="Google Shape;101;p17"/>
          <p:cNvSpPr/>
          <p:nvPr/>
        </p:nvSpPr>
        <p:spPr>
          <a:xfrm flipH="1">
            <a:off x="6217065" y="1606972"/>
            <a:ext cx="1003800" cy="1003800"/>
          </a:xfrm>
          <a:prstGeom prst="ellipse">
            <a:avLst/>
          </a:prstGeom>
          <a:solidFill>
            <a:srgbClr val="FFFFFF">
              <a:alpha val="683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2" name="Google Shape;102;p17"/>
          <p:cNvCxnSpPr/>
          <p:nvPr/>
        </p:nvCxnSpPr>
        <p:spPr>
          <a:xfrm>
            <a:off x="4572000" y="1961375"/>
            <a:ext cx="0" cy="175980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7"/>
          <p:cNvSpPr txBox="1"/>
          <p:nvPr>
            <p:ph type="title"/>
          </p:nvPr>
        </p:nvSpPr>
        <p:spPr>
          <a:xfrm>
            <a:off x="839360" y="26913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04" name="Google Shape;104;p17"/>
          <p:cNvSpPr txBox="1"/>
          <p:nvPr>
            <p:ph idx="4294967295" type="body"/>
          </p:nvPr>
        </p:nvSpPr>
        <p:spPr>
          <a:xfrm>
            <a:off x="839360" y="32601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nisi.</a:t>
            </a:r>
            <a:endParaRPr sz="1300"/>
          </a:p>
        </p:txBody>
      </p:sp>
      <p:sp>
        <p:nvSpPr>
          <p:cNvPr id="105" name="Google Shape;105;p17"/>
          <p:cNvSpPr txBox="1"/>
          <p:nvPr>
            <p:ph type="title"/>
          </p:nvPr>
        </p:nvSpPr>
        <p:spPr>
          <a:xfrm>
            <a:off x="5173815" y="26913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06" name="Google Shape;106;p17"/>
          <p:cNvSpPr txBox="1"/>
          <p:nvPr>
            <p:ph idx="4294967295" type="body"/>
          </p:nvPr>
        </p:nvSpPr>
        <p:spPr>
          <a:xfrm>
            <a:off x="5173815" y="32601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nisi.</a:t>
            </a:r>
            <a:endParaRPr sz="1300"/>
          </a:p>
        </p:txBody>
      </p:sp>
      <p:sp>
        <p:nvSpPr>
          <p:cNvPr id="107" name="Google Shape;107;p17"/>
          <p:cNvSpPr/>
          <p:nvPr/>
        </p:nvSpPr>
        <p:spPr>
          <a:xfrm>
            <a:off x="2104561" y="1782039"/>
            <a:ext cx="502983" cy="511578"/>
          </a:xfrm>
          <a:custGeom>
            <a:rect b="b" l="l" r="r" t="t"/>
            <a:pathLst>
              <a:path extrusionOk="0" h="19524" w="19196">
                <a:moveTo>
                  <a:pt x="12499" y="1024"/>
                </a:moveTo>
                <a:cubicBezTo>
                  <a:pt x="12732" y="1024"/>
                  <a:pt x="12974" y="1075"/>
                  <a:pt x="13223" y="1189"/>
                </a:cubicBezTo>
                <a:cubicBezTo>
                  <a:pt x="14107" y="1593"/>
                  <a:pt x="14138" y="2592"/>
                  <a:pt x="14120" y="3366"/>
                </a:cubicBezTo>
                <a:cubicBezTo>
                  <a:pt x="14092" y="4961"/>
                  <a:pt x="13263" y="6638"/>
                  <a:pt x="12416" y="8028"/>
                </a:cubicBezTo>
                <a:cubicBezTo>
                  <a:pt x="12294" y="7891"/>
                  <a:pt x="12151" y="7777"/>
                  <a:pt x="12010" y="7672"/>
                </a:cubicBezTo>
                <a:cubicBezTo>
                  <a:pt x="12202" y="7139"/>
                  <a:pt x="12384" y="6606"/>
                  <a:pt x="12548" y="6064"/>
                </a:cubicBezTo>
                <a:cubicBezTo>
                  <a:pt x="12803" y="5216"/>
                  <a:pt x="13154" y="4350"/>
                  <a:pt x="13122" y="3458"/>
                </a:cubicBezTo>
                <a:cubicBezTo>
                  <a:pt x="13114" y="3245"/>
                  <a:pt x="12951" y="3122"/>
                  <a:pt x="12782" y="3122"/>
                </a:cubicBezTo>
                <a:cubicBezTo>
                  <a:pt x="12672" y="3122"/>
                  <a:pt x="12560" y="3173"/>
                  <a:pt x="12485" y="3284"/>
                </a:cubicBezTo>
                <a:cubicBezTo>
                  <a:pt x="12047" y="3931"/>
                  <a:pt x="11897" y="4705"/>
                  <a:pt x="11687" y="5453"/>
                </a:cubicBezTo>
                <a:cubicBezTo>
                  <a:pt x="11509" y="6068"/>
                  <a:pt x="11337" y="6688"/>
                  <a:pt x="11163" y="7307"/>
                </a:cubicBezTo>
                <a:cubicBezTo>
                  <a:pt x="11068" y="7289"/>
                  <a:pt x="10976" y="7271"/>
                  <a:pt x="10876" y="7266"/>
                </a:cubicBezTo>
                <a:cubicBezTo>
                  <a:pt x="10521" y="6182"/>
                  <a:pt x="10248" y="5088"/>
                  <a:pt x="10170" y="3936"/>
                </a:cubicBezTo>
                <a:cubicBezTo>
                  <a:pt x="10096" y="2813"/>
                  <a:pt x="11123" y="1024"/>
                  <a:pt x="12499" y="1024"/>
                </a:cubicBezTo>
                <a:close/>
                <a:moveTo>
                  <a:pt x="10931" y="8324"/>
                </a:moveTo>
                <a:cubicBezTo>
                  <a:pt x="10973" y="8519"/>
                  <a:pt x="11152" y="8629"/>
                  <a:pt x="11338" y="8629"/>
                </a:cubicBezTo>
                <a:cubicBezTo>
                  <a:pt x="11434" y="8629"/>
                  <a:pt x="11532" y="8599"/>
                  <a:pt x="11614" y="8537"/>
                </a:cubicBezTo>
                <a:cubicBezTo>
                  <a:pt x="11632" y="8551"/>
                  <a:pt x="11655" y="8564"/>
                  <a:pt x="11673" y="8579"/>
                </a:cubicBezTo>
                <a:cubicBezTo>
                  <a:pt x="12357" y="9111"/>
                  <a:pt x="12435" y="9882"/>
                  <a:pt x="12079" y="10633"/>
                </a:cubicBezTo>
                <a:cubicBezTo>
                  <a:pt x="11778" y="11268"/>
                  <a:pt x="11019" y="11764"/>
                  <a:pt x="10313" y="11764"/>
                </a:cubicBezTo>
                <a:cubicBezTo>
                  <a:pt x="9920" y="11764"/>
                  <a:pt x="9543" y="11610"/>
                  <a:pt x="9272" y="11239"/>
                </a:cubicBezTo>
                <a:cubicBezTo>
                  <a:pt x="8672" y="10410"/>
                  <a:pt x="8925" y="8330"/>
                  <a:pt x="10079" y="8330"/>
                </a:cubicBezTo>
                <a:cubicBezTo>
                  <a:pt x="10213" y="8330"/>
                  <a:pt x="10359" y="8358"/>
                  <a:pt x="10517" y="8419"/>
                </a:cubicBezTo>
                <a:cubicBezTo>
                  <a:pt x="10565" y="8438"/>
                  <a:pt x="10612" y="8447"/>
                  <a:pt x="10657" y="8447"/>
                </a:cubicBezTo>
                <a:cubicBezTo>
                  <a:pt x="10749" y="8447"/>
                  <a:pt x="10831" y="8410"/>
                  <a:pt x="10899" y="8351"/>
                </a:cubicBezTo>
                <a:cubicBezTo>
                  <a:pt x="10908" y="8341"/>
                  <a:pt x="10917" y="8333"/>
                  <a:pt x="10931" y="8324"/>
                </a:cubicBezTo>
                <a:close/>
                <a:moveTo>
                  <a:pt x="15541" y="8182"/>
                </a:moveTo>
                <a:cubicBezTo>
                  <a:pt x="15871" y="8182"/>
                  <a:pt x="16205" y="8215"/>
                  <a:pt x="16540" y="8282"/>
                </a:cubicBezTo>
                <a:cubicBezTo>
                  <a:pt x="18472" y="8669"/>
                  <a:pt x="18285" y="11048"/>
                  <a:pt x="16672" y="11700"/>
                </a:cubicBezTo>
                <a:cubicBezTo>
                  <a:pt x="16366" y="11823"/>
                  <a:pt x="16038" y="11884"/>
                  <a:pt x="15712" y="11884"/>
                </a:cubicBezTo>
                <a:cubicBezTo>
                  <a:pt x="14919" y="11884"/>
                  <a:pt x="14137" y="11523"/>
                  <a:pt x="13701" y="10825"/>
                </a:cubicBezTo>
                <a:cubicBezTo>
                  <a:pt x="13583" y="10658"/>
                  <a:pt x="13421" y="10589"/>
                  <a:pt x="13263" y="10589"/>
                </a:cubicBezTo>
                <a:cubicBezTo>
                  <a:pt x="13231" y="10589"/>
                  <a:pt x="13199" y="10592"/>
                  <a:pt x="13168" y="10597"/>
                </a:cubicBezTo>
                <a:cubicBezTo>
                  <a:pt x="13300" y="10068"/>
                  <a:pt x="13223" y="9481"/>
                  <a:pt x="12999" y="8947"/>
                </a:cubicBezTo>
                <a:cubicBezTo>
                  <a:pt x="13767" y="8434"/>
                  <a:pt x="14639" y="8182"/>
                  <a:pt x="15541" y="8182"/>
                </a:cubicBezTo>
                <a:close/>
                <a:moveTo>
                  <a:pt x="5909" y="3872"/>
                </a:moveTo>
                <a:cubicBezTo>
                  <a:pt x="7869" y="3872"/>
                  <a:pt x="8377" y="5875"/>
                  <a:pt x="8948" y="7344"/>
                </a:cubicBezTo>
                <a:cubicBezTo>
                  <a:pt x="8986" y="7439"/>
                  <a:pt x="9068" y="7498"/>
                  <a:pt x="9158" y="7521"/>
                </a:cubicBezTo>
                <a:cubicBezTo>
                  <a:pt x="8812" y="7708"/>
                  <a:pt x="8538" y="8032"/>
                  <a:pt x="8347" y="8428"/>
                </a:cubicBezTo>
                <a:cubicBezTo>
                  <a:pt x="7905" y="8041"/>
                  <a:pt x="7373" y="7727"/>
                  <a:pt x="6940" y="7367"/>
                </a:cubicBezTo>
                <a:cubicBezTo>
                  <a:pt x="6261" y="6806"/>
                  <a:pt x="5618" y="6213"/>
                  <a:pt x="4871" y="5744"/>
                </a:cubicBezTo>
                <a:cubicBezTo>
                  <a:pt x="4805" y="5703"/>
                  <a:pt x="4739" y="5686"/>
                  <a:pt x="4677" y="5686"/>
                </a:cubicBezTo>
                <a:cubicBezTo>
                  <a:pt x="4378" y="5686"/>
                  <a:pt x="4153" y="6094"/>
                  <a:pt x="4402" y="6350"/>
                </a:cubicBezTo>
                <a:cubicBezTo>
                  <a:pt x="4984" y="6957"/>
                  <a:pt x="5618" y="7504"/>
                  <a:pt x="6246" y="8059"/>
                </a:cubicBezTo>
                <a:cubicBezTo>
                  <a:pt x="6761" y="8515"/>
                  <a:pt x="7367" y="9157"/>
                  <a:pt x="8033" y="9454"/>
                </a:cubicBezTo>
                <a:cubicBezTo>
                  <a:pt x="7882" y="10442"/>
                  <a:pt x="8097" y="11540"/>
                  <a:pt x="8740" y="12179"/>
                </a:cubicBezTo>
                <a:cubicBezTo>
                  <a:pt x="8876" y="12315"/>
                  <a:pt x="9026" y="12425"/>
                  <a:pt x="9177" y="12511"/>
                </a:cubicBezTo>
                <a:lnTo>
                  <a:pt x="9177" y="12515"/>
                </a:lnTo>
                <a:cubicBezTo>
                  <a:pt x="9204" y="13445"/>
                  <a:pt x="9013" y="14183"/>
                  <a:pt x="8561" y="15007"/>
                </a:cubicBezTo>
                <a:cubicBezTo>
                  <a:pt x="5782" y="14743"/>
                  <a:pt x="4921" y="13851"/>
                  <a:pt x="5978" y="12333"/>
                </a:cubicBezTo>
                <a:cubicBezTo>
                  <a:pt x="6374" y="11723"/>
                  <a:pt x="6902" y="11294"/>
                  <a:pt x="7550" y="11043"/>
                </a:cubicBezTo>
                <a:cubicBezTo>
                  <a:pt x="8007" y="10823"/>
                  <a:pt x="7762" y="10091"/>
                  <a:pt x="7323" y="10091"/>
                </a:cubicBezTo>
                <a:cubicBezTo>
                  <a:pt x="7272" y="10091"/>
                  <a:pt x="7218" y="10101"/>
                  <a:pt x="7163" y="10123"/>
                </a:cubicBezTo>
                <a:cubicBezTo>
                  <a:pt x="6798" y="10266"/>
                  <a:pt x="6423" y="10332"/>
                  <a:pt x="6052" y="10332"/>
                </a:cubicBezTo>
                <a:cubicBezTo>
                  <a:pt x="3900" y="10332"/>
                  <a:pt x="1849" y="8116"/>
                  <a:pt x="2315" y="5913"/>
                </a:cubicBezTo>
                <a:cubicBezTo>
                  <a:pt x="2661" y="4305"/>
                  <a:pt x="4515" y="3885"/>
                  <a:pt x="5882" y="3872"/>
                </a:cubicBezTo>
                <a:cubicBezTo>
                  <a:pt x="5891" y="3872"/>
                  <a:pt x="5900" y="3872"/>
                  <a:pt x="5909" y="3872"/>
                </a:cubicBezTo>
                <a:close/>
                <a:moveTo>
                  <a:pt x="12817" y="11349"/>
                </a:moveTo>
                <a:cubicBezTo>
                  <a:pt x="12908" y="11517"/>
                  <a:pt x="13026" y="11672"/>
                  <a:pt x="13158" y="11818"/>
                </a:cubicBezTo>
                <a:cubicBezTo>
                  <a:pt x="13719" y="12675"/>
                  <a:pt x="14029" y="13687"/>
                  <a:pt x="14289" y="14671"/>
                </a:cubicBezTo>
                <a:cubicBezTo>
                  <a:pt x="14462" y="15313"/>
                  <a:pt x="14517" y="15969"/>
                  <a:pt x="14525" y="16629"/>
                </a:cubicBezTo>
                <a:cubicBezTo>
                  <a:pt x="14538" y="17635"/>
                  <a:pt x="13858" y="18405"/>
                  <a:pt x="13097" y="18405"/>
                </a:cubicBezTo>
                <a:cubicBezTo>
                  <a:pt x="12716" y="18405"/>
                  <a:pt x="12315" y="18212"/>
                  <a:pt x="11970" y="17760"/>
                </a:cubicBezTo>
                <a:cubicBezTo>
                  <a:pt x="10940" y="16402"/>
                  <a:pt x="10671" y="14461"/>
                  <a:pt x="10271" y="12797"/>
                </a:cubicBezTo>
                <a:cubicBezTo>
                  <a:pt x="10694" y="12789"/>
                  <a:pt x="11113" y="12665"/>
                  <a:pt x="11505" y="12469"/>
                </a:cubicBezTo>
                <a:cubicBezTo>
                  <a:pt x="11591" y="12980"/>
                  <a:pt x="11741" y="13481"/>
                  <a:pt x="11897" y="13973"/>
                </a:cubicBezTo>
                <a:cubicBezTo>
                  <a:pt x="12107" y="14648"/>
                  <a:pt x="12311" y="15322"/>
                  <a:pt x="12753" y="15878"/>
                </a:cubicBezTo>
                <a:cubicBezTo>
                  <a:pt x="12816" y="15958"/>
                  <a:pt x="12905" y="15992"/>
                  <a:pt x="12996" y="15992"/>
                </a:cubicBezTo>
                <a:cubicBezTo>
                  <a:pt x="13197" y="15992"/>
                  <a:pt x="13410" y="15827"/>
                  <a:pt x="13391" y="15613"/>
                </a:cubicBezTo>
                <a:cubicBezTo>
                  <a:pt x="13341" y="14948"/>
                  <a:pt x="13068" y="14338"/>
                  <a:pt x="12858" y="13709"/>
                </a:cubicBezTo>
                <a:cubicBezTo>
                  <a:pt x="12658" y="13121"/>
                  <a:pt x="12502" y="12520"/>
                  <a:pt x="12288" y="11937"/>
                </a:cubicBezTo>
                <a:cubicBezTo>
                  <a:pt x="12485" y="11759"/>
                  <a:pt x="12666" y="11563"/>
                  <a:pt x="12817" y="11349"/>
                </a:cubicBezTo>
                <a:close/>
                <a:moveTo>
                  <a:pt x="12499" y="1"/>
                </a:moveTo>
                <a:cubicBezTo>
                  <a:pt x="11503" y="1"/>
                  <a:pt x="10588" y="781"/>
                  <a:pt x="9964" y="1593"/>
                </a:cubicBezTo>
                <a:cubicBezTo>
                  <a:pt x="8694" y="3252"/>
                  <a:pt x="9232" y="5494"/>
                  <a:pt x="9901" y="7334"/>
                </a:cubicBezTo>
                <a:cubicBezTo>
                  <a:pt x="9737" y="7334"/>
                  <a:pt x="9582" y="7353"/>
                  <a:pt x="9441" y="7399"/>
                </a:cubicBezTo>
                <a:cubicBezTo>
                  <a:pt x="9459" y="7362"/>
                  <a:pt x="9472" y="7321"/>
                  <a:pt x="9472" y="7271"/>
                </a:cubicBezTo>
                <a:cubicBezTo>
                  <a:pt x="9464" y="5193"/>
                  <a:pt x="8679" y="3425"/>
                  <a:pt x="6530" y="2938"/>
                </a:cubicBezTo>
                <a:cubicBezTo>
                  <a:pt x="6213" y="2867"/>
                  <a:pt x="5883" y="2832"/>
                  <a:pt x="5549" y="2832"/>
                </a:cubicBezTo>
                <a:cubicBezTo>
                  <a:pt x="4123" y="2832"/>
                  <a:pt x="2635" y="3473"/>
                  <a:pt x="1859" y="4633"/>
                </a:cubicBezTo>
                <a:cubicBezTo>
                  <a:pt x="0" y="7403"/>
                  <a:pt x="2629" y="10966"/>
                  <a:pt x="5590" y="11321"/>
                </a:cubicBezTo>
                <a:cubicBezTo>
                  <a:pt x="4328" y="12780"/>
                  <a:pt x="3791" y="14999"/>
                  <a:pt x="5613" y="16288"/>
                </a:cubicBezTo>
                <a:cubicBezTo>
                  <a:pt x="6193" y="16700"/>
                  <a:pt x="6738" y="16878"/>
                  <a:pt x="7237" y="16878"/>
                </a:cubicBezTo>
                <a:cubicBezTo>
                  <a:pt x="8340" y="16878"/>
                  <a:pt x="9212" y="16006"/>
                  <a:pt x="9714" y="14880"/>
                </a:cubicBezTo>
                <a:cubicBezTo>
                  <a:pt x="10237" y="16970"/>
                  <a:pt x="11131" y="19524"/>
                  <a:pt x="12876" y="19524"/>
                </a:cubicBezTo>
                <a:cubicBezTo>
                  <a:pt x="13033" y="19524"/>
                  <a:pt x="13197" y="19503"/>
                  <a:pt x="13368" y="19459"/>
                </a:cubicBezTo>
                <a:cubicBezTo>
                  <a:pt x="16235" y="18725"/>
                  <a:pt x="15770" y="15272"/>
                  <a:pt x="14721" y="12743"/>
                </a:cubicBezTo>
                <a:lnTo>
                  <a:pt x="14721" y="12743"/>
                </a:lnTo>
                <a:cubicBezTo>
                  <a:pt x="15172" y="12881"/>
                  <a:pt x="15654" y="12953"/>
                  <a:pt x="16128" y="12953"/>
                </a:cubicBezTo>
                <a:cubicBezTo>
                  <a:pt x="17712" y="12953"/>
                  <a:pt x="19195" y="12151"/>
                  <a:pt x="19055" y="10369"/>
                </a:cubicBezTo>
                <a:cubicBezTo>
                  <a:pt x="18883" y="8213"/>
                  <a:pt x="17283" y="7247"/>
                  <a:pt x="15508" y="7247"/>
                </a:cubicBezTo>
                <a:cubicBezTo>
                  <a:pt x="14928" y="7247"/>
                  <a:pt x="14329" y="7350"/>
                  <a:pt x="13756" y="7549"/>
                </a:cubicBezTo>
                <a:cubicBezTo>
                  <a:pt x="14990" y="5221"/>
                  <a:pt x="15993" y="2022"/>
                  <a:pt x="13688" y="400"/>
                </a:cubicBezTo>
                <a:cubicBezTo>
                  <a:pt x="13288" y="119"/>
                  <a:pt x="12887" y="1"/>
                  <a:pt x="12499" y="1"/>
                </a:cubicBezTo>
                <a:close/>
              </a:path>
            </a:pathLst>
          </a:custGeom>
          <a:solidFill>
            <a:srgbClr val="86040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8" name="Google Shape;108;p17"/>
          <p:cNvGrpSpPr/>
          <p:nvPr/>
        </p:nvGrpSpPr>
        <p:grpSpPr>
          <a:xfrm>
            <a:off x="6403226" y="1819374"/>
            <a:ext cx="586306" cy="511569"/>
            <a:chOff x="938934" y="1675223"/>
            <a:chExt cx="591571" cy="516163"/>
          </a:xfrm>
        </p:grpSpPr>
        <p:sp>
          <p:nvSpPr>
            <p:cNvPr id="109" name="Google Shape;109;p17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8604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7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8604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1460250" y="1652250"/>
            <a:ext cx="62235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amet, consectetur adipiscing elit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311700" y="1466400"/>
            <a:ext cx="39999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Lorem ipsum dolor sit amet, consectetur adipiscing elit, sed do eiusmod tempor incididunt ut labore et dolore magna aliqua.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22" name="Google Shape;122;p19"/>
          <p:cNvSpPr txBox="1"/>
          <p:nvPr>
            <p:ph idx="2" type="body"/>
          </p:nvPr>
        </p:nvSpPr>
        <p:spPr>
          <a:xfrm>
            <a:off x="4832400" y="1876026"/>
            <a:ext cx="3999900" cy="2159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2800">
                <a:latin typeface="Rochester"/>
                <a:ea typeface="Rochester"/>
                <a:cs typeface="Rochester"/>
                <a:sym typeface="Rochester"/>
              </a:rPr>
              <a:t>Lorem ipsum dolor sit amet, consectetur adipiscing elit, sed do eiusmod tempor incididunt.</a:t>
            </a:r>
            <a:endParaRPr sz="2800">
              <a:latin typeface="Rochester"/>
              <a:ea typeface="Rochester"/>
              <a:cs typeface="Rochester"/>
              <a:sym typeface="Rochester"/>
            </a:endParaRPr>
          </a:p>
        </p:txBody>
      </p:sp>
      <p:grpSp>
        <p:nvGrpSpPr>
          <p:cNvPr id="123" name="Google Shape;123;p19"/>
          <p:cNvGrpSpPr/>
          <p:nvPr/>
        </p:nvGrpSpPr>
        <p:grpSpPr>
          <a:xfrm rot="7463320">
            <a:off x="4316184" y="1167802"/>
            <a:ext cx="593314" cy="1073132"/>
            <a:chOff x="2355475" y="238125"/>
            <a:chExt cx="2835075" cy="5127825"/>
          </a:xfrm>
        </p:grpSpPr>
        <p:sp>
          <p:nvSpPr>
            <p:cNvPr id="124" name="Google Shape;124;p19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F5AE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9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F5AE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" name="Google Shape;126;p19"/>
          <p:cNvSpPr/>
          <p:nvPr/>
        </p:nvSpPr>
        <p:spPr>
          <a:xfrm>
            <a:off x="5512125" y="38776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D5A6BD"/>
            </a:solidFill>
            <a:prstDash val="dash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132" name="Google Shape;132;p20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38" name="Google Shape;138;p21"/>
          <p:cNvSpPr txBox="1"/>
          <p:nvPr>
            <p:ph idx="1" type="body"/>
          </p:nvPr>
        </p:nvSpPr>
        <p:spPr>
          <a:xfrm>
            <a:off x="311700" y="1466400"/>
            <a:ext cx="39999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Ut enim ad minim veniam, quis nostrud exercitation ullamco laboris nisi ut aliquip ex ea commodo consequat.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Lorem ipsum dolor sit amet, consectetur adipiscing elit, sed do eiusmod tempor incididunt ut labore et dolore magna aliqua. Lorem ipsum dolor sit amet, consectetur adipiscing elit. </a:t>
            </a:r>
            <a:endParaRPr/>
          </a:p>
        </p:txBody>
      </p:sp>
      <p:pic>
        <p:nvPicPr>
          <p:cNvPr id="139" name="Google Shape;139;p21"/>
          <p:cNvPicPr preferRelativeResize="0"/>
          <p:nvPr/>
        </p:nvPicPr>
        <p:blipFill rotWithShape="1">
          <a:blip r:embed="rId4">
            <a:alphaModFix/>
          </a:blip>
          <a:srcRect b="1100" l="0" r="6244" t="6383"/>
          <a:stretch/>
        </p:blipFill>
        <p:spPr>
          <a:xfrm>
            <a:off x="5040200" y="1586575"/>
            <a:ext cx="3361172" cy="221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265500" y="928375"/>
            <a:ext cx="4045200" cy="13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400"/>
              <a:t>Lorem ipsum dolor sit </a:t>
            </a:r>
            <a:endParaRPr sz="3400"/>
          </a:p>
        </p:txBody>
      </p:sp>
      <p:sp>
        <p:nvSpPr>
          <p:cNvPr id="145" name="Google Shape;145;p22"/>
          <p:cNvSpPr txBox="1"/>
          <p:nvPr>
            <p:ph idx="1" type="subTitle"/>
          </p:nvPr>
        </p:nvSpPr>
        <p:spPr>
          <a:xfrm>
            <a:off x="667375" y="2498275"/>
            <a:ext cx="3241500" cy="15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Ut enim ad minim veniam, quis nostrud exercitation ullamco laboris nisi ut aliquip ex ea commodo consequat.</a:t>
            </a:r>
            <a:endParaRPr sz="1700"/>
          </a:p>
        </p:txBody>
      </p:sp>
      <p:sp>
        <p:nvSpPr>
          <p:cNvPr id="146" name="Google Shape;146;p22"/>
          <p:cNvSpPr txBox="1"/>
          <p:nvPr>
            <p:ph idx="2" type="body"/>
          </p:nvPr>
        </p:nvSpPr>
        <p:spPr>
          <a:xfrm>
            <a:off x="4939500" y="724075"/>
            <a:ext cx="30465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Duis aute irure dolor in reprehenderit in voluptate velit esse.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Cillum dolore eu fugiat nulla pariatur. 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Excepteur sint occaecat cupidatat non proident.</a:t>
            </a:r>
            <a:endParaRPr sz="1500"/>
          </a:p>
          <a:p>
            <a:pPr indent="-323850" lvl="0" marL="457200" rtl="0" algn="l">
              <a:spcBef>
                <a:spcPts val="1000"/>
              </a:spcBef>
              <a:spcAft>
                <a:spcPts val="1200"/>
              </a:spcAft>
              <a:buSzPts val="1500"/>
              <a:buChar char="●"/>
            </a:pPr>
            <a:r>
              <a:rPr lang="es" sz="1500"/>
              <a:t>Sunt in culpa qui officia deserunt mollit anim id est laborum.</a:t>
            </a:r>
            <a:endParaRPr sz="1500"/>
          </a:p>
        </p:txBody>
      </p:sp>
      <p:sp>
        <p:nvSpPr>
          <p:cNvPr id="147" name="Google Shape;147;p22"/>
          <p:cNvSpPr/>
          <p:nvPr/>
        </p:nvSpPr>
        <p:spPr>
          <a:xfrm>
            <a:off x="1888972" y="74131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2"/>
          <p:cNvSpPr/>
          <p:nvPr/>
        </p:nvSpPr>
        <p:spPr>
          <a:xfrm>
            <a:off x="1932186" y="68772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9" name="Google Shape;149;p22"/>
          <p:cNvSpPr/>
          <p:nvPr/>
        </p:nvSpPr>
        <p:spPr>
          <a:xfrm>
            <a:off x="2056273" y="847257"/>
            <a:ext cx="420513" cy="543187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86040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55" name="Google Shape;155;p23"/>
          <p:cNvSpPr/>
          <p:nvPr/>
        </p:nvSpPr>
        <p:spPr>
          <a:xfrm>
            <a:off x="1084589" y="1587442"/>
            <a:ext cx="1003800" cy="10038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6" name="Google Shape;156;p23"/>
          <p:cNvCxnSpPr/>
          <p:nvPr/>
        </p:nvCxnSpPr>
        <p:spPr>
          <a:xfrm>
            <a:off x="3078425" y="19288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7" name="Google Shape;157;p23"/>
          <p:cNvSpPr txBox="1"/>
          <p:nvPr>
            <p:ph type="title"/>
          </p:nvPr>
        </p:nvSpPr>
        <p:spPr>
          <a:xfrm>
            <a:off x="250439" y="26569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158" name="Google Shape;158;p23"/>
          <p:cNvSpPr txBox="1"/>
          <p:nvPr>
            <p:ph idx="1" type="body"/>
          </p:nvPr>
        </p:nvSpPr>
        <p:spPr>
          <a:xfrm>
            <a:off x="250439" y="32257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ullamco.</a:t>
            </a:r>
            <a:endParaRPr sz="1400"/>
          </a:p>
        </p:txBody>
      </p:sp>
      <p:sp>
        <p:nvSpPr>
          <p:cNvPr id="159" name="Google Shape;159;p23"/>
          <p:cNvSpPr/>
          <p:nvPr/>
        </p:nvSpPr>
        <p:spPr>
          <a:xfrm>
            <a:off x="4068336" y="1587442"/>
            <a:ext cx="1003800" cy="10038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0" name="Google Shape;160;p23"/>
          <p:cNvCxnSpPr/>
          <p:nvPr/>
        </p:nvCxnSpPr>
        <p:spPr>
          <a:xfrm>
            <a:off x="6062150" y="1928825"/>
            <a:ext cx="0" cy="204840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" name="Google Shape;161;p23"/>
          <p:cNvSpPr txBox="1"/>
          <p:nvPr>
            <p:ph type="title"/>
          </p:nvPr>
        </p:nvSpPr>
        <p:spPr>
          <a:xfrm>
            <a:off x="3234186" y="26569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162" name="Google Shape;162;p23"/>
          <p:cNvSpPr txBox="1"/>
          <p:nvPr>
            <p:ph idx="1" type="body"/>
          </p:nvPr>
        </p:nvSpPr>
        <p:spPr>
          <a:xfrm>
            <a:off x="3234186" y="32257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ullamco.</a:t>
            </a:r>
            <a:endParaRPr sz="1400"/>
          </a:p>
        </p:txBody>
      </p:sp>
      <p:sp>
        <p:nvSpPr>
          <p:cNvPr id="163" name="Google Shape;163;p23"/>
          <p:cNvSpPr/>
          <p:nvPr/>
        </p:nvSpPr>
        <p:spPr>
          <a:xfrm>
            <a:off x="7058058" y="1587442"/>
            <a:ext cx="1003800" cy="10038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3"/>
          <p:cNvSpPr txBox="1"/>
          <p:nvPr>
            <p:ph type="title"/>
          </p:nvPr>
        </p:nvSpPr>
        <p:spPr>
          <a:xfrm>
            <a:off x="6223908" y="26569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165" name="Google Shape;165;p23"/>
          <p:cNvSpPr txBox="1"/>
          <p:nvPr>
            <p:ph idx="1" type="body"/>
          </p:nvPr>
        </p:nvSpPr>
        <p:spPr>
          <a:xfrm>
            <a:off x="6223908" y="32257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.</a:t>
            </a:r>
            <a:endParaRPr sz="1400"/>
          </a:p>
        </p:txBody>
      </p:sp>
      <p:grpSp>
        <p:nvGrpSpPr>
          <p:cNvPr id="166" name="Google Shape;166;p23"/>
          <p:cNvGrpSpPr/>
          <p:nvPr/>
        </p:nvGrpSpPr>
        <p:grpSpPr>
          <a:xfrm>
            <a:off x="1270368" y="1813509"/>
            <a:ext cx="632272" cy="551675"/>
            <a:chOff x="938934" y="1675223"/>
            <a:chExt cx="591571" cy="516163"/>
          </a:xfrm>
        </p:grpSpPr>
        <p:sp>
          <p:nvSpPr>
            <p:cNvPr id="167" name="Google Shape;167;p2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E761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E761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" name="Google Shape;169;p23"/>
          <p:cNvSpPr/>
          <p:nvPr/>
        </p:nvSpPr>
        <p:spPr>
          <a:xfrm>
            <a:off x="4276958" y="1811755"/>
            <a:ext cx="548701" cy="543177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3"/>
          <p:cNvSpPr/>
          <p:nvPr/>
        </p:nvSpPr>
        <p:spPr>
          <a:xfrm>
            <a:off x="7367485" y="1853807"/>
            <a:ext cx="420513" cy="543187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391047" y="16626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434261" y="1609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8" name="Google Shape;178;p24"/>
          <p:cNvSpPr txBox="1"/>
          <p:nvPr/>
        </p:nvSpPr>
        <p:spPr>
          <a:xfrm>
            <a:off x="13515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Alpha</a:t>
            </a:r>
            <a:endParaRPr sz="26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13515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24"/>
          <p:cNvSpPr/>
          <p:nvPr/>
        </p:nvSpPr>
        <p:spPr>
          <a:xfrm>
            <a:off x="4505847" y="16626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4"/>
          <p:cNvSpPr/>
          <p:nvPr/>
        </p:nvSpPr>
        <p:spPr>
          <a:xfrm>
            <a:off x="4549061" y="16090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2" name="Google Shape;182;p24"/>
          <p:cNvSpPr txBox="1"/>
          <p:nvPr/>
        </p:nvSpPr>
        <p:spPr>
          <a:xfrm>
            <a:off x="5466350" y="16278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Beta</a:t>
            </a:r>
            <a:endParaRPr sz="26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183" name="Google Shape;183;p24"/>
          <p:cNvSpPr txBox="1"/>
          <p:nvPr/>
        </p:nvSpPr>
        <p:spPr>
          <a:xfrm>
            <a:off x="5466350" y="19385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24"/>
          <p:cNvSpPr/>
          <p:nvPr/>
        </p:nvSpPr>
        <p:spPr>
          <a:xfrm>
            <a:off x="391047" y="31104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4"/>
          <p:cNvSpPr/>
          <p:nvPr/>
        </p:nvSpPr>
        <p:spPr>
          <a:xfrm>
            <a:off x="434261" y="30568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6" name="Google Shape;186;p24"/>
          <p:cNvSpPr txBox="1"/>
          <p:nvPr/>
        </p:nvSpPr>
        <p:spPr>
          <a:xfrm>
            <a:off x="13515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Gamma</a:t>
            </a:r>
            <a:endParaRPr sz="26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187" name="Google Shape;187;p24"/>
          <p:cNvSpPr txBox="1"/>
          <p:nvPr/>
        </p:nvSpPr>
        <p:spPr>
          <a:xfrm>
            <a:off x="13515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24"/>
          <p:cNvSpPr/>
          <p:nvPr/>
        </p:nvSpPr>
        <p:spPr>
          <a:xfrm>
            <a:off x="4505847" y="3110462"/>
            <a:ext cx="755100" cy="7551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4"/>
          <p:cNvSpPr/>
          <p:nvPr/>
        </p:nvSpPr>
        <p:spPr>
          <a:xfrm>
            <a:off x="4549061" y="30568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0" name="Google Shape;190;p24"/>
          <p:cNvSpPr txBox="1"/>
          <p:nvPr/>
        </p:nvSpPr>
        <p:spPr>
          <a:xfrm>
            <a:off x="5466350" y="3075625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Omega</a:t>
            </a:r>
            <a:endParaRPr sz="26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191" name="Google Shape;191;p24"/>
          <p:cNvSpPr txBox="1"/>
          <p:nvPr/>
        </p:nvSpPr>
        <p:spPr>
          <a:xfrm>
            <a:off x="5466350" y="33863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4"/>
          <p:cNvSpPr txBox="1"/>
          <p:nvPr/>
        </p:nvSpPr>
        <p:spPr>
          <a:xfrm>
            <a:off x="445190" y="17409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rgbClr val="E76182"/>
                </a:solidFill>
                <a:latin typeface="Rochester"/>
                <a:ea typeface="Rochester"/>
                <a:cs typeface="Rochester"/>
                <a:sym typeface="Rochester"/>
              </a:rPr>
              <a:t>A</a:t>
            </a:r>
            <a:endParaRPr sz="4200">
              <a:solidFill>
                <a:srgbClr val="E76182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193" name="Google Shape;193;p24"/>
          <p:cNvSpPr txBox="1"/>
          <p:nvPr/>
        </p:nvSpPr>
        <p:spPr>
          <a:xfrm>
            <a:off x="445190" y="31887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rgbClr val="E76182"/>
                </a:solidFill>
                <a:latin typeface="Rochester"/>
                <a:ea typeface="Rochester"/>
                <a:cs typeface="Rochester"/>
                <a:sym typeface="Rochester"/>
              </a:rPr>
              <a:t>G</a:t>
            </a:r>
            <a:endParaRPr sz="4200">
              <a:solidFill>
                <a:srgbClr val="E76182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4559990" y="17409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rgbClr val="E76182"/>
                </a:solidFill>
                <a:latin typeface="Rochester"/>
                <a:ea typeface="Rochester"/>
                <a:cs typeface="Rochester"/>
                <a:sym typeface="Rochester"/>
              </a:rPr>
              <a:t>B</a:t>
            </a:r>
            <a:endParaRPr sz="4200">
              <a:solidFill>
                <a:srgbClr val="E76182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195" name="Google Shape;195;p24"/>
          <p:cNvSpPr txBox="1"/>
          <p:nvPr/>
        </p:nvSpPr>
        <p:spPr>
          <a:xfrm>
            <a:off x="4559990" y="3188705"/>
            <a:ext cx="6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rgbClr val="E76182"/>
                </a:solidFill>
                <a:latin typeface="Rochester"/>
                <a:ea typeface="Rochester"/>
                <a:cs typeface="Rochester"/>
                <a:sym typeface="Rochester"/>
              </a:rPr>
              <a:t>O</a:t>
            </a:r>
            <a:endParaRPr sz="4200">
              <a:solidFill>
                <a:srgbClr val="E76182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201" name="Google Shape;201;p25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</a:t>
            </a:r>
            <a:endParaRPr/>
          </a:p>
        </p:txBody>
      </p:sp>
      <p:sp>
        <p:nvSpPr>
          <p:cNvPr id="202" name="Google Shape;202;p25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 txBox="1"/>
          <p:nvPr>
            <p:ph type="title"/>
          </p:nvPr>
        </p:nvSpPr>
        <p:spPr>
          <a:xfrm>
            <a:off x="311700" y="445025"/>
            <a:ext cx="464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08" name="Google Shape;208;p26"/>
          <p:cNvSpPr txBox="1"/>
          <p:nvPr>
            <p:ph idx="4294967295" type="body"/>
          </p:nvPr>
        </p:nvSpPr>
        <p:spPr>
          <a:xfrm>
            <a:off x="2346450" y="1925350"/>
            <a:ext cx="44511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700"/>
              <a:t>Lorem ipsum </a:t>
            </a:r>
            <a:r>
              <a:rPr b="1" lang="es" sz="1700"/>
              <a:t>dolor sit amet</a:t>
            </a:r>
            <a:r>
              <a:rPr lang="es" sz="1700"/>
              <a:t>, consectetur adipiscing elit, sed do eiusmod tempor incididunt ut labore et dolore magna aliqua.</a:t>
            </a:r>
            <a:endParaRPr sz="1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>
            <p:ph idx="4294967295" type="title"/>
          </p:nvPr>
        </p:nvSpPr>
        <p:spPr>
          <a:xfrm>
            <a:off x="1242900" y="1079125"/>
            <a:ext cx="6658200" cy="23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300"/>
              <a:t>“Lorem ipsum dolor sit amet, consectetur adipiscing elit, sed do eiusmod tempor incididunt ut labore et dolore magna aliqua.”</a:t>
            </a:r>
            <a:endParaRPr sz="3300"/>
          </a:p>
        </p:txBody>
      </p:sp>
      <p:sp>
        <p:nvSpPr>
          <p:cNvPr id="214" name="Google Shape;214;p27"/>
          <p:cNvSpPr/>
          <p:nvPr/>
        </p:nvSpPr>
        <p:spPr>
          <a:xfrm>
            <a:off x="3251775" y="3558185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E7618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5" name="Google Shape;215;p27"/>
          <p:cNvSpPr txBox="1"/>
          <p:nvPr>
            <p:ph idx="4294967295" type="subTitle"/>
          </p:nvPr>
        </p:nvSpPr>
        <p:spPr>
          <a:xfrm>
            <a:off x="2516700" y="312577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300"/>
              <a:t>– John Doe</a:t>
            </a:r>
            <a:endParaRPr b="1" sz="2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8"/>
          <p:cNvPicPr preferRelativeResize="0"/>
          <p:nvPr/>
        </p:nvPicPr>
        <p:blipFill rotWithShape="1">
          <a:blip r:embed="rId4">
            <a:alphaModFix/>
          </a:blip>
          <a:srcRect b="0" l="24059" r="24054" t="0"/>
          <a:stretch/>
        </p:blipFill>
        <p:spPr>
          <a:xfrm>
            <a:off x="0" y="0"/>
            <a:ext cx="400401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8"/>
          <p:cNvSpPr txBox="1"/>
          <p:nvPr>
            <p:ph idx="4294967295" type="title"/>
          </p:nvPr>
        </p:nvSpPr>
        <p:spPr>
          <a:xfrm>
            <a:off x="5539000" y="1212377"/>
            <a:ext cx="2988600" cy="12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Lorem ipsum dolor sit amet </a:t>
            </a:r>
            <a:endParaRPr sz="3600"/>
          </a:p>
        </p:txBody>
      </p:sp>
      <p:sp>
        <p:nvSpPr>
          <p:cNvPr id="222" name="Google Shape;222;p28"/>
          <p:cNvSpPr txBox="1"/>
          <p:nvPr>
            <p:ph idx="4294967295" type="body"/>
          </p:nvPr>
        </p:nvSpPr>
        <p:spPr>
          <a:xfrm>
            <a:off x="5539000" y="2481900"/>
            <a:ext cx="2988600" cy="18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  <p:sp>
        <p:nvSpPr>
          <p:cNvPr id="223" name="Google Shape;223;p28"/>
          <p:cNvSpPr/>
          <p:nvPr/>
        </p:nvSpPr>
        <p:spPr>
          <a:xfrm rot="-386583">
            <a:off x="3214728" y="836847"/>
            <a:ext cx="1900806" cy="1971207"/>
          </a:xfrm>
          <a:prstGeom prst="rect">
            <a:avLst/>
          </a:prstGeom>
          <a:solidFill>
            <a:srgbClr val="000000">
              <a:alpha val="6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8"/>
          <p:cNvSpPr/>
          <p:nvPr/>
        </p:nvSpPr>
        <p:spPr>
          <a:xfrm rot="-508066">
            <a:off x="3150439" y="797229"/>
            <a:ext cx="1929332" cy="200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8"/>
          <p:cNvSpPr/>
          <p:nvPr/>
        </p:nvSpPr>
        <p:spPr>
          <a:xfrm rot="-422647">
            <a:off x="3728681" y="689230"/>
            <a:ext cx="579776" cy="227058"/>
          </a:xfrm>
          <a:prstGeom prst="rect">
            <a:avLst/>
          </a:prstGeom>
          <a:solidFill>
            <a:srgbClr val="000000">
              <a:alpha val="8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6" name="Google Shape;226;p28"/>
          <p:cNvCxnSpPr/>
          <p:nvPr/>
        </p:nvCxnSpPr>
        <p:spPr>
          <a:xfrm rot="-1772991">
            <a:off x="3346606" y="1220405"/>
            <a:ext cx="765237" cy="30483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" name="Google Shape;227;p28"/>
          <p:cNvSpPr txBox="1"/>
          <p:nvPr/>
        </p:nvSpPr>
        <p:spPr>
          <a:xfrm rot="-501143">
            <a:off x="3278734" y="964909"/>
            <a:ext cx="1629483" cy="164114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Rochester"/>
                <a:ea typeface="Rochester"/>
                <a:cs typeface="Rochester"/>
                <a:sym typeface="Rochester"/>
              </a:rPr>
              <a:t>Remember</a:t>
            </a:r>
            <a:endParaRPr sz="1600">
              <a:latin typeface="Rochester"/>
              <a:ea typeface="Rochester"/>
              <a:cs typeface="Rochester"/>
              <a:sym typeface="Rochester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latin typeface="Rochester"/>
                <a:ea typeface="Rochester"/>
                <a:cs typeface="Rochester"/>
                <a:sym typeface="Rochester"/>
              </a:rPr>
              <a:t>Lorem ipsum dolor sit amet, consectetur adipiscing elit , sed do eiusmod tempor</a:t>
            </a:r>
            <a:endParaRPr sz="1600">
              <a:latin typeface="Rochester"/>
              <a:ea typeface="Rochester"/>
              <a:cs typeface="Rochester"/>
              <a:sym typeface="Roches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/>
          <p:nvPr>
            <p:ph type="title"/>
          </p:nvPr>
        </p:nvSpPr>
        <p:spPr>
          <a:xfrm>
            <a:off x="311700" y="1029925"/>
            <a:ext cx="8520600" cy="1963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235.900</a:t>
            </a:r>
            <a:endParaRPr/>
          </a:p>
        </p:txBody>
      </p:sp>
      <p:sp>
        <p:nvSpPr>
          <p:cNvPr id="233" name="Google Shape;233;p29"/>
          <p:cNvSpPr txBox="1"/>
          <p:nvPr>
            <p:ph idx="1" type="body"/>
          </p:nvPr>
        </p:nvSpPr>
        <p:spPr>
          <a:xfrm>
            <a:off x="311700" y="2847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Lorem ipsum dolor sit amet, consectetur adipiscing elit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239" name="Google Shape;239;p30"/>
          <p:cNvSpPr txBox="1"/>
          <p:nvPr/>
        </p:nvSpPr>
        <p:spPr>
          <a:xfrm>
            <a:off x="68568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Omega</a:t>
            </a:r>
            <a:endParaRPr sz="28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68568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46470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Gamma</a:t>
            </a:r>
            <a:endParaRPr sz="28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242" name="Google Shape;242;p30"/>
          <p:cNvSpPr txBox="1"/>
          <p:nvPr/>
        </p:nvSpPr>
        <p:spPr>
          <a:xfrm>
            <a:off x="46470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30"/>
          <p:cNvSpPr txBox="1"/>
          <p:nvPr/>
        </p:nvSpPr>
        <p:spPr>
          <a:xfrm>
            <a:off x="24372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Beta</a:t>
            </a:r>
            <a:endParaRPr sz="28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24372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" name="Google Shape;245;p30"/>
          <p:cNvSpPr txBox="1"/>
          <p:nvPr/>
        </p:nvSpPr>
        <p:spPr>
          <a:xfrm>
            <a:off x="2274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Alpha</a:t>
            </a:r>
            <a:endParaRPr sz="28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2274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oboto"/>
                <a:ea typeface="Roboto"/>
                <a:cs typeface="Roboto"/>
                <a:sym typeface="Roboto"/>
              </a:rPr>
              <a:t>Lorem ipsum dolor sit amet, consectetur adipiscing elit.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30"/>
          <p:cNvSpPr/>
          <p:nvPr/>
        </p:nvSpPr>
        <p:spPr>
          <a:xfrm>
            <a:off x="846300" y="3032037"/>
            <a:ext cx="797100" cy="797100"/>
          </a:xfrm>
          <a:prstGeom prst="pie">
            <a:avLst>
              <a:gd fmla="val 0" name="adj1"/>
              <a:gd fmla="val 16200000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0"/>
          <p:cNvSpPr/>
          <p:nvPr/>
        </p:nvSpPr>
        <p:spPr>
          <a:xfrm>
            <a:off x="3056100" y="3032037"/>
            <a:ext cx="797100" cy="797100"/>
          </a:xfrm>
          <a:prstGeom prst="pie">
            <a:avLst>
              <a:gd fmla="val 0" name="adj1"/>
              <a:gd fmla="val 18291651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0"/>
          <p:cNvSpPr/>
          <p:nvPr/>
        </p:nvSpPr>
        <p:spPr>
          <a:xfrm>
            <a:off x="5265900" y="3032037"/>
            <a:ext cx="797100" cy="797100"/>
          </a:xfrm>
          <a:prstGeom prst="pie">
            <a:avLst>
              <a:gd fmla="val 0" name="adj1"/>
              <a:gd fmla="val 19483663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0"/>
          <p:cNvSpPr/>
          <p:nvPr/>
        </p:nvSpPr>
        <p:spPr>
          <a:xfrm>
            <a:off x="7475700" y="3032024"/>
            <a:ext cx="797100" cy="797100"/>
          </a:xfrm>
          <a:prstGeom prst="pie">
            <a:avLst>
              <a:gd fmla="val 0" name="adj1"/>
              <a:gd fmla="val 20201364" name="adj2"/>
            </a:avLst>
          </a:prstGeom>
          <a:solidFill>
            <a:srgbClr val="FFFFFF">
              <a:alpha val="49300"/>
            </a:srgbClr>
          </a:solidFill>
          <a:ln cap="flat" cmpd="sng" w="9525">
            <a:solidFill>
              <a:srgbClr val="F5AEC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0"/>
          <p:cNvSpPr txBox="1"/>
          <p:nvPr/>
        </p:nvSpPr>
        <p:spPr>
          <a:xfrm>
            <a:off x="68568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latin typeface="Rochester"/>
                <a:ea typeface="Rochester"/>
                <a:cs typeface="Rochester"/>
                <a:sym typeface="Rochester"/>
              </a:rPr>
              <a:t>10%</a:t>
            </a:r>
            <a:endParaRPr sz="2500"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252" name="Google Shape;252;p30"/>
          <p:cNvSpPr txBox="1"/>
          <p:nvPr/>
        </p:nvSpPr>
        <p:spPr>
          <a:xfrm>
            <a:off x="46470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latin typeface="Rochester"/>
                <a:ea typeface="Rochester"/>
                <a:cs typeface="Rochester"/>
                <a:sym typeface="Rochester"/>
              </a:rPr>
              <a:t>15%</a:t>
            </a:r>
            <a:endParaRPr sz="2500"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253" name="Google Shape;253;p30"/>
          <p:cNvSpPr txBox="1"/>
          <p:nvPr/>
        </p:nvSpPr>
        <p:spPr>
          <a:xfrm>
            <a:off x="24372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latin typeface="Rochester"/>
                <a:ea typeface="Rochester"/>
                <a:cs typeface="Rochester"/>
                <a:sym typeface="Rochester"/>
              </a:rPr>
              <a:t>20%</a:t>
            </a:r>
            <a:endParaRPr sz="2500"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254" name="Google Shape;254;p30"/>
          <p:cNvSpPr txBox="1"/>
          <p:nvPr/>
        </p:nvSpPr>
        <p:spPr>
          <a:xfrm>
            <a:off x="2274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latin typeface="Rochester"/>
                <a:ea typeface="Rochester"/>
                <a:cs typeface="Rochester"/>
                <a:sym typeface="Rochester"/>
              </a:rPr>
              <a:t>25%</a:t>
            </a:r>
            <a:endParaRPr sz="2500"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255" name="Google Shape;255;p30"/>
          <p:cNvSpPr/>
          <p:nvPr/>
        </p:nvSpPr>
        <p:spPr>
          <a:xfrm rot="-5400000">
            <a:off x="884906" y="2992643"/>
            <a:ext cx="797100" cy="797100"/>
          </a:xfrm>
          <a:prstGeom prst="pie">
            <a:avLst>
              <a:gd fmla="val 0" name="adj1"/>
              <a:gd fmla="val 5459351" name="adj2"/>
            </a:avLst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0"/>
          <p:cNvSpPr/>
          <p:nvPr/>
        </p:nvSpPr>
        <p:spPr>
          <a:xfrm rot="-5400000">
            <a:off x="3114060" y="3006089"/>
            <a:ext cx="797100" cy="797100"/>
          </a:xfrm>
          <a:prstGeom prst="pie">
            <a:avLst>
              <a:gd fmla="val 2075362" name="adj1"/>
              <a:gd fmla="val 5459351" name="adj2"/>
            </a:avLst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0"/>
          <p:cNvSpPr/>
          <p:nvPr/>
        </p:nvSpPr>
        <p:spPr>
          <a:xfrm rot="-5400000">
            <a:off x="5348904" y="3006089"/>
            <a:ext cx="797100" cy="797100"/>
          </a:xfrm>
          <a:prstGeom prst="pie">
            <a:avLst>
              <a:gd fmla="val 3425326" name="adj1"/>
              <a:gd fmla="val 5459351" name="adj2"/>
            </a:avLst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0"/>
          <p:cNvSpPr/>
          <p:nvPr/>
        </p:nvSpPr>
        <p:spPr>
          <a:xfrm rot="-5400000">
            <a:off x="7595107" y="3006089"/>
            <a:ext cx="797100" cy="797100"/>
          </a:xfrm>
          <a:prstGeom prst="pie">
            <a:avLst>
              <a:gd fmla="val 4128836" name="adj1"/>
              <a:gd fmla="val 5459351" name="adj2"/>
            </a:avLst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"/>
          <p:cNvSpPr txBox="1"/>
          <p:nvPr>
            <p:ph type="title"/>
          </p:nvPr>
        </p:nvSpPr>
        <p:spPr>
          <a:xfrm>
            <a:off x="1369950" y="2781400"/>
            <a:ext cx="640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264" name="Google Shape;264;p31"/>
          <p:cNvSpPr txBox="1"/>
          <p:nvPr>
            <p:ph idx="2" type="title"/>
          </p:nvPr>
        </p:nvSpPr>
        <p:spPr>
          <a:xfrm>
            <a:off x="3415050" y="8362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</a:t>
            </a:r>
            <a:endParaRPr/>
          </a:p>
        </p:txBody>
      </p:sp>
      <p:sp>
        <p:nvSpPr>
          <p:cNvPr id="265" name="Google Shape;265;p31"/>
          <p:cNvSpPr txBox="1"/>
          <p:nvPr>
            <p:ph idx="4294967295" type="subTitle"/>
          </p:nvPr>
        </p:nvSpPr>
        <p:spPr>
          <a:xfrm>
            <a:off x="2516700" y="35961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71" name="Google Shape;271;p32"/>
          <p:cNvSpPr/>
          <p:nvPr/>
        </p:nvSpPr>
        <p:spPr>
          <a:xfrm>
            <a:off x="911650" y="1414500"/>
            <a:ext cx="1349700" cy="13497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2" name="Google Shape;272;p32"/>
          <p:cNvCxnSpPr/>
          <p:nvPr/>
        </p:nvCxnSpPr>
        <p:spPr>
          <a:xfrm>
            <a:off x="3078425" y="1782700"/>
            <a:ext cx="0" cy="209460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Google Shape;273;p32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John Doe</a:t>
            </a:r>
            <a:endParaRPr sz="2200"/>
          </a:p>
        </p:txBody>
      </p:sp>
      <p:sp>
        <p:nvSpPr>
          <p:cNvPr id="274" name="Google Shape;274;p32"/>
          <p:cNvSpPr txBox="1"/>
          <p:nvPr>
            <p:ph idx="1" type="body"/>
          </p:nvPr>
        </p:nvSpPr>
        <p:spPr>
          <a:xfrm>
            <a:off x="250439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cxnSp>
        <p:nvCxnSpPr>
          <p:cNvPr id="275" name="Google Shape;275;p32"/>
          <p:cNvCxnSpPr/>
          <p:nvPr/>
        </p:nvCxnSpPr>
        <p:spPr>
          <a:xfrm>
            <a:off x="6062150" y="1782700"/>
            <a:ext cx="0" cy="2094600"/>
          </a:xfrm>
          <a:prstGeom prst="straightConnector1">
            <a:avLst/>
          </a:pr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6" name="Google Shape;276;p32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Jane Doe</a:t>
            </a:r>
            <a:endParaRPr sz="2200"/>
          </a:p>
        </p:txBody>
      </p:sp>
      <p:sp>
        <p:nvSpPr>
          <p:cNvPr id="277" name="Google Shape;277;p32"/>
          <p:cNvSpPr txBox="1"/>
          <p:nvPr>
            <p:ph idx="1" type="body"/>
          </p:nvPr>
        </p:nvSpPr>
        <p:spPr>
          <a:xfrm>
            <a:off x="3234186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sp>
        <p:nvSpPr>
          <p:cNvPr id="278" name="Google Shape;278;p32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Tim Doe</a:t>
            </a:r>
            <a:endParaRPr sz="2200"/>
          </a:p>
        </p:txBody>
      </p:sp>
      <p:sp>
        <p:nvSpPr>
          <p:cNvPr id="279" name="Google Shape;279;p32"/>
          <p:cNvSpPr txBox="1"/>
          <p:nvPr>
            <p:ph idx="1" type="body"/>
          </p:nvPr>
        </p:nvSpPr>
        <p:spPr>
          <a:xfrm>
            <a:off x="6223908" y="3378167"/>
            <a:ext cx="26721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ullamco.</a:t>
            </a:r>
            <a:endParaRPr sz="1300"/>
          </a:p>
        </p:txBody>
      </p:sp>
      <p:pic>
        <p:nvPicPr>
          <p:cNvPr id="280" name="Google Shape;280;p32"/>
          <p:cNvPicPr preferRelativeResize="0"/>
          <p:nvPr/>
        </p:nvPicPr>
        <p:blipFill rotWithShape="1">
          <a:blip r:embed="rId4">
            <a:alphaModFix/>
          </a:blip>
          <a:srcRect b="44910" l="12099" r="21384" t="10989"/>
          <a:stretch/>
        </p:blipFill>
        <p:spPr>
          <a:xfrm>
            <a:off x="965800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1" name="Google Shape;281;p32"/>
          <p:cNvSpPr/>
          <p:nvPr/>
        </p:nvSpPr>
        <p:spPr>
          <a:xfrm>
            <a:off x="953875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2" name="Google Shape;282;p32"/>
          <p:cNvSpPr/>
          <p:nvPr/>
        </p:nvSpPr>
        <p:spPr>
          <a:xfrm>
            <a:off x="3905563" y="1414500"/>
            <a:ext cx="1349700" cy="13497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3" name="Google Shape;283;p32"/>
          <p:cNvPicPr preferRelativeResize="0"/>
          <p:nvPr/>
        </p:nvPicPr>
        <p:blipFill rotWithShape="1">
          <a:blip r:embed="rId5">
            <a:alphaModFix/>
          </a:blip>
          <a:srcRect b="23400" l="29226" r="19776" t="0"/>
          <a:stretch/>
        </p:blipFill>
        <p:spPr>
          <a:xfrm>
            <a:off x="39597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4" name="Google Shape;284;p32"/>
          <p:cNvSpPr/>
          <p:nvPr/>
        </p:nvSpPr>
        <p:spPr>
          <a:xfrm>
            <a:off x="39477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5" name="Google Shape;285;p32"/>
          <p:cNvSpPr/>
          <p:nvPr/>
        </p:nvSpPr>
        <p:spPr>
          <a:xfrm>
            <a:off x="6877363" y="1414500"/>
            <a:ext cx="1349700" cy="1349700"/>
          </a:xfrm>
          <a:prstGeom prst="ellipse">
            <a:avLst/>
          </a:prstGeom>
          <a:solidFill>
            <a:srgbClr val="FFFFFF">
              <a:alpha val="49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6" name="Google Shape;286;p32"/>
          <p:cNvPicPr preferRelativeResize="0"/>
          <p:nvPr/>
        </p:nvPicPr>
        <p:blipFill rotWithShape="1">
          <a:blip r:embed="rId6">
            <a:alphaModFix/>
          </a:blip>
          <a:srcRect b="44568" l="17038" r="15403" t="1309"/>
          <a:stretch/>
        </p:blipFill>
        <p:spPr>
          <a:xfrm>
            <a:off x="69315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7" name="Google Shape;287;p32"/>
          <p:cNvSpPr/>
          <p:nvPr/>
        </p:nvSpPr>
        <p:spPr>
          <a:xfrm>
            <a:off x="6919588" y="1468650"/>
            <a:ext cx="1241416" cy="124477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F5AEC4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33"/>
          <p:cNvGrpSpPr/>
          <p:nvPr/>
        </p:nvGrpSpPr>
        <p:grpSpPr>
          <a:xfrm>
            <a:off x="3412690" y="1515305"/>
            <a:ext cx="4936870" cy="2630051"/>
            <a:chOff x="233350" y="949250"/>
            <a:chExt cx="7137300" cy="3802300"/>
          </a:xfrm>
        </p:grpSpPr>
        <p:sp>
          <p:nvSpPr>
            <p:cNvPr id="293" name="Google Shape;293;p33"/>
            <p:cNvSpPr/>
            <p:nvPr/>
          </p:nvSpPr>
          <p:spPr>
            <a:xfrm>
              <a:off x="4428450" y="2808675"/>
              <a:ext cx="1478900" cy="330100"/>
            </a:xfrm>
            <a:custGeom>
              <a:rect b="b" l="l" r="r" t="t"/>
              <a:pathLst>
                <a:path extrusionOk="0" h="13204" w="59156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3"/>
            <p:cNvSpPr/>
            <p:nvPr/>
          </p:nvSpPr>
          <p:spPr>
            <a:xfrm>
              <a:off x="2909400" y="1076125"/>
              <a:ext cx="4118650" cy="3109225"/>
            </a:xfrm>
            <a:custGeom>
              <a:rect b="b" l="l" r="r" t="t"/>
              <a:pathLst>
                <a:path extrusionOk="0" h="124369" w="164746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33"/>
            <p:cNvSpPr/>
            <p:nvPr/>
          </p:nvSpPr>
          <p:spPr>
            <a:xfrm>
              <a:off x="5913800" y="3523050"/>
              <a:ext cx="1109075" cy="813875"/>
            </a:xfrm>
            <a:custGeom>
              <a:rect b="b" l="l" r="r" t="t"/>
              <a:pathLst>
                <a:path extrusionOk="0" h="32555" w="44363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33"/>
            <p:cNvSpPr/>
            <p:nvPr/>
          </p:nvSpPr>
          <p:spPr>
            <a:xfrm>
              <a:off x="6442175" y="3238700"/>
              <a:ext cx="571625" cy="311800"/>
            </a:xfrm>
            <a:custGeom>
              <a:rect b="b" l="l" r="r" t="t"/>
              <a:pathLst>
                <a:path extrusionOk="0" h="12472" w="22865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33"/>
            <p:cNvSpPr/>
            <p:nvPr/>
          </p:nvSpPr>
          <p:spPr>
            <a:xfrm>
              <a:off x="5898675" y="3029225"/>
              <a:ext cx="282150" cy="318450"/>
            </a:xfrm>
            <a:custGeom>
              <a:rect b="b" l="l" r="r" t="t"/>
              <a:pathLst>
                <a:path extrusionOk="0" h="12738" w="11286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33"/>
            <p:cNvSpPr/>
            <p:nvPr/>
          </p:nvSpPr>
          <p:spPr>
            <a:xfrm>
              <a:off x="5544400" y="3065225"/>
              <a:ext cx="541800" cy="430700"/>
            </a:xfrm>
            <a:custGeom>
              <a:rect b="b" l="l" r="r" t="t"/>
              <a:pathLst>
                <a:path extrusionOk="0" h="17228" w="21672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4388700" y="3530600"/>
              <a:ext cx="227275" cy="395425"/>
            </a:xfrm>
            <a:custGeom>
              <a:rect b="b" l="l" r="r" t="t"/>
              <a:pathLst>
                <a:path extrusionOk="0" h="15817" w="9091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33"/>
            <p:cNvSpPr/>
            <p:nvPr/>
          </p:nvSpPr>
          <p:spPr>
            <a:xfrm>
              <a:off x="6438300" y="1893850"/>
              <a:ext cx="267450" cy="418275"/>
            </a:xfrm>
            <a:custGeom>
              <a:rect b="b" l="l" r="r" t="t"/>
              <a:pathLst>
                <a:path extrusionOk="0" h="16731" w="10698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33"/>
            <p:cNvSpPr/>
            <p:nvPr/>
          </p:nvSpPr>
          <p:spPr>
            <a:xfrm>
              <a:off x="6901875" y="4220725"/>
              <a:ext cx="468775" cy="354550"/>
            </a:xfrm>
            <a:custGeom>
              <a:rect b="b" l="l" r="r" t="t"/>
              <a:pathLst>
                <a:path extrusionOk="0" h="14182" w="18751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6306100" y="2654825"/>
              <a:ext cx="232875" cy="385425"/>
            </a:xfrm>
            <a:custGeom>
              <a:rect b="b" l="l" r="r" t="t"/>
              <a:pathLst>
                <a:path extrusionOk="0" h="15417" w="9315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6139750" y="3178550"/>
              <a:ext cx="185375" cy="227425"/>
            </a:xfrm>
            <a:custGeom>
              <a:rect b="b" l="l" r="r" t="t"/>
              <a:pathLst>
                <a:path extrusionOk="0" h="9097" w="7415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4320000" y="1079225"/>
              <a:ext cx="260125" cy="163000"/>
            </a:xfrm>
            <a:custGeom>
              <a:rect b="b" l="l" r="r" t="t"/>
              <a:pathLst>
                <a:path extrusionOk="0" h="6520" w="10405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3605850" y="1017225"/>
              <a:ext cx="246275" cy="88775"/>
            </a:xfrm>
            <a:custGeom>
              <a:rect b="b" l="l" r="r" t="t"/>
              <a:pathLst>
                <a:path extrusionOk="0" h="3551" w="9851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3"/>
            <p:cNvSpPr/>
            <p:nvPr/>
          </p:nvSpPr>
          <p:spPr>
            <a:xfrm>
              <a:off x="3161275" y="1612775"/>
              <a:ext cx="115825" cy="115825"/>
            </a:xfrm>
            <a:custGeom>
              <a:rect b="b" l="l" r="r" t="t"/>
              <a:pathLst>
                <a:path extrusionOk="0" h="4633" w="4633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6082850" y="3458350"/>
              <a:ext cx="215350" cy="82375"/>
            </a:xfrm>
            <a:custGeom>
              <a:rect b="b" l="l" r="r" t="t"/>
              <a:pathLst>
                <a:path extrusionOk="0" h="3295" w="8614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5726825" y="1103850"/>
              <a:ext cx="262175" cy="54825"/>
            </a:xfrm>
            <a:custGeom>
              <a:rect b="b" l="l" r="r" t="t"/>
              <a:pathLst>
                <a:path extrusionOk="0" h="2193" w="10487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6497925" y="4391525"/>
              <a:ext cx="125725" cy="97375"/>
            </a:xfrm>
            <a:custGeom>
              <a:rect b="b" l="l" r="r" t="t"/>
              <a:pathLst>
                <a:path extrusionOk="0" h="3895" w="5029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334875" y="2906300"/>
              <a:ext cx="82100" cy="128050"/>
            </a:xfrm>
            <a:custGeom>
              <a:rect b="b" l="l" r="r" t="t"/>
              <a:pathLst>
                <a:path extrusionOk="0" h="5122" w="3284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3"/>
            <p:cNvSpPr/>
            <p:nvPr/>
          </p:nvSpPr>
          <p:spPr>
            <a:xfrm>
              <a:off x="4869125" y="997550"/>
              <a:ext cx="160750" cy="66150"/>
            </a:xfrm>
            <a:custGeom>
              <a:rect b="b" l="l" r="r" t="t"/>
              <a:pathLst>
                <a:path extrusionOk="0" h="2646" w="643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3763550" y="998475"/>
              <a:ext cx="117975" cy="55725"/>
            </a:xfrm>
            <a:custGeom>
              <a:rect b="b" l="l" r="r" t="t"/>
              <a:pathLst>
                <a:path extrusionOk="0" h="2229" w="4719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6244750" y="3463175"/>
              <a:ext cx="127900" cy="76650"/>
            </a:xfrm>
            <a:custGeom>
              <a:rect b="b" l="l" r="r" t="t"/>
              <a:pathLst>
                <a:path extrusionOk="0" h="3066" w="5116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6286725" y="2464325"/>
              <a:ext cx="67775" cy="93850"/>
            </a:xfrm>
            <a:custGeom>
              <a:rect b="b" l="l" r="r" t="t"/>
              <a:pathLst>
                <a:path extrusionOk="0" h="3754" w="2711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6279300" y="2861375"/>
              <a:ext cx="75625" cy="97275"/>
            </a:xfrm>
            <a:custGeom>
              <a:rect b="b" l="l" r="r" t="t"/>
              <a:pathLst>
                <a:path extrusionOk="0" h="3891" w="3025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4145025" y="994975"/>
              <a:ext cx="111500" cy="47325"/>
            </a:xfrm>
            <a:custGeom>
              <a:rect b="b" l="l" r="r" t="t"/>
              <a:pathLst>
                <a:path extrusionOk="0" h="1893" w="446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3"/>
            <p:cNvSpPr/>
            <p:nvPr/>
          </p:nvSpPr>
          <p:spPr>
            <a:xfrm>
              <a:off x="7213625" y="3803350"/>
              <a:ext cx="74075" cy="80050"/>
            </a:xfrm>
            <a:custGeom>
              <a:rect b="b" l="l" r="r" t="t"/>
              <a:pathLst>
                <a:path extrusionOk="0" h="3202" w="2963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3"/>
            <p:cNvSpPr/>
            <p:nvPr/>
          </p:nvSpPr>
          <p:spPr>
            <a:xfrm>
              <a:off x="6542025" y="3118350"/>
              <a:ext cx="66075" cy="79800"/>
            </a:xfrm>
            <a:custGeom>
              <a:rect b="b" l="l" r="r" t="t"/>
              <a:pathLst>
                <a:path extrusionOk="0" h="3192" w="2643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4278100" y="987200"/>
              <a:ext cx="87225" cy="50150"/>
            </a:xfrm>
            <a:custGeom>
              <a:rect b="b" l="l" r="r" t="t"/>
              <a:pathLst>
                <a:path extrusionOk="0" h="2006" w="3489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6595650" y="1204100"/>
              <a:ext cx="81075" cy="41800"/>
            </a:xfrm>
            <a:custGeom>
              <a:rect b="b" l="l" r="r" t="t"/>
              <a:pathLst>
                <a:path extrusionOk="0" h="1672" w="3243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5040350" y="1034625"/>
              <a:ext cx="81550" cy="46975"/>
            </a:xfrm>
            <a:custGeom>
              <a:rect b="b" l="l" r="r" t="t"/>
              <a:pathLst>
                <a:path extrusionOk="0" h="1879" w="3262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6380950" y="3302475"/>
              <a:ext cx="77800" cy="40225"/>
            </a:xfrm>
            <a:custGeom>
              <a:rect b="b" l="l" r="r" t="t"/>
              <a:pathLst>
                <a:path extrusionOk="0" h="1609" w="3112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4384825" y="996700"/>
              <a:ext cx="62025" cy="39775"/>
            </a:xfrm>
            <a:custGeom>
              <a:rect b="b" l="l" r="r" t="t"/>
              <a:pathLst>
                <a:path extrusionOk="0" h="1591" w="2481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2100625" y="1004500"/>
              <a:ext cx="520200" cy="95050"/>
            </a:xfrm>
            <a:custGeom>
              <a:rect b="b" l="l" r="r" t="t"/>
              <a:pathLst>
                <a:path extrusionOk="0" h="3802" w="20808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233350" y="949250"/>
              <a:ext cx="3232550" cy="3802300"/>
            </a:xfrm>
            <a:custGeom>
              <a:rect b="b" l="l" r="r" t="t"/>
              <a:pathLst>
                <a:path extrusionOk="0" h="152092" w="129302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1581325" y="1051125"/>
              <a:ext cx="283000" cy="91675"/>
            </a:xfrm>
            <a:custGeom>
              <a:rect b="b" l="l" r="r" t="t"/>
              <a:pathLst>
                <a:path extrusionOk="0" h="3667" w="1132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3144425" y="1319375"/>
              <a:ext cx="213450" cy="95575"/>
            </a:xfrm>
            <a:custGeom>
              <a:rect b="b" l="l" r="r" t="t"/>
              <a:pathLst>
                <a:path extrusionOk="0" h="3823" w="8538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1453000" y="2509000"/>
              <a:ext cx="263575" cy="113100"/>
            </a:xfrm>
            <a:custGeom>
              <a:rect b="b" l="l" r="r" t="t"/>
              <a:pathLst>
                <a:path extrusionOk="0" h="4524" w="10543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1880725" y="1020350"/>
              <a:ext cx="162025" cy="112025"/>
            </a:xfrm>
            <a:custGeom>
              <a:rect b="b" l="l" r="r" t="t"/>
              <a:pathLst>
                <a:path extrusionOk="0" h="4481" w="6481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1688900" y="2603450"/>
              <a:ext cx="165050" cy="73950"/>
            </a:xfrm>
            <a:custGeom>
              <a:rect b="b" l="l" r="r" t="t"/>
              <a:pathLst>
                <a:path extrusionOk="0" h="2958" w="6602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1922200" y="1344925"/>
              <a:ext cx="129625" cy="64525"/>
            </a:xfrm>
            <a:custGeom>
              <a:rect b="b" l="l" r="r" t="t"/>
              <a:pathLst>
                <a:path extrusionOk="0" h="2581" w="5185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1787825" y="1030550"/>
              <a:ext cx="94250" cy="44825"/>
            </a:xfrm>
            <a:custGeom>
              <a:rect b="b" l="l" r="r" t="t"/>
              <a:pathLst>
                <a:path extrusionOk="0" h="1793" w="377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1870350" y="2639275"/>
              <a:ext cx="59225" cy="44325"/>
            </a:xfrm>
            <a:custGeom>
              <a:rect b="b" l="l" r="r" t="t"/>
              <a:pathLst>
                <a:path extrusionOk="0" h="1773" w="2369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2264800" y="4630125"/>
              <a:ext cx="62675" cy="39225"/>
            </a:xfrm>
            <a:custGeom>
              <a:rect b="b" l="l" r="r" t="t"/>
              <a:pathLst>
                <a:path extrusionOk="0" h="1569" w="2507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1604225" y="2645350"/>
              <a:ext cx="56175" cy="38275"/>
            </a:xfrm>
            <a:custGeom>
              <a:rect b="b" l="l" r="r" t="t"/>
              <a:pathLst>
                <a:path extrusionOk="0" h="1531" w="2247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7045475" y="3384250"/>
              <a:ext cx="47375" cy="53550"/>
            </a:xfrm>
            <a:custGeom>
              <a:rect b="b" l="l" r="r" t="t"/>
              <a:pathLst>
                <a:path extrusionOk="0" h="2142" w="1895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291500" y="1250400"/>
              <a:ext cx="54900" cy="37900"/>
            </a:xfrm>
            <a:custGeom>
              <a:rect b="b" l="l" r="r" t="t"/>
              <a:pathLst>
                <a:path extrusionOk="0" h="1516" w="2196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6323375" y="3314875"/>
              <a:ext cx="50125" cy="37325"/>
            </a:xfrm>
            <a:custGeom>
              <a:rect b="b" l="l" r="r" t="t"/>
              <a:pathLst>
                <a:path extrusionOk="0" h="1493" w="2005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6680225" y="1890750"/>
              <a:ext cx="46075" cy="42200"/>
            </a:xfrm>
            <a:custGeom>
              <a:rect b="b" l="l" r="r" t="t"/>
              <a:pathLst>
                <a:path extrusionOk="0" h="1688" w="1843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3550975" y="1955400"/>
              <a:ext cx="53600" cy="126175"/>
            </a:xfrm>
            <a:custGeom>
              <a:rect b="b" l="l" r="r" t="t"/>
              <a:pathLst>
                <a:path extrusionOk="0" h="5047" w="2144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3910000" y="2161475"/>
              <a:ext cx="93775" cy="45400"/>
            </a:xfrm>
            <a:custGeom>
              <a:rect b="b" l="l" r="r" t="t"/>
              <a:pathLst>
                <a:path extrusionOk="0" h="1816" w="3751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4125600" y="2173875"/>
              <a:ext cx="50575" cy="37600"/>
            </a:xfrm>
            <a:custGeom>
              <a:rect b="b" l="l" r="r" t="t"/>
              <a:pathLst>
                <a:path extrusionOk="0" h="1504" w="2023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3415775" y="2038325"/>
              <a:ext cx="44925" cy="38175"/>
            </a:xfrm>
            <a:custGeom>
              <a:rect b="b" l="l" r="r" t="t"/>
              <a:pathLst>
                <a:path extrusionOk="0" h="1527" w="1797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5AE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4" name="Google Shape;344;p33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Where to find us</a:t>
            </a:r>
            <a:endParaRPr/>
          </a:p>
        </p:txBody>
      </p:sp>
      <p:sp>
        <p:nvSpPr>
          <p:cNvPr id="345" name="Google Shape;345;p33"/>
          <p:cNvSpPr txBox="1"/>
          <p:nvPr/>
        </p:nvSpPr>
        <p:spPr>
          <a:xfrm>
            <a:off x="586523" y="2981075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Beta</a:t>
            </a:r>
            <a:endParaRPr sz="23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346" name="Google Shape;346;p33"/>
          <p:cNvSpPr txBox="1"/>
          <p:nvPr/>
        </p:nvSpPr>
        <p:spPr>
          <a:xfrm>
            <a:off x="586523" y="3291850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47" name="Google Shape;347;p33"/>
          <p:cNvSpPr txBox="1"/>
          <p:nvPr/>
        </p:nvSpPr>
        <p:spPr>
          <a:xfrm>
            <a:off x="586523" y="1820150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860406"/>
                </a:solidFill>
                <a:latin typeface="Rochester"/>
                <a:ea typeface="Rochester"/>
                <a:cs typeface="Rochester"/>
                <a:sym typeface="Rochester"/>
              </a:rPr>
              <a:t>Alpha</a:t>
            </a:r>
            <a:endParaRPr sz="2300">
              <a:solidFill>
                <a:srgbClr val="860406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348" name="Google Shape;348;p33"/>
          <p:cNvSpPr txBox="1"/>
          <p:nvPr/>
        </p:nvSpPr>
        <p:spPr>
          <a:xfrm>
            <a:off x="586523" y="2130925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349" name="Google Shape;349;p33"/>
          <p:cNvGrpSpPr/>
          <p:nvPr/>
        </p:nvGrpSpPr>
        <p:grpSpPr>
          <a:xfrm>
            <a:off x="348869" y="3021601"/>
            <a:ext cx="253607" cy="221279"/>
            <a:chOff x="938934" y="1675223"/>
            <a:chExt cx="591571" cy="516163"/>
          </a:xfrm>
        </p:grpSpPr>
        <p:sp>
          <p:nvSpPr>
            <p:cNvPr id="350" name="Google Shape;350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8604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8604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2" name="Google Shape;352;p33"/>
          <p:cNvSpPr/>
          <p:nvPr/>
        </p:nvSpPr>
        <p:spPr>
          <a:xfrm>
            <a:off x="311692" y="18620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86040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3"/>
          <p:cNvSpPr/>
          <p:nvPr/>
        </p:nvSpPr>
        <p:spPr>
          <a:xfrm>
            <a:off x="5467892" y="24138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86040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3"/>
          <p:cNvSpPr/>
          <p:nvPr/>
        </p:nvSpPr>
        <p:spPr>
          <a:xfrm>
            <a:off x="4641667" y="331158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86040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3"/>
          <p:cNvSpPr/>
          <p:nvPr/>
        </p:nvSpPr>
        <p:spPr>
          <a:xfrm>
            <a:off x="4128392" y="2162733"/>
            <a:ext cx="253643" cy="251089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rgbClr val="86040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6" name="Google Shape;356;p33"/>
          <p:cNvGrpSpPr/>
          <p:nvPr/>
        </p:nvGrpSpPr>
        <p:grpSpPr>
          <a:xfrm>
            <a:off x="7271119" y="2443051"/>
            <a:ext cx="253607" cy="221279"/>
            <a:chOff x="938934" y="1675223"/>
            <a:chExt cx="591571" cy="516163"/>
          </a:xfrm>
        </p:grpSpPr>
        <p:sp>
          <p:nvSpPr>
            <p:cNvPr id="357" name="Google Shape;357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8604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8604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9" name="Google Shape;359;p33"/>
          <p:cNvGrpSpPr/>
          <p:nvPr/>
        </p:nvGrpSpPr>
        <p:grpSpPr>
          <a:xfrm>
            <a:off x="7804719" y="3500126"/>
            <a:ext cx="253607" cy="221279"/>
            <a:chOff x="938934" y="1675223"/>
            <a:chExt cx="591571" cy="516163"/>
          </a:xfrm>
        </p:grpSpPr>
        <p:sp>
          <p:nvSpPr>
            <p:cNvPr id="360" name="Google Shape;360;p3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rgbClr val="8604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rgbClr val="8604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4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367" name="Google Shape;367;p34"/>
          <p:cNvCxnSpPr/>
          <p:nvPr/>
        </p:nvCxnSpPr>
        <p:spPr>
          <a:xfrm rot="10800000">
            <a:off x="623422" y="2915917"/>
            <a:ext cx="5895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8" name="Google Shape;368;p34"/>
          <p:cNvSpPr/>
          <p:nvPr/>
        </p:nvSpPr>
        <p:spPr>
          <a:xfrm>
            <a:off x="518944" y="2865547"/>
            <a:ext cx="105300" cy="105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4"/>
          <p:cNvSpPr/>
          <p:nvPr/>
        </p:nvSpPr>
        <p:spPr>
          <a:xfrm>
            <a:off x="8443744" y="2865547"/>
            <a:ext cx="105300" cy="105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0" name="Google Shape;370;p34"/>
          <p:cNvCxnSpPr/>
          <p:nvPr/>
        </p:nvCxnSpPr>
        <p:spPr>
          <a:xfrm rot="10800000">
            <a:off x="1741516" y="2915913"/>
            <a:ext cx="14367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1" name="Google Shape;371;p34"/>
          <p:cNvCxnSpPr/>
          <p:nvPr/>
        </p:nvCxnSpPr>
        <p:spPr>
          <a:xfrm rot="10800000">
            <a:off x="3791516" y="2915913"/>
            <a:ext cx="14367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2" name="Google Shape;372;p34"/>
          <p:cNvCxnSpPr/>
          <p:nvPr/>
        </p:nvCxnSpPr>
        <p:spPr>
          <a:xfrm rot="10800000">
            <a:off x="5848916" y="2915913"/>
            <a:ext cx="14367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34"/>
          <p:cNvCxnSpPr/>
          <p:nvPr/>
        </p:nvCxnSpPr>
        <p:spPr>
          <a:xfrm rot="10800000">
            <a:off x="7862422" y="2915917"/>
            <a:ext cx="5895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4" name="Google Shape;374;p34"/>
          <p:cNvSpPr/>
          <p:nvPr/>
        </p:nvSpPr>
        <p:spPr>
          <a:xfrm>
            <a:off x="1313922" y="2752574"/>
            <a:ext cx="326707" cy="326708"/>
          </a:xfrm>
          <a:custGeom>
            <a:rect b="b" l="l" r="r" t="t"/>
            <a:pathLst>
              <a:path extrusionOk="0" h="190500" w="190500">
                <a:moveTo>
                  <a:pt x="144145" y="59373"/>
                </a:moveTo>
                <a:cubicBezTo>
                  <a:pt x="145098" y="59373"/>
                  <a:pt x="146050" y="59690"/>
                  <a:pt x="146685" y="60325"/>
                </a:cubicBezTo>
                <a:lnTo>
                  <a:pt x="156845" y="70485"/>
                </a:lnTo>
                <a:cubicBezTo>
                  <a:pt x="158115" y="72390"/>
                  <a:pt x="158115" y="74295"/>
                  <a:pt x="156845" y="76200"/>
                </a:cubicBezTo>
                <a:lnTo>
                  <a:pt x="88265" y="144145"/>
                </a:lnTo>
                <a:cubicBezTo>
                  <a:pt x="87630" y="144780"/>
                  <a:pt x="86836" y="145098"/>
                  <a:pt x="85963" y="145098"/>
                </a:cubicBezTo>
                <a:cubicBezTo>
                  <a:pt x="85090" y="145098"/>
                  <a:pt x="84138" y="144780"/>
                  <a:pt x="83185" y="144145"/>
                </a:cubicBezTo>
                <a:lnTo>
                  <a:pt x="73025" y="133985"/>
                </a:lnTo>
                <a:cubicBezTo>
                  <a:pt x="71755" y="132715"/>
                  <a:pt x="69850" y="130175"/>
                  <a:pt x="68580" y="128905"/>
                </a:cubicBezTo>
                <a:lnTo>
                  <a:pt x="45085" y="104140"/>
                </a:lnTo>
                <a:cubicBezTo>
                  <a:pt x="43815" y="103505"/>
                  <a:pt x="43815" y="102235"/>
                  <a:pt x="43815" y="101600"/>
                </a:cubicBezTo>
                <a:cubicBezTo>
                  <a:pt x="43815" y="100965"/>
                  <a:pt x="43815" y="99695"/>
                  <a:pt x="45085" y="99060"/>
                </a:cubicBezTo>
                <a:lnTo>
                  <a:pt x="55245" y="89535"/>
                </a:lnTo>
                <a:cubicBezTo>
                  <a:pt x="55880" y="88900"/>
                  <a:pt x="56515" y="88900"/>
                  <a:pt x="57785" y="88900"/>
                </a:cubicBezTo>
                <a:cubicBezTo>
                  <a:pt x="58420" y="88900"/>
                  <a:pt x="59690" y="88900"/>
                  <a:pt x="60325" y="89535"/>
                </a:cubicBezTo>
                <a:lnTo>
                  <a:pt x="83185" y="113665"/>
                </a:lnTo>
                <a:cubicBezTo>
                  <a:pt x="84138" y="114300"/>
                  <a:pt x="85090" y="114618"/>
                  <a:pt x="85963" y="114618"/>
                </a:cubicBezTo>
                <a:cubicBezTo>
                  <a:pt x="86836" y="114618"/>
                  <a:pt x="87630" y="114300"/>
                  <a:pt x="88265" y="113665"/>
                </a:cubicBezTo>
                <a:lnTo>
                  <a:pt x="141605" y="60325"/>
                </a:lnTo>
                <a:cubicBezTo>
                  <a:pt x="142240" y="59690"/>
                  <a:pt x="143193" y="59373"/>
                  <a:pt x="144145" y="59373"/>
                </a:cubicBezTo>
                <a:close/>
                <a:moveTo>
                  <a:pt x="95250" y="0"/>
                </a:moveTo>
                <a:cubicBezTo>
                  <a:pt x="42545" y="0"/>
                  <a:pt x="0" y="42545"/>
                  <a:pt x="0" y="95250"/>
                </a:cubicBezTo>
                <a:cubicBezTo>
                  <a:pt x="0" y="147955"/>
                  <a:pt x="42545" y="190500"/>
                  <a:pt x="95250" y="190500"/>
                </a:cubicBezTo>
                <a:cubicBezTo>
                  <a:pt x="147955" y="190500"/>
                  <a:pt x="190500" y="147955"/>
                  <a:pt x="190500" y="95250"/>
                </a:cubicBezTo>
                <a:cubicBezTo>
                  <a:pt x="190500" y="42545"/>
                  <a:pt x="147955" y="0"/>
                  <a:pt x="95250" y="0"/>
                </a:cubicBezTo>
                <a:close/>
              </a:path>
            </a:pathLst>
          </a:cu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4"/>
          <p:cNvSpPr/>
          <p:nvPr/>
        </p:nvSpPr>
        <p:spPr>
          <a:xfrm>
            <a:off x="3321559" y="2752574"/>
            <a:ext cx="326707" cy="326708"/>
          </a:xfrm>
          <a:custGeom>
            <a:rect b="b" l="l" r="r" t="t"/>
            <a:pathLst>
              <a:path extrusionOk="0" h="190500" w="190500">
                <a:moveTo>
                  <a:pt x="144145" y="59373"/>
                </a:moveTo>
                <a:cubicBezTo>
                  <a:pt x="145098" y="59373"/>
                  <a:pt x="146050" y="59690"/>
                  <a:pt x="146685" y="60325"/>
                </a:cubicBezTo>
                <a:lnTo>
                  <a:pt x="156845" y="70485"/>
                </a:lnTo>
                <a:cubicBezTo>
                  <a:pt x="158115" y="72390"/>
                  <a:pt x="158115" y="74295"/>
                  <a:pt x="156845" y="76200"/>
                </a:cubicBezTo>
                <a:lnTo>
                  <a:pt x="88265" y="144145"/>
                </a:lnTo>
                <a:cubicBezTo>
                  <a:pt x="87630" y="144780"/>
                  <a:pt x="86836" y="145098"/>
                  <a:pt x="85963" y="145098"/>
                </a:cubicBezTo>
                <a:cubicBezTo>
                  <a:pt x="85090" y="145098"/>
                  <a:pt x="84138" y="144780"/>
                  <a:pt x="83185" y="144145"/>
                </a:cubicBezTo>
                <a:lnTo>
                  <a:pt x="73025" y="133985"/>
                </a:lnTo>
                <a:cubicBezTo>
                  <a:pt x="71755" y="132715"/>
                  <a:pt x="69850" y="130175"/>
                  <a:pt x="68580" y="128905"/>
                </a:cubicBezTo>
                <a:lnTo>
                  <a:pt x="45085" y="104140"/>
                </a:lnTo>
                <a:cubicBezTo>
                  <a:pt x="43815" y="103505"/>
                  <a:pt x="43815" y="102235"/>
                  <a:pt x="43815" y="101600"/>
                </a:cubicBezTo>
                <a:cubicBezTo>
                  <a:pt x="43815" y="100965"/>
                  <a:pt x="43815" y="99695"/>
                  <a:pt x="45085" y="99060"/>
                </a:cubicBezTo>
                <a:lnTo>
                  <a:pt x="55245" y="89535"/>
                </a:lnTo>
                <a:cubicBezTo>
                  <a:pt x="55880" y="88900"/>
                  <a:pt x="56515" y="88900"/>
                  <a:pt x="57785" y="88900"/>
                </a:cubicBezTo>
                <a:cubicBezTo>
                  <a:pt x="58420" y="88900"/>
                  <a:pt x="59690" y="88900"/>
                  <a:pt x="60325" y="89535"/>
                </a:cubicBezTo>
                <a:lnTo>
                  <a:pt x="83185" y="113665"/>
                </a:lnTo>
                <a:cubicBezTo>
                  <a:pt x="84138" y="114300"/>
                  <a:pt x="85090" y="114618"/>
                  <a:pt x="85963" y="114618"/>
                </a:cubicBezTo>
                <a:cubicBezTo>
                  <a:pt x="86836" y="114618"/>
                  <a:pt x="87630" y="114300"/>
                  <a:pt x="88265" y="113665"/>
                </a:cubicBezTo>
                <a:lnTo>
                  <a:pt x="141605" y="60325"/>
                </a:lnTo>
                <a:cubicBezTo>
                  <a:pt x="142240" y="59690"/>
                  <a:pt x="143193" y="59373"/>
                  <a:pt x="144145" y="59373"/>
                </a:cubicBezTo>
                <a:close/>
                <a:moveTo>
                  <a:pt x="95250" y="0"/>
                </a:moveTo>
                <a:cubicBezTo>
                  <a:pt x="42545" y="0"/>
                  <a:pt x="0" y="42545"/>
                  <a:pt x="0" y="95250"/>
                </a:cubicBezTo>
                <a:cubicBezTo>
                  <a:pt x="0" y="147955"/>
                  <a:pt x="42545" y="190500"/>
                  <a:pt x="95250" y="190500"/>
                </a:cubicBezTo>
                <a:cubicBezTo>
                  <a:pt x="147955" y="190500"/>
                  <a:pt x="190500" y="147955"/>
                  <a:pt x="190500" y="95250"/>
                </a:cubicBezTo>
                <a:cubicBezTo>
                  <a:pt x="190500" y="42545"/>
                  <a:pt x="147955" y="0"/>
                  <a:pt x="95250" y="0"/>
                </a:cubicBezTo>
                <a:close/>
              </a:path>
            </a:pathLst>
          </a:cu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4"/>
          <p:cNvSpPr/>
          <p:nvPr/>
        </p:nvSpPr>
        <p:spPr>
          <a:xfrm>
            <a:off x="5375259" y="2752574"/>
            <a:ext cx="326707" cy="326708"/>
          </a:xfrm>
          <a:custGeom>
            <a:rect b="b" l="l" r="r" t="t"/>
            <a:pathLst>
              <a:path extrusionOk="0" h="190500" w="190500">
                <a:moveTo>
                  <a:pt x="144145" y="59373"/>
                </a:moveTo>
                <a:cubicBezTo>
                  <a:pt x="145098" y="59373"/>
                  <a:pt x="146050" y="59690"/>
                  <a:pt x="146685" y="60325"/>
                </a:cubicBezTo>
                <a:lnTo>
                  <a:pt x="156845" y="70485"/>
                </a:lnTo>
                <a:cubicBezTo>
                  <a:pt x="158115" y="72390"/>
                  <a:pt x="158115" y="74295"/>
                  <a:pt x="156845" y="76200"/>
                </a:cubicBezTo>
                <a:lnTo>
                  <a:pt x="88265" y="144145"/>
                </a:lnTo>
                <a:cubicBezTo>
                  <a:pt x="87630" y="144780"/>
                  <a:pt x="86836" y="145098"/>
                  <a:pt x="85963" y="145098"/>
                </a:cubicBezTo>
                <a:cubicBezTo>
                  <a:pt x="85090" y="145098"/>
                  <a:pt x="84138" y="144780"/>
                  <a:pt x="83185" y="144145"/>
                </a:cubicBezTo>
                <a:lnTo>
                  <a:pt x="73025" y="133985"/>
                </a:lnTo>
                <a:cubicBezTo>
                  <a:pt x="71755" y="132715"/>
                  <a:pt x="69850" y="130175"/>
                  <a:pt x="68580" y="128905"/>
                </a:cubicBezTo>
                <a:lnTo>
                  <a:pt x="45085" y="104140"/>
                </a:lnTo>
                <a:cubicBezTo>
                  <a:pt x="43815" y="103505"/>
                  <a:pt x="43815" y="102235"/>
                  <a:pt x="43815" y="101600"/>
                </a:cubicBezTo>
                <a:cubicBezTo>
                  <a:pt x="43815" y="100965"/>
                  <a:pt x="43815" y="99695"/>
                  <a:pt x="45085" y="99060"/>
                </a:cubicBezTo>
                <a:lnTo>
                  <a:pt x="55245" y="89535"/>
                </a:lnTo>
                <a:cubicBezTo>
                  <a:pt x="55880" y="88900"/>
                  <a:pt x="56515" y="88900"/>
                  <a:pt x="57785" y="88900"/>
                </a:cubicBezTo>
                <a:cubicBezTo>
                  <a:pt x="58420" y="88900"/>
                  <a:pt x="59690" y="88900"/>
                  <a:pt x="60325" y="89535"/>
                </a:cubicBezTo>
                <a:lnTo>
                  <a:pt x="83185" y="113665"/>
                </a:lnTo>
                <a:cubicBezTo>
                  <a:pt x="84138" y="114300"/>
                  <a:pt x="85090" y="114618"/>
                  <a:pt x="85963" y="114618"/>
                </a:cubicBezTo>
                <a:cubicBezTo>
                  <a:pt x="86836" y="114618"/>
                  <a:pt x="87630" y="114300"/>
                  <a:pt x="88265" y="113665"/>
                </a:cubicBezTo>
                <a:lnTo>
                  <a:pt x="141605" y="60325"/>
                </a:lnTo>
                <a:cubicBezTo>
                  <a:pt x="142240" y="59690"/>
                  <a:pt x="143193" y="59373"/>
                  <a:pt x="144145" y="59373"/>
                </a:cubicBezTo>
                <a:close/>
                <a:moveTo>
                  <a:pt x="95250" y="0"/>
                </a:moveTo>
                <a:cubicBezTo>
                  <a:pt x="42545" y="0"/>
                  <a:pt x="0" y="42545"/>
                  <a:pt x="0" y="95250"/>
                </a:cubicBezTo>
                <a:cubicBezTo>
                  <a:pt x="0" y="147955"/>
                  <a:pt x="42545" y="190500"/>
                  <a:pt x="95250" y="190500"/>
                </a:cubicBezTo>
                <a:cubicBezTo>
                  <a:pt x="147955" y="190500"/>
                  <a:pt x="190500" y="147955"/>
                  <a:pt x="190500" y="95250"/>
                </a:cubicBezTo>
                <a:cubicBezTo>
                  <a:pt x="190500" y="42545"/>
                  <a:pt x="147955" y="0"/>
                  <a:pt x="95250" y="0"/>
                </a:cubicBezTo>
                <a:close/>
              </a:path>
            </a:pathLst>
          </a:cu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4"/>
          <p:cNvSpPr/>
          <p:nvPr/>
        </p:nvSpPr>
        <p:spPr>
          <a:xfrm>
            <a:off x="7410709" y="2752574"/>
            <a:ext cx="326707" cy="326708"/>
          </a:xfrm>
          <a:custGeom>
            <a:rect b="b" l="l" r="r" t="t"/>
            <a:pathLst>
              <a:path extrusionOk="0" h="190500" w="190500">
                <a:moveTo>
                  <a:pt x="144145" y="59373"/>
                </a:moveTo>
                <a:cubicBezTo>
                  <a:pt x="145098" y="59373"/>
                  <a:pt x="146050" y="59690"/>
                  <a:pt x="146685" y="60325"/>
                </a:cubicBezTo>
                <a:lnTo>
                  <a:pt x="156845" y="70485"/>
                </a:lnTo>
                <a:cubicBezTo>
                  <a:pt x="158115" y="72390"/>
                  <a:pt x="158115" y="74295"/>
                  <a:pt x="156845" y="76200"/>
                </a:cubicBezTo>
                <a:lnTo>
                  <a:pt x="88265" y="144145"/>
                </a:lnTo>
                <a:cubicBezTo>
                  <a:pt x="87630" y="144780"/>
                  <a:pt x="86836" y="145098"/>
                  <a:pt x="85963" y="145098"/>
                </a:cubicBezTo>
                <a:cubicBezTo>
                  <a:pt x="85090" y="145098"/>
                  <a:pt x="84138" y="144780"/>
                  <a:pt x="83185" y="144145"/>
                </a:cubicBezTo>
                <a:lnTo>
                  <a:pt x="73025" y="133985"/>
                </a:lnTo>
                <a:cubicBezTo>
                  <a:pt x="71755" y="132715"/>
                  <a:pt x="69850" y="130175"/>
                  <a:pt x="68580" y="128905"/>
                </a:cubicBezTo>
                <a:lnTo>
                  <a:pt x="45085" y="104140"/>
                </a:lnTo>
                <a:cubicBezTo>
                  <a:pt x="43815" y="103505"/>
                  <a:pt x="43815" y="102235"/>
                  <a:pt x="43815" y="101600"/>
                </a:cubicBezTo>
                <a:cubicBezTo>
                  <a:pt x="43815" y="100965"/>
                  <a:pt x="43815" y="99695"/>
                  <a:pt x="45085" y="99060"/>
                </a:cubicBezTo>
                <a:lnTo>
                  <a:pt x="55245" y="89535"/>
                </a:lnTo>
                <a:cubicBezTo>
                  <a:pt x="55880" y="88900"/>
                  <a:pt x="56515" y="88900"/>
                  <a:pt x="57785" y="88900"/>
                </a:cubicBezTo>
                <a:cubicBezTo>
                  <a:pt x="58420" y="88900"/>
                  <a:pt x="59690" y="88900"/>
                  <a:pt x="60325" y="89535"/>
                </a:cubicBezTo>
                <a:lnTo>
                  <a:pt x="83185" y="113665"/>
                </a:lnTo>
                <a:cubicBezTo>
                  <a:pt x="84138" y="114300"/>
                  <a:pt x="85090" y="114618"/>
                  <a:pt x="85963" y="114618"/>
                </a:cubicBezTo>
                <a:cubicBezTo>
                  <a:pt x="86836" y="114618"/>
                  <a:pt x="87630" y="114300"/>
                  <a:pt x="88265" y="113665"/>
                </a:cubicBezTo>
                <a:lnTo>
                  <a:pt x="141605" y="60325"/>
                </a:lnTo>
                <a:cubicBezTo>
                  <a:pt x="142240" y="59690"/>
                  <a:pt x="143193" y="59373"/>
                  <a:pt x="144145" y="59373"/>
                </a:cubicBezTo>
                <a:close/>
                <a:moveTo>
                  <a:pt x="95250" y="0"/>
                </a:moveTo>
                <a:cubicBezTo>
                  <a:pt x="42545" y="0"/>
                  <a:pt x="0" y="42545"/>
                  <a:pt x="0" y="95250"/>
                </a:cubicBezTo>
                <a:cubicBezTo>
                  <a:pt x="0" y="147955"/>
                  <a:pt x="42545" y="190500"/>
                  <a:pt x="95250" y="190500"/>
                </a:cubicBezTo>
                <a:cubicBezTo>
                  <a:pt x="147955" y="190500"/>
                  <a:pt x="190500" y="147955"/>
                  <a:pt x="190500" y="95250"/>
                </a:cubicBezTo>
                <a:cubicBezTo>
                  <a:pt x="190500" y="42545"/>
                  <a:pt x="147955" y="0"/>
                  <a:pt x="95250" y="0"/>
                </a:cubicBezTo>
                <a:close/>
              </a:path>
            </a:pathLst>
          </a:cu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4"/>
          <p:cNvSpPr txBox="1"/>
          <p:nvPr/>
        </p:nvSpPr>
        <p:spPr>
          <a:xfrm>
            <a:off x="217470" y="233220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79" name="Google Shape;379;p34"/>
          <p:cNvSpPr txBox="1"/>
          <p:nvPr/>
        </p:nvSpPr>
        <p:spPr>
          <a:xfrm>
            <a:off x="217325" y="1071100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86040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" name="Google Shape;380;p34"/>
          <p:cNvSpPr txBox="1"/>
          <p:nvPr/>
        </p:nvSpPr>
        <p:spPr>
          <a:xfrm>
            <a:off x="4292068" y="233220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81" name="Google Shape;381;p34"/>
          <p:cNvSpPr txBox="1"/>
          <p:nvPr/>
        </p:nvSpPr>
        <p:spPr>
          <a:xfrm>
            <a:off x="4291923" y="1071100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86040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2" name="Google Shape;382;p34"/>
          <p:cNvSpPr txBox="1"/>
          <p:nvPr/>
        </p:nvSpPr>
        <p:spPr>
          <a:xfrm>
            <a:off x="2256013" y="319495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83" name="Google Shape;383;p34"/>
          <p:cNvSpPr txBox="1"/>
          <p:nvPr/>
        </p:nvSpPr>
        <p:spPr>
          <a:xfrm>
            <a:off x="2256013" y="3534175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86040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p34"/>
          <p:cNvSpPr txBox="1"/>
          <p:nvPr/>
        </p:nvSpPr>
        <p:spPr>
          <a:xfrm>
            <a:off x="6330566" y="3194950"/>
            <a:ext cx="25239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85" name="Google Shape;385;p34"/>
          <p:cNvSpPr txBox="1"/>
          <p:nvPr/>
        </p:nvSpPr>
        <p:spPr>
          <a:xfrm>
            <a:off x="6330566" y="3534175"/>
            <a:ext cx="2523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200"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elit, sed do eiusmod tempor.</a:t>
            </a:r>
            <a:endParaRPr sz="1200">
              <a:solidFill>
                <a:srgbClr val="86040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5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391" name="Google Shape;391;p35"/>
          <p:cNvSpPr/>
          <p:nvPr/>
        </p:nvSpPr>
        <p:spPr>
          <a:xfrm>
            <a:off x="1119800" y="26077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rPr>
              <a:t>Activity 1</a:t>
            </a:r>
            <a:endParaRPr b="1" sz="1500">
              <a:solidFill>
                <a:srgbClr val="86040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92" name="Google Shape;392;p35"/>
          <p:cNvGraphicFramePr/>
          <p:nvPr/>
        </p:nvGraphicFramePr>
        <p:xfrm>
          <a:off x="2710899" y="23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{42D331F0-A029-404A-B34F-58CF4A5EA8D7}</a:tableStyleId>
              </a:tblPr>
              <a:tblGrid>
                <a:gridCol w="1432475"/>
                <a:gridCol w="1338775"/>
                <a:gridCol w="1351825"/>
                <a:gridCol w="1354700"/>
              </a:tblGrid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93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here!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93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93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9300"/>
                      </a:srgbClr>
                    </a:solidFill>
                  </a:tcPr>
                </a:tc>
              </a:tr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93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93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93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Insert your text here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76182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93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93" name="Google Shape;393;p35"/>
          <p:cNvSpPr txBox="1"/>
          <p:nvPr>
            <p:ph idx="1" type="body"/>
          </p:nvPr>
        </p:nvSpPr>
        <p:spPr>
          <a:xfrm>
            <a:off x="311700" y="1466400"/>
            <a:ext cx="3999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elit, sed do eiusmod tempor incididunt.</a:t>
            </a:r>
            <a:endParaRPr/>
          </a:p>
        </p:txBody>
      </p:sp>
      <p:grpSp>
        <p:nvGrpSpPr>
          <p:cNvPr id="394" name="Google Shape;394;p35"/>
          <p:cNvGrpSpPr/>
          <p:nvPr/>
        </p:nvGrpSpPr>
        <p:grpSpPr>
          <a:xfrm rot="7463889">
            <a:off x="4770458" y="1298073"/>
            <a:ext cx="515386" cy="932183"/>
            <a:chOff x="2355475" y="238125"/>
            <a:chExt cx="2835075" cy="5127825"/>
          </a:xfrm>
        </p:grpSpPr>
        <p:sp>
          <p:nvSpPr>
            <p:cNvPr id="395" name="Google Shape;395;p35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E761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5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E761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7" name="Google Shape;397;p35"/>
          <p:cNvSpPr/>
          <p:nvPr/>
        </p:nvSpPr>
        <p:spPr>
          <a:xfrm>
            <a:off x="1119800" y="35983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s" sz="1500">
                <a:solidFill>
                  <a:srgbClr val="860406"/>
                </a:solidFill>
                <a:latin typeface="Roboto"/>
                <a:ea typeface="Roboto"/>
                <a:cs typeface="Roboto"/>
                <a:sym typeface="Roboto"/>
              </a:rPr>
              <a:t>Activity 2</a:t>
            </a:r>
            <a:endParaRPr b="1" sz="1500">
              <a:solidFill>
                <a:srgbClr val="86040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6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403" name="Google Shape;403;p36"/>
          <p:cNvCxnSpPr/>
          <p:nvPr/>
        </p:nvCxnSpPr>
        <p:spPr>
          <a:xfrm>
            <a:off x="4699998" y="2204943"/>
            <a:ext cx="37986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36"/>
          <p:cNvCxnSpPr/>
          <p:nvPr/>
        </p:nvCxnSpPr>
        <p:spPr>
          <a:xfrm>
            <a:off x="4699998" y="2738924"/>
            <a:ext cx="37986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36"/>
          <p:cNvCxnSpPr/>
          <p:nvPr/>
        </p:nvCxnSpPr>
        <p:spPr>
          <a:xfrm>
            <a:off x="4699998" y="3272906"/>
            <a:ext cx="37986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06" name="Google Shape;406;p36"/>
          <p:cNvCxnSpPr/>
          <p:nvPr/>
        </p:nvCxnSpPr>
        <p:spPr>
          <a:xfrm>
            <a:off x="4699998" y="3806887"/>
            <a:ext cx="37986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36"/>
          <p:cNvCxnSpPr/>
          <p:nvPr/>
        </p:nvCxnSpPr>
        <p:spPr>
          <a:xfrm>
            <a:off x="4699998" y="4340868"/>
            <a:ext cx="3798600" cy="0"/>
          </a:xfrm>
          <a:prstGeom prst="straightConnector1">
            <a:avLst/>
          </a:prstGeom>
          <a:noFill/>
          <a:ln cap="flat" cmpd="sng" w="9525">
            <a:solidFill>
              <a:srgbClr val="E7618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08" name="Google Shape;408;p36"/>
          <p:cNvSpPr txBox="1"/>
          <p:nvPr/>
        </p:nvSpPr>
        <p:spPr>
          <a:xfrm>
            <a:off x="4278625" y="2103343"/>
            <a:ext cx="3093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100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75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50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25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0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9" name="Google Shape;409;p36"/>
          <p:cNvSpPr/>
          <p:nvPr/>
        </p:nvSpPr>
        <p:spPr>
          <a:xfrm>
            <a:off x="4975100" y="2982470"/>
            <a:ext cx="497100" cy="1358400"/>
          </a:xfrm>
          <a:prstGeom prst="rect">
            <a:avLst/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6"/>
          <p:cNvSpPr/>
          <p:nvPr/>
        </p:nvSpPr>
        <p:spPr>
          <a:xfrm>
            <a:off x="5643406" y="2523783"/>
            <a:ext cx="497100" cy="181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6"/>
          <p:cNvSpPr/>
          <p:nvPr/>
        </p:nvSpPr>
        <p:spPr>
          <a:xfrm>
            <a:off x="6791831" y="3524097"/>
            <a:ext cx="497100" cy="816900"/>
          </a:xfrm>
          <a:prstGeom prst="rect">
            <a:avLst/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6"/>
          <p:cNvSpPr/>
          <p:nvPr/>
        </p:nvSpPr>
        <p:spPr>
          <a:xfrm>
            <a:off x="7460137" y="2349643"/>
            <a:ext cx="497100" cy="1991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6"/>
          <p:cNvSpPr txBox="1"/>
          <p:nvPr/>
        </p:nvSpPr>
        <p:spPr>
          <a:xfrm>
            <a:off x="5012050" y="4360068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Team 1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4" name="Google Shape;414;p36"/>
          <p:cNvSpPr txBox="1"/>
          <p:nvPr/>
        </p:nvSpPr>
        <p:spPr>
          <a:xfrm>
            <a:off x="6802750" y="4360068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Team 2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5" name="Google Shape;415;p36"/>
          <p:cNvSpPr txBox="1"/>
          <p:nvPr/>
        </p:nvSpPr>
        <p:spPr>
          <a:xfrm>
            <a:off x="5297800" y="1737993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latin typeface="Roboto"/>
                <a:ea typeface="Roboto"/>
                <a:cs typeface="Roboto"/>
                <a:sym typeface="Roboto"/>
              </a:rPr>
              <a:t>Period 1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6" name="Google Shape;416;p36"/>
          <p:cNvSpPr txBox="1"/>
          <p:nvPr/>
        </p:nvSpPr>
        <p:spPr>
          <a:xfrm>
            <a:off x="6612250" y="1737993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latin typeface="Roboto"/>
                <a:ea typeface="Roboto"/>
                <a:cs typeface="Roboto"/>
                <a:sym typeface="Roboto"/>
              </a:rPr>
              <a:t>Period 2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7" name="Google Shape;417;p36"/>
          <p:cNvSpPr/>
          <p:nvPr/>
        </p:nvSpPr>
        <p:spPr>
          <a:xfrm>
            <a:off x="5479925" y="1819816"/>
            <a:ext cx="141000" cy="148500"/>
          </a:xfrm>
          <a:prstGeom prst="rect">
            <a:avLst/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6"/>
          <p:cNvSpPr/>
          <p:nvPr/>
        </p:nvSpPr>
        <p:spPr>
          <a:xfrm>
            <a:off x="6699125" y="1819816"/>
            <a:ext cx="141000" cy="14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6"/>
          <p:cNvSpPr txBox="1"/>
          <p:nvPr>
            <p:ph idx="4294967295" type="body"/>
          </p:nvPr>
        </p:nvSpPr>
        <p:spPr>
          <a:xfrm>
            <a:off x="311700" y="1693325"/>
            <a:ext cx="3223200" cy="30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7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Credits</a:t>
            </a:r>
            <a:endParaRPr/>
          </a:p>
        </p:txBody>
      </p:sp>
      <p:sp>
        <p:nvSpPr>
          <p:cNvPr id="425" name="Google Shape;425;p37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Special Mentions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This presentation was made thanks to the efforts of design and communication professionals.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Special thanks to Pexels for providing the images and Freepik for resources.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500"/>
              <a:t>This presentation was made by </a:t>
            </a:r>
            <a:r>
              <a:rPr b="1" lang="es" sz="1500"/>
              <a:t>Slides Corner</a:t>
            </a:r>
            <a:r>
              <a:rPr lang="es" sz="1500"/>
              <a:t> for free distribution only on its official website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https://slidescorner.com</a:t>
            </a:r>
            <a:r>
              <a:rPr lang="es" sz="1500"/>
              <a:t> </a:t>
            </a:r>
            <a:endParaRPr sz="15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8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Instructions for use</a:t>
            </a:r>
            <a:endParaRPr/>
          </a:p>
        </p:txBody>
      </p:sp>
      <p:sp>
        <p:nvSpPr>
          <p:cNvPr id="431" name="Google Shape;431;p38"/>
          <p:cNvSpPr txBox="1"/>
          <p:nvPr>
            <p:ph idx="1" type="body"/>
          </p:nvPr>
        </p:nvSpPr>
        <p:spPr>
          <a:xfrm>
            <a:off x="311700" y="138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You must not register this slides template as a work in an intellectual property registry or similar or register any of the elements that are part of this template as a logo or trademark.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are not allowed to distribute this slides template (or a modified version) or include it in a database or in any other product or service that offers downloadable images, icons or presentations that may be subject to distribution or resale.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also are not allowed to sublicense, sell or rent any of </a:t>
            </a:r>
            <a:r>
              <a:rPr b="1" lang="es" sz="1500"/>
              <a:t>Slides Corner</a:t>
            </a:r>
            <a:r>
              <a:rPr lang="es" sz="1500"/>
              <a:t> content (or a modified version).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You must keep the Credits slide in this presentation.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9"/>
          <p:cNvSpPr txBox="1"/>
          <p:nvPr>
            <p:ph type="title"/>
          </p:nvPr>
        </p:nvSpPr>
        <p:spPr>
          <a:xfrm>
            <a:off x="311700" y="6328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Fonts &amp; colors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9"/>
          <p:cNvSpPr txBox="1"/>
          <p:nvPr>
            <p:ph idx="1" type="body"/>
          </p:nvPr>
        </p:nvSpPr>
        <p:spPr>
          <a:xfrm>
            <a:off x="360000" y="1381075"/>
            <a:ext cx="8386800" cy="19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This presentation has been made using the following fonts: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Rochester: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https://fonts.google.com/specimen/</a:t>
            </a:r>
            <a:r>
              <a:rPr lang="es" sz="1500" u="sng">
                <a:solidFill>
                  <a:schemeClr val="hlink"/>
                </a:solidFill>
                <a:hlinkClick r:id="rId4"/>
              </a:rPr>
              <a:t>Rochester</a:t>
            </a:r>
            <a:r>
              <a:rPr lang="es" sz="1500"/>
              <a:t>  </a:t>
            </a:r>
            <a:r>
              <a:rPr lang="es" sz="1500"/>
              <a:t>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Roboto: </a:t>
            </a:r>
            <a:r>
              <a:rPr lang="es" sz="1500" u="sng">
                <a:solidFill>
                  <a:schemeClr val="hlink"/>
                </a:solidFill>
                <a:hlinkClick r:id="rId5"/>
              </a:rPr>
              <a:t>https://fonts.google.com/specimen/</a:t>
            </a:r>
            <a:r>
              <a:rPr lang="es" sz="1500" u="sng">
                <a:solidFill>
                  <a:schemeClr val="hlink"/>
                </a:solidFill>
                <a:hlinkClick r:id="rId6"/>
              </a:rPr>
              <a:t>Roboto</a:t>
            </a:r>
            <a:r>
              <a:rPr lang="es" sz="1500"/>
              <a:t>  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500"/>
              <a:t>Colors: 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38" name="Google Shape;438;p39"/>
          <p:cNvSpPr/>
          <p:nvPr/>
        </p:nvSpPr>
        <p:spPr>
          <a:xfrm>
            <a:off x="482245" y="3113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86040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9" name="Google Shape;439;p39"/>
          <p:cNvSpPr txBox="1"/>
          <p:nvPr/>
        </p:nvSpPr>
        <p:spPr>
          <a:xfrm>
            <a:off x="528080" y="3329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#860406</a:t>
            </a:r>
            <a:endParaRPr b="1"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0" name="Google Shape;440;p39"/>
          <p:cNvSpPr/>
          <p:nvPr/>
        </p:nvSpPr>
        <p:spPr>
          <a:xfrm>
            <a:off x="1549045" y="3113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E761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1" name="Google Shape;441;p39"/>
          <p:cNvSpPr txBox="1"/>
          <p:nvPr/>
        </p:nvSpPr>
        <p:spPr>
          <a:xfrm>
            <a:off x="1594880" y="3329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#e76182</a:t>
            </a:r>
            <a:endParaRPr b="1"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2" name="Google Shape;442;p39"/>
          <p:cNvSpPr/>
          <p:nvPr/>
        </p:nvSpPr>
        <p:spPr>
          <a:xfrm>
            <a:off x="2615845" y="3113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3" name="Google Shape;443;p39"/>
          <p:cNvSpPr txBox="1"/>
          <p:nvPr/>
        </p:nvSpPr>
        <p:spPr>
          <a:xfrm>
            <a:off x="2661680" y="3329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#000000</a:t>
            </a:r>
            <a:endParaRPr b="1"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4" name="Google Shape;444;p39"/>
          <p:cNvSpPr/>
          <p:nvPr/>
        </p:nvSpPr>
        <p:spPr>
          <a:xfrm>
            <a:off x="3682645" y="3113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5" name="Google Shape;445;p39"/>
          <p:cNvSpPr txBox="1"/>
          <p:nvPr/>
        </p:nvSpPr>
        <p:spPr>
          <a:xfrm>
            <a:off x="3728480" y="3329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Roboto"/>
                <a:ea typeface="Roboto"/>
                <a:cs typeface="Roboto"/>
                <a:sym typeface="Roboto"/>
              </a:rPr>
              <a:t>#FFFFFF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0"/>
          <p:cNvSpPr txBox="1"/>
          <p:nvPr>
            <p:ph type="ctrTitle"/>
          </p:nvPr>
        </p:nvSpPr>
        <p:spPr>
          <a:xfrm>
            <a:off x="360000" y="2115600"/>
            <a:ext cx="8386800" cy="91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Thanks!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lie Happy Valentine’s Da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