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Cookie"/>
      <p:regular r:id="rId34"/>
    </p:embeddedFont>
    <p:embeddedFont>
      <p:font typeface="Dawning of a New Day"/>
      <p:regular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PT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75E04B-39CB-46C7-A69A-EA3838E638F9}">
  <a:tblStyle styleId="{1075E04B-39CB-46C7-A69A-EA3838E638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TSans-regular.fntdata"/><Relationship Id="rId20" Type="http://schemas.openxmlformats.org/officeDocument/2006/relationships/slide" Target="slides/slide14.xml"/><Relationship Id="rId42" Type="http://schemas.openxmlformats.org/officeDocument/2006/relationships/font" Target="fonts/PTSans-italic.fntdata"/><Relationship Id="rId41" Type="http://schemas.openxmlformats.org/officeDocument/2006/relationships/font" Target="fonts/PTSans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schemas.openxmlformats.org/officeDocument/2006/relationships/font" Target="fonts/PT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DawningofaNewDay-regular.fntdata"/><Relationship Id="rId12" Type="http://schemas.openxmlformats.org/officeDocument/2006/relationships/slide" Target="slides/slide6.xml"/><Relationship Id="rId34" Type="http://schemas.openxmlformats.org/officeDocument/2006/relationships/font" Target="fonts/Cookie-regular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dd074011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dd074011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3dd074011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3dd074011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3dd074011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3dd074011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3dd0740110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3dd0740110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dd074011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dd074011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3e965692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3e965692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dd0740110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dd0740110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3dd07401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3dd07401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3dd074011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3dd074011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3dd0740110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3dd0740110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3dd0740110_4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3dd0740110_4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3dd0740110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3dd0740110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3dd0740110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3dd0740110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3dd0740110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3dd074011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3dd074011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3dd074011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3dd0740110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13dd0740110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3dd0740110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13dd0740110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dd074011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3dd074011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3dd0740110_4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3dd0740110_4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13dd0740110_4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13dd0740110_4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3dd0740110_4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13dd0740110_4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3dd0740110_4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13dd0740110_4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136c5a3dd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136c5a3dd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36c5a3dd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136c5a3dd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136c5a3dd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136c5a3dd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136c5a3dd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136c5a3dd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816950" y="2834125"/>
            <a:ext cx="5510100" cy="65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1051"/>
              </a:buClr>
              <a:buSzPts val="2600"/>
              <a:buFont typeface="Lato"/>
              <a:buNone/>
              <a:defRPr sz="2600">
                <a:solidFill>
                  <a:srgbClr val="94105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1300650" y="781525"/>
            <a:ext cx="6542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77991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523350" y="2857600"/>
            <a:ext cx="6097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3794870" y="845364"/>
            <a:ext cx="1498800" cy="14988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3821882" y="817375"/>
            <a:ext cx="1527153" cy="1554756"/>
          </a:xfrm>
          <a:custGeom>
            <a:rect b="b" l="l" r="r" t="t"/>
            <a:pathLst>
              <a:path extrusionOk="0" h="56552" w="55548">
                <a:moveTo>
                  <a:pt x="17482" y="0"/>
                </a:moveTo>
                <a:cubicBezTo>
                  <a:pt x="26402" y="2232"/>
                  <a:pt x="35660" y="5307"/>
                  <a:pt x="42660" y="11270"/>
                </a:cubicBezTo>
                <a:cubicBezTo>
                  <a:pt x="52566" y="19709"/>
                  <a:pt x="60968" y="40968"/>
                  <a:pt x="51053" y="49397"/>
                </a:cubicBezTo>
                <a:cubicBezTo>
                  <a:pt x="40639" y="58250"/>
                  <a:pt x="18853" y="59612"/>
                  <a:pt x="10048" y="49157"/>
                </a:cubicBezTo>
                <a:cubicBezTo>
                  <a:pt x="829" y="38211"/>
                  <a:pt x="-3527" y="19139"/>
                  <a:pt x="3574" y="6714"/>
                </a:cubicBezTo>
                <a:cubicBezTo>
                  <a:pt x="5682" y="3026"/>
                  <a:pt x="11316" y="2398"/>
                  <a:pt x="15564" y="2398"/>
                </a:cubicBezTo>
              </a:path>
            </a:pathLst>
          </a:custGeom>
          <a:noFill/>
          <a:ln cap="flat" cmpd="sng" w="9525">
            <a:solidFill>
              <a:srgbClr val="023B1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" name="Google Shape;22;p4"/>
          <p:cNvSpPr txBox="1"/>
          <p:nvPr>
            <p:ph hasCustomPrompt="1"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71574">
            <a:off x="3472618" y="1497616"/>
            <a:ext cx="429590" cy="66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101986">
            <a:off x="3389875" y="985614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741449">
            <a:off x="3626558" y="439854"/>
            <a:ext cx="429589" cy="666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319076">
            <a:off x="3737576" y="1974662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130823">
            <a:off x="4165251" y="2226725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94709">
            <a:off x="4713751" y="2220813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700056">
            <a:off x="5167009" y="2001402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56">
            <a:off x="5343045" y="1510704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191280">
            <a:off x="5216066" y="1036430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191280">
            <a:off x="4978266" y="686955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532582">
            <a:off x="4673465" y="458355"/>
            <a:ext cx="429592" cy="66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463350">
            <a:off x="4192617" y="294131"/>
            <a:ext cx="429592" cy="666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YC Christmas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6" name="Google Shape;46;p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" name="Google Shape;49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1" name="Google Shape;51;p8"/>
          <p:cNvSpPr/>
          <p:nvPr>
            <p:ph idx="2" type="pic"/>
          </p:nvPr>
        </p:nvSpPr>
        <p:spPr>
          <a:xfrm>
            <a:off x="3668200" y="182525"/>
            <a:ext cx="5281500" cy="439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2" name="Google Shape;52;p8"/>
          <p:cNvGrpSpPr/>
          <p:nvPr/>
        </p:nvGrpSpPr>
        <p:grpSpPr>
          <a:xfrm flipH="1" rot="2534473">
            <a:off x="2964949" y="810848"/>
            <a:ext cx="437331" cy="791005"/>
            <a:chOff x="2355475" y="238125"/>
            <a:chExt cx="2835075" cy="5127825"/>
          </a:xfrm>
        </p:grpSpPr>
        <p:sp>
          <p:nvSpPr>
            <p:cNvPr id="53" name="Google Shape;53;p8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0B5C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0B5C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1464225" y="1728450"/>
            <a:ext cx="62157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8" name="Google Shape;5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4804" y="3430608"/>
            <a:ext cx="509573" cy="79044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/>
          <p:nvPr/>
        </p:nvSpPr>
        <p:spPr>
          <a:xfrm rot="1453886">
            <a:off x="-110180" y="164638"/>
            <a:ext cx="1505437" cy="3275352"/>
          </a:xfrm>
          <a:custGeom>
            <a:rect b="b" l="l" r="r" t="t"/>
            <a:pathLst>
              <a:path extrusionOk="0" h="162700" w="77330">
                <a:moveTo>
                  <a:pt x="0" y="0"/>
                </a:moveTo>
                <a:cubicBezTo>
                  <a:pt x="13444" y="7011"/>
                  <a:pt x="29144" y="17686"/>
                  <a:pt x="31689" y="32634"/>
                </a:cubicBezTo>
                <a:cubicBezTo>
                  <a:pt x="34699" y="50317"/>
                  <a:pt x="19758" y="68332"/>
                  <a:pt x="23649" y="85843"/>
                </a:cubicBezTo>
                <a:cubicBezTo>
                  <a:pt x="26144" y="97071"/>
                  <a:pt x="42002" y="99833"/>
                  <a:pt x="52027" y="105471"/>
                </a:cubicBezTo>
                <a:cubicBezTo>
                  <a:pt x="58170" y="108925"/>
                  <a:pt x="61185" y="116311"/>
                  <a:pt x="64560" y="122498"/>
                </a:cubicBezTo>
                <a:cubicBezTo>
                  <a:pt x="71293" y="134841"/>
                  <a:pt x="64166" y="157760"/>
                  <a:pt x="77330" y="16270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0" name="Google Shape;6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952064">
            <a:off x="538455" y="3007449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330687">
            <a:off x="683538" y="2176528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127239">
            <a:off x="298235" y="2563110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127239">
            <a:off x="111037" y="197648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397973">
            <a:off x="339315" y="1543627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560294">
            <a:off x="-120840" y="1141593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153771">
            <a:off x="538465" y="1117256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196981">
            <a:off x="387749" y="50098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907506">
            <a:off x="844565" y="94381"/>
            <a:ext cx="509574" cy="790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265500" y="9283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1" name="Google Shape;71;p10"/>
          <p:cNvSpPr txBox="1"/>
          <p:nvPr>
            <p:ph idx="1" type="subTitle"/>
          </p:nvPr>
        </p:nvSpPr>
        <p:spPr>
          <a:xfrm>
            <a:off x="265500" y="24982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2" name="Google Shape;72;p10"/>
          <p:cNvSpPr txBox="1"/>
          <p:nvPr>
            <p:ph idx="2" type="body"/>
          </p:nvPr>
        </p:nvSpPr>
        <p:spPr>
          <a:xfrm>
            <a:off x="4939500" y="724075"/>
            <a:ext cx="31365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74" name="Google Shape;74;p10"/>
          <p:cNvSpPr/>
          <p:nvPr/>
        </p:nvSpPr>
        <p:spPr>
          <a:xfrm rot="-5400000">
            <a:off x="2344255" y="2533332"/>
            <a:ext cx="4748540" cy="76550"/>
          </a:xfrm>
          <a:custGeom>
            <a:rect b="b" l="l" r="r" t="t"/>
            <a:pathLst>
              <a:path extrusionOk="0" h="3062" w="168867">
                <a:moveTo>
                  <a:pt x="0" y="706"/>
                </a:moveTo>
                <a:cubicBezTo>
                  <a:pt x="56009" y="6319"/>
                  <a:pt x="112578" y="0"/>
                  <a:pt x="168867" y="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75" name="Google Shape;7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27239">
            <a:off x="4216337" y="24588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423663">
            <a:off x="4275922" y="991387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27239">
            <a:off x="4268874" y="1781576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313324">
            <a:off x="4258187" y="2495672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27239">
            <a:off x="4289253" y="3191640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313324">
            <a:off x="4278566" y="3905736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127239">
            <a:off x="4638810" y="60746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2423663">
            <a:off x="4626988" y="1397653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127239">
            <a:off x="4680193" y="2143156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313324">
            <a:off x="4703198" y="2874599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127239">
            <a:off x="4695293" y="3553220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313324">
            <a:off x="4685448" y="4249188"/>
            <a:ext cx="509575" cy="790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11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8667750" y="4649777"/>
            <a:ext cx="278400" cy="278400"/>
          </a:xfrm>
          <a:prstGeom prst="ellipse">
            <a:avLst/>
          </a:prstGeom>
          <a:solidFill>
            <a:srgbClr val="0545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Cookie"/>
              <a:buNone/>
              <a:defRPr sz="3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T Sans"/>
              <a:buChar char="●"/>
              <a:defRPr sz="18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○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■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●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○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■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●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○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T Sans"/>
              <a:buChar char="■"/>
              <a:defRPr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buNone/>
              <a:defRPr b="1" sz="1000">
                <a:solidFill>
                  <a:srgbClr val="FFE599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.png"/><Relationship Id="rId5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Relationship Id="rId4" Type="http://schemas.openxmlformats.org/officeDocument/2006/relationships/image" Target="../media/image23.jp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Relationship Id="rId4" Type="http://schemas.openxmlformats.org/officeDocument/2006/relationships/image" Target="../media/image18.jpg"/><Relationship Id="rId5" Type="http://schemas.openxmlformats.org/officeDocument/2006/relationships/image" Target="../media/image16.jpg"/><Relationship Id="rId6" Type="http://schemas.openxmlformats.org/officeDocument/2006/relationships/image" Target="../media/image19.jpg"/><Relationship Id="rId7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jp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lidescor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onts.google.com/specimen/PT+Sans" TargetMode="External"/><Relationship Id="rId4" Type="http://schemas.openxmlformats.org/officeDocument/2006/relationships/hyperlink" Target="https://fonts.google.com/specimen/PT+Sans" TargetMode="External"/><Relationship Id="rId5" Type="http://schemas.openxmlformats.org/officeDocument/2006/relationships/hyperlink" Target="https://fonts.google.com/specimen/Cookie" TargetMode="External"/><Relationship Id="rId6" Type="http://schemas.openxmlformats.org/officeDocument/2006/relationships/hyperlink" Target="https://fonts.google.com/specimen/Cooki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 flipH="1" rot="-5400000">
            <a:off x="3190133" y="1356972"/>
            <a:ext cx="2717110" cy="4897952"/>
            <a:chOff x="-716016" y="-676904"/>
            <a:chExt cx="2717110" cy="4897952"/>
          </a:xfrm>
        </p:grpSpPr>
        <p:pic>
          <p:nvPicPr>
            <p:cNvPr id="101" name="Google Shape;101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804" y="3430608"/>
              <a:ext cx="509573" cy="790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/>
            <p:nvPr/>
          </p:nvSpPr>
          <p:spPr>
            <a:xfrm rot="1453886">
              <a:off x="-110180" y="164638"/>
              <a:ext cx="1505437" cy="3275352"/>
            </a:xfrm>
            <a:custGeom>
              <a:rect b="b" l="l" r="r" t="t"/>
              <a:pathLst>
                <a:path extrusionOk="0" h="162700" w="77330">
                  <a:moveTo>
                    <a:pt x="0" y="0"/>
                  </a:moveTo>
                  <a:cubicBezTo>
                    <a:pt x="13444" y="7011"/>
                    <a:pt x="29144" y="17686"/>
                    <a:pt x="31689" y="32634"/>
                  </a:cubicBezTo>
                  <a:cubicBezTo>
                    <a:pt x="34699" y="50317"/>
                    <a:pt x="19758" y="68332"/>
                    <a:pt x="23649" y="85843"/>
                  </a:cubicBezTo>
                  <a:cubicBezTo>
                    <a:pt x="26144" y="97071"/>
                    <a:pt x="42002" y="99833"/>
                    <a:pt x="52027" y="105471"/>
                  </a:cubicBezTo>
                  <a:cubicBezTo>
                    <a:pt x="58170" y="108925"/>
                    <a:pt x="61185" y="116311"/>
                    <a:pt x="64560" y="122498"/>
                  </a:cubicBezTo>
                  <a:cubicBezTo>
                    <a:pt x="71293" y="134841"/>
                    <a:pt x="64166" y="157760"/>
                    <a:pt x="77330" y="16270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03" name="Google Shape;103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952064">
              <a:off x="538455" y="3007449"/>
              <a:ext cx="509574" cy="790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330687">
              <a:off x="683538" y="2176528"/>
              <a:ext cx="509574" cy="790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39">
              <a:off x="298235" y="2563110"/>
              <a:ext cx="509575" cy="790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39">
              <a:off x="111037" y="1976485"/>
              <a:ext cx="509575" cy="790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9947055">
              <a:off x="316829" y="-626437"/>
              <a:ext cx="509575" cy="790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125732">
              <a:off x="361696" y="40932"/>
              <a:ext cx="509575" cy="790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153771">
              <a:off x="538465" y="1117256"/>
              <a:ext cx="509574" cy="790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6196981">
              <a:off x="387749" y="500985"/>
              <a:ext cx="509575" cy="7904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" name="Google Shape;111;p14"/>
          <p:cNvSpPr txBox="1"/>
          <p:nvPr>
            <p:ph idx="1" type="subTitle"/>
          </p:nvPr>
        </p:nvSpPr>
        <p:spPr>
          <a:xfrm>
            <a:off x="2439750" y="2605525"/>
            <a:ext cx="4264500" cy="6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300"/>
              <a:t>Christmas Marketing Plan</a:t>
            </a:r>
            <a:endParaRPr b="1" sz="2300"/>
          </a:p>
        </p:txBody>
      </p:sp>
      <p:sp>
        <p:nvSpPr>
          <p:cNvPr id="112" name="Google Shape;112;p14"/>
          <p:cNvSpPr txBox="1"/>
          <p:nvPr>
            <p:ph type="ctrTitle"/>
          </p:nvPr>
        </p:nvSpPr>
        <p:spPr>
          <a:xfrm>
            <a:off x="311700" y="629125"/>
            <a:ext cx="8520600" cy="18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Hello! This is a presentation</a:t>
            </a:r>
            <a:endParaRPr/>
          </a:p>
        </p:txBody>
      </p:sp>
      <p:sp>
        <p:nvSpPr>
          <p:cNvPr id="113" name="Google Shape;113;p14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14" name="Google Shape;114;p14"/>
          <p:cNvSpPr txBox="1"/>
          <p:nvPr>
            <p:ph idx="4294967295" type="body"/>
          </p:nvPr>
        </p:nvSpPr>
        <p:spPr>
          <a:xfrm>
            <a:off x="2512350" y="4524275"/>
            <a:ext cx="4119300" cy="5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0B5C47"/>
                </a:solidFill>
              </a:rPr>
              <a:t>By SlidesCorner.com</a:t>
            </a:r>
            <a:endParaRPr sz="1300">
              <a:solidFill>
                <a:srgbClr val="0B5C47"/>
              </a:solidFill>
            </a:endParaRPr>
          </a:p>
        </p:txBody>
      </p:sp>
      <p:pic>
        <p:nvPicPr>
          <p:cNvPr id="115" name="Google Shape;11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425" y="3186325"/>
            <a:ext cx="999150" cy="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Table of contents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Google Shape;123;p15"/>
          <p:cNvSpPr txBox="1"/>
          <p:nvPr/>
        </p:nvSpPr>
        <p:spPr>
          <a:xfrm>
            <a:off x="497356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01</a:t>
            </a:r>
            <a:endParaRPr sz="31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13515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Introduction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8" name="Google Shape;128;p15"/>
          <p:cNvSpPr txBox="1"/>
          <p:nvPr/>
        </p:nvSpPr>
        <p:spPr>
          <a:xfrm>
            <a:off x="4638918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02</a:t>
            </a:r>
            <a:endParaRPr sz="31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54663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Business Overview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3" name="Google Shape;133;p15"/>
          <p:cNvSpPr txBox="1"/>
          <p:nvPr/>
        </p:nvSpPr>
        <p:spPr>
          <a:xfrm>
            <a:off x="497356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03</a:t>
            </a:r>
            <a:endParaRPr sz="31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13515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Marketing Plan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6" name="Google Shape;136;p15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5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8" name="Google Shape;138;p15"/>
          <p:cNvSpPr txBox="1"/>
          <p:nvPr/>
        </p:nvSpPr>
        <p:spPr>
          <a:xfrm>
            <a:off x="4638918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04</a:t>
            </a:r>
            <a:endParaRPr sz="31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54663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Conclusions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41" name="Google Shape;141;p15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/>
          <p:nvPr/>
        </p:nvSpPr>
        <p:spPr>
          <a:xfrm>
            <a:off x="6188596" y="1153449"/>
            <a:ext cx="1023067" cy="91407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7" name="Google Shape;147;p16"/>
          <p:cNvSpPr txBox="1"/>
          <p:nvPr>
            <p:ph type="title"/>
          </p:nvPr>
        </p:nvSpPr>
        <p:spPr>
          <a:xfrm>
            <a:off x="311700" y="40217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 </a:t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311700" y="1381075"/>
            <a:ext cx="4976400" cy="3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</a:t>
            </a:r>
            <a:r>
              <a:rPr b="1" lang="es"/>
              <a:t>dolor sit amet</a:t>
            </a:r>
            <a:r>
              <a:rPr lang="es"/>
              <a:t>, consectetur adipiscing elit, sed do eiusmod tempor incididunt ut labore et dolore magna aliqua.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Ut enim ad minim veniam, quis nostrud exercitation ullamco laboris nisi ut aliquip ex ea commodo consequat.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lt1"/>
                </a:solidFill>
              </a:rPr>
              <a:t>Lorem ipsum </a:t>
            </a:r>
            <a:r>
              <a:rPr b="1" lang="es">
                <a:solidFill>
                  <a:schemeClr val="lt1"/>
                </a:solidFill>
              </a:rPr>
              <a:t>dolor sit amet</a:t>
            </a:r>
            <a:r>
              <a:rPr lang="es">
                <a:solidFill>
                  <a:schemeClr val="lt1"/>
                </a:solidFill>
              </a:rPr>
              <a:t>, consectetur adipiscing elit, sed do eiusmod tempor incididunt ut labore et dolore magna aliqua. </a:t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 rot="749989">
            <a:off x="6124326" y="1532786"/>
            <a:ext cx="1929434" cy="2001346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 rot="760792">
            <a:off x="6187657" y="18317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151" name="Google Shape;151;p16"/>
          <p:cNvCxnSpPr/>
          <p:nvPr/>
        </p:nvCxnSpPr>
        <p:spPr>
          <a:xfrm rot="-514313">
            <a:off x="6421867" y="19985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53" name="Google Shape;1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6252945">
            <a:off x="5722486" y="1010081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4427485">
            <a:off x="5703564" y="1456106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9041376">
            <a:off x="6026180" y="625478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8942546">
            <a:off x="6575986" y="568582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8099986">
            <a:off x="6949086" y="733583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74858">
            <a:off x="6875998" y="1275050"/>
            <a:ext cx="801600" cy="8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/>
          <p:nvPr/>
        </p:nvSpPr>
        <p:spPr>
          <a:xfrm>
            <a:off x="1882610" y="1545625"/>
            <a:ext cx="1003800" cy="10038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65" name="Google Shape;165;p17"/>
          <p:cNvSpPr/>
          <p:nvPr/>
        </p:nvSpPr>
        <p:spPr>
          <a:xfrm flipH="1">
            <a:off x="6217065" y="1606972"/>
            <a:ext cx="1003800" cy="10038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7"/>
          <p:cNvSpPr txBox="1"/>
          <p:nvPr>
            <p:ph type="title"/>
          </p:nvPr>
        </p:nvSpPr>
        <p:spPr>
          <a:xfrm>
            <a:off x="839360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67" name="Google Shape;167;p17"/>
          <p:cNvSpPr txBox="1"/>
          <p:nvPr>
            <p:ph idx="4294967295" type="body"/>
          </p:nvPr>
        </p:nvSpPr>
        <p:spPr>
          <a:xfrm>
            <a:off x="839360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68" name="Google Shape;168;p17"/>
          <p:cNvSpPr txBox="1"/>
          <p:nvPr>
            <p:ph type="title"/>
          </p:nvPr>
        </p:nvSpPr>
        <p:spPr>
          <a:xfrm>
            <a:off x="5173815" y="276755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/>
              <a:t>Lorem ipsum </a:t>
            </a:r>
            <a:endParaRPr sz="2300"/>
          </a:p>
        </p:txBody>
      </p:sp>
      <p:sp>
        <p:nvSpPr>
          <p:cNvPr id="169" name="Google Shape;169;p17"/>
          <p:cNvSpPr txBox="1"/>
          <p:nvPr>
            <p:ph idx="4294967295" type="body"/>
          </p:nvPr>
        </p:nvSpPr>
        <p:spPr>
          <a:xfrm>
            <a:off x="5173815" y="3336350"/>
            <a:ext cx="30903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300"/>
              <a:t>Ut enim ad minim veniam, quis nostrud exercitation ullamco laboris nisi ut aliquip ex ea commodo consequat.</a:t>
            </a:r>
            <a:endParaRPr sz="1300"/>
          </a:p>
        </p:txBody>
      </p:sp>
      <p:sp>
        <p:nvSpPr>
          <p:cNvPr id="170" name="Google Shape;170;p17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171" name="Google Shape;171;p17"/>
          <p:cNvGrpSpPr/>
          <p:nvPr/>
        </p:nvGrpSpPr>
        <p:grpSpPr>
          <a:xfrm>
            <a:off x="3853451" y="1260097"/>
            <a:ext cx="1437213" cy="3774341"/>
            <a:chOff x="3853451" y="1260097"/>
            <a:chExt cx="1437213" cy="3774341"/>
          </a:xfrm>
        </p:grpSpPr>
        <p:sp>
          <p:nvSpPr>
            <p:cNvPr id="172" name="Google Shape;172;p17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73" name="Google Shape;173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17"/>
          <p:cNvPicPr preferRelativeResize="0"/>
          <p:nvPr/>
        </p:nvPicPr>
        <p:blipFill rotWithShape="1">
          <a:blip r:embed="rId4">
            <a:alphaModFix/>
          </a:blip>
          <a:srcRect b="13973" l="26396" r="30974" t="11699"/>
          <a:stretch/>
        </p:blipFill>
        <p:spPr>
          <a:xfrm>
            <a:off x="2069045" y="1680850"/>
            <a:ext cx="630912" cy="7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0448" y="1815375"/>
            <a:ext cx="472775" cy="587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15794">
            <a:off x="6590563" y="1836073"/>
            <a:ext cx="472775" cy="587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 txBox="1"/>
          <p:nvPr>
            <p:ph type="title"/>
          </p:nvPr>
        </p:nvSpPr>
        <p:spPr>
          <a:xfrm>
            <a:off x="1464225" y="1728450"/>
            <a:ext cx="6215700" cy="15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amet, consectetur adipiscing elit</a:t>
            </a:r>
            <a:endParaRPr/>
          </a:p>
        </p:txBody>
      </p:sp>
      <p:sp>
        <p:nvSpPr>
          <p:cNvPr id="189" name="Google Shape;189;p18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/>
        </p:nvSpPr>
        <p:spPr>
          <a:xfrm>
            <a:off x="4884625" y="1823600"/>
            <a:ext cx="3901200" cy="2058000"/>
          </a:xfrm>
          <a:prstGeom prst="roundRect">
            <a:avLst>
              <a:gd fmla="val 8131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9"/>
          <p:cNvSpPr txBox="1"/>
          <p:nvPr>
            <p:ph type="title"/>
          </p:nvPr>
        </p:nvSpPr>
        <p:spPr>
          <a:xfrm>
            <a:off x="1335125" y="404275"/>
            <a:ext cx="640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196" name="Google Shape;196;p19"/>
          <p:cNvSpPr txBox="1"/>
          <p:nvPr>
            <p:ph idx="1" type="body"/>
          </p:nvPr>
        </p:nvSpPr>
        <p:spPr>
          <a:xfrm>
            <a:off x="1335125" y="1466400"/>
            <a:ext cx="3145800" cy="31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Lorem ipsum dolor sit amet, consectetur adipiscing elit, sed do eiusmod tempor incididunt ut labore et dolore magna aliqua.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Ut enim ad minim veniam, quis nostrud exercitation ullamco laboris nisi ut aliquip ex ea commodo consequat. </a:t>
            </a:r>
            <a:r>
              <a:rPr lang="es">
                <a:solidFill>
                  <a:schemeClr val="lt1"/>
                </a:solidFill>
              </a:rPr>
              <a:t>Ut enim ad minim veniam, quis nostrud exercitation ullamco laboris nisi ut aliquip ex ea commodo consequat.</a:t>
            </a:r>
            <a:endParaRPr/>
          </a:p>
        </p:txBody>
      </p:sp>
      <p:sp>
        <p:nvSpPr>
          <p:cNvPr id="197" name="Google Shape;197;p19"/>
          <p:cNvSpPr txBox="1"/>
          <p:nvPr>
            <p:ph idx="2" type="body"/>
          </p:nvPr>
        </p:nvSpPr>
        <p:spPr>
          <a:xfrm>
            <a:off x="5076775" y="2356002"/>
            <a:ext cx="3516900" cy="1334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1700">
                <a:solidFill>
                  <a:srgbClr val="FFD966"/>
                </a:solidFill>
              </a:rPr>
              <a:t>Lorem ipsum dolor sit amet, consectetur adipiscing elit, sed do eiusmod tempor incididunt.</a:t>
            </a:r>
            <a:endParaRPr b="1" sz="1700">
              <a:solidFill>
                <a:srgbClr val="FFD966"/>
              </a:solidFill>
            </a:endParaRPr>
          </a:p>
        </p:txBody>
      </p:sp>
      <p:grpSp>
        <p:nvGrpSpPr>
          <p:cNvPr id="198" name="Google Shape;198;p19"/>
          <p:cNvGrpSpPr/>
          <p:nvPr/>
        </p:nvGrpSpPr>
        <p:grpSpPr>
          <a:xfrm rot="7463320">
            <a:off x="5983484" y="946377"/>
            <a:ext cx="593314" cy="1073132"/>
            <a:chOff x="2355475" y="238125"/>
            <a:chExt cx="2835075" cy="5127825"/>
          </a:xfrm>
        </p:grpSpPr>
        <p:sp>
          <p:nvSpPr>
            <p:cNvPr id="199" name="Google Shape;199;p19"/>
            <p:cNvSpPr/>
            <p:nvPr/>
          </p:nvSpPr>
          <p:spPr>
            <a:xfrm>
              <a:off x="2565000" y="667075"/>
              <a:ext cx="2625550" cy="4698875"/>
            </a:xfrm>
            <a:custGeom>
              <a:rect b="b" l="l" r="r" t="t"/>
              <a:pathLst>
                <a:path extrusionOk="0" h="187955" w="105022">
                  <a:moveTo>
                    <a:pt x="15779" y="0"/>
                  </a:moveTo>
                  <a:cubicBezTo>
                    <a:pt x="14891" y="1480"/>
                    <a:pt x="14201" y="3057"/>
                    <a:pt x="13511" y="4635"/>
                  </a:cubicBezTo>
                  <a:cubicBezTo>
                    <a:pt x="12525" y="7495"/>
                    <a:pt x="11736" y="10355"/>
                    <a:pt x="10848" y="13214"/>
                  </a:cubicBezTo>
                  <a:cubicBezTo>
                    <a:pt x="3945" y="35303"/>
                    <a:pt x="1" y="57787"/>
                    <a:pt x="1086" y="81158"/>
                  </a:cubicBezTo>
                  <a:cubicBezTo>
                    <a:pt x="1480" y="89934"/>
                    <a:pt x="2861" y="98612"/>
                    <a:pt x="5227" y="107093"/>
                  </a:cubicBezTo>
                  <a:cubicBezTo>
                    <a:pt x="9961" y="123955"/>
                    <a:pt x="18638" y="139339"/>
                    <a:pt x="30570" y="152158"/>
                  </a:cubicBezTo>
                  <a:cubicBezTo>
                    <a:pt x="49405" y="172670"/>
                    <a:pt x="73466" y="183320"/>
                    <a:pt x="100486" y="187954"/>
                  </a:cubicBezTo>
                  <a:cubicBezTo>
                    <a:pt x="102063" y="187954"/>
                    <a:pt x="103543" y="187856"/>
                    <a:pt x="105022" y="187659"/>
                  </a:cubicBezTo>
                  <a:cubicBezTo>
                    <a:pt x="104430" y="186377"/>
                    <a:pt x="104331" y="186179"/>
                    <a:pt x="104233" y="186081"/>
                  </a:cubicBezTo>
                  <a:cubicBezTo>
                    <a:pt x="101077" y="185588"/>
                    <a:pt x="97724" y="185193"/>
                    <a:pt x="94569" y="184503"/>
                  </a:cubicBezTo>
                  <a:cubicBezTo>
                    <a:pt x="68733" y="178291"/>
                    <a:pt x="45954" y="167147"/>
                    <a:pt x="28795" y="146044"/>
                  </a:cubicBezTo>
                  <a:cubicBezTo>
                    <a:pt x="20118" y="135394"/>
                    <a:pt x="13313" y="123265"/>
                    <a:pt x="8876" y="110248"/>
                  </a:cubicBezTo>
                  <a:cubicBezTo>
                    <a:pt x="2368" y="91019"/>
                    <a:pt x="2466" y="71395"/>
                    <a:pt x="4734" y="51772"/>
                  </a:cubicBezTo>
                  <a:cubicBezTo>
                    <a:pt x="6411" y="36783"/>
                    <a:pt x="10454" y="22188"/>
                    <a:pt x="15088" y="7791"/>
                  </a:cubicBezTo>
                  <a:cubicBezTo>
                    <a:pt x="15779" y="5325"/>
                    <a:pt x="16173" y="2860"/>
                    <a:pt x="16765" y="296"/>
                  </a:cubicBezTo>
                  <a:lnTo>
                    <a:pt x="15779" y="0"/>
                  </a:ln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2355475" y="238125"/>
              <a:ext cx="959000" cy="1148850"/>
            </a:xfrm>
            <a:custGeom>
              <a:rect b="b" l="l" r="r" t="t"/>
              <a:pathLst>
                <a:path extrusionOk="0" h="45954" w="38360">
                  <a:moveTo>
                    <a:pt x="33429" y="0"/>
                  </a:moveTo>
                  <a:cubicBezTo>
                    <a:pt x="29583" y="4339"/>
                    <a:pt x="26428" y="8185"/>
                    <a:pt x="22976" y="11636"/>
                  </a:cubicBezTo>
                  <a:cubicBezTo>
                    <a:pt x="19525" y="15088"/>
                    <a:pt x="15975" y="18342"/>
                    <a:pt x="12228" y="21399"/>
                  </a:cubicBezTo>
                  <a:cubicBezTo>
                    <a:pt x="8579" y="24456"/>
                    <a:pt x="4536" y="27118"/>
                    <a:pt x="0" y="30570"/>
                  </a:cubicBezTo>
                  <a:cubicBezTo>
                    <a:pt x="112" y="30573"/>
                    <a:pt x="225" y="30575"/>
                    <a:pt x="338" y="30575"/>
                  </a:cubicBezTo>
                  <a:cubicBezTo>
                    <a:pt x="6067" y="30575"/>
                    <a:pt x="12495" y="25599"/>
                    <a:pt x="31062" y="8579"/>
                  </a:cubicBezTo>
                  <a:lnTo>
                    <a:pt x="31062" y="8579"/>
                  </a:lnTo>
                  <a:cubicBezTo>
                    <a:pt x="31062" y="13017"/>
                    <a:pt x="30767" y="17454"/>
                    <a:pt x="31161" y="21892"/>
                  </a:cubicBezTo>
                  <a:cubicBezTo>
                    <a:pt x="31556" y="26132"/>
                    <a:pt x="32344" y="30372"/>
                    <a:pt x="33331" y="34613"/>
                  </a:cubicBezTo>
                  <a:cubicBezTo>
                    <a:pt x="34119" y="38754"/>
                    <a:pt x="35303" y="42798"/>
                    <a:pt x="38360" y="45953"/>
                  </a:cubicBezTo>
                  <a:cubicBezTo>
                    <a:pt x="37078" y="38459"/>
                    <a:pt x="34908" y="31161"/>
                    <a:pt x="34119" y="23667"/>
                  </a:cubicBezTo>
                  <a:cubicBezTo>
                    <a:pt x="33232" y="16074"/>
                    <a:pt x="33626" y="8283"/>
                    <a:pt x="33429" y="0"/>
                  </a:cubicBezTo>
                  <a:close/>
                </a:path>
              </a:pathLst>
            </a:custGeom>
            <a:solidFill>
              <a:srgbClr val="0B5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19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202" name="Google Shape;202;p19"/>
          <p:cNvGrpSpPr/>
          <p:nvPr/>
        </p:nvGrpSpPr>
        <p:grpSpPr>
          <a:xfrm rot="5400000">
            <a:off x="6113751" y="2024046"/>
            <a:ext cx="1437213" cy="3774341"/>
            <a:chOff x="3853451" y="1260097"/>
            <a:chExt cx="1437213" cy="3774341"/>
          </a:xfrm>
        </p:grpSpPr>
        <p:sp>
          <p:nvSpPr>
            <p:cNvPr id="203" name="Google Shape;203;p19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204" name="Google Shape;20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2" name="Google Shape;212;p19"/>
          <p:cNvPicPr preferRelativeResize="0"/>
          <p:nvPr/>
        </p:nvPicPr>
        <p:blipFill rotWithShape="1">
          <a:blip r:embed="rId5">
            <a:alphaModFix/>
          </a:blip>
          <a:srcRect b="13973" l="26396" r="30974" t="11699"/>
          <a:stretch/>
        </p:blipFill>
        <p:spPr>
          <a:xfrm>
            <a:off x="6629150" y="1973375"/>
            <a:ext cx="412152" cy="47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9"/>
          <p:cNvSpPr/>
          <p:nvPr/>
        </p:nvSpPr>
        <p:spPr>
          <a:xfrm>
            <a:off x="6505401" y="1882201"/>
            <a:ext cx="659673" cy="661397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 txBox="1"/>
          <p:nvPr>
            <p:ph type="title"/>
          </p:nvPr>
        </p:nvSpPr>
        <p:spPr>
          <a:xfrm>
            <a:off x="1523350" y="2857600"/>
            <a:ext cx="6097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219" name="Google Shape;219;p20"/>
          <p:cNvSpPr txBox="1"/>
          <p:nvPr>
            <p:ph idx="2" type="title"/>
          </p:nvPr>
        </p:nvSpPr>
        <p:spPr>
          <a:xfrm>
            <a:off x="3415050" y="742465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700"/>
              <a:t>1</a:t>
            </a:r>
            <a:endParaRPr sz="7700"/>
          </a:p>
        </p:txBody>
      </p:sp>
      <p:sp>
        <p:nvSpPr>
          <p:cNvPr id="220" name="Google Shape;220;p20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 txBox="1"/>
          <p:nvPr>
            <p:ph type="title"/>
          </p:nvPr>
        </p:nvSpPr>
        <p:spPr>
          <a:xfrm>
            <a:off x="265500" y="967452"/>
            <a:ext cx="40452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400"/>
              <a:t>Lorem ipsum dolor sit </a:t>
            </a:r>
            <a:endParaRPr sz="3400"/>
          </a:p>
        </p:txBody>
      </p:sp>
      <p:sp>
        <p:nvSpPr>
          <p:cNvPr id="226" name="Google Shape;226;p21"/>
          <p:cNvSpPr txBox="1"/>
          <p:nvPr>
            <p:ph idx="1" type="subTitle"/>
          </p:nvPr>
        </p:nvSpPr>
        <p:spPr>
          <a:xfrm>
            <a:off x="667375" y="2498275"/>
            <a:ext cx="32415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/>
              <a:t>Ut enim ad minim veniam, quis nostrud exercitation ullamco laboris nisi ut aliquip ex ea commodo consequat.</a:t>
            </a:r>
            <a:endParaRPr sz="1700"/>
          </a:p>
        </p:txBody>
      </p:sp>
      <p:sp>
        <p:nvSpPr>
          <p:cNvPr id="227" name="Google Shape;227;p21"/>
          <p:cNvSpPr/>
          <p:nvPr/>
        </p:nvSpPr>
        <p:spPr>
          <a:xfrm>
            <a:off x="967875" y="4133044"/>
            <a:ext cx="2640450" cy="320275"/>
          </a:xfrm>
          <a:custGeom>
            <a:rect b="b" l="l" r="r" t="t"/>
            <a:pathLst>
              <a:path extrusionOk="0" h="12811" w="105618">
                <a:moveTo>
                  <a:pt x="0" y="9893"/>
                </a:moveTo>
                <a:cubicBezTo>
                  <a:pt x="2882" y="5773"/>
                  <a:pt x="6500" y="-669"/>
                  <a:pt x="11469" y="96"/>
                </a:cubicBezTo>
                <a:cubicBezTo>
                  <a:pt x="20548" y="1493"/>
                  <a:pt x="27884" y="9608"/>
                  <a:pt x="37038" y="10371"/>
                </a:cubicBezTo>
                <a:cubicBezTo>
                  <a:pt x="41740" y="10763"/>
                  <a:pt x="45472" y="4800"/>
                  <a:pt x="50180" y="5114"/>
                </a:cubicBezTo>
                <a:cubicBezTo>
                  <a:pt x="56807" y="5556"/>
                  <a:pt x="61965" y="12158"/>
                  <a:pt x="68580" y="12760"/>
                </a:cubicBezTo>
                <a:cubicBezTo>
                  <a:pt x="73071" y="13168"/>
                  <a:pt x="76989" y="9072"/>
                  <a:pt x="81483" y="8698"/>
                </a:cubicBezTo>
                <a:cubicBezTo>
                  <a:pt x="86270" y="8299"/>
                  <a:pt x="91221" y="11513"/>
                  <a:pt x="95821" y="10132"/>
                </a:cubicBezTo>
                <a:cubicBezTo>
                  <a:pt x="99268" y="9097"/>
                  <a:pt x="102248" y="6855"/>
                  <a:pt x="105618" y="5592"/>
                </a:cubicBezTo>
              </a:path>
            </a:pathLst>
          </a:custGeom>
          <a:noFill/>
          <a:ln cap="flat" cmpd="sng" w="9525">
            <a:solidFill>
              <a:srgbClr val="064725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8" name="Google Shape;228;p21"/>
          <p:cNvSpPr txBox="1"/>
          <p:nvPr>
            <p:ph idx="2" type="body"/>
          </p:nvPr>
        </p:nvSpPr>
        <p:spPr>
          <a:xfrm>
            <a:off x="5327475" y="724075"/>
            <a:ext cx="26769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D966"/>
                </a:solidFill>
              </a:rPr>
              <a:t>Duis aute irure dolor in reprehenderit in voluptate velit esse.</a:t>
            </a:r>
            <a:endParaRPr sz="13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D966"/>
                </a:solidFill>
              </a:rPr>
              <a:t>Cillum dolore eu fugiat nulla pariatur. </a:t>
            </a:r>
            <a:endParaRPr sz="13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D966"/>
                </a:solidFill>
              </a:rPr>
              <a:t>Excepteur sint occaecat cupidatat non proident.</a:t>
            </a:r>
            <a:endParaRPr sz="13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rPr lang="es" sz="1300">
                <a:solidFill>
                  <a:srgbClr val="FFD966"/>
                </a:solidFill>
              </a:rPr>
              <a:t>Sunt in culpa qui officia deserunt mollit anim id est laborum.</a:t>
            </a:r>
            <a:endParaRPr sz="1300">
              <a:solidFill>
                <a:srgbClr val="FFD966"/>
              </a:solidFill>
            </a:endParaRPr>
          </a:p>
        </p:txBody>
      </p:sp>
      <p:sp>
        <p:nvSpPr>
          <p:cNvPr id="229" name="Google Shape;229;p21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30" name="Google Shape;2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3971" y="812321"/>
            <a:ext cx="614314" cy="762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15839">
            <a:off x="2096920" y="839226"/>
            <a:ext cx="614328" cy="76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3200" y="496027"/>
            <a:ext cx="999150" cy="9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/>
          <p:nvPr/>
        </p:nvSpPr>
        <p:spPr>
          <a:xfrm>
            <a:off x="230550" y="1406775"/>
            <a:ext cx="27393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2"/>
          <p:cNvSpPr txBox="1"/>
          <p:nvPr>
            <p:ph type="title"/>
          </p:nvPr>
        </p:nvSpPr>
        <p:spPr>
          <a:xfrm>
            <a:off x="1361175" y="404275"/>
            <a:ext cx="642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1141738" y="1770938"/>
            <a:ext cx="889500" cy="8895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 txBox="1"/>
          <p:nvPr>
            <p:ph type="title"/>
          </p:nvPr>
        </p:nvSpPr>
        <p:spPr>
          <a:xfrm>
            <a:off x="384249" y="2809375"/>
            <a:ext cx="240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41" name="Google Shape;241;p22"/>
          <p:cNvSpPr txBox="1"/>
          <p:nvPr>
            <p:ph idx="1" type="body"/>
          </p:nvPr>
        </p:nvSpPr>
        <p:spPr>
          <a:xfrm>
            <a:off x="384250" y="3378175"/>
            <a:ext cx="24045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42" name="Google Shape;242;p22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43" name="Google Shape;243;p22"/>
          <p:cNvSpPr/>
          <p:nvPr/>
        </p:nvSpPr>
        <p:spPr>
          <a:xfrm>
            <a:off x="3202350" y="1406775"/>
            <a:ext cx="27393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4113563" y="1770963"/>
            <a:ext cx="889500" cy="8895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2"/>
          <p:cNvSpPr txBox="1"/>
          <p:nvPr>
            <p:ph type="title"/>
          </p:nvPr>
        </p:nvSpPr>
        <p:spPr>
          <a:xfrm>
            <a:off x="3356049" y="2809375"/>
            <a:ext cx="240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46" name="Google Shape;246;p22"/>
          <p:cNvSpPr txBox="1"/>
          <p:nvPr>
            <p:ph idx="1" type="body"/>
          </p:nvPr>
        </p:nvSpPr>
        <p:spPr>
          <a:xfrm>
            <a:off x="3356050" y="3378175"/>
            <a:ext cx="24045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47" name="Google Shape;247;p22"/>
          <p:cNvSpPr/>
          <p:nvPr/>
        </p:nvSpPr>
        <p:spPr>
          <a:xfrm>
            <a:off x="6174150" y="1406775"/>
            <a:ext cx="27393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7085338" y="1770938"/>
            <a:ext cx="889500" cy="8895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 txBox="1"/>
          <p:nvPr>
            <p:ph type="title"/>
          </p:nvPr>
        </p:nvSpPr>
        <p:spPr>
          <a:xfrm>
            <a:off x="6327849" y="2809375"/>
            <a:ext cx="240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Lorem ipsum </a:t>
            </a:r>
            <a:endParaRPr sz="2200"/>
          </a:p>
        </p:txBody>
      </p:sp>
      <p:sp>
        <p:nvSpPr>
          <p:cNvPr id="250" name="Google Shape;250;p22"/>
          <p:cNvSpPr txBox="1"/>
          <p:nvPr>
            <p:ph idx="1" type="body"/>
          </p:nvPr>
        </p:nvSpPr>
        <p:spPr>
          <a:xfrm>
            <a:off x="6327850" y="3378175"/>
            <a:ext cx="24045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251" name="Google Shape;251;p22"/>
          <p:cNvSpPr/>
          <p:nvPr/>
        </p:nvSpPr>
        <p:spPr>
          <a:xfrm>
            <a:off x="1111706" y="1725912"/>
            <a:ext cx="976982" cy="97962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52" name="Google Shape;25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8425" y="1713926"/>
            <a:ext cx="1120800" cy="11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/>
          <p:nvPr/>
        </p:nvSpPr>
        <p:spPr>
          <a:xfrm>
            <a:off x="4083506" y="1725912"/>
            <a:ext cx="976982" cy="97962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54" name="Google Shape;25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3925" y="1824664"/>
            <a:ext cx="676583" cy="840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15839">
            <a:off x="4347718" y="1854295"/>
            <a:ext cx="676598" cy="84008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2"/>
          <p:cNvSpPr/>
          <p:nvPr/>
        </p:nvSpPr>
        <p:spPr>
          <a:xfrm>
            <a:off x="7055306" y="1725912"/>
            <a:ext cx="976982" cy="979624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57" name="Google Shape;257;p22"/>
          <p:cNvPicPr preferRelativeResize="0"/>
          <p:nvPr/>
        </p:nvPicPr>
        <p:blipFill rotWithShape="1">
          <a:blip r:embed="rId6">
            <a:alphaModFix/>
          </a:blip>
          <a:srcRect b="13973" l="26396" r="30974" t="11699"/>
          <a:stretch/>
        </p:blipFill>
        <p:spPr>
          <a:xfrm>
            <a:off x="7085350" y="1730463"/>
            <a:ext cx="889502" cy="103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263" name="Google Shape;263;p23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391047" y="1891262"/>
            <a:ext cx="755100" cy="7551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4342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6" name="Google Shape;266;p23"/>
          <p:cNvSpPr txBox="1"/>
          <p:nvPr/>
        </p:nvSpPr>
        <p:spPr>
          <a:xfrm>
            <a:off x="497356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>
                <a:solidFill>
                  <a:srgbClr val="054534"/>
                </a:solidFill>
                <a:latin typeface="Cookie"/>
                <a:ea typeface="Cookie"/>
                <a:cs typeface="Cookie"/>
                <a:sym typeface="Cookie"/>
              </a:rPr>
              <a:t>A</a:t>
            </a:r>
            <a:endParaRPr sz="3900">
              <a:solidFill>
                <a:srgbClr val="054534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67" name="Google Shape;267;p23"/>
          <p:cNvSpPr txBox="1"/>
          <p:nvPr/>
        </p:nvSpPr>
        <p:spPr>
          <a:xfrm>
            <a:off x="13515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13515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4505847" y="1891262"/>
            <a:ext cx="755100" cy="7551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3"/>
          <p:cNvSpPr/>
          <p:nvPr/>
        </p:nvSpPr>
        <p:spPr>
          <a:xfrm>
            <a:off x="4549061" y="18376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1" name="Google Shape;271;p23"/>
          <p:cNvSpPr txBox="1"/>
          <p:nvPr/>
        </p:nvSpPr>
        <p:spPr>
          <a:xfrm>
            <a:off x="4638918" y="20155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>
                <a:solidFill>
                  <a:srgbClr val="054534"/>
                </a:solidFill>
                <a:latin typeface="Cookie"/>
                <a:ea typeface="Cookie"/>
                <a:cs typeface="Cookie"/>
                <a:sym typeface="Cookie"/>
              </a:rPr>
              <a:t>B</a:t>
            </a:r>
            <a:endParaRPr sz="3900">
              <a:solidFill>
                <a:srgbClr val="054534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5466350" y="17695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5466350" y="20909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391047" y="3339062"/>
            <a:ext cx="755100" cy="7551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3"/>
          <p:cNvSpPr/>
          <p:nvPr/>
        </p:nvSpPr>
        <p:spPr>
          <a:xfrm>
            <a:off x="4342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6" name="Google Shape;276;p23"/>
          <p:cNvSpPr txBox="1"/>
          <p:nvPr/>
        </p:nvSpPr>
        <p:spPr>
          <a:xfrm>
            <a:off x="497356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>
                <a:solidFill>
                  <a:srgbClr val="054534"/>
                </a:solidFill>
                <a:latin typeface="Cookie"/>
                <a:ea typeface="Cookie"/>
                <a:cs typeface="Cookie"/>
                <a:sym typeface="Cookie"/>
              </a:rPr>
              <a:t>G</a:t>
            </a:r>
            <a:endParaRPr sz="3900">
              <a:solidFill>
                <a:srgbClr val="054534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13515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78" name="Google Shape;278;p23"/>
          <p:cNvSpPr txBox="1"/>
          <p:nvPr/>
        </p:nvSpPr>
        <p:spPr>
          <a:xfrm>
            <a:off x="13515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79" name="Google Shape;279;p23"/>
          <p:cNvSpPr/>
          <p:nvPr/>
        </p:nvSpPr>
        <p:spPr>
          <a:xfrm>
            <a:off x="4505847" y="3339062"/>
            <a:ext cx="755100" cy="7551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3"/>
          <p:cNvSpPr/>
          <p:nvPr/>
        </p:nvSpPr>
        <p:spPr>
          <a:xfrm>
            <a:off x="4549061" y="3285478"/>
            <a:ext cx="755088" cy="757130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1" name="Google Shape;281;p23"/>
          <p:cNvSpPr txBox="1"/>
          <p:nvPr/>
        </p:nvSpPr>
        <p:spPr>
          <a:xfrm>
            <a:off x="4638918" y="3463325"/>
            <a:ext cx="5538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>
                <a:solidFill>
                  <a:srgbClr val="054534"/>
                </a:solidFill>
                <a:latin typeface="Cookie"/>
                <a:ea typeface="Cookie"/>
                <a:cs typeface="Cookie"/>
                <a:sym typeface="Cookie"/>
              </a:rPr>
              <a:t>O</a:t>
            </a:r>
            <a:endParaRPr sz="3900">
              <a:solidFill>
                <a:srgbClr val="054534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5466350" y="3217321"/>
            <a:ext cx="28437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7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7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5466350" y="3538799"/>
            <a:ext cx="28437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284" name="Google Shape;284;p23"/>
          <p:cNvGrpSpPr/>
          <p:nvPr/>
        </p:nvGrpSpPr>
        <p:grpSpPr>
          <a:xfrm rot="-5400000">
            <a:off x="1353627" y="2837236"/>
            <a:ext cx="1248219" cy="3277638"/>
            <a:chOff x="3853451" y="1260097"/>
            <a:chExt cx="1437213" cy="3774341"/>
          </a:xfrm>
        </p:grpSpPr>
        <p:sp>
          <p:nvSpPr>
            <p:cNvPr id="285" name="Google Shape;285;p23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286" name="Google Shape;286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4" name="Google Shape;294;p23"/>
          <p:cNvGrpSpPr/>
          <p:nvPr/>
        </p:nvGrpSpPr>
        <p:grpSpPr>
          <a:xfrm rot="-5400000">
            <a:off x="5544627" y="2837236"/>
            <a:ext cx="1248219" cy="3277638"/>
            <a:chOff x="3853451" y="1260097"/>
            <a:chExt cx="1437213" cy="3774341"/>
          </a:xfrm>
        </p:grpSpPr>
        <p:sp>
          <p:nvSpPr>
            <p:cNvPr id="295" name="Google Shape;295;p23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296" name="Google Shape;296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2" name="Google Shape;30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" name="Google Shape;30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4"/>
          <p:cNvSpPr txBox="1"/>
          <p:nvPr>
            <p:ph type="title"/>
          </p:nvPr>
        </p:nvSpPr>
        <p:spPr>
          <a:xfrm>
            <a:off x="1523350" y="2857600"/>
            <a:ext cx="6097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309" name="Google Shape;309;p24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</a:t>
            </a:r>
            <a:endParaRPr/>
          </a:p>
        </p:txBody>
      </p:sp>
      <p:sp>
        <p:nvSpPr>
          <p:cNvPr id="310" name="Google Shape;310;p24"/>
          <p:cNvSpPr txBox="1"/>
          <p:nvPr>
            <p:ph idx="4294967295" type="subTitle"/>
          </p:nvPr>
        </p:nvSpPr>
        <p:spPr>
          <a:xfrm>
            <a:off x="2516700" y="35961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11" name="Google Shape;311;p24"/>
          <p:cNvSpPr/>
          <p:nvPr/>
        </p:nvSpPr>
        <p:spPr>
          <a:xfrm rot="-143836">
            <a:off x="3033211" y="4379685"/>
            <a:ext cx="3077566" cy="75688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064725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2" name="Google Shape;312;p24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5"/>
          <p:cNvSpPr txBox="1"/>
          <p:nvPr>
            <p:ph type="title"/>
          </p:nvPr>
        </p:nvSpPr>
        <p:spPr>
          <a:xfrm>
            <a:off x="311700" y="445025"/>
            <a:ext cx="464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318" name="Google Shape;318;p25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19" name="Google Shape;319;p25"/>
          <p:cNvSpPr/>
          <p:nvPr/>
        </p:nvSpPr>
        <p:spPr>
          <a:xfrm>
            <a:off x="311700" y="1823600"/>
            <a:ext cx="6035700" cy="2058000"/>
          </a:xfrm>
          <a:prstGeom prst="roundRect">
            <a:avLst>
              <a:gd fmla="val 8131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5"/>
          <p:cNvSpPr txBox="1"/>
          <p:nvPr>
            <p:ph idx="4294967295" type="body"/>
          </p:nvPr>
        </p:nvSpPr>
        <p:spPr>
          <a:xfrm>
            <a:off x="2175275" y="1927800"/>
            <a:ext cx="3983100" cy="16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900">
                <a:solidFill>
                  <a:srgbClr val="FFD966"/>
                </a:solidFill>
              </a:rPr>
              <a:t>Lorem ipsum dolor sit amet, consectetur adipiscing elit, sed do eiusmod tempor incididunt.</a:t>
            </a:r>
            <a:endParaRPr sz="1900">
              <a:solidFill>
                <a:srgbClr val="FFD966"/>
              </a:solidFill>
            </a:endParaRPr>
          </a:p>
        </p:txBody>
      </p:sp>
      <p:grpSp>
        <p:nvGrpSpPr>
          <p:cNvPr id="321" name="Google Shape;321;p25"/>
          <p:cNvGrpSpPr/>
          <p:nvPr/>
        </p:nvGrpSpPr>
        <p:grpSpPr>
          <a:xfrm rot="5400000">
            <a:off x="3675351" y="2024046"/>
            <a:ext cx="1437213" cy="3774341"/>
            <a:chOff x="3853451" y="1260097"/>
            <a:chExt cx="1437213" cy="3774341"/>
          </a:xfrm>
        </p:grpSpPr>
        <p:sp>
          <p:nvSpPr>
            <p:cNvPr id="322" name="Google Shape;322;p25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323" name="Google Shape;323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1" name="Google Shape;3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470" y="2618299"/>
            <a:ext cx="1120426" cy="11904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2" name="Google Shape;332;p25"/>
          <p:cNvCxnSpPr/>
          <p:nvPr/>
        </p:nvCxnSpPr>
        <p:spPr>
          <a:xfrm rot="10800000">
            <a:off x="1283037" y="2247024"/>
            <a:ext cx="0" cy="507900"/>
          </a:xfrm>
          <a:prstGeom prst="straightConnector1">
            <a:avLst/>
          </a:prstGeom>
          <a:noFill/>
          <a:ln cap="flat" cmpd="sng" w="9525">
            <a:solidFill>
              <a:srgbClr val="FFD9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3" name="Google Shape;33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806" y="1856982"/>
            <a:ext cx="1120425" cy="112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"/>
          <p:cNvSpPr txBox="1"/>
          <p:nvPr>
            <p:ph idx="4294967295" type="title"/>
          </p:nvPr>
        </p:nvSpPr>
        <p:spPr>
          <a:xfrm>
            <a:off x="1309075" y="1118900"/>
            <a:ext cx="6525900" cy="26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D966"/>
                </a:solidFill>
              </a:rPr>
              <a:t>“Lorem ipsum dolor sit amet, consectetur adipiscing elit, sed do eiusmod tempor incididunt ut labore et dolore magna aliqua.”</a:t>
            </a:r>
            <a:endParaRPr>
              <a:solidFill>
                <a:srgbClr val="FFD966"/>
              </a:solidFill>
            </a:endParaRPr>
          </a:p>
        </p:txBody>
      </p:sp>
      <p:sp>
        <p:nvSpPr>
          <p:cNvPr id="339" name="Google Shape;339;p26"/>
          <p:cNvSpPr txBox="1"/>
          <p:nvPr>
            <p:ph idx="4294967295" type="subTitle"/>
          </p:nvPr>
        </p:nvSpPr>
        <p:spPr>
          <a:xfrm>
            <a:off x="2516700" y="312577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 sz="2300"/>
              <a:t>– John Doe</a:t>
            </a:r>
            <a:endParaRPr b="1" sz="2300"/>
          </a:p>
        </p:txBody>
      </p:sp>
      <p:sp>
        <p:nvSpPr>
          <p:cNvPr id="340" name="Google Shape;340;p26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341" name="Google Shape;341;p26"/>
          <p:cNvGrpSpPr/>
          <p:nvPr/>
        </p:nvGrpSpPr>
        <p:grpSpPr>
          <a:xfrm flipH="1" rot="5400000">
            <a:off x="3980151" y="2176446"/>
            <a:ext cx="1437213" cy="3774341"/>
            <a:chOff x="3853451" y="1260097"/>
            <a:chExt cx="1437213" cy="3774341"/>
          </a:xfrm>
        </p:grpSpPr>
        <p:sp>
          <p:nvSpPr>
            <p:cNvPr id="342" name="Google Shape;342;p26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343" name="Google Shape;343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" name="Google Shape;345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7"/>
          <p:cNvPicPr preferRelativeResize="0"/>
          <p:nvPr/>
        </p:nvPicPr>
        <p:blipFill rotWithShape="1">
          <a:blip r:embed="rId3">
            <a:alphaModFix/>
          </a:blip>
          <a:srcRect b="0" l="8561" r="8561" t="0"/>
          <a:stretch/>
        </p:blipFill>
        <p:spPr>
          <a:xfrm>
            <a:off x="156525" y="130588"/>
            <a:ext cx="7193407" cy="488232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7"/>
          <p:cNvSpPr txBox="1"/>
          <p:nvPr>
            <p:ph idx="12" type="sldNum"/>
          </p:nvPr>
        </p:nvSpPr>
        <p:spPr>
          <a:xfrm>
            <a:off x="8409884" y="458096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57" name="Google Shape;357;p27"/>
          <p:cNvSpPr/>
          <p:nvPr/>
        </p:nvSpPr>
        <p:spPr>
          <a:xfrm>
            <a:off x="6188596" y="1153449"/>
            <a:ext cx="1023067" cy="91407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8" name="Google Shape;358;p27"/>
          <p:cNvSpPr/>
          <p:nvPr/>
        </p:nvSpPr>
        <p:spPr>
          <a:xfrm rot="749989">
            <a:off x="6124326" y="1532786"/>
            <a:ext cx="1929434" cy="2001346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7"/>
          <p:cNvSpPr txBox="1"/>
          <p:nvPr/>
        </p:nvSpPr>
        <p:spPr>
          <a:xfrm rot="760792">
            <a:off x="6187657" y="1831732"/>
            <a:ext cx="1629132" cy="16408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360" name="Google Shape;360;p27"/>
          <p:cNvCxnSpPr/>
          <p:nvPr/>
        </p:nvCxnSpPr>
        <p:spPr>
          <a:xfrm rot="-514313">
            <a:off x="6421867" y="1998516"/>
            <a:ext cx="764844" cy="304884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1" name="Google Shape;36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6252945">
            <a:off x="5722486" y="1010081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4427485">
            <a:off x="5703564" y="1456106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9041376">
            <a:off x="6026180" y="625478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8942546">
            <a:off x="6575986" y="568582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8099986">
            <a:off x="6949086" y="733583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74858">
            <a:off x="6875998" y="1275050"/>
            <a:ext cx="801600" cy="8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8"/>
          <p:cNvPicPr preferRelativeResize="0"/>
          <p:nvPr/>
        </p:nvPicPr>
        <p:blipFill rotWithShape="1">
          <a:blip r:embed="rId4">
            <a:alphaModFix/>
          </a:blip>
          <a:srcRect b="0" l="20273" r="20273" t="0"/>
          <a:stretch/>
        </p:blipFill>
        <p:spPr>
          <a:xfrm>
            <a:off x="0" y="0"/>
            <a:ext cx="400401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8"/>
          <p:cNvSpPr txBox="1"/>
          <p:nvPr>
            <p:ph idx="4294967295" type="title"/>
          </p:nvPr>
        </p:nvSpPr>
        <p:spPr>
          <a:xfrm>
            <a:off x="5081800" y="1212377"/>
            <a:ext cx="2988600" cy="12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Lorem ipsum dolor sit amet </a:t>
            </a:r>
            <a:endParaRPr sz="3600"/>
          </a:p>
        </p:txBody>
      </p:sp>
      <p:sp>
        <p:nvSpPr>
          <p:cNvPr id="373" name="Google Shape;373;p28"/>
          <p:cNvSpPr txBox="1"/>
          <p:nvPr>
            <p:ph idx="4294967295" type="body"/>
          </p:nvPr>
        </p:nvSpPr>
        <p:spPr>
          <a:xfrm>
            <a:off x="5081800" y="2481900"/>
            <a:ext cx="2988600" cy="18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374" name="Google Shape;374;p28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75" name="Google Shape;375;p28"/>
          <p:cNvSpPr/>
          <p:nvPr/>
        </p:nvSpPr>
        <p:spPr>
          <a:xfrm rot="285617">
            <a:off x="3212685" y="1144942"/>
            <a:ext cx="1023051" cy="91409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76" name="Google Shape;376;p28"/>
          <p:cNvSpPr/>
          <p:nvPr/>
        </p:nvSpPr>
        <p:spPr>
          <a:xfrm rot="-343753">
            <a:off x="2808354" y="1529660"/>
            <a:ext cx="1929337" cy="2001428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8"/>
          <p:cNvSpPr txBox="1"/>
          <p:nvPr/>
        </p:nvSpPr>
        <p:spPr>
          <a:xfrm rot="-332872">
            <a:off x="2913129" y="1849815"/>
            <a:ext cx="1629131" cy="16404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Remember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5C32"/>
                </a:solidFill>
                <a:latin typeface="Cookie"/>
                <a:ea typeface="Cookie"/>
                <a:cs typeface="Cookie"/>
                <a:sym typeface="Cookie"/>
              </a:rPr>
              <a:t>Lorem ipsum dolor sit amet, consectetur adipiscing elit , sed do eiusmod tempor</a:t>
            </a:r>
            <a:endParaRPr sz="1600">
              <a:solidFill>
                <a:srgbClr val="0B5C32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cxnSp>
        <p:nvCxnSpPr>
          <p:cNvPr id="378" name="Google Shape;378;p28"/>
          <p:cNvCxnSpPr/>
          <p:nvPr/>
        </p:nvCxnSpPr>
        <p:spPr>
          <a:xfrm rot="-1607777">
            <a:off x="3000338" y="2103792"/>
            <a:ext cx="764607" cy="304956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79" name="Google Shape;3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6538617">
            <a:off x="2766090" y="942290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9327047">
            <a:off x="3100659" y="584221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8656873">
            <a:off x="3653290" y="573158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7814314">
            <a:off x="4011407" y="768557"/>
            <a:ext cx="509575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419255">
            <a:off x="3282159" y="1256139"/>
            <a:ext cx="801601" cy="80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9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D966"/>
                </a:solidFill>
              </a:rPr>
              <a:t>235.900</a:t>
            </a:r>
            <a:endParaRPr>
              <a:solidFill>
                <a:srgbClr val="FFD966"/>
              </a:solidFill>
            </a:endParaRPr>
          </a:p>
        </p:txBody>
      </p:sp>
      <p:sp>
        <p:nvSpPr>
          <p:cNvPr id="389" name="Google Shape;389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</a:t>
            </a:r>
            <a:endParaRPr b="1"/>
          </a:p>
        </p:txBody>
      </p:sp>
      <p:sp>
        <p:nvSpPr>
          <p:cNvPr id="390" name="Google Shape;390;p29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391" name="Google Shape;39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04" y="3430608"/>
            <a:ext cx="509573" cy="79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9"/>
          <p:cNvSpPr/>
          <p:nvPr/>
        </p:nvSpPr>
        <p:spPr>
          <a:xfrm rot="1453886">
            <a:off x="-110180" y="164638"/>
            <a:ext cx="1505437" cy="3275352"/>
          </a:xfrm>
          <a:custGeom>
            <a:rect b="b" l="l" r="r" t="t"/>
            <a:pathLst>
              <a:path extrusionOk="0" h="162700" w="77330">
                <a:moveTo>
                  <a:pt x="0" y="0"/>
                </a:moveTo>
                <a:cubicBezTo>
                  <a:pt x="13444" y="7011"/>
                  <a:pt x="29144" y="17686"/>
                  <a:pt x="31689" y="32634"/>
                </a:cubicBezTo>
                <a:cubicBezTo>
                  <a:pt x="34699" y="50317"/>
                  <a:pt x="19758" y="68332"/>
                  <a:pt x="23649" y="85843"/>
                </a:cubicBezTo>
                <a:cubicBezTo>
                  <a:pt x="26144" y="97071"/>
                  <a:pt x="42002" y="99833"/>
                  <a:pt x="52027" y="105471"/>
                </a:cubicBezTo>
                <a:cubicBezTo>
                  <a:pt x="58170" y="108925"/>
                  <a:pt x="61185" y="116311"/>
                  <a:pt x="64560" y="122498"/>
                </a:cubicBezTo>
                <a:cubicBezTo>
                  <a:pt x="71293" y="134841"/>
                  <a:pt x="64166" y="157760"/>
                  <a:pt x="77330" y="16270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93" name="Google Shape;3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52064">
            <a:off x="538455" y="3007449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330687">
            <a:off x="683538" y="2176528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27239">
            <a:off x="298235" y="2563110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27239">
            <a:off x="111037" y="197648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397973">
            <a:off x="339315" y="1543627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60294">
            <a:off x="-120840" y="1141593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53771">
            <a:off x="538465" y="1117256"/>
            <a:ext cx="509574" cy="7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196981">
            <a:off x="387749" y="500985"/>
            <a:ext cx="509575" cy="79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7506">
            <a:off x="844565" y="94381"/>
            <a:ext cx="509574" cy="79043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9"/>
          <p:cNvSpPr/>
          <p:nvPr/>
        </p:nvSpPr>
        <p:spPr>
          <a:xfrm rot="-143743">
            <a:off x="2597688" y="2921215"/>
            <a:ext cx="3948622" cy="97097"/>
          </a:xfrm>
          <a:custGeom>
            <a:rect b="b" l="l" r="r" t="t"/>
            <a:pathLst>
              <a:path extrusionOk="0" h="3884" w="157949">
                <a:moveTo>
                  <a:pt x="0" y="1726"/>
                </a:moveTo>
                <a:cubicBezTo>
                  <a:pt x="17781" y="-2719"/>
                  <a:pt x="36638" y="2917"/>
                  <a:pt x="54960" y="3399"/>
                </a:cubicBezTo>
                <a:cubicBezTo>
                  <a:pt x="89278" y="4302"/>
                  <a:pt x="123619" y="3638"/>
                  <a:pt x="157949" y="3638"/>
                </a:cubicBezTo>
              </a:path>
            </a:pathLst>
          </a:custGeom>
          <a:noFill/>
          <a:ln cap="flat" cmpd="sng" w="19050">
            <a:solidFill>
              <a:srgbClr val="064725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0"/>
          <p:cNvSpPr/>
          <p:nvPr/>
        </p:nvSpPr>
        <p:spPr>
          <a:xfrm>
            <a:off x="6859950" y="1406775"/>
            <a:ext cx="20349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0"/>
          <p:cNvSpPr/>
          <p:nvPr/>
        </p:nvSpPr>
        <p:spPr>
          <a:xfrm>
            <a:off x="4650150" y="1406775"/>
            <a:ext cx="20349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0"/>
          <p:cNvSpPr/>
          <p:nvPr/>
        </p:nvSpPr>
        <p:spPr>
          <a:xfrm>
            <a:off x="2440350" y="1406775"/>
            <a:ext cx="20349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0"/>
          <p:cNvSpPr/>
          <p:nvPr/>
        </p:nvSpPr>
        <p:spPr>
          <a:xfrm>
            <a:off x="230550" y="1406775"/>
            <a:ext cx="2034900" cy="3195900"/>
          </a:xfrm>
          <a:prstGeom prst="roundRect">
            <a:avLst>
              <a:gd fmla="val 6453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0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412" name="Google Shape;412;p30"/>
          <p:cNvSpPr txBox="1"/>
          <p:nvPr/>
        </p:nvSpPr>
        <p:spPr>
          <a:xfrm>
            <a:off x="68568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Omega</a:t>
            </a:r>
            <a:endParaRPr sz="28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3" name="Google Shape;413;p30"/>
          <p:cNvSpPr txBox="1"/>
          <p:nvPr/>
        </p:nvSpPr>
        <p:spPr>
          <a:xfrm>
            <a:off x="68568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4" name="Google Shape;414;p30"/>
          <p:cNvSpPr txBox="1"/>
          <p:nvPr/>
        </p:nvSpPr>
        <p:spPr>
          <a:xfrm>
            <a:off x="46470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Gamma</a:t>
            </a:r>
            <a:endParaRPr sz="28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5" name="Google Shape;415;p30"/>
          <p:cNvSpPr txBox="1"/>
          <p:nvPr/>
        </p:nvSpPr>
        <p:spPr>
          <a:xfrm>
            <a:off x="46470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6" name="Google Shape;416;p30"/>
          <p:cNvSpPr txBox="1"/>
          <p:nvPr/>
        </p:nvSpPr>
        <p:spPr>
          <a:xfrm>
            <a:off x="24372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8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7" name="Google Shape;417;p30"/>
          <p:cNvSpPr txBox="1"/>
          <p:nvPr/>
        </p:nvSpPr>
        <p:spPr>
          <a:xfrm>
            <a:off x="24372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18" name="Google Shape;418;p30"/>
          <p:cNvSpPr txBox="1"/>
          <p:nvPr/>
        </p:nvSpPr>
        <p:spPr>
          <a:xfrm>
            <a:off x="227411" y="17434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8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19" name="Google Shape;419;p30"/>
          <p:cNvSpPr txBox="1"/>
          <p:nvPr/>
        </p:nvSpPr>
        <p:spPr>
          <a:xfrm>
            <a:off x="227411" y="2054241"/>
            <a:ext cx="2034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20" name="Google Shape;420;p30"/>
          <p:cNvSpPr/>
          <p:nvPr/>
        </p:nvSpPr>
        <p:spPr>
          <a:xfrm>
            <a:off x="846300" y="3032037"/>
            <a:ext cx="797100" cy="797100"/>
          </a:xfrm>
          <a:prstGeom prst="pie">
            <a:avLst>
              <a:gd fmla="val 0" name="adj1"/>
              <a:gd fmla="val 16200000" name="adj2"/>
            </a:avLst>
          </a:prstGeom>
          <a:noFill/>
          <a:ln cap="flat" cmpd="sng" w="9525">
            <a:solidFill>
              <a:srgbClr val="FFD9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0"/>
          <p:cNvSpPr/>
          <p:nvPr/>
        </p:nvSpPr>
        <p:spPr>
          <a:xfrm>
            <a:off x="3056100" y="3032037"/>
            <a:ext cx="797100" cy="797100"/>
          </a:xfrm>
          <a:prstGeom prst="pie">
            <a:avLst>
              <a:gd fmla="val 0" name="adj1"/>
              <a:gd fmla="val 18291651" name="adj2"/>
            </a:avLst>
          </a:prstGeom>
          <a:noFill/>
          <a:ln cap="flat" cmpd="sng" w="9525">
            <a:solidFill>
              <a:srgbClr val="FFD9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0"/>
          <p:cNvSpPr/>
          <p:nvPr/>
        </p:nvSpPr>
        <p:spPr>
          <a:xfrm>
            <a:off x="5265900" y="3032037"/>
            <a:ext cx="797100" cy="797100"/>
          </a:xfrm>
          <a:prstGeom prst="pie">
            <a:avLst>
              <a:gd fmla="val 0" name="adj1"/>
              <a:gd fmla="val 19483663" name="adj2"/>
            </a:avLst>
          </a:prstGeom>
          <a:noFill/>
          <a:ln cap="flat" cmpd="sng" w="9525">
            <a:solidFill>
              <a:srgbClr val="FFD9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0"/>
          <p:cNvSpPr/>
          <p:nvPr/>
        </p:nvSpPr>
        <p:spPr>
          <a:xfrm>
            <a:off x="7475700" y="3032024"/>
            <a:ext cx="797100" cy="797100"/>
          </a:xfrm>
          <a:prstGeom prst="pie">
            <a:avLst>
              <a:gd fmla="val 0" name="adj1"/>
              <a:gd fmla="val 20201364" name="adj2"/>
            </a:avLst>
          </a:prstGeom>
          <a:noFill/>
          <a:ln cap="flat" cmpd="sng" w="9525">
            <a:solidFill>
              <a:srgbClr val="FFD9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0"/>
          <p:cNvSpPr txBox="1"/>
          <p:nvPr/>
        </p:nvSpPr>
        <p:spPr>
          <a:xfrm>
            <a:off x="68568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10%</a:t>
            </a:r>
            <a:endParaRPr sz="25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25" name="Google Shape;425;p30"/>
          <p:cNvSpPr txBox="1"/>
          <p:nvPr/>
        </p:nvSpPr>
        <p:spPr>
          <a:xfrm>
            <a:off x="46470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15%</a:t>
            </a:r>
            <a:endParaRPr sz="25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26" name="Google Shape;426;p30"/>
          <p:cNvSpPr txBox="1"/>
          <p:nvPr/>
        </p:nvSpPr>
        <p:spPr>
          <a:xfrm>
            <a:off x="24372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20%</a:t>
            </a:r>
            <a:endParaRPr sz="25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27" name="Google Shape;427;p30"/>
          <p:cNvSpPr txBox="1"/>
          <p:nvPr/>
        </p:nvSpPr>
        <p:spPr>
          <a:xfrm>
            <a:off x="227411" y="3953266"/>
            <a:ext cx="20349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25%</a:t>
            </a:r>
            <a:endParaRPr sz="25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28" name="Google Shape;428;p30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29" name="Google Shape;429;p30"/>
          <p:cNvSpPr/>
          <p:nvPr/>
        </p:nvSpPr>
        <p:spPr>
          <a:xfrm rot="-5400000">
            <a:off x="884906" y="2992643"/>
            <a:ext cx="797100" cy="797100"/>
          </a:xfrm>
          <a:prstGeom prst="pie">
            <a:avLst>
              <a:gd fmla="val 0" name="adj1"/>
              <a:gd fmla="val 5459351" name="adj2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0"/>
          <p:cNvSpPr/>
          <p:nvPr/>
        </p:nvSpPr>
        <p:spPr>
          <a:xfrm rot="-5400000">
            <a:off x="3114060" y="3006089"/>
            <a:ext cx="797100" cy="797100"/>
          </a:xfrm>
          <a:prstGeom prst="pie">
            <a:avLst>
              <a:gd fmla="val 2075362" name="adj1"/>
              <a:gd fmla="val 5459351" name="adj2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0"/>
          <p:cNvSpPr/>
          <p:nvPr/>
        </p:nvSpPr>
        <p:spPr>
          <a:xfrm rot="-5400000">
            <a:off x="5348904" y="3006089"/>
            <a:ext cx="797100" cy="797100"/>
          </a:xfrm>
          <a:prstGeom prst="pie">
            <a:avLst>
              <a:gd fmla="val 3425326" name="adj1"/>
              <a:gd fmla="val 5459351" name="adj2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0"/>
          <p:cNvSpPr/>
          <p:nvPr/>
        </p:nvSpPr>
        <p:spPr>
          <a:xfrm rot="-5400000">
            <a:off x="7595107" y="3006089"/>
            <a:ext cx="797100" cy="797100"/>
          </a:xfrm>
          <a:prstGeom prst="pie">
            <a:avLst>
              <a:gd fmla="val 4128836" name="adj1"/>
              <a:gd fmla="val 5459351" name="adj2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1"/>
          <p:cNvSpPr txBox="1"/>
          <p:nvPr>
            <p:ph type="title"/>
          </p:nvPr>
        </p:nvSpPr>
        <p:spPr>
          <a:xfrm>
            <a:off x="1523350" y="2857600"/>
            <a:ext cx="6097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Headline title</a:t>
            </a:r>
            <a:endParaRPr/>
          </a:p>
        </p:txBody>
      </p:sp>
      <p:sp>
        <p:nvSpPr>
          <p:cNvPr id="438" name="Google Shape;438;p31"/>
          <p:cNvSpPr txBox="1"/>
          <p:nvPr>
            <p:ph idx="2" type="title"/>
          </p:nvPr>
        </p:nvSpPr>
        <p:spPr>
          <a:xfrm>
            <a:off x="3415050" y="683850"/>
            <a:ext cx="2313900" cy="15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</a:t>
            </a:r>
            <a:endParaRPr/>
          </a:p>
        </p:txBody>
      </p:sp>
      <p:sp>
        <p:nvSpPr>
          <p:cNvPr id="439" name="Google Shape;439;p31"/>
          <p:cNvSpPr txBox="1"/>
          <p:nvPr>
            <p:ph idx="4294967295" type="subTitle"/>
          </p:nvPr>
        </p:nvSpPr>
        <p:spPr>
          <a:xfrm>
            <a:off x="2516700" y="3519925"/>
            <a:ext cx="4110600" cy="507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>
                <a:solidFill>
                  <a:srgbClr val="FFFFFF"/>
                </a:solidFill>
              </a:rPr>
              <a:t>Lorem ipsum dolor sit amet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0" name="Google Shape;440;p31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41" name="Google Shape;441;p31"/>
          <p:cNvSpPr/>
          <p:nvPr/>
        </p:nvSpPr>
        <p:spPr>
          <a:xfrm rot="10800000">
            <a:off x="2481375" y="4044099"/>
            <a:ext cx="4422166" cy="620362"/>
          </a:xfrm>
          <a:custGeom>
            <a:rect b="b" l="l" r="r" t="t"/>
            <a:pathLst>
              <a:path extrusionOk="0" h="30991" w="220915">
                <a:moveTo>
                  <a:pt x="0" y="27185"/>
                </a:moveTo>
                <a:cubicBezTo>
                  <a:pt x="17854" y="33136"/>
                  <a:pt x="51919" y="33989"/>
                  <a:pt x="55229" y="15462"/>
                </a:cubicBezTo>
                <a:cubicBezTo>
                  <a:pt x="56063" y="10795"/>
                  <a:pt x="52894" y="1292"/>
                  <a:pt x="48456" y="2957"/>
                </a:cubicBezTo>
                <a:cubicBezTo>
                  <a:pt x="42277" y="5276"/>
                  <a:pt x="43276" y="18667"/>
                  <a:pt x="48456" y="22756"/>
                </a:cubicBezTo>
                <a:cubicBezTo>
                  <a:pt x="53913" y="27064"/>
                  <a:pt x="62089" y="26417"/>
                  <a:pt x="69036" y="26143"/>
                </a:cubicBezTo>
                <a:cubicBezTo>
                  <a:pt x="78481" y="25770"/>
                  <a:pt x="89046" y="26175"/>
                  <a:pt x="96911" y="20932"/>
                </a:cubicBezTo>
                <a:cubicBezTo>
                  <a:pt x="101943" y="17578"/>
                  <a:pt x="99050" y="3217"/>
                  <a:pt x="93003" y="3217"/>
                </a:cubicBezTo>
                <a:cubicBezTo>
                  <a:pt x="87781" y="3217"/>
                  <a:pt x="87982" y="15466"/>
                  <a:pt x="91961" y="18848"/>
                </a:cubicBezTo>
                <a:cubicBezTo>
                  <a:pt x="103751" y="28868"/>
                  <a:pt x="125529" y="25452"/>
                  <a:pt x="138333" y="16764"/>
                </a:cubicBezTo>
                <a:cubicBezTo>
                  <a:pt x="142577" y="13884"/>
                  <a:pt x="146470" y="8276"/>
                  <a:pt x="145627" y="3217"/>
                </a:cubicBezTo>
                <a:cubicBezTo>
                  <a:pt x="145237" y="878"/>
                  <a:pt x="141281" y="-611"/>
                  <a:pt x="139114" y="352"/>
                </a:cubicBezTo>
                <a:cubicBezTo>
                  <a:pt x="133917" y="2661"/>
                  <a:pt x="136415" y="14209"/>
                  <a:pt x="141198" y="17285"/>
                </a:cubicBezTo>
                <a:cubicBezTo>
                  <a:pt x="146344" y="20594"/>
                  <a:pt x="153317" y="19482"/>
                  <a:pt x="159434" y="19369"/>
                </a:cubicBezTo>
                <a:cubicBezTo>
                  <a:pt x="168391" y="19203"/>
                  <a:pt x="179764" y="18915"/>
                  <a:pt x="185225" y="11814"/>
                </a:cubicBezTo>
                <a:cubicBezTo>
                  <a:pt x="187665" y="8641"/>
                  <a:pt x="186569" y="749"/>
                  <a:pt x="182620" y="91"/>
                </a:cubicBezTo>
                <a:cubicBezTo>
                  <a:pt x="178242" y="-639"/>
                  <a:pt x="173266" y="7942"/>
                  <a:pt x="175846" y="11554"/>
                </a:cubicBezTo>
                <a:cubicBezTo>
                  <a:pt x="181005" y="18776"/>
                  <a:pt x="192502" y="19109"/>
                  <a:pt x="201377" y="19109"/>
                </a:cubicBezTo>
                <a:cubicBezTo>
                  <a:pt x="208215" y="19109"/>
                  <a:pt x="217124" y="18547"/>
                  <a:pt x="220915" y="12856"/>
                </a:cubicBezTo>
              </a:path>
            </a:pathLst>
          </a:custGeom>
          <a:noFill/>
          <a:ln cap="flat" cmpd="sng" w="9525">
            <a:solidFill>
              <a:srgbClr val="064725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2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447" name="Google Shape;447;p32"/>
          <p:cNvSpPr/>
          <p:nvPr/>
        </p:nvSpPr>
        <p:spPr>
          <a:xfrm>
            <a:off x="911650" y="1414500"/>
            <a:ext cx="1349700" cy="13497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2"/>
          <p:cNvSpPr txBox="1"/>
          <p:nvPr>
            <p:ph type="title"/>
          </p:nvPr>
        </p:nvSpPr>
        <p:spPr>
          <a:xfrm>
            <a:off x="250439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John Doe</a:t>
            </a:r>
            <a:endParaRPr sz="2200"/>
          </a:p>
        </p:txBody>
      </p:sp>
      <p:sp>
        <p:nvSpPr>
          <p:cNvPr id="449" name="Google Shape;449;p32"/>
          <p:cNvSpPr txBox="1"/>
          <p:nvPr>
            <p:ph idx="1" type="body"/>
          </p:nvPr>
        </p:nvSpPr>
        <p:spPr>
          <a:xfrm>
            <a:off x="392000" y="3378175"/>
            <a:ext cx="23889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450" name="Google Shape;450;p32"/>
          <p:cNvSpPr txBox="1"/>
          <p:nvPr>
            <p:ph type="title"/>
          </p:nvPr>
        </p:nvSpPr>
        <p:spPr>
          <a:xfrm>
            <a:off x="3234186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Jane Doe</a:t>
            </a:r>
            <a:endParaRPr sz="2200"/>
          </a:p>
        </p:txBody>
      </p:sp>
      <p:sp>
        <p:nvSpPr>
          <p:cNvPr id="451" name="Google Shape;451;p32"/>
          <p:cNvSpPr txBox="1"/>
          <p:nvPr>
            <p:ph idx="1" type="body"/>
          </p:nvPr>
        </p:nvSpPr>
        <p:spPr>
          <a:xfrm>
            <a:off x="3375787" y="3378175"/>
            <a:ext cx="23889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sp>
        <p:nvSpPr>
          <p:cNvPr id="452" name="Google Shape;452;p32"/>
          <p:cNvSpPr txBox="1"/>
          <p:nvPr>
            <p:ph type="title"/>
          </p:nvPr>
        </p:nvSpPr>
        <p:spPr>
          <a:xfrm>
            <a:off x="6223908" y="2809367"/>
            <a:ext cx="26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Tim Doe</a:t>
            </a:r>
            <a:endParaRPr sz="2200"/>
          </a:p>
        </p:txBody>
      </p:sp>
      <p:sp>
        <p:nvSpPr>
          <p:cNvPr id="453" name="Google Shape;453;p32"/>
          <p:cNvSpPr txBox="1"/>
          <p:nvPr>
            <p:ph idx="1" type="body"/>
          </p:nvPr>
        </p:nvSpPr>
        <p:spPr>
          <a:xfrm>
            <a:off x="6402099" y="3378175"/>
            <a:ext cx="2315700" cy="12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Ut enim ad minim veniam, quis nostrud exercitation ullamco laboris </a:t>
            </a:r>
            <a:endParaRPr sz="1400"/>
          </a:p>
        </p:txBody>
      </p:sp>
      <p:pic>
        <p:nvPicPr>
          <p:cNvPr id="454" name="Google Shape;454;p32"/>
          <p:cNvPicPr preferRelativeResize="0"/>
          <p:nvPr/>
        </p:nvPicPr>
        <p:blipFill rotWithShape="1">
          <a:blip r:embed="rId4">
            <a:alphaModFix/>
          </a:blip>
          <a:srcRect b="44910" l="12099" r="21384" t="10989"/>
          <a:stretch/>
        </p:blipFill>
        <p:spPr>
          <a:xfrm>
            <a:off x="965800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5" name="Google Shape;455;p32"/>
          <p:cNvSpPr/>
          <p:nvPr/>
        </p:nvSpPr>
        <p:spPr>
          <a:xfrm>
            <a:off x="3905563" y="1414500"/>
            <a:ext cx="1349700" cy="13497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6" name="Google Shape;456;p32"/>
          <p:cNvPicPr preferRelativeResize="0"/>
          <p:nvPr/>
        </p:nvPicPr>
        <p:blipFill rotWithShape="1">
          <a:blip r:embed="rId5">
            <a:alphaModFix/>
          </a:blip>
          <a:srcRect b="23400" l="29226" r="19776" t="0"/>
          <a:stretch/>
        </p:blipFill>
        <p:spPr>
          <a:xfrm>
            <a:off x="39597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7" name="Google Shape;457;p32"/>
          <p:cNvSpPr/>
          <p:nvPr/>
        </p:nvSpPr>
        <p:spPr>
          <a:xfrm>
            <a:off x="6877363" y="1414500"/>
            <a:ext cx="1349700" cy="1349700"/>
          </a:xfrm>
          <a:prstGeom prst="ellipse">
            <a:avLst/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8" name="Google Shape;458;p32"/>
          <p:cNvPicPr preferRelativeResize="0"/>
          <p:nvPr/>
        </p:nvPicPr>
        <p:blipFill rotWithShape="1">
          <a:blip r:embed="rId6">
            <a:alphaModFix/>
          </a:blip>
          <a:srcRect b="44568" l="17038" r="15403" t="1309"/>
          <a:stretch/>
        </p:blipFill>
        <p:spPr>
          <a:xfrm>
            <a:off x="6931513" y="1468650"/>
            <a:ext cx="1241400" cy="124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9" name="Google Shape;459;p32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60" name="Google Shape;460;p32"/>
          <p:cNvGrpSpPr/>
          <p:nvPr/>
        </p:nvGrpSpPr>
        <p:grpSpPr>
          <a:xfrm flipH="1" rot="10800000">
            <a:off x="2576889" y="1243627"/>
            <a:ext cx="1087251" cy="2854911"/>
            <a:chOff x="3853451" y="1260097"/>
            <a:chExt cx="1437213" cy="3774341"/>
          </a:xfrm>
        </p:grpSpPr>
        <p:sp>
          <p:nvSpPr>
            <p:cNvPr id="461" name="Google Shape;461;p32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462" name="Google Shape;462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3" name="Google Shape;463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4" name="Google Shape;464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5" name="Google Shape;465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6" name="Google Shape;466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7" name="Google Shape;467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8" name="Google Shape;468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9" name="Google Shape;469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32"/>
          <p:cNvGrpSpPr/>
          <p:nvPr/>
        </p:nvGrpSpPr>
        <p:grpSpPr>
          <a:xfrm flipH="1">
            <a:off x="5472489" y="1243627"/>
            <a:ext cx="1087251" cy="2854911"/>
            <a:chOff x="3853451" y="1260097"/>
            <a:chExt cx="1437213" cy="3774341"/>
          </a:xfrm>
        </p:grpSpPr>
        <p:sp>
          <p:nvSpPr>
            <p:cNvPr id="471" name="Google Shape;471;p32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472" name="Google Shape;472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3" name="Google Shape;473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5" name="Google Shape;475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8" name="Google Shape;478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9" name="Google Shape;479;p3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Where to find us</a:t>
            </a:r>
            <a:endParaRPr/>
          </a:p>
        </p:txBody>
      </p:sp>
      <p:sp>
        <p:nvSpPr>
          <p:cNvPr id="485" name="Google Shape;485;p33"/>
          <p:cNvSpPr txBox="1"/>
          <p:nvPr/>
        </p:nvSpPr>
        <p:spPr>
          <a:xfrm>
            <a:off x="586523" y="3514475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Beta</a:t>
            </a:r>
            <a:endParaRPr sz="23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86" name="Google Shape;486;p33"/>
          <p:cNvSpPr txBox="1"/>
          <p:nvPr/>
        </p:nvSpPr>
        <p:spPr>
          <a:xfrm>
            <a:off x="586523" y="3825250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87" name="Google Shape;487;p33"/>
          <p:cNvSpPr txBox="1"/>
          <p:nvPr/>
        </p:nvSpPr>
        <p:spPr>
          <a:xfrm>
            <a:off x="586523" y="1896350"/>
            <a:ext cx="2340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Alpha</a:t>
            </a:r>
            <a:endParaRPr sz="23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488" name="Google Shape;488;p33"/>
          <p:cNvSpPr txBox="1"/>
          <p:nvPr/>
        </p:nvSpPr>
        <p:spPr>
          <a:xfrm>
            <a:off x="586523" y="2207125"/>
            <a:ext cx="23403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Lorem ipsum dolor sit amet, consectetur adipiscing elit.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489" name="Google Shape;489;p33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490" name="Google Shape;490;p33"/>
          <p:cNvGrpSpPr/>
          <p:nvPr/>
        </p:nvGrpSpPr>
        <p:grpSpPr>
          <a:xfrm>
            <a:off x="3184615" y="1896305"/>
            <a:ext cx="4936870" cy="2630051"/>
            <a:chOff x="233350" y="949250"/>
            <a:chExt cx="7137300" cy="3802300"/>
          </a:xfrm>
        </p:grpSpPr>
        <p:sp>
          <p:nvSpPr>
            <p:cNvPr id="491" name="Google Shape;491;p33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3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3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3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3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3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3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3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3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3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3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3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3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3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3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3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3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3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3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3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3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3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3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3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3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3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3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3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FFD966"/>
            </a:solidFill>
            <a:ln cap="flat" cmpd="sng" w="9525">
              <a:solidFill>
                <a:srgbClr val="0B5C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33"/>
          <p:cNvGrpSpPr/>
          <p:nvPr/>
        </p:nvGrpSpPr>
        <p:grpSpPr>
          <a:xfrm rot="-5400000">
            <a:off x="1098674" y="2061558"/>
            <a:ext cx="874400" cy="2295932"/>
            <a:chOff x="3853451" y="1260097"/>
            <a:chExt cx="1437213" cy="3774341"/>
          </a:xfrm>
        </p:grpSpPr>
        <p:sp>
          <p:nvSpPr>
            <p:cNvPr id="543" name="Google Shape;543;p33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544" name="Google Shape;544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5" name="Google Shape;545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6" name="Google Shape;54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7" name="Google Shape;54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8" name="Google Shape;548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9" name="Google Shape;54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52" name="Google Shape;55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400" y="3547600"/>
            <a:ext cx="340500" cy="3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7763" y="2772313"/>
            <a:ext cx="217725" cy="2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5138" y="2804877"/>
            <a:ext cx="217725" cy="2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663" y="3854963"/>
            <a:ext cx="217725" cy="2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400" y="1957715"/>
            <a:ext cx="340500" cy="3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500" y="2447113"/>
            <a:ext cx="260749" cy="26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5775" y="2186388"/>
            <a:ext cx="260749" cy="26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9775" y="3888088"/>
            <a:ext cx="260749" cy="260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4"/>
          <p:cNvSpPr/>
          <p:nvPr/>
        </p:nvSpPr>
        <p:spPr>
          <a:xfrm>
            <a:off x="4892148" y="2010197"/>
            <a:ext cx="1544700" cy="15447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4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sp>
        <p:nvSpPr>
          <p:cNvPr id="566" name="Google Shape;566;p34"/>
          <p:cNvSpPr txBox="1"/>
          <p:nvPr/>
        </p:nvSpPr>
        <p:spPr>
          <a:xfrm>
            <a:off x="514324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Item 1</a:t>
            </a:r>
            <a:endParaRPr sz="26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67" name="Google Shape;567;p34"/>
          <p:cNvSpPr/>
          <p:nvPr/>
        </p:nvSpPr>
        <p:spPr>
          <a:xfrm>
            <a:off x="785313" y="2010197"/>
            <a:ext cx="1544700" cy="15447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4"/>
          <p:cNvSpPr/>
          <p:nvPr/>
        </p:nvSpPr>
        <p:spPr>
          <a:xfrm>
            <a:off x="2827087" y="2949425"/>
            <a:ext cx="1544700" cy="15447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4"/>
          <p:cNvSpPr/>
          <p:nvPr/>
        </p:nvSpPr>
        <p:spPr>
          <a:xfrm>
            <a:off x="6949446" y="2946461"/>
            <a:ext cx="1544700" cy="1544700"/>
          </a:xfrm>
          <a:prstGeom prst="ellipse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4"/>
          <p:cNvSpPr txBox="1"/>
          <p:nvPr/>
        </p:nvSpPr>
        <p:spPr>
          <a:xfrm>
            <a:off x="514349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71" name="Google Shape;571;p34"/>
          <p:cNvSpPr/>
          <p:nvPr/>
        </p:nvSpPr>
        <p:spPr>
          <a:xfrm>
            <a:off x="586138" y="2992347"/>
            <a:ext cx="518700" cy="518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0B5C32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1</a:t>
            </a:r>
            <a:endParaRPr b="1" sz="2500">
              <a:solidFill>
                <a:srgbClr val="0B5C32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72" name="Google Shape;572;p34"/>
          <p:cNvSpPr/>
          <p:nvPr/>
        </p:nvSpPr>
        <p:spPr>
          <a:xfrm>
            <a:off x="4757798" y="2992347"/>
            <a:ext cx="518700" cy="518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0B5C32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3</a:t>
            </a:r>
            <a:endParaRPr b="1" sz="2500">
              <a:solidFill>
                <a:srgbClr val="0B5C32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73" name="Google Shape;573;p34"/>
          <p:cNvSpPr/>
          <p:nvPr/>
        </p:nvSpPr>
        <p:spPr>
          <a:xfrm>
            <a:off x="2665735" y="2992798"/>
            <a:ext cx="518700" cy="518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0B5C32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2</a:t>
            </a:r>
            <a:endParaRPr b="1" sz="2500">
              <a:solidFill>
                <a:srgbClr val="0B5C32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74" name="Google Shape;574;p34"/>
          <p:cNvSpPr/>
          <p:nvPr/>
        </p:nvSpPr>
        <p:spPr>
          <a:xfrm>
            <a:off x="6836294" y="2989834"/>
            <a:ext cx="518700" cy="518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500">
                <a:solidFill>
                  <a:srgbClr val="0B5C32"/>
                </a:solidFill>
                <a:latin typeface="Dawning of a New Day"/>
                <a:ea typeface="Dawning of a New Day"/>
                <a:cs typeface="Dawning of a New Day"/>
                <a:sym typeface="Dawning of a New Day"/>
              </a:rPr>
              <a:t>4</a:t>
            </a:r>
            <a:endParaRPr b="1" sz="2500">
              <a:solidFill>
                <a:srgbClr val="0B5C32"/>
              </a:solidFill>
              <a:latin typeface="Dawning of a New Day"/>
              <a:ea typeface="Dawning of a New Day"/>
              <a:cs typeface="Dawning of a New Day"/>
              <a:sym typeface="Dawning of a New Day"/>
            </a:endParaRPr>
          </a:p>
        </p:txBody>
      </p:sp>
      <p:sp>
        <p:nvSpPr>
          <p:cNvPr id="575" name="Google Shape;575;p34"/>
          <p:cNvSpPr txBox="1"/>
          <p:nvPr/>
        </p:nvSpPr>
        <p:spPr>
          <a:xfrm>
            <a:off x="2558051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Item 2</a:t>
            </a:r>
            <a:endParaRPr sz="26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76" name="Google Shape;576;p34"/>
          <p:cNvSpPr txBox="1"/>
          <p:nvPr/>
        </p:nvSpPr>
        <p:spPr>
          <a:xfrm>
            <a:off x="2558076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77" name="Google Shape;577;p34"/>
          <p:cNvSpPr txBox="1"/>
          <p:nvPr/>
        </p:nvSpPr>
        <p:spPr>
          <a:xfrm>
            <a:off x="4613771" y="3583032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Item 3</a:t>
            </a:r>
            <a:endParaRPr sz="26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78" name="Google Shape;578;p34"/>
          <p:cNvSpPr txBox="1"/>
          <p:nvPr/>
        </p:nvSpPr>
        <p:spPr>
          <a:xfrm>
            <a:off x="4613796" y="3997250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79" name="Google Shape;579;p34"/>
          <p:cNvSpPr txBox="1"/>
          <p:nvPr/>
        </p:nvSpPr>
        <p:spPr>
          <a:xfrm>
            <a:off x="6657497" y="1503625"/>
            <a:ext cx="20772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Item 4</a:t>
            </a:r>
            <a:endParaRPr sz="26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580" name="Google Shape;580;p34"/>
          <p:cNvSpPr txBox="1"/>
          <p:nvPr/>
        </p:nvSpPr>
        <p:spPr>
          <a:xfrm>
            <a:off x="6657522" y="1917843"/>
            <a:ext cx="20772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Ut enim ad minim veniam, quis nostrud exercitation ullamco laboris </a:t>
            </a:r>
            <a:endParaRPr sz="12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81" name="Google Shape;581;p34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582" name="Google Shape;58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7600" y="2427225"/>
            <a:ext cx="710651" cy="71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0587" y="3379675"/>
            <a:ext cx="684175" cy="684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8512" y="2440450"/>
            <a:ext cx="684201" cy="68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5975" y="3376700"/>
            <a:ext cx="684201" cy="684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6" name="Google Shape;586;p34"/>
          <p:cNvGrpSpPr/>
          <p:nvPr/>
        </p:nvGrpSpPr>
        <p:grpSpPr>
          <a:xfrm flipH="1" rot="3599694">
            <a:off x="4302524" y="2281033"/>
            <a:ext cx="1087227" cy="2855037"/>
            <a:chOff x="3853451" y="1260097"/>
            <a:chExt cx="1437213" cy="3774341"/>
          </a:xfrm>
        </p:grpSpPr>
        <p:sp>
          <p:nvSpPr>
            <p:cNvPr id="587" name="Google Shape;587;p34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588" name="Google Shape;588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9" name="Google Shape;589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0" name="Google Shape;590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1" name="Google Shape;591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2" name="Google Shape;592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3" name="Google Shape;593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4" name="Google Shape;594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5" name="Google Shape;595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6" name="Google Shape;596;p34"/>
          <p:cNvGrpSpPr/>
          <p:nvPr/>
        </p:nvGrpSpPr>
        <p:grpSpPr>
          <a:xfrm flipH="1" rot="7253461">
            <a:off x="1841057" y="1097248"/>
            <a:ext cx="1087273" cy="2855022"/>
            <a:chOff x="3853451" y="1260097"/>
            <a:chExt cx="1437213" cy="3774341"/>
          </a:xfrm>
        </p:grpSpPr>
        <p:sp>
          <p:nvSpPr>
            <p:cNvPr id="597" name="Google Shape;597;p34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598" name="Google Shape;598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9" name="Google Shape;599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0" name="Google Shape;600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Google Shape;601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3" name="Google Shape;603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4" name="Google Shape;604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5" name="Google Shape;605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6" name="Google Shape;606;p34"/>
          <p:cNvGrpSpPr/>
          <p:nvPr/>
        </p:nvGrpSpPr>
        <p:grpSpPr>
          <a:xfrm flipH="1" rot="7253461">
            <a:off x="5939432" y="1059598"/>
            <a:ext cx="1087273" cy="2855022"/>
            <a:chOff x="3853451" y="1260097"/>
            <a:chExt cx="1437213" cy="3774341"/>
          </a:xfrm>
        </p:grpSpPr>
        <p:sp>
          <p:nvSpPr>
            <p:cNvPr id="607" name="Google Shape;607;p34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608" name="Google Shape;608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9" name="Google Shape;609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2" name="Google Shape;612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3" name="Google Shape;613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4" name="Google Shape;614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5" name="Google Shape;615;p3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6" name="Google Shape;616;p34"/>
          <p:cNvSpPr/>
          <p:nvPr/>
        </p:nvSpPr>
        <p:spPr>
          <a:xfrm>
            <a:off x="4721238" y="2948112"/>
            <a:ext cx="595923" cy="59753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7" name="Google Shape;617;p34"/>
          <p:cNvSpPr/>
          <p:nvPr/>
        </p:nvSpPr>
        <p:spPr>
          <a:xfrm>
            <a:off x="6791175" y="2948112"/>
            <a:ext cx="595923" cy="59753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8" name="Google Shape;618;p34"/>
          <p:cNvSpPr/>
          <p:nvPr/>
        </p:nvSpPr>
        <p:spPr>
          <a:xfrm>
            <a:off x="2621601" y="2941599"/>
            <a:ext cx="595923" cy="59753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9" name="Google Shape;619;p34"/>
          <p:cNvSpPr/>
          <p:nvPr/>
        </p:nvSpPr>
        <p:spPr>
          <a:xfrm>
            <a:off x="560099" y="2941599"/>
            <a:ext cx="595923" cy="597535"/>
          </a:xfrm>
          <a:custGeom>
            <a:rect b="b" l="l" r="r" t="t"/>
            <a:pathLst>
              <a:path extrusionOk="0" h="24099" w="24034">
                <a:moveTo>
                  <a:pt x="8632" y="0"/>
                </a:moveTo>
                <a:cubicBezTo>
                  <a:pt x="14232" y="1120"/>
                  <a:pt x="21442" y="3255"/>
                  <a:pt x="23447" y="8602"/>
                </a:cubicBezTo>
                <a:cubicBezTo>
                  <a:pt x="25136" y="13107"/>
                  <a:pt x="22972" y="20073"/>
                  <a:pt x="18668" y="22223"/>
                </a:cubicBezTo>
                <a:cubicBezTo>
                  <a:pt x="13577" y="24766"/>
                  <a:pt x="4857" y="25047"/>
                  <a:pt x="1702" y="20311"/>
                </a:cubicBezTo>
                <a:cubicBezTo>
                  <a:pt x="-1769" y="15101"/>
                  <a:pt x="307" y="3179"/>
                  <a:pt x="6482" y="2150"/>
                </a:cubicBezTo>
              </a:path>
            </a:pathLst>
          </a:cu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5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</a:t>
            </a:r>
            <a:endParaRPr/>
          </a:p>
        </p:txBody>
      </p:sp>
      <p:sp>
        <p:nvSpPr>
          <p:cNvPr id="625" name="Google Shape;625;p35"/>
          <p:cNvSpPr/>
          <p:nvPr/>
        </p:nvSpPr>
        <p:spPr>
          <a:xfrm>
            <a:off x="510200" y="26077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s" sz="23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Activity 1</a:t>
            </a:r>
            <a:endParaRPr sz="23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graphicFrame>
        <p:nvGraphicFramePr>
          <p:cNvPr id="626" name="Google Shape;626;p35"/>
          <p:cNvGraphicFramePr/>
          <p:nvPr/>
        </p:nvGraphicFramePr>
        <p:xfrm>
          <a:off x="2177499" y="230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{1075E04B-39CB-46C7-A69A-EA3838E638F9}</a:tableStyleId>
              </a:tblPr>
              <a:tblGrid>
                <a:gridCol w="1432475"/>
                <a:gridCol w="1338775"/>
                <a:gridCol w="1351825"/>
                <a:gridCol w="1354700"/>
              </a:tblGrid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here!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solidFill>
                            <a:srgbClr val="FFFF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Insert your text here</a:t>
                      </a:r>
                      <a:endParaRPr b="1" sz="1200">
                        <a:solidFill>
                          <a:srgbClr val="FFFF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D966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7" name="Google Shape;627;p35"/>
          <p:cNvSpPr txBox="1"/>
          <p:nvPr>
            <p:ph idx="1" type="body"/>
          </p:nvPr>
        </p:nvSpPr>
        <p:spPr>
          <a:xfrm>
            <a:off x="311700" y="1498964"/>
            <a:ext cx="3999900" cy="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"/>
              <a:t>Lorem ipsum dolor sit amet, consectetur adipiscing elit, sed do eiusmod tempor incididunt.</a:t>
            </a:r>
            <a:endParaRPr/>
          </a:p>
        </p:txBody>
      </p:sp>
      <p:sp>
        <p:nvSpPr>
          <p:cNvPr id="628" name="Google Shape;628;p35"/>
          <p:cNvSpPr/>
          <p:nvPr/>
        </p:nvSpPr>
        <p:spPr>
          <a:xfrm>
            <a:off x="510200" y="3598378"/>
            <a:ext cx="1359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s" sz="2300">
                <a:solidFill>
                  <a:srgbClr val="FFD966"/>
                </a:solidFill>
                <a:latin typeface="Cookie"/>
                <a:ea typeface="Cookie"/>
                <a:cs typeface="Cookie"/>
                <a:sym typeface="Cookie"/>
              </a:rPr>
              <a:t>Activity 2</a:t>
            </a:r>
            <a:endParaRPr sz="2300">
              <a:solidFill>
                <a:srgbClr val="FFD966"/>
              </a:solidFill>
              <a:latin typeface="Cookie"/>
              <a:ea typeface="Cookie"/>
              <a:cs typeface="Cookie"/>
              <a:sym typeface="Cookie"/>
            </a:endParaRPr>
          </a:p>
        </p:txBody>
      </p:sp>
      <p:sp>
        <p:nvSpPr>
          <p:cNvPr id="629" name="Google Shape;629;p35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630" name="Google Shape;630;p35"/>
          <p:cNvGrpSpPr/>
          <p:nvPr/>
        </p:nvGrpSpPr>
        <p:grpSpPr>
          <a:xfrm flipH="1" rot="-5400000">
            <a:off x="1033364" y="-195709"/>
            <a:ext cx="1087251" cy="2854911"/>
            <a:chOff x="3853451" y="1260097"/>
            <a:chExt cx="1437213" cy="3774341"/>
          </a:xfrm>
        </p:grpSpPr>
        <p:sp>
          <p:nvSpPr>
            <p:cNvPr id="631" name="Google Shape;631;p35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632" name="Google Shape;63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3" name="Google Shape;633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5" name="Google Shape;63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6" name="Google Shape;636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7" name="Google Shape;63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8" name="Google Shape;63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6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Lorem ipsum dolor sit amet</a:t>
            </a:r>
            <a:endParaRPr/>
          </a:p>
        </p:txBody>
      </p:sp>
      <p:cxnSp>
        <p:nvCxnSpPr>
          <p:cNvPr id="645" name="Google Shape;645;p36"/>
          <p:cNvCxnSpPr/>
          <p:nvPr/>
        </p:nvCxnSpPr>
        <p:spPr>
          <a:xfrm>
            <a:off x="4395188" y="2122450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6" name="Google Shape;646;p36"/>
          <p:cNvCxnSpPr/>
          <p:nvPr/>
        </p:nvCxnSpPr>
        <p:spPr>
          <a:xfrm>
            <a:off x="4395188" y="2656431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7" name="Google Shape;647;p36"/>
          <p:cNvCxnSpPr/>
          <p:nvPr/>
        </p:nvCxnSpPr>
        <p:spPr>
          <a:xfrm>
            <a:off x="4395188" y="3190413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8" name="Google Shape;648;p36"/>
          <p:cNvCxnSpPr/>
          <p:nvPr/>
        </p:nvCxnSpPr>
        <p:spPr>
          <a:xfrm>
            <a:off x="4395188" y="3724394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36"/>
          <p:cNvCxnSpPr/>
          <p:nvPr/>
        </p:nvCxnSpPr>
        <p:spPr>
          <a:xfrm>
            <a:off x="4395188" y="4258375"/>
            <a:ext cx="4396500" cy="0"/>
          </a:xfrm>
          <a:prstGeom prst="straightConnector1">
            <a:avLst/>
          </a:prstGeom>
          <a:noFill/>
          <a:ln cap="flat" cmpd="sng" w="9525">
            <a:solidFill>
              <a:srgbClr val="0B5C3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0" name="Google Shape;650;p36"/>
          <p:cNvSpPr txBox="1"/>
          <p:nvPr/>
        </p:nvSpPr>
        <p:spPr>
          <a:xfrm>
            <a:off x="3973825" y="2020850"/>
            <a:ext cx="3093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100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75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50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25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0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1" name="Google Shape;651;p36"/>
          <p:cNvSpPr/>
          <p:nvPr/>
        </p:nvSpPr>
        <p:spPr>
          <a:xfrm>
            <a:off x="4670300" y="2899973"/>
            <a:ext cx="620400" cy="1358400"/>
          </a:xfrm>
          <a:prstGeom prst="rect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6"/>
          <p:cNvSpPr/>
          <p:nvPr/>
        </p:nvSpPr>
        <p:spPr>
          <a:xfrm>
            <a:off x="5504225" y="2441289"/>
            <a:ext cx="620400" cy="1817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6"/>
          <p:cNvSpPr/>
          <p:nvPr/>
        </p:nvSpPr>
        <p:spPr>
          <a:xfrm>
            <a:off x="6937249" y="3441598"/>
            <a:ext cx="620400" cy="816900"/>
          </a:xfrm>
          <a:prstGeom prst="rect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36"/>
          <p:cNvSpPr/>
          <p:nvPr/>
        </p:nvSpPr>
        <p:spPr>
          <a:xfrm>
            <a:off x="7771175" y="2267150"/>
            <a:ext cx="620400" cy="1991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6"/>
          <p:cNvSpPr txBox="1"/>
          <p:nvPr/>
        </p:nvSpPr>
        <p:spPr>
          <a:xfrm>
            <a:off x="48596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Team 1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6" name="Google Shape;656;p36"/>
          <p:cNvSpPr txBox="1"/>
          <p:nvPr/>
        </p:nvSpPr>
        <p:spPr>
          <a:xfrm>
            <a:off x="7107550" y="4277575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Team 2</a:t>
            </a:r>
            <a:endParaRPr b="1" sz="10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7" name="Google Shape;657;p36"/>
          <p:cNvSpPr txBox="1"/>
          <p:nvPr/>
        </p:nvSpPr>
        <p:spPr>
          <a:xfrm>
            <a:off x="529780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Period 1</a:t>
            </a:r>
            <a:endParaRPr b="1" sz="9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8" name="Google Shape;658;p36"/>
          <p:cNvSpPr txBox="1"/>
          <p:nvPr/>
        </p:nvSpPr>
        <p:spPr>
          <a:xfrm>
            <a:off x="6612250" y="1655500"/>
            <a:ext cx="1112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s" sz="9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Period 2</a:t>
            </a:r>
            <a:endParaRPr b="1" sz="9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59" name="Google Shape;659;p36"/>
          <p:cNvSpPr/>
          <p:nvPr/>
        </p:nvSpPr>
        <p:spPr>
          <a:xfrm>
            <a:off x="5403725" y="1737323"/>
            <a:ext cx="141000" cy="148500"/>
          </a:xfrm>
          <a:prstGeom prst="rect">
            <a:avLst/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36"/>
          <p:cNvSpPr/>
          <p:nvPr/>
        </p:nvSpPr>
        <p:spPr>
          <a:xfrm>
            <a:off x="6699125" y="1737323"/>
            <a:ext cx="141000" cy="1485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36"/>
          <p:cNvSpPr txBox="1"/>
          <p:nvPr>
            <p:ph idx="4294967295" type="body"/>
          </p:nvPr>
        </p:nvSpPr>
        <p:spPr>
          <a:xfrm>
            <a:off x="311700" y="1693325"/>
            <a:ext cx="3223200" cy="30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/>
              <a:t>Lorem ipsum </a:t>
            </a:r>
            <a:r>
              <a:rPr b="1" lang="es" sz="1500"/>
              <a:t>dolor sit amet</a:t>
            </a:r>
            <a:r>
              <a:rPr lang="es" sz="1500"/>
              <a:t>, consectetur adipiscing elit, sed do eiusmod tempor incididunt ut labore et dolore magna aliqua.</a:t>
            </a:r>
            <a:endParaRPr sz="1500"/>
          </a:p>
        </p:txBody>
      </p:sp>
      <p:sp>
        <p:nvSpPr>
          <p:cNvPr id="662" name="Google Shape;662;p36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663" name="Google Shape;663;p36"/>
          <p:cNvGrpSpPr/>
          <p:nvPr/>
        </p:nvGrpSpPr>
        <p:grpSpPr>
          <a:xfrm rot="5400000">
            <a:off x="1116094" y="2133214"/>
            <a:ext cx="1358453" cy="3567507"/>
            <a:chOff x="3853451" y="1260097"/>
            <a:chExt cx="1437213" cy="3774341"/>
          </a:xfrm>
        </p:grpSpPr>
        <p:sp>
          <p:nvSpPr>
            <p:cNvPr id="664" name="Google Shape;664;p36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665" name="Google Shape;6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6" name="Google Shape;666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7" name="Google Shape;6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8" name="Google Shape;6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9" name="Google Shape;669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0" name="Google Shape;6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1" name="Google Shape;6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2" name="Google Shape;67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7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Credits</a:t>
            </a:r>
            <a:endParaRPr/>
          </a:p>
        </p:txBody>
      </p:sp>
      <p:sp>
        <p:nvSpPr>
          <p:cNvPr id="678" name="Google Shape;678;p37"/>
          <p:cNvSpPr txBox="1"/>
          <p:nvPr>
            <p:ph idx="1" type="body"/>
          </p:nvPr>
        </p:nvSpPr>
        <p:spPr>
          <a:xfrm>
            <a:off x="311700" y="1152475"/>
            <a:ext cx="748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Special Mentions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This presentation was made thanks to the efforts of design and communication professionals.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Special thanks to Pexels for providing the images and Freepik for resources.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This presentation was made by </a:t>
            </a:r>
            <a:r>
              <a:rPr b="1" lang="es"/>
              <a:t>Slides Corner</a:t>
            </a:r>
            <a:r>
              <a:rPr lang="es"/>
              <a:t> for free distribution only on its official website </a:t>
            </a:r>
            <a:r>
              <a:rPr lang="es" u="sng">
                <a:solidFill>
                  <a:schemeClr val="hlink"/>
                </a:solidFill>
                <a:hlinkClick r:id="rId3"/>
              </a:rPr>
              <a:t>https://slidescorner.com</a:t>
            </a:r>
            <a:r>
              <a:rPr lang="es"/>
              <a:t> </a:t>
            </a:r>
            <a:endParaRPr/>
          </a:p>
        </p:txBody>
      </p:sp>
      <p:sp>
        <p:nvSpPr>
          <p:cNvPr id="679" name="Google Shape;679;p37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8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Instructions for use</a:t>
            </a:r>
            <a:endParaRPr/>
          </a:p>
        </p:txBody>
      </p:sp>
      <p:sp>
        <p:nvSpPr>
          <p:cNvPr id="685" name="Google Shape;685;p38"/>
          <p:cNvSpPr txBox="1"/>
          <p:nvPr>
            <p:ph idx="1" type="body"/>
          </p:nvPr>
        </p:nvSpPr>
        <p:spPr>
          <a:xfrm>
            <a:off x="311700" y="1152475"/>
            <a:ext cx="8050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You must not register this slides template as a work in an intellectual property registry or similar or register any of the elements that are part of this template as a logo or trademark.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are not allowed to distribute this slides template (or a modified version) or include it in a database or in any other product or service that offers downloadable images, icons or presentations that may be subject to distribution or resale.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also are not allowed to sublicense, sell or rent any of </a:t>
            </a:r>
            <a:r>
              <a:rPr b="1" lang="es"/>
              <a:t>Slides Corner</a:t>
            </a:r>
            <a:r>
              <a:rPr lang="es"/>
              <a:t> content (or a modified version).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You must keep the Credits slide in this presentation.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38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9"/>
          <p:cNvSpPr txBox="1"/>
          <p:nvPr>
            <p:ph type="title"/>
          </p:nvPr>
        </p:nvSpPr>
        <p:spPr>
          <a:xfrm>
            <a:off x="311700" y="4042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Fonts &amp; colors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9"/>
          <p:cNvSpPr txBox="1"/>
          <p:nvPr>
            <p:ph idx="1" type="body"/>
          </p:nvPr>
        </p:nvSpPr>
        <p:spPr>
          <a:xfrm>
            <a:off x="360000" y="1381075"/>
            <a:ext cx="8386800" cy="19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This presentation has been made using the following fonts: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PT Sans: </a:t>
            </a:r>
            <a:r>
              <a:rPr lang="es" sz="1500" u="sng">
                <a:solidFill>
                  <a:schemeClr val="hlink"/>
                </a:solidFill>
                <a:hlinkClick r:id="rId3"/>
              </a:rPr>
              <a:t>https://fonts.google.com/specimen/PT+</a:t>
            </a:r>
            <a:r>
              <a:rPr lang="es" sz="1500" u="sng">
                <a:solidFill>
                  <a:schemeClr val="hlink"/>
                </a:solidFill>
                <a:hlinkClick r:id="rId4"/>
              </a:rPr>
              <a:t>Sans</a:t>
            </a:r>
            <a:r>
              <a:rPr lang="es" sz="1500"/>
              <a:t> </a:t>
            </a:r>
            <a:r>
              <a:rPr lang="es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500"/>
              <a:t>Cookie: </a:t>
            </a:r>
            <a:r>
              <a:rPr lang="es" sz="1500" u="sng">
                <a:solidFill>
                  <a:schemeClr val="hlink"/>
                </a:solidFill>
                <a:hlinkClick r:id="rId5"/>
              </a:rPr>
              <a:t>https://fonts.google.com/specimen/</a:t>
            </a:r>
            <a:r>
              <a:rPr lang="es" sz="1500" u="sng">
                <a:solidFill>
                  <a:schemeClr val="hlink"/>
                </a:solidFill>
                <a:hlinkClick r:id="rId6"/>
              </a:rPr>
              <a:t>Cookie</a:t>
            </a:r>
            <a:r>
              <a:rPr lang="es" sz="1500"/>
              <a:t> 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/>
              <a:t>Colors: 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93" name="Google Shape;693;p39"/>
          <p:cNvSpPr/>
          <p:nvPr/>
        </p:nvSpPr>
        <p:spPr>
          <a:xfrm>
            <a:off x="5074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94" name="Google Shape;694;p39"/>
          <p:cNvSpPr txBox="1"/>
          <p:nvPr/>
        </p:nvSpPr>
        <p:spPr>
          <a:xfrm>
            <a:off x="5532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#ffd966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95" name="Google Shape;695;p39"/>
          <p:cNvSpPr/>
          <p:nvPr/>
        </p:nvSpPr>
        <p:spPr>
          <a:xfrm>
            <a:off x="15742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B5C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96" name="Google Shape;696;p39"/>
          <p:cNvSpPr txBox="1"/>
          <p:nvPr/>
        </p:nvSpPr>
        <p:spPr>
          <a:xfrm>
            <a:off x="16200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#0b5c32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97" name="Google Shape;697;p39"/>
          <p:cNvSpPr/>
          <p:nvPr/>
        </p:nvSpPr>
        <p:spPr>
          <a:xfrm>
            <a:off x="26410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0647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98" name="Google Shape;698;p39"/>
          <p:cNvSpPr txBox="1"/>
          <p:nvPr/>
        </p:nvSpPr>
        <p:spPr>
          <a:xfrm>
            <a:off x="26868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#064725</a:t>
            </a:r>
            <a:endParaRPr b="1" sz="110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99" name="Google Shape;699;p39"/>
          <p:cNvSpPr/>
          <p:nvPr/>
        </p:nvSpPr>
        <p:spPr>
          <a:xfrm>
            <a:off x="3707818" y="3494950"/>
            <a:ext cx="900000" cy="900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00" name="Google Shape;700;p39"/>
          <p:cNvSpPr txBox="1"/>
          <p:nvPr/>
        </p:nvSpPr>
        <p:spPr>
          <a:xfrm>
            <a:off x="3753653" y="3710582"/>
            <a:ext cx="8094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rgbClr val="193030"/>
                </a:solidFill>
                <a:latin typeface="PT Sans"/>
                <a:ea typeface="PT Sans"/>
                <a:cs typeface="PT Sans"/>
                <a:sym typeface="PT Sans"/>
              </a:rPr>
              <a:t>#ffffff</a:t>
            </a:r>
            <a:endParaRPr b="1" sz="1100">
              <a:solidFill>
                <a:srgbClr val="19303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01" name="Google Shape;701;p39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0"/>
          <p:cNvSpPr txBox="1"/>
          <p:nvPr>
            <p:ph type="ctrTitle"/>
          </p:nvPr>
        </p:nvSpPr>
        <p:spPr>
          <a:xfrm>
            <a:off x="360000" y="2115600"/>
            <a:ext cx="8386800" cy="91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Thanks!</a:t>
            </a:r>
            <a:endParaRPr/>
          </a:p>
        </p:txBody>
      </p:sp>
      <p:sp>
        <p:nvSpPr>
          <p:cNvPr id="707" name="Google Shape;707;p40"/>
          <p:cNvSpPr txBox="1"/>
          <p:nvPr>
            <p:ph idx="12" type="sldNum"/>
          </p:nvPr>
        </p:nvSpPr>
        <p:spPr>
          <a:xfrm>
            <a:off x="8528891" y="458825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grpSp>
        <p:nvGrpSpPr>
          <p:cNvPr id="708" name="Google Shape;708;p40"/>
          <p:cNvGrpSpPr/>
          <p:nvPr/>
        </p:nvGrpSpPr>
        <p:grpSpPr>
          <a:xfrm flipH="1" rot="5400000">
            <a:off x="3853394" y="2176446"/>
            <a:ext cx="1437213" cy="3774341"/>
            <a:chOff x="3853451" y="1260097"/>
            <a:chExt cx="1437213" cy="3774341"/>
          </a:xfrm>
        </p:grpSpPr>
        <p:sp>
          <p:nvSpPr>
            <p:cNvPr id="709" name="Google Shape;709;p40"/>
            <p:cNvSpPr/>
            <p:nvPr/>
          </p:nvSpPr>
          <p:spPr>
            <a:xfrm rot="-5400000">
              <a:off x="3187975" y="3035290"/>
              <a:ext cx="2737334" cy="215595"/>
            </a:xfrm>
            <a:custGeom>
              <a:rect b="b" l="l" r="r" t="t"/>
              <a:pathLst>
                <a:path extrusionOk="0" h="3062" w="168867">
                  <a:moveTo>
                    <a:pt x="0" y="706"/>
                  </a:moveTo>
                  <a:cubicBezTo>
                    <a:pt x="56009" y="6319"/>
                    <a:pt x="112578" y="0"/>
                    <a:pt x="168867" y="0"/>
                  </a:cubicBezTo>
                </a:path>
              </a:pathLst>
            </a:custGeom>
            <a:noFill/>
            <a:ln cap="flat" cmpd="sng" w="9525">
              <a:solidFill>
                <a:srgbClr val="0B5C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710" name="Google Shape;710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051626" y="1919390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1" name="Google Shape;71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168168" y="2764288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2" name="Google Shape;71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127223">
              <a:off x="4241442" y="358438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3" name="Google Shape;713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3313309">
              <a:off x="4077238" y="4264452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4" name="Google Shape;714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799986">
              <a:off x="4211226" y="1260098"/>
              <a:ext cx="472774" cy="7333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5" name="Google Shape;71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477275" y="2319963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6" name="Google Shape;71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313309">
              <a:off x="4618267" y="3161715"/>
              <a:ext cx="472772" cy="733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7" name="Google Shape;717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3127223">
              <a:off x="4549793" y="3976747"/>
              <a:ext cx="472772" cy="7333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YC Christma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D9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