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y="5143500" cx="9144000"/>
  <p:notesSz cx="6858000" cy="9144000"/>
  <p:embeddedFontLst>
    <p:embeddedFont>
      <p:font typeface="Cookie"/>
      <p:regular r:id="rId34"/>
    </p:embeddedFont>
    <p:embeddedFont>
      <p:font typeface="Dawning of a New Day"/>
      <p:regular r:id="rId35"/>
    </p:embeddedFont>
    <p:embeddedFont>
      <p:font typeface="Lato"/>
      <p:regular r:id="rId36"/>
      <p:bold r:id="rId37"/>
      <p:italic r:id="rId38"/>
      <p:boldItalic r:id="rId39"/>
    </p:embeddedFont>
    <p:embeddedFont>
      <p:font typeface="Comic Neue"/>
      <p:regular r:id="rId40"/>
      <p:bold r:id="rId41"/>
      <p:italic r:id="rId42"/>
      <p:boldItalic r:id="rId43"/>
    </p:embeddedFont>
    <p:embeddedFont>
      <p:font typeface="PT Sans"/>
      <p:regular r:id="rId44"/>
      <p:bold r:id="rId45"/>
      <p:italic r:id="rId46"/>
      <p:boldItalic r:id="rId4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30CE510-BA40-4855-A25F-38FCA155CE7E}">
  <a:tblStyle styleId="{D30CE510-BA40-4855-A25F-38FCA155CE7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omicNeue-regular.fntdata"/><Relationship Id="rId20" Type="http://schemas.openxmlformats.org/officeDocument/2006/relationships/slide" Target="slides/slide14.xml"/><Relationship Id="rId42" Type="http://schemas.openxmlformats.org/officeDocument/2006/relationships/font" Target="fonts/ComicNeue-italic.fntdata"/><Relationship Id="rId41" Type="http://schemas.openxmlformats.org/officeDocument/2006/relationships/font" Target="fonts/ComicNeue-bold.fntdata"/><Relationship Id="rId22" Type="http://schemas.openxmlformats.org/officeDocument/2006/relationships/slide" Target="slides/slide16.xml"/><Relationship Id="rId44" Type="http://schemas.openxmlformats.org/officeDocument/2006/relationships/font" Target="fonts/PTSans-regular.fntdata"/><Relationship Id="rId21" Type="http://schemas.openxmlformats.org/officeDocument/2006/relationships/slide" Target="slides/slide15.xml"/><Relationship Id="rId43" Type="http://schemas.openxmlformats.org/officeDocument/2006/relationships/font" Target="fonts/ComicNeue-boldItalic.fntdata"/><Relationship Id="rId24" Type="http://schemas.openxmlformats.org/officeDocument/2006/relationships/slide" Target="slides/slide18.xml"/><Relationship Id="rId46" Type="http://schemas.openxmlformats.org/officeDocument/2006/relationships/font" Target="fonts/PTSans-italic.fntdata"/><Relationship Id="rId23" Type="http://schemas.openxmlformats.org/officeDocument/2006/relationships/slide" Target="slides/slide17.xml"/><Relationship Id="rId45" Type="http://schemas.openxmlformats.org/officeDocument/2006/relationships/font" Target="fonts/PTSans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47" Type="http://schemas.openxmlformats.org/officeDocument/2006/relationships/font" Target="fonts/PTSans-boldItalic.fntdata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font" Target="fonts/DawningofaNewDay-regular.fntdata"/><Relationship Id="rId12" Type="http://schemas.openxmlformats.org/officeDocument/2006/relationships/slide" Target="slides/slide6.xml"/><Relationship Id="rId34" Type="http://schemas.openxmlformats.org/officeDocument/2006/relationships/font" Target="fonts/Cookie-regular.fntdata"/><Relationship Id="rId15" Type="http://schemas.openxmlformats.org/officeDocument/2006/relationships/slide" Target="slides/slide9.xml"/><Relationship Id="rId37" Type="http://schemas.openxmlformats.org/officeDocument/2006/relationships/font" Target="fonts/Lato-bold.fntdata"/><Relationship Id="rId14" Type="http://schemas.openxmlformats.org/officeDocument/2006/relationships/slide" Target="slides/slide8.xml"/><Relationship Id="rId36" Type="http://schemas.openxmlformats.org/officeDocument/2006/relationships/font" Target="fonts/Lato-regular.fntdata"/><Relationship Id="rId17" Type="http://schemas.openxmlformats.org/officeDocument/2006/relationships/slide" Target="slides/slide11.xml"/><Relationship Id="rId39" Type="http://schemas.openxmlformats.org/officeDocument/2006/relationships/font" Target="fonts/Lato-boldItalic.fntdata"/><Relationship Id="rId16" Type="http://schemas.openxmlformats.org/officeDocument/2006/relationships/slide" Target="slides/slide10.xml"/><Relationship Id="rId38" Type="http://schemas.openxmlformats.org/officeDocument/2006/relationships/font" Target="fonts/Lato-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13dd0740110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13dd0740110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3dd0740110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13dd0740110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3dd0740110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13dd0740110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3dd0740110_1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13dd0740110_1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3dd0740110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13dd0740110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3e96569275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13e96569275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3dd0740110_1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13dd0740110_1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13dd0740110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13dd074011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13dd0740110_1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13dd0740110_1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13dd0740110_1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13dd0740110_1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13dd0740110_4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13dd0740110_4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13dd0740110_1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13dd0740110_1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13dd0740110_1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13dd0740110_1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13dd0740110_1_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13dd0740110_1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13dd0740110_1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13dd0740110_1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13dd0740110_1_2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13dd0740110_1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13dd0740110_1_2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13dd0740110_1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13dd0740110_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13dd0740110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13dd0740110_4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13dd0740110_4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13dd0740110_4_5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13dd0740110_4_5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13dd0740110_4_6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" name="Google Shape;474;g13dd0740110_4_6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13dd0740110_4_6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Google Shape;488;g13dd0740110_4_6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136c5a3ddbe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136c5a3ddbe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136c5a3ddbe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136c5a3ddbe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136c5a3ddbe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5" name="Google Shape;525;g136c5a3ddbe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136c5a3ddbe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4" name="Google Shape;544;g136c5a3ddbe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jp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816950" y="2834125"/>
            <a:ext cx="5510100" cy="656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2600"/>
              <a:buNone/>
              <a:defRPr sz="2600">
                <a:solidFill>
                  <a:srgbClr val="94105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2600"/>
              <a:buFont typeface="Lato"/>
              <a:buNone/>
              <a:defRPr sz="2600">
                <a:solidFill>
                  <a:srgbClr val="94105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2600"/>
              <a:buFont typeface="Lato"/>
              <a:buNone/>
              <a:defRPr sz="2600">
                <a:solidFill>
                  <a:srgbClr val="94105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2600"/>
              <a:buFont typeface="Lato"/>
              <a:buNone/>
              <a:defRPr sz="2600">
                <a:solidFill>
                  <a:srgbClr val="94105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2600"/>
              <a:buFont typeface="Lato"/>
              <a:buNone/>
              <a:defRPr sz="2600">
                <a:solidFill>
                  <a:srgbClr val="94105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2600"/>
              <a:buFont typeface="Lato"/>
              <a:buNone/>
              <a:defRPr sz="2600">
                <a:solidFill>
                  <a:srgbClr val="94105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2600"/>
              <a:buFont typeface="Lato"/>
              <a:buNone/>
              <a:defRPr sz="2600">
                <a:solidFill>
                  <a:srgbClr val="94105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2600"/>
              <a:buFont typeface="Lato"/>
              <a:buNone/>
              <a:defRPr sz="2600">
                <a:solidFill>
                  <a:srgbClr val="94105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2600"/>
              <a:buFont typeface="Lato"/>
              <a:buNone/>
              <a:defRPr sz="2600">
                <a:solidFill>
                  <a:srgbClr val="94105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11700" y="78152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6100"/>
              <a:buNone/>
              <a:defRPr sz="6100">
                <a:solidFill>
                  <a:srgbClr val="193030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6100"/>
              <a:buNone/>
              <a:defRPr sz="6100">
                <a:solidFill>
                  <a:srgbClr val="193030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6100"/>
              <a:buNone/>
              <a:defRPr sz="6100">
                <a:solidFill>
                  <a:srgbClr val="193030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6100"/>
              <a:buNone/>
              <a:defRPr sz="6100">
                <a:solidFill>
                  <a:srgbClr val="193030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6100"/>
              <a:buNone/>
              <a:defRPr sz="6100">
                <a:solidFill>
                  <a:srgbClr val="193030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6100"/>
              <a:buNone/>
              <a:defRPr sz="6100">
                <a:solidFill>
                  <a:srgbClr val="193030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6100"/>
              <a:buNone/>
              <a:defRPr sz="6100">
                <a:solidFill>
                  <a:srgbClr val="193030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6100"/>
              <a:buNone/>
              <a:defRPr sz="6100">
                <a:solidFill>
                  <a:srgbClr val="193030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6100"/>
              <a:buNone/>
              <a:defRPr sz="6100">
                <a:solidFill>
                  <a:srgbClr val="193030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5716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b="1" sz="1000">
                <a:solidFill>
                  <a:srgbClr val="941051"/>
                </a:solidFill>
                <a:latin typeface="Comic Neue"/>
                <a:ea typeface="Comic Neue"/>
                <a:cs typeface="Comic Neue"/>
                <a:sym typeface="Comic Neue"/>
              </a:defRPr>
            </a:lvl1pPr>
            <a:lvl2pPr lvl="1" rtl="0" algn="r">
              <a:buNone/>
              <a:defRPr b="1" sz="1000">
                <a:solidFill>
                  <a:srgbClr val="941051"/>
                </a:solidFill>
                <a:latin typeface="Comic Neue"/>
                <a:ea typeface="Comic Neue"/>
                <a:cs typeface="Comic Neue"/>
                <a:sym typeface="Comic Neue"/>
              </a:defRPr>
            </a:lvl2pPr>
            <a:lvl3pPr lvl="2" rtl="0" algn="r">
              <a:buNone/>
              <a:defRPr b="1" sz="1000">
                <a:solidFill>
                  <a:srgbClr val="941051"/>
                </a:solidFill>
                <a:latin typeface="Comic Neue"/>
                <a:ea typeface="Comic Neue"/>
                <a:cs typeface="Comic Neue"/>
                <a:sym typeface="Comic Neue"/>
              </a:defRPr>
            </a:lvl3pPr>
            <a:lvl4pPr lvl="3" rtl="0" algn="r">
              <a:buNone/>
              <a:defRPr b="1" sz="1000">
                <a:solidFill>
                  <a:srgbClr val="941051"/>
                </a:solidFill>
                <a:latin typeface="Comic Neue"/>
                <a:ea typeface="Comic Neue"/>
                <a:cs typeface="Comic Neue"/>
                <a:sym typeface="Comic Neue"/>
              </a:defRPr>
            </a:lvl4pPr>
            <a:lvl5pPr lvl="4" rtl="0" algn="r">
              <a:buNone/>
              <a:defRPr b="1" sz="1000">
                <a:solidFill>
                  <a:srgbClr val="941051"/>
                </a:solidFill>
                <a:latin typeface="Comic Neue"/>
                <a:ea typeface="Comic Neue"/>
                <a:cs typeface="Comic Neue"/>
                <a:sym typeface="Comic Neue"/>
              </a:defRPr>
            </a:lvl5pPr>
            <a:lvl6pPr lvl="5" rtl="0" algn="r">
              <a:buNone/>
              <a:defRPr b="1" sz="1000">
                <a:solidFill>
                  <a:srgbClr val="941051"/>
                </a:solidFill>
                <a:latin typeface="Comic Neue"/>
                <a:ea typeface="Comic Neue"/>
                <a:cs typeface="Comic Neue"/>
                <a:sym typeface="Comic Neue"/>
              </a:defRPr>
            </a:lvl6pPr>
            <a:lvl7pPr lvl="6" rtl="0" algn="r">
              <a:buNone/>
              <a:defRPr b="1" sz="1000">
                <a:solidFill>
                  <a:srgbClr val="941051"/>
                </a:solidFill>
                <a:latin typeface="Comic Neue"/>
                <a:ea typeface="Comic Neue"/>
                <a:cs typeface="Comic Neue"/>
                <a:sym typeface="Comic Neue"/>
              </a:defRPr>
            </a:lvl7pPr>
            <a:lvl8pPr lvl="7" rtl="0" algn="r">
              <a:buNone/>
              <a:defRPr b="1" sz="1000">
                <a:solidFill>
                  <a:srgbClr val="941051"/>
                </a:solidFill>
                <a:latin typeface="Comic Neue"/>
                <a:ea typeface="Comic Neue"/>
                <a:cs typeface="Comic Neue"/>
                <a:sym typeface="Comic Neue"/>
              </a:defRPr>
            </a:lvl8pPr>
            <a:lvl9pPr lvl="8" rtl="0" algn="r">
              <a:buNone/>
              <a:defRPr b="1" sz="1000">
                <a:solidFill>
                  <a:srgbClr val="941051"/>
                </a:solidFill>
                <a:latin typeface="Comic Neue"/>
                <a:ea typeface="Comic Neue"/>
                <a:cs typeface="Comic Neue"/>
                <a:sym typeface="Comic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eño personalizado 1">
  <p:cSld name="CUSTOM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445025"/>
            <a:ext cx="7799100" cy="572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grpSp>
        <p:nvGrpSpPr>
          <p:cNvPr id="16" name="Google Shape;16;p3"/>
          <p:cNvGrpSpPr/>
          <p:nvPr/>
        </p:nvGrpSpPr>
        <p:grpSpPr>
          <a:xfrm rot="-4822930">
            <a:off x="7786953" y="372485"/>
            <a:ext cx="858622" cy="1552997"/>
            <a:chOff x="2355475" y="238125"/>
            <a:chExt cx="2835075" cy="5127825"/>
          </a:xfrm>
        </p:grpSpPr>
        <p:sp>
          <p:nvSpPr>
            <p:cNvPr id="17" name="Google Shape;17;p3"/>
            <p:cNvSpPr/>
            <p:nvPr/>
          </p:nvSpPr>
          <p:spPr>
            <a:xfrm>
              <a:off x="2565000" y="667075"/>
              <a:ext cx="2625550" cy="4698875"/>
            </a:xfrm>
            <a:custGeom>
              <a:rect b="b" l="l" r="r" t="t"/>
              <a:pathLst>
                <a:path extrusionOk="0" h="187955" w="105022">
                  <a:moveTo>
                    <a:pt x="15779" y="0"/>
                  </a:moveTo>
                  <a:cubicBezTo>
                    <a:pt x="14891" y="1480"/>
                    <a:pt x="14201" y="3057"/>
                    <a:pt x="13511" y="4635"/>
                  </a:cubicBezTo>
                  <a:cubicBezTo>
                    <a:pt x="12525" y="7495"/>
                    <a:pt x="11736" y="10355"/>
                    <a:pt x="10848" y="13214"/>
                  </a:cubicBezTo>
                  <a:cubicBezTo>
                    <a:pt x="3945" y="35303"/>
                    <a:pt x="1" y="57787"/>
                    <a:pt x="1086" y="81158"/>
                  </a:cubicBezTo>
                  <a:cubicBezTo>
                    <a:pt x="1480" y="89934"/>
                    <a:pt x="2861" y="98612"/>
                    <a:pt x="5227" y="107093"/>
                  </a:cubicBezTo>
                  <a:cubicBezTo>
                    <a:pt x="9961" y="123955"/>
                    <a:pt x="18638" y="139339"/>
                    <a:pt x="30570" y="152158"/>
                  </a:cubicBezTo>
                  <a:cubicBezTo>
                    <a:pt x="49405" y="172670"/>
                    <a:pt x="73466" y="183320"/>
                    <a:pt x="100486" y="187954"/>
                  </a:cubicBezTo>
                  <a:cubicBezTo>
                    <a:pt x="102063" y="187954"/>
                    <a:pt x="103543" y="187856"/>
                    <a:pt x="105022" y="187659"/>
                  </a:cubicBezTo>
                  <a:cubicBezTo>
                    <a:pt x="104430" y="186377"/>
                    <a:pt x="104331" y="186179"/>
                    <a:pt x="104233" y="186081"/>
                  </a:cubicBezTo>
                  <a:cubicBezTo>
                    <a:pt x="101077" y="185588"/>
                    <a:pt x="97724" y="185193"/>
                    <a:pt x="94569" y="184503"/>
                  </a:cubicBezTo>
                  <a:cubicBezTo>
                    <a:pt x="68733" y="178291"/>
                    <a:pt x="45954" y="167147"/>
                    <a:pt x="28795" y="146044"/>
                  </a:cubicBezTo>
                  <a:cubicBezTo>
                    <a:pt x="20118" y="135394"/>
                    <a:pt x="13313" y="123265"/>
                    <a:pt x="8876" y="110248"/>
                  </a:cubicBezTo>
                  <a:cubicBezTo>
                    <a:pt x="2368" y="91019"/>
                    <a:pt x="2466" y="71395"/>
                    <a:pt x="4734" y="51772"/>
                  </a:cubicBezTo>
                  <a:cubicBezTo>
                    <a:pt x="6411" y="36783"/>
                    <a:pt x="10454" y="22188"/>
                    <a:pt x="15088" y="7791"/>
                  </a:cubicBezTo>
                  <a:cubicBezTo>
                    <a:pt x="15779" y="5325"/>
                    <a:pt x="16173" y="2860"/>
                    <a:pt x="16765" y="296"/>
                  </a:cubicBezTo>
                  <a:lnTo>
                    <a:pt x="15779" y="0"/>
                  </a:lnTo>
                  <a:close/>
                </a:path>
              </a:pathLst>
            </a:custGeom>
            <a:solidFill>
              <a:srgbClr val="94105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3"/>
            <p:cNvSpPr/>
            <p:nvPr/>
          </p:nvSpPr>
          <p:spPr>
            <a:xfrm>
              <a:off x="2355475" y="238125"/>
              <a:ext cx="959000" cy="1148850"/>
            </a:xfrm>
            <a:custGeom>
              <a:rect b="b" l="l" r="r" t="t"/>
              <a:pathLst>
                <a:path extrusionOk="0" h="45954" w="38360">
                  <a:moveTo>
                    <a:pt x="33429" y="0"/>
                  </a:moveTo>
                  <a:cubicBezTo>
                    <a:pt x="29583" y="4339"/>
                    <a:pt x="26428" y="8185"/>
                    <a:pt x="22976" y="11636"/>
                  </a:cubicBezTo>
                  <a:cubicBezTo>
                    <a:pt x="19525" y="15088"/>
                    <a:pt x="15975" y="18342"/>
                    <a:pt x="12228" y="21399"/>
                  </a:cubicBezTo>
                  <a:cubicBezTo>
                    <a:pt x="8579" y="24456"/>
                    <a:pt x="4536" y="27118"/>
                    <a:pt x="0" y="30570"/>
                  </a:cubicBezTo>
                  <a:cubicBezTo>
                    <a:pt x="112" y="30573"/>
                    <a:pt x="225" y="30575"/>
                    <a:pt x="338" y="30575"/>
                  </a:cubicBezTo>
                  <a:cubicBezTo>
                    <a:pt x="6067" y="30575"/>
                    <a:pt x="12495" y="25599"/>
                    <a:pt x="31062" y="8579"/>
                  </a:cubicBezTo>
                  <a:lnTo>
                    <a:pt x="31062" y="8579"/>
                  </a:lnTo>
                  <a:cubicBezTo>
                    <a:pt x="31062" y="13017"/>
                    <a:pt x="30767" y="17454"/>
                    <a:pt x="31161" y="21892"/>
                  </a:cubicBezTo>
                  <a:cubicBezTo>
                    <a:pt x="31556" y="26132"/>
                    <a:pt x="32344" y="30372"/>
                    <a:pt x="33331" y="34613"/>
                  </a:cubicBezTo>
                  <a:cubicBezTo>
                    <a:pt x="34119" y="38754"/>
                    <a:pt x="35303" y="42798"/>
                    <a:pt x="38360" y="45953"/>
                  </a:cubicBezTo>
                  <a:cubicBezTo>
                    <a:pt x="37078" y="38459"/>
                    <a:pt x="34908" y="31161"/>
                    <a:pt x="34119" y="23667"/>
                  </a:cubicBezTo>
                  <a:cubicBezTo>
                    <a:pt x="33232" y="16074"/>
                    <a:pt x="33626" y="8283"/>
                    <a:pt x="33429" y="0"/>
                  </a:cubicBezTo>
                  <a:close/>
                </a:path>
              </a:pathLst>
            </a:custGeom>
            <a:solidFill>
              <a:srgbClr val="94105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" name="Google Shape;19;p3"/>
          <p:cNvSpPr/>
          <p:nvPr/>
        </p:nvSpPr>
        <p:spPr>
          <a:xfrm>
            <a:off x="359675" y="1077569"/>
            <a:ext cx="5766950" cy="85400"/>
          </a:xfrm>
          <a:custGeom>
            <a:rect b="b" l="l" r="r" t="t"/>
            <a:pathLst>
              <a:path extrusionOk="0" h="3416" w="230678">
                <a:moveTo>
                  <a:pt x="230678" y="3416"/>
                </a:moveTo>
                <a:cubicBezTo>
                  <a:pt x="224049" y="-1010"/>
                  <a:pt x="214906" y="795"/>
                  <a:pt x="206939" y="538"/>
                </a:cubicBezTo>
                <a:cubicBezTo>
                  <a:pt x="188564" y="-54"/>
                  <a:pt x="170166" y="-123"/>
                  <a:pt x="151787" y="299"/>
                </a:cubicBezTo>
                <a:cubicBezTo>
                  <a:pt x="101205" y="1460"/>
                  <a:pt x="50569" y="1692"/>
                  <a:pt x="0" y="59"/>
                </a:cubicBezTo>
              </a:path>
            </a:pathLst>
          </a:custGeom>
          <a:noFill/>
          <a:ln cap="flat" cmpd="sng" w="9525">
            <a:solidFill>
              <a:srgbClr val="94105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5716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311700" y="278140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1pPr>
            <a:lvl2pPr lvl="1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2pPr>
            <a:lvl3pPr lvl="2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3pPr>
            <a:lvl4pPr lvl="3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4pPr>
            <a:lvl5pPr lvl="4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5pPr>
            <a:lvl6pPr lvl="5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6pPr>
            <a:lvl7pPr lvl="6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7pPr>
            <a:lvl8pPr lvl="7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8pPr>
            <a:lvl9pPr lvl="8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5716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24" name="Google Shape;24;p4"/>
          <p:cNvSpPr/>
          <p:nvPr/>
        </p:nvSpPr>
        <p:spPr>
          <a:xfrm>
            <a:off x="3794870" y="845364"/>
            <a:ext cx="1498800" cy="14988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4"/>
          <p:cNvSpPr/>
          <p:nvPr/>
        </p:nvSpPr>
        <p:spPr>
          <a:xfrm>
            <a:off x="3821882" y="817375"/>
            <a:ext cx="1527153" cy="1554756"/>
          </a:xfrm>
          <a:custGeom>
            <a:rect b="b" l="l" r="r" t="t"/>
            <a:pathLst>
              <a:path extrusionOk="0" h="56552" w="55548">
                <a:moveTo>
                  <a:pt x="17482" y="0"/>
                </a:moveTo>
                <a:cubicBezTo>
                  <a:pt x="26402" y="2232"/>
                  <a:pt x="35660" y="5307"/>
                  <a:pt x="42660" y="11270"/>
                </a:cubicBezTo>
                <a:cubicBezTo>
                  <a:pt x="52566" y="19709"/>
                  <a:pt x="60968" y="40968"/>
                  <a:pt x="51053" y="49397"/>
                </a:cubicBezTo>
                <a:cubicBezTo>
                  <a:pt x="40639" y="58250"/>
                  <a:pt x="18853" y="59612"/>
                  <a:pt x="10048" y="49157"/>
                </a:cubicBezTo>
                <a:cubicBezTo>
                  <a:pt x="829" y="38211"/>
                  <a:pt x="-3527" y="19139"/>
                  <a:pt x="3574" y="6714"/>
                </a:cubicBezTo>
                <a:cubicBezTo>
                  <a:pt x="5682" y="3026"/>
                  <a:pt x="11316" y="2398"/>
                  <a:pt x="15564" y="2398"/>
                </a:cubicBezTo>
              </a:path>
            </a:pathLst>
          </a:custGeom>
          <a:noFill/>
          <a:ln cap="flat" cmpd="sng" w="9525">
            <a:solidFill>
              <a:srgbClr val="FFEFA7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6" name="Google Shape;26;p4"/>
          <p:cNvSpPr txBox="1"/>
          <p:nvPr>
            <p:ph hasCustomPrompt="1" idx="2" type="title"/>
          </p:nvPr>
        </p:nvSpPr>
        <p:spPr>
          <a:xfrm>
            <a:off x="3415050" y="683850"/>
            <a:ext cx="2313900" cy="151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8000"/>
              <a:buNone/>
              <a:defRPr sz="8000">
                <a:solidFill>
                  <a:srgbClr val="94105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8000"/>
              <a:buNone/>
              <a:defRPr sz="8000">
                <a:solidFill>
                  <a:srgbClr val="94105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8000"/>
              <a:buNone/>
              <a:defRPr sz="8000">
                <a:solidFill>
                  <a:srgbClr val="94105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8000"/>
              <a:buNone/>
              <a:defRPr sz="8000">
                <a:solidFill>
                  <a:srgbClr val="94105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8000"/>
              <a:buNone/>
              <a:defRPr sz="8000">
                <a:solidFill>
                  <a:srgbClr val="94105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8000"/>
              <a:buNone/>
              <a:defRPr sz="8000">
                <a:solidFill>
                  <a:srgbClr val="94105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8000"/>
              <a:buNone/>
              <a:defRPr sz="8000">
                <a:solidFill>
                  <a:srgbClr val="94105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8000"/>
              <a:buNone/>
              <a:defRPr sz="8000">
                <a:solidFill>
                  <a:srgbClr val="94105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8000"/>
              <a:buNone/>
              <a:defRPr sz="8000">
                <a:solidFill>
                  <a:srgbClr val="941051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472458" y="465716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5716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5716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1" name="Google Shape;41;p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8"/>
          <p:cNvSpPr txBox="1"/>
          <p:nvPr>
            <p:ph idx="12" type="sldNum"/>
          </p:nvPr>
        </p:nvSpPr>
        <p:spPr>
          <a:xfrm>
            <a:off x="8472458" y="465716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43" name="Google Shape;43;p8"/>
          <p:cNvSpPr/>
          <p:nvPr>
            <p:ph idx="2" type="pic"/>
          </p:nvPr>
        </p:nvSpPr>
        <p:spPr>
          <a:xfrm>
            <a:off x="3668200" y="182525"/>
            <a:ext cx="5281500" cy="43926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44" name="Google Shape;44;p8"/>
          <p:cNvGrpSpPr/>
          <p:nvPr/>
        </p:nvGrpSpPr>
        <p:grpSpPr>
          <a:xfrm flipH="1" rot="2534473">
            <a:off x="2964949" y="810848"/>
            <a:ext cx="437331" cy="791005"/>
            <a:chOff x="2355475" y="238125"/>
            <a:chExt cx="2835075" cy="5127825"/>
          </a:xfrm>
        </p:grpSpPr>
        <p:sp>
          <p:nvSpPr>
            <p:cNvPr id="45" name="Google Shape;45;p8"/>
            <p:cNvSpPr/>
            <p:nvPr/>
          </p:nvSpPr>
          <p:spPr>
            <a:xfrm>
              <a:off x="2565000" y="667075"/>
              <a:ext cx="2625550" cy="4698875"/>
            </a:xfrm>
            <a:custGeom>
              <a:rect b="b" l="l" r="r" t="t"/>
              <a:pathLst>
                <a:path extrusionOk="0" h="187955" w="105022">
                  <a:moveTo>
                    <a:pt x="15779" y="0"/>
                  </a:moveTo>
                  <a:cubicBezTo>
                    <a:pt x="14891" y="1480"/>
                    <a:pt x="14201" y="3057"/>
                    <a:pt x="13511" y="4635"/>
                  </a:cubicBezTo>
                  <a:cubicBezTo>
                    <a:pt x="12525" y="7495"/>
                    <a:pt x="11736" y="10355"/>
                    <a:pt x="10848" y="13214"/>
                  </a:cubicBezTo>
                  <a:cubicBezTo>
                    <a:pt x="3945" y="35303"/>
                    <a:pt x="1" y="57787"/>
                    <a:pt x="1086" y="81158"/>
                  </a:cubicBezTo>
                  <a:cubicBezTo>
                    <a:pt x="1480" y="89934"/>
                    <a:pt x="2861" y="98612"/>
                    <a:pt x="5227" y="107093"/>
                  </a:cubicBezTo>
                  <a:cubicBezTo>
                    <a:pt x="9961" y="123955"/>
                    <a:pt x="18638" y="139339"/>
                    <a:pt x="30570" y="152158"/>
                  </a:cubicBezTo>
                  <a:cubicBezTo>
                    <a:pt x="49405" y="172670"/>
                    <a:pt x="73466" y="183320"/>
                    <a:pt x="100486" y="187954"/>
                  </a:cubicBezTo>
                  <a:cubicBezTo>
                    <a:pt x="102063" y="187954"/>
                    <a:pt x="103543" y="187856"/>
                    <a:pt x="105022" y="187659"/>
                  </a:cubicBezTo>
                  <a:cubicBezTo>
                    <a:pt x="104430" y="186377"/>
                    <a:pt x="104331" y="186179"/>
                    <a:pt x="104233" y="186081"/>
                  </a:cubicBezTo>
                  <a:cubicBezTo>
                    <a:pt x="101077" y="185588"/>
                    <a:pt x="97724" y="185193"/>
                    <a:pt x="94569" y="184503"/>
                  </a:cubicBezTo>
                  <a:cubicBezTo>
                    <a:pt x="68733" y="178291"/>
                    <a:pt x="45954" y="167147"/>
                    <a:pt x="28795" y="146044"/>
                  </a:cubicBezTo>
                  <a:cubicBezTo>
                    <a:pt x="20118" y="135394"/>
                    <a:pt x="13313" y="123265"/>
                    <a:pt x="8876" y="110248"/>
                  </a:cubicBezTo>
                  <a:cubicBezTo>
                    <a:pt x="2368" y="91019"/>
                    <a:pt x="2466" y="71395"/>
                    <a:pt x="4734" y="51772"/>
                  </a:cubicBezTo>
                  <a:cubicBezTo>
                    <a:pt x="6411" y="36783"/>
                    <a:pt x="10454" y="22188"/>
                    <a:pt x="15088" y="7791"/>
                  </a:cubicBezTo>
                  <a:cubicBezTo>
                    <a:pt x="15779" y="5325"/>
                    <a:pt x="16173" y="2860"/>
                    <a:pt x="16765" y="296"/>
                  </a:cubicBezTo>
                  <a:lnTo>
                    <a:pt x="15779" y="0"/>
                  </a:lnTo>
                  <a:close/>
                </a:path>
              </a:pathLst>
            </a:custGeom>
            <a:solidFill>
              <a:srgbClr val="94105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8"/>
            <p:cNvSpPr/>
            <p:nvPr/>
          </p:nvSpPr>
          <p:spPr>
            <a:xfrm>
              <a:off x="2355475" y="238125"/>
              <a:ext cx="959000" cy="1148850"/>
            </a:xfrm>
            <a:custGeom>
              <a:rect b="b" l="l" r="r" t="t"/>
              <a:pathLst>
                <a:path extrusionOk="0" h="45954" w="38360">
                  <a:moveTo>
                    <a:pt x="33429" y="0"/>
                  </a:moveTo>
                  <a:cubicBezTo>
                    <a:pt x="29583" y="4339"/>
                    <a:pt x="26428" y="8185"/>
                    <a:pt x="22976" y="11636"/>
                  </a:cubicBezTo>
                  <a:cubicBezTo>
                    <a:pt x="19525" y="15088"/>
                    <a:pt x="15975" y="18342"/>
                    <a:pt x="12228" y="21399"/>
                  </a:cubicBezTo>
                  <a:cubicBezTo>
                    <a:pt x="8579" y="24456"/>
                    <a:pt x="4536" y="27118"/>
                    <a:pt x="0" y="30570"/>
                  </a:cubicBezTo>
                  <a:cubicBezTo>
                    <a:pt x="112" y="30573"/>
                    <a:pt x="225" y="30575"/>
                    <a:pt x="338" y="30575"/>
                  </a:cubicBezTo>
                  <a:cubicBezTo>
                    <a:pt x="6067" y="30575"/>
                    <a:pt x="12495" y="25599"/>
                    <a:pt x="31062" y="8579"/>
                  </a:cubicBezTo>
                  <a:lnTo>
                    <a:pt x="31062" y="8579"/>
                  </a:lnTo>
                  <a:cubicBezTo>
                    <a:pt x="31062" y="13017"/>
                    <a:pt x="30767" y="17454"/>
                    <a:pt x="31161" y="21892"/>
                  </a:cubicBezTo>
                  <a:cubicBezTo>
                    <a:pt x="31556" y="26132"/>
                    <a:pt x="32344" y="30372"/>
                    <a:pt x="33331" y="34613"/>
                  </a:cubicBezTo>
                  <a:cubicBezTo>
                    <a:pt x="34119" y="38754"/>
                    <a:pt x="35303" y="42798"/>
                    <a:pt x="38360" y="45953"/>
                  </a:cubicBezTo>
                  <a:cubicBezTo>
                    <a:pt x="37078" y="38459"/>
                    <a:pt x="34908" y="31161"/>
                    <a:pt x="34119" y="23667"/>
                  </a:cubicBezTo>
                  <a:cubicBezTo>
                    <a:pt x="33232" y="16074"/>
                    <a:pt x="33626" y="8283"/>
                    <a:pt x="33429" y="0"/>
                  </a:cubicBezTo>
                  <a:close/>
                </a:path>
              </a:pathLst>
            </a:custGeom>
            <a:solidFill>
              <a:srgbClr val="94105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9"/>
          <p:cNvSpPr txBox="1"/>
          <p:nvPr>
            <p:ph type="title"/>
          </p:nvPr>
        </p:nvSpPr>
        <p:spPr>
          <a:xfrm>
            <a:off x="492450" y="1728450"/>
            <a:ext cx="8159100" cy="153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4800"/>
              <a:buNone/>
              <a:defRPr sz="4800">
                <a:solidFill>
                  <a:srgbClr val="19303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4800"/>
              <a:buNone/>
              <a:defRPr sz="4800">
                <a:solidFill>
                  <a:srgbClr val="193030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4800"/>
              <a:buNone/>
              <a:defRPr sz="4800">
                <a:solidFill>
                  <a:srgbClr val="193030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4800"/>
              <a:buNone/>
              <a:defRPr sz="4800">
                <a:solidFill>
                  <a:srgbClr val="193030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4800"/>
              <a:buNone/>
              <a:defRPr sz="4800">
                <a:solidFill>
                  <a:srgbClr val="193030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4800"/>
              <a:buNone/>
              <a:defRPr sz="4800">
                <a:solidFill>
                  <a:srgbClr val="193030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4800"/>
              <a:buNone/>
              <a:defRPr sz="4800">
                <a:solidFill>
                  <a:srgbClr val="193030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4800"/>
              <a:buNone/>
              <a:defRPr sz="4800">
                <a:solidFill>
                  <a:srgbClr val="193030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4800"/>
              <a:buNone/>
              <a:defRPr sz="4800">
                <a:solidFill>
                  <a:srgbClr val="193030"/>
                </a:solidFill>
              </a:defRPr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8472458" y="465716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/>
          <p:nvPr>
            <p:ph type="title"/>
          </p:nvPr>
        </p:nvSpPr>
        <p:spPr>
          <a:xfrm>
            <a:off x="265500" y="9283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2" name="Google Shape;52;p10"/>
          <p:cNvSpPr txBox="1"/>
          <p:nvPr>
            <p:ph idx="1" type="subTitle"/>
          </p:nvPr>
        </p:nvSpPr>
        <p:spPr>
          <a:xfrm>
            <a:off x="265500" y="24982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53" name="Google Shape;53;p1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1700"/>
              <a:buChar char="●"/>
              <a:defRPr sz="1700">
                <a:solidFill>
                  <a:srgbClr val="941051"/>
                </a:solidFill>
              </a:defRPr>
            </a:lvl1pPr>
            <a:lvl2pPr indent="-311150" lvl="1" marL="914400"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1300"/>
              <a:buChar char="○"/>
              <a:defRPr sz="1300">
                <a:solidFill>
                  <a:srgbClr val="941051"/>
                </a:solidFill>
              </a:defRPr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1300"/>
              <a:buChar char="■"/>
              <a:defRPr sz="1300">
                <a:solidFill>
                  <a:srgbClr val="941051"/>
                </a:solidFill>
              </a:defRPr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1300"/>
              <a:buChar char="●"/>
              <a:defRPr sz="1300">
                <a:solidFill>
                  <a:srgbClr val="941051"/>
                </a:solidFill>
              </a:defRPr>
            </a:lvl4pPr>
            <a:lvl5pPr indent="-311150" lvl="4" marL="2286000"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1300"/>
              <a:buChar char="○"/>
              <a:defRPr sz="1300">
                <a:solidFill>
                  <a:srgbClr val="941051"/>
                </a:solidFill>
              </a:defRPr>
            </a:lvl5pPr>
            <a:lvl6pPr indent="-311150" lvl="5" marL="2743200"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1300"/>
              <a:buChar char="■"/>
              <a:defRPr sz="1300">
                <a:solidFill>
                  <a:srgbClr val="941051"/>
                </a:solidFill>
              </a:defRPr>
            </a:lvl6pPr>
            <a:lvl7pPr indent="-311150" lvl="6" marL="3200400"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1300"/>
              <a:buChar char="●"/>
              <a:defRPr sz="1300">
                <a:solidFill>
                  <a:srgbClr val="941051"/>
                </a:solidFill>
              </a:defRPr>
            </a:lvl7pPr>
            <a:lvl8pPr indent="-311150" lvl="7" marL="3657600"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1300"/>
              <a:buChar char="○"/>
              <a:defRPr sz="1300">
                <a:solidFill>
                  <a:srgbClr val="941051"/>
                </a:solidFill>
              </a:defRPr>
            </a:lvl8pPr>
            <a:lvl9pPr indent="-311150" lvl="8" marL="4114800"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1300"/>
              <a:buChar char="■"/>
              <a:defRPr sz="1300">
                <a:solidFill>
                  <a:srgbClr val="941051"/>
                </a:solidFill>
              </a:defRPr>
            </a:lvl9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5716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55" name="Google Shape;55;p10"/>
          <p:cNvSpPr/>
          <p:nvPr/>
        </p:nvSpPr>
        <p:spPr>
          <a:xfrm>
            <a:off x="4728025" y="176650"/>
            <a:ext cx="4221675" cy="76550"/>
          </a:xfrm>
          <a:custGeom>
            <a:rect b="b" l="l" r="r" t="t"/>
            <a:pathLst>
              <a:path extrusionOk="0" h="3062" w="168867">
                <a:moveTo>
                  <a:pt x="0" y="706"/>
                </a:moveTo>
                <a:cubicBezTo>
                  <a:pt x="56009" y="6319"/>
                  <a:pt x="112578" y="0"/>
                  <a:pt x="168867" y="0"/>
                </a:cubicBezTo>
              </a:path>
            </a:pathLst>
          </a:custGeom>
          <a:noFill/>
          <a:ln cap="flat" cmpd="sng" w="9525">
            <a:solidFill>
              <a:srgbClr val="94105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6" name="Google Shape;56;p10"/>
          <p:cNvSpPr/>
          <p:nvPr/>
        </p:nvSpPr>
        <p:spPr>
          <a:xfrm rot="-5400000">
            <a:off x="2344255" y="2533332"/>
            <a:ext cx="4748540" cy="76550"/>
          </a:xfrm>
          <a:custGeom>
            <a:rect b="b" l="l" r="r" t="t"/>
            <a:pathLst>
              <a:path extrusionOk="0" h="3062" w="168867">
                <a:moveTo>
                  <a:pt x="0" y="706"/>
                </a:moveTo>
                <a:cubicBezTo>
                  <a:pt x="56009" y="6319"/>
                  <a:pt x="112578" y="0"/>
                  <a:pt x="168867" y="0"/>
                </a:cubicBezTo>
              </a:path>
            </a:pathLst>
          </a:custGeom>
          <a:noFill/>
          <a:ln cap="flat" cmpd="sng" w="9525">
            <a:solidFill>
              <a:srgbClr val="94105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7" name="Google Shape;57;p10"/>
          <p:cNvSpPr/>
          <p:nvPr/>
        </p:nvSpPr>
        <p:spPr>
          <a:xfrm>
            <a:off x="4700063" y="4945875"/>
            <a:ext cx="4221675" cy="76550"/>
          </a:xfrm>
          <a:custGeom>
            <a:rect b="b" l="l" r="r" t="t"/>
            <a:pathLst>
              <a:path extrusionOk="0" h="3062" w="168867">
                <a:moveTo>
                  <a:pt x="0" y="706"/>
                </a:moveTo>
                <a:cubicBezTo>
                  <a:pt x="56009" y="6319"/>
                  <a:pt x="112578" y="0"/>
                  <a:pt x="168867" y="0"/>
                </a:cubicBezTo>
              </a:path>
            </a:pathLst>
          </a:custGeom>
          <a:noFill/>
          <a:ln cap="flat" cmpd="sng" w="9525">
            <a:solidFill>
              <a:srgbClr val="94105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8" name="Google Shape;58;p10"/>
          <p:cNvSpPr/>
          <p:nvPr/>
        </p:nvSpPr>
        <p:spPr>
          <a:xfrm rot="-5400000">
            <a:off x="6623205" y="2533332"/>
            <a:ext cx="4748540" cy="76550"/>
          </a:xfrm>
          <a:custGeom>
            <a:rect b="b" l="l" r="r" t="t"/>
            <a:pathLst>
              <a:path extrusionOk="0" h="3062" w="168867">
                <a:moveTo>
                  <a:pt x="0" y="706"/>
                </a:moveTo>
                <a:cubicBezTo>
                  <a:pt x="56009" y="6319"/>
                  <a:pt x="112578" y="0"/>
                  <a:pt x="168867" y="0"/>
                </a:cubicBezTo>
              </a:path>
            </a:pathLst>
          </a:custGeom>
          <a:noFill/>
          <a:ln cap="flat" cmpd="sng" w="9525">
            <a:solidFill>
              <a:srgbClr val="94105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5716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5" name="Google Shape;65;p12"/>
          <p:cNvSpPr txBox="1"/>
          <p:nvPr>
            <p:ph idx="12" type="sldNum"/>
          </p:nvPr>
        </p:nvSpPr>
        <p:spPr>
          <a:xfrm>
            <a:off x="8472458" y="465716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/>
          <p:nvPr>
            <p:ph idx="12" type="sldNum"/>
          </p:nvPr>
        </p:nvSpPr>
        <p:spPr>
          <a:xfrm>
            <a:off x="8472458" y="465716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6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8743950" y="4725977"/>
            <a:ext cx="278400" cy="2784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Font typeface="Cookie"/>
              <a:buNone/>
              <a:defRPr sz="3600">
                <a:latin typeface="Cookie"/>
                <a:ea typeface="Cookie"/>
                <a:cs typeface="Cookie"/>
                <a:sym typeface="Cooki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Font typeface="Cookie"/>
              <a:buNone/>
              <a:defRPr sz="3600">
                <a:latin typeface="Cookie"/>
                <a:ea typeface="Cookie"/>
                <a:cs typeface="Cookie"/>
                <a:sym typeface="Cooki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Font typeface="Cookie"/>
              <a:buNone/>
              <a:defRPr sz="3600">
                <a:latin typeface="Cookie"/>
                <a:ea typeface="Cookie"/>
                <a:cs typeface="Cookie"/>
                <a:sym typeface="Cooki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Font typeface="Cookie"/>
              <a:buNone/>
              <a:defRPr sz="3600">
                <a:latin typeface="Cookie"/>
                <a:ea typeface="Cookie"/>
                <a:cs typeface="Cookie"/>
                <a:sym typeface="Cooki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Font typeface="Cookie"/>
              <a:buNone/>
              <a:defRPr sz="3600">
                <a:latin typeface="Cookie"/>
                <a:ea typeface="Cookie"/>
                <a:cs typeface="Cookie"/>
                <a:sym typeface="Cooki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Font typeface="Cookie"/>
              <a:buNone/>
              <a:defRPr sz="3600">
                <a:latin typeface="Cookie"/>
                <a:ea typeface="Cookie"/>
                <a:cs typeface="Cookie"/>
                <a:sym typeface="Cooki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Font typeface="Cookie"/>
              <a:buNone/>
              <a:defRPr sz="3600">
                <a:latin typeface="Cookie"/>
                <a:ea typeface="Cookie"/>
                <a:cs typeface="Cookie"/>
                <a:sym typeface="Cooki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Font typeface="Cookie"/>
              <a:buNone/>
              <a:defRPr sz="3600">
                <a:latin typeface="Cookie"/>
                <a:ea typeface="Cookie"/>
                <a:cs typeface="Cookie"/>
                <a:sym typeface="Cooki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Font typeface="Cookie"/>
              <a:buNone/>
              <a:defRPr sz="3600">
                <a:latin typeface="Cookie"/>
                <a:ea typeface="Cookie"/>
                <a:cs typeface="Cookie"/>
                <a:sym typeface="Cooki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1800"/>
              <a:buFont typeface="PT Sans"/>
              <a:buChar char="●"/>
              <a:defRPr sz="18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1400"/>
              <a:buFont typeface="PT Sans"/>
              <a:buChar char="○"/>
              <a:defRPr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1400"/>
              <a:buFont typeface="PT Sans"/>
              <a:buChar char="■"/>
              <a:defRPr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1400"/>
              <a:buFont typeface="PT Sans"/>
              <a:buChar char="●"/>
              <a:defRPr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1400"/>
              <a:buFont typeface="PT Sans"/>
              <a:buChar char="○"/>
              <a:defRPr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1400"/>
              <a:buFont typeface="PT Sans"/>
              <a:buChar char="■"/>
              <a:defRPr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1400"/>
              <a:buFont typeface="PT Sans"/>
              <a:buChar char="●"/>
              <a:defRPr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1400"/>
              <a:buFont typeface="PT Sans"/>
              <a:buChar char="○"/>
              <a:defRPr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1400"/>
              <a:buFont typeface="PT Sans"/>
              <a:buChar char="■"/>
              <a:defRPr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2" type="sldNum"/>
          </p:nvPr>
        </p:nvSpPr>
        <p:spPr>
          <a:xfrm>
            <a:off x="8472458" y="465716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b="1" sz="1000">
                <a:solidFill>
                  <a:srgbClr val="941051"/>
                </a:solidFill>
                <a:latin typeface="Comic Neue"/>
                <a:ea typeface="Comic Neue"/>
                <a:cs typeface="Comic Neue"/>
                <a:sym typeface="Comic Neue"/>
              </a:defRPr>
            </a:lvl1pPr>
            <a:lvl2pPr lvl="1" rtl="0" algn="r">
              <a:buNone/>
              <a:defRPr b="1" sz="1000">
                <a:solidFill>
                  <a:srgbClr val="941051"/>
                </a:solidFill>
                <a:latin typeface="Comic Neue"/>
                <a:ea typeface="Comic Neue"/>
                <a:cs typeface="Comic Neue"/>
                <a:sym typeface="Comic Neue"/>
              </a:defRPr>
            </a:lvl2pPr>
            <a:lvl3pPr lvl="2" rtl="0" algn="r">
              <a:buNone/>
              <a:defRPr b="1" sz="1000">
                <a:solidFill>
                  <a:srgbClr val="941051"/>
                </a:solidFill>
                <a:latin typeface="Comic Neue"/>
                <a:ea typeface="Comic Neue"/>
                <a:cs typeface="Comic Neue"/>
                <a:sym typeface="Comic Neue"/>
              </a:defRPr>
            </a:lvl3pPr>
            <a:lvl4pPr lvl="3" rtl="0" algn="r">
              <a:buNone/>
              <a:defRPr b="1" sz="1000">
                <a:solidFill>
                  <a:srgbClr val="941051"/>
                </a:solidFill>
                <a:latin typeface="Comic Neue"/>
                <a:ea typeface="Comic Neue"/>
                <a:cs typeface="Comic Neue"/>
                <a:sym typeface="Comic Neue"/>
              </a:defRPr>
            </a:lvl4pPr>
            <a:lvl5pPr lvl="4" rtl="0" algn="r">
              <a:buNone/>
              <a:defRPr b="1" sz="1000">
                <a:solidFill>
                  <a:srgbClr val="941051"/>
                </a:solidFill>
                <a:latin typeface="Comic Neue"/>
                <a:ea typeface="Comic Neue"/>
                <a:cs typeface="Comic Neue"/>
                <a:sym typeface="Comic Neue"/>
              </a:defRPr>
            </a:lvl5pPr>
            <a:lvl6pPr lvl="5" rtl="0" algn="r">
              <a:buNone/>
              <a:defRPr b="1" sz="1000">
                <a:solidFill>
                  <a:srgbClr val="941051"/>
                </a:solidFill>
                <a:latin typeface="Comic Neue"/>
                <a:ea typeface="Comic Neue"/>
                <a:cs typeface="Comic Neue"/>
                <a:sym typeface="Comic Neue"/>
              </a:defRPr>
            </a:lvl6pPr>
            <a:lvl7pPr lvl="6" rtl="0" algn="r">
              <a:buNone/>
              <a:defRPr b="1" sz="1000">
                <a:solidFill>
                  <a:srgbClr val="941051"/>
                </a:solidFill>
                <a:latin typeface="Comic Neue"/>
                <a:ea typeface="Comic Neue"/>
                <a:cs typeface="Comic Neue"/>
                <a:sym typeface="Comic Neue"/>
              </a:defRPr>
            </a:lvl7pPr>
            <a:lvl8pPr lvl="7" rtl="0" algn="r">
              <a:buNone/>
              <a:defRPr b="1" sz="1000">
                <a:solidFill>
                  <a:srgbClr val="941051"/>
                </a:solidFill>
                <a:latin typeface="Comic Neue"/>
                <a:ea typeface="Comic Neue"/>
                <a:cs typeface="Comic Neue"/>
                <a:sym typeface="Comic Neue"/>
              </a:defRPr>
            </a:lvl8pPr>
            <a:lvl9pPr lvl="8" rtl="0" algn="r">
              <a:buNone/>
              <a:defRPr b="1" sz="1000">
                <a:solidFill>
                  <a:srgbClr val="941051"/>
                </a:solidFill>
                <a:latin typeface="Comic Neue"/>
                <a:ea typeface="Comic Neue"/>
                <a:cs typeface="Comic Neue"/>
                <a:sym typeface="Comic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mc:AlternateContent>
    <mc:Choice Requires="p14">
      <p:transition spd="slow" p14:dur="1000">
        <p:fade/>
      </p:transition>
    </mc:Choice>
    <mc:Fallback>
      <p:transition spd="slow">
        <p:fade/>
      </p:transition>
    </mc:Fallback>
  </mc:AlternateConten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7.jpg"/><Relationship Id="rId4" Type="http://schemas.openxmlformats.org/officeDocument/2006/relationships/image" Target="../media/image3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jpg"/><Relationship Id="rId4" Type="http://schemas.openxmlformats.org/officeDocument/2006/relationships/image" Target="../media/image6.jpg"/><Relationship Id="rId5" Type="http://schemas.openxmlformats.org/officeDocument/2006/relationships/image" Target="../media/image8.jpg"/><Relationship Id="rId6" Type="http://schemas.openxmlformats.org/officeDocument/2006/relationships/image" Target="../media/image7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7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0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slidescorner.com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7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fonts.google.com/specimen/PT+Sans" TargetMode="External"/><Relationship Id="rId4" Type="http://schemas.openxmlformats.org/officeDocument/2006/relationships/hyperlink" Target="https://fonts.google.com/specimen/PT+Sans" TargetMode="External"/><Relationship Id="rId5" Type="http://schemas.openxmlformats.org/officeDocument/2006/relationships/hyperlink" Target="https://fonts.google.com/specimen/Cookie" TargetMode="External"/><Relationship Id="rId6" Type="http://schemas.openxmlformats.org/officeDocument/2006/relationships/hyperlink" Target="https://fonts.google.com/specimen/Cookie" TargetMode="Externa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>
            <p:ph idx="1" type="subTitle"/>
          </p:nvPr>
        </p:nvSpPr>
        <p:spPr>
          <a:xfrm>
            <a:off x="2439750" y="2681725"/>
            <a:ext cx="4264500" cy="65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300"/>
              <a:t>Delicate Pink Flowers</a:t>
            </a:r>
            <a:endParaRPr b="1" sz="2300"/>
          </a:p>
        </p:txBody>
      </p:sp>
      <p:sp>
        <p:nvSpPr>
          <p:cNvPr id="73" name="Google Shape;73;p14"/>
          <p:cNvSpPr txBox="1"/>
          <p:nvPr>
            <p:ph type="ctrTitle"/>
          </p:nvPr>
        </p:nvSpPr>
        <p:spPr>
          <a:xfrm>
            <a:off x="311700" y="629125"/>
            <a:ext cx="8520600" cy="189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Hello! This is a presentation</a:t>
            </a:r>
            <a:endParaRPr/>
          </a:p>
        </p:txBody>
      </p:sp>
      <p:sp>
        <p:nvSpPr>
          <p:cNvPr id="74" name="Google Shape;74;p14"/>
          <p:cNvSpPr txBox="1"/>
          <p:nvPr>
            <p:ph idx="12" type="sldNum"/>
          </p:nvPr>
        </p:nvSpPr>
        <p:spPr>
          <a:xfrm>
            <a:off x="8472458" y="465716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75" name="Google Shape;75;p14"/>
          <p:cNvSpPr txBox="1"/>
          <p:nvPr>
            <p:ph idx="4294967295" type="body"/>
          </p:nvPr>
        </p:nvSpPr>
        <p:spPr>
          <a:xfrm>
            <a:off x="2512350" y="4524275"/>
            <a:ext cx="4119300" cy="51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300">
                <a:solidFill>
                  <a:srgbClr val="0B5C47"/>
                </a:solidFill>
              </a:rPr>
              <a:t>By SlidesCorner.com</a:t>
            </a:r>
            <a:endParaRPr sz="1300">
              <a:solidFill>
                <a:srgbClr val="0B5C47"/>
              </a:solidFill>
            </a:endParaRPr>
          </a:p>
        </p:txBody>
      </p:sp>
      <p:sp>
        <p:nvSpPr>
          <p:cNvPr id="76" name="Google Shape;76;p14"/>
          <p:cNvSpPr/>
          <p:nvPr/>
        </p:nvSpPr>
        <p:spPr>
          <a:xfrm>
            <a:off x="3102326" y="3192225"/>
            <a:ext cx="2939349" cy="320275"/>
          </a:xfrm>
          <a:custGeom>
            <a:rect b="b" l="l" r="r" t="t"/>
            <a:pathLst>
              <a:path extrusionOk="0" h="12811" w="105618">
                <a:moveTo>
                  <a:pt x="0" y="9893"/>
                </a:moveTo>
                <a:cubicBezTo>
                  <a:pt x="2882" y="5773"/>
                  <a:pt x="6500" y="-669"/>
                  <a:pt x="11469" y="96"/>
                </a:cubicBezTo>
                <a:cubicBezTo>
                  <a:pt x="20548" y="1493"/>
                  <a:pt x="27884" y="9608"/>
                  <a:pt x="37038" y="10371"/>
                </a:cubicBezTo>
                <a:cubicBezTo>
                  <a:pt x="41740" y="10763"/>
                  <a:pt x="45472" y="4800"/>
                  <a:pt x="50180" y="5114"/>
                </a:cubicBezTo>
                <a:cubicBezTo>
                  <a:pt x="56807" y="5556"/>
                  <a:pt x="61965" y="12158"/>
                  <a:pt x="68580" y="12760"/>
                </a:cubicBezTo>
                <a:cubicBezTo>
                  <a:pt x="73071" y="13168"/>
                  <a:pt x="76989" y="9072"/>
                  <a:pt x="81483" y="8698"/>
                </a:cubicBezTo>
                <a:cubicBezTo>
                  <a:pt x="86270" y="8299"/>
                  <a:pt x="91221" y="11513"/>
                  <a:pt x="95821" y="10132"/>
                </a:cubicBezTo>
                <a:cubicBezTo>
                  <a:pt x="99268" y="9097"/>
                  <a:pt x="102248" y="6855"/>
                  <a:pt x="105618" y="5592"/>
                </a:cubicBezTo>
              </a:path>
            </a:pathLst>
          </a:custGeom>
          <a:noFill/>
          <a:ln cap="flat" cmpd="sng" w="9525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Table of contents</a:t>
            </a:r>
            <a:endParaRPr/>
          </a:p>
        </p:txBody>
      </p:sp>
      <p:sp>
        <p:nvSpPr>
          <p:cNvPr id="82" name="Google Shape;82;p15"/>
          <p:cNvSpPr/>
          <p:nvPr/>
        </p:nvSpPr>
        <p:spPr>
          <a:xfrm>
            <a:off x="391047" y="1891262"/>
            <a:ext cx="755100" cy="755100"/>
          </a:xfrm>
          <a:prstGeom prst="ellipse">
            <a:avLst/>
          </a:prstGeom>
          <a:solidFill>
            <a:srgbClr val="FFF7D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5"/>
          <p:cNvSpPr/>
          <p:nvPr/>
        </p:nvSpPr>
        <p:spPr>
          <a:xfrm>
            <a:off x="434261" y="18376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FEFA7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4" name="Google Shape;84;p15"/>
          <p:cNvSpPr txBox="1"/>
          <p:nvPr/>
        </p:nvSpPr>
        <p:spPr>
          <a:xfrm>
            <a:off x="497356" y="2015525"/>
            <a:ext cx="5538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100">
                <a:solidFill>
                  <a:srgbClr val="0B5C47"/>
                </a:solidFill>
                <a:latin typeface="Cookie"/>
                <a:ea typeface="Cookie"/>
                <a:cs typeface="Cookie"/>
                <a:sym typeface="Cookie"/>
              </a:rPr>
              <a:t>01</a:t>
            </a:r>
            <a:endParaRPr sz="3100">
              <a:solidFill>
                <a:srgbClr val="0B5C47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85" name="Google Shape;85;p15"/>
          <p:cNvSpPr txBox="1"/>
          <p:nvPr/>
        </p:nvSpPr>
        <p:spPr>
          <a:xfrm>
            <a:off x="1351550" y="1769521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>
                <a:solidFill>
                  <a:srgbClr val="941051"/>
                </a:solidFill>
                <a:latin typeface="Cookie"/>
                <a:ea typeface="Cookie"/>
                <a:cs typeface="Cookie"/>
                <a:sym typeface="Cookie"/>
              </a:rPr>
              <a:t>Introduction</a:t>
            </a:r>
            <a:endParaRPr sz="2700">
              <a:solidFill>
                <a:srgbClr val="941051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86" name="Google Shape;86;p15"/>
          <p:cNvSpPr txBox="1"/>
          <p:nvPr/>
        </p:nvSpPr>
        <p:spPr>
          <a:xfrm>
            <a:off x="1351550" y="20909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434343"/>
                </a:solidFill>
                <a:latin typeface="PT Sans"/>
                <a:ea typeface="PT Sans"/>
                <a:cs typeface="PT Sans"/>
                <a:sym typeface="PT Sans"/>
              </a:rPr>
              <a:t>Lorem ipsum dolor sit amet, consectetur adipiscing elit.</a:t>
            </a:r>
            <a:endParaRPr sz="1200">
              <a:solidFill>
                <a:srgbClr val="434343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87" name="Google Shape;87;p15"/>
          <p:cNvSpPr/>
          <p:nvPr/>
        </p:nvSpPr>
        <p:spPr>
          <a:xfrm>
            <a:off x="4505847" y="1891262"/>
            <a:ext cx="755100" cy="755100"/>
          </a:xfrm>
          <a:prstGeom prst="ellipse">
            <a:avLst/>
          </a:prstGeom>
          <a:solidFill>
            <a:srgbClr val="FFF7D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5"/>
          <p:cNvSpPr/>
          <p:nvPr/>
        </p:nvSpPr>
        <p:spPr>
          <a:xfrm>
            <a:off x="4549061" y="18376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FEFA7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9" name="Google Shape;89;p15"/>
          <p:cNvSpPr txBox="1"/>
          <p:nvPr/>
        </p:nvSpPr>
        <p:spPr>
          <a:xfrm>
            <a:off x="4638918" y="2015525"/>
            <a:ext cx="5538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100">
                <a:solidFill>
                  <a:srgbClr val="0B5C47"/>
                </a:solidFill>
                <a:latin typeface="Cookie"/>
                <a:ea typeface="Cookie"/>
                <a:cs typeface="Cookie"/>
                <a:sym typeface="Cookie"/>
              </a:rPr>
              <a:t>02</a:t>
            </a:r>
            <a:endParaRPr sz="3100">
              <a:solidFill>
                <a:srgbClr val="0B5C47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90" name="Google Shape;90;p15"/>
          <p:cNvSpPr txBox="1"/>
          <p:nvPr/>
        </p:nvSpPr>
        <p:spPr>
          <a:xfrm>
            <a:off x="5466350" y="1769521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>
                <a:solidFill>
                  <a:srgbClr val="941051"/>
                </a:solidFill>
                <a:latin typeface="Cookie"/>
                <a:ea typeface="Cookie"/>
                <a:cs typeface="Cookie"/>
                <a:sym typeface="Cookie"/>
              </a:rPr>
              <a:t>Theory</a:t>
            </a:r>
            <a:endParaRPr sz="2700">
              <a:solidFill>
                <a:srgbClr val="941051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91" name="Google Shape;91;p15"/>
          <p:cNvSpPr txBox="1"/>
          <p:nvPr/>
        </p:nvSpPr>
        <p:spPr>
          <a:xfrm>
            <a:off x="5466350" y="20909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434343"/>
                </a:solidFill>
                <a:latin typeface="PT Sans"/>
                <a:ea typeface="PT Sans"/>
                <a:cs typeface="PT Sans"/>
                <a:sym typeface="PT Sans"/>
              </a:rPr>
              <a:t>Lorem ipsum dolor sit amet, consectetur adipiscing elit.</a:t>
            </a:r>
            <a:endParaRPr sz="1200">
              <a:solidFill>
                <a:srgbClr val="434343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92" name="Google Shape;92;p15"/>
          <p:cNvSpPr/>
          <p:nvPr/>
        </p:nvSpPr>
        <p:spPr>
          <a:xfrm>
            <a:off x="391047" y="3339062"/>
            <a:ext cx="755100" cy="755100"/>
          </a:xfrm>
          <a:prstGeom prst="ellipse">
            <a:avLst/>
          </a:prstGeom>
          <a:solidFill>
            <a:srgbClr val="FFF7D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5"/>
          <p:cNvSpPr/>
          <p:nvPr/>
        </p:nvSpPr>
        <p:spPr>
          <a:xfrm>
            <a:off x="434261" y="32854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FEFA7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4" name="Google Shape;94;p15"/>
          <p:cNvSpPr txBox="1"/>
          <p:nvPr/>
        </p:nvSpPr>
        <p:spPr>
          <a:xfrm>
            <a:off x="497356" y="3463325"/>
            <a:ext cx="5538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100">
                <a:solidFill>
                  <a:srgbClr val="0B5C47"/>
                </a:solidFill>
                <a:latin typeface="Cookie"/>
                <a:ea typeface="Cookie"/>
                <a:cs typeface="Cookie"/>
                <a:sym typeface="Cookie"/>
              </a:rPr>
              <a:t>03</a:t>
            </a:r>
            <a:endParaRPr sz="3100">
              <a:solidFill>
                <a:srgbClr val="0B5C47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95" name="Google Shape;95;p15"/>
          <p:cNvSpPr txBox="1"/>
          <p:nvPr/>
        </p:nvSpPr>
        <p:spPr>
          <a:xfrm>
            <a:off x="1351550" y="3217321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>
                <a:solidFill>
                  <a:srgbClr val="941051"/>
                </a:solidFill>
                <a:latin typeface="Cookie"/>
                <a:ea typeface="Cookie"/>
                <a:cs typeface="Cookie"/>
                <a:sym typeface="Cookie"/>
              </a:rPr>
              <a:t>Activities</a:t>
            </a:r>
            <a:endParaRPr sz="2700">
              <a:solidFill>
                <a:srgbClr val="941051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96" name="Google Shape;96;p15"/>
          <p:cNvSpPr txBox="1"/>
          <p:nvPr/>
        </p:nvSpPr>
        <p:spPr>
          <a:xfrm>
            <a:off x="1351550" y="35387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434343"/>
                </a:solidFill>
                <a:latin typeface="PT Sans"/>
                <a:ea typeface="PT Sans"/>
                <a:cs typeface="PT Sans"/>
                <a:sym typeface="PT Sans"/>
              </a:rPr>
              <a:t>Lorem ipsum dolor sit amet, consectetur adipiscing elit.</a:t>
            </a:r>
            <a:endParaRPr sz="1200">
              <a:solidFill>
                <a:srgbClr val="434343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97" name="Google Shape;97;p15"/>
          <p:cNvSpPr/>
          <p:nvPr/>
        </p:nvSpPr>
        <p:spPr>
          <a:xfrm>
            <a:off x="4505847" y="3339062"/>
            <a:ext cx="755100" cy="755100"/>
          </a:xfrm>
          <a:prstGeom prst="ellipse">
            <a:avLst/>
          </a:prstGeom>
          <a:solidFill>
            <a:srgbClr val="FFF7D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5"/>
          <p:cNvSpPr/>
          <p:nvPr/>
        </p:nvSpPr>
        <p:spPr>
          <a:xfrm>
            <a:off x="4549061" y="32854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FEFA7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9" name="Google Shape;99;p15"/>
          <p:cNvSpPr txBox="1"/>
          <p:nvPr/>
        </p:nvSpPr>
        <p:spPr>
          <a:xfrm>
            <a:off x="4638918" y="3463325"/>
            <a:ext cx="5538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100">
                <a:solidFill>
                  <a:srgbClr val="0B5C47"/>
                </a:solidFill>
                <a:latin typeface="Cookie"/>
                <a:ea typeface="Cookie"/>
                <a:cs typeface="Cookie"/>
                <a:sym typeface="Cookie"/>
              </a:rPr>
              <a:t>04</a:t>
            </a:r>
            <a:endParaRPr sz="3100">
              <a:solidFill>
                <a:srgbClr val="0B5C47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100" name="Google Shape;100;p15"/>
          <p:cNvSpPr txBox="1"/>
          <p:nvPr/>
        </p:nvSpPr>
        <p:spPr>
          <a:xfrm>
            <a:off x="5466350" y="3217321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>
                <a:solidFill>
                  <a:srgbClr val="941051"/>
                </a:solidFill>
                <a:latin typeface="Cookie"/>
                <a:ea typeface="Cookie"/>
                <a:cs typeface="Cookie"/>
                <a:sym typeface="Cookie"/>
              </a:rPr>
              <a:t>Conclusions</a:t>
            </a:r>
            <a:endParaRPr sz="2700">
              <a:solidFill>
                <a:srgbClr val="941051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101" name="Google Shape;101;p15"/>
          <p:cNvSpPr txBox="1"/>
          <p:nvPr/>
        </p:nvSpPr>
        <p:spPr>
          <a:xfrm>
            <a:off x="5466350" y="35387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434343"/>
                </a:solidFill>
                <a:latin typeface="PT Sans"/>
                <a:ea typeface="PT Sans"/>
                <a:cs typeface="PT Sans"/>
                <a:sym typeface="PT Sans"/>
              </a:rPr>
              <a:t>Lorem ipsum dolor sit amet, consectetur adipiscing elit.</a:t>
            </a:r>
            <a:endParaRPr sz="1200">
              <a:solidFill>
                <a:srgbClr val="434343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02" name="Google Shape;102;p15"/>
          <p:cNvSpPr txBox="1"/>
          <p:nvPr>
            <p:ph idx="12" type="sldNum"/>
          </p:nvPr>
        </p:nvSpPr>
        <p:spPr>
          <a:xfrm>
            <a:off x="8472458" y="465716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 txBox="1"/>
          <p:nvPr>
            <p:ph type="title"/>
          </p:nvPr>
        </p:nvSpPr>
        <p:spPr>
          <a:xfrm>
            <a:off x="311700" y="402171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 </a:t>
            </a:r>
            <a:endParaRPr/>
          </a:p>
        </p:txBody>
      </p:sp>
      <p:sp>
        <p:nvSpPr>
          <p:cNvPr id="108" name="Google Shape;108;p16"/>
          <p:cNvSpPr txBox="1"/>
          <p:nvPr>
            <p:ph idx="1" type="body"/>
          </p:nvPr>
        </p:nvSpPr>
        <p:spPr>
          <a:xfrm>
            <a:off x="311700" y="1381075"/>
            <a:ext cx="4976400" cy="21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</a:t>
            </a:r>
            <a:r>
              <a:rPr b="1" lang="es"/>
              <a:t>dolor sit amet</a:t>
            </a:r>
            <a:r>
              <a:rPr lang="es"/>
              <a:t>, consectetur adipiscing elit, sed do eiusmod tempor incididunt ut labore et dolore magna aliqua.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"/>
              <a:t>Ut enim ad minim veniam, quis nostrud exercitation ullamco laboris nisi ut aliquip ex ea commodo consequat.</a:t>
            </a:r>
            <a:endParaRPr/>
          </a:p>
        </p:txBody>
      </p:sp>
      <p:sp>
        <p:nvSpPr>
          <p:cNvPr id="109" name="Google Shape;109;p16"/>
          <p:cNvSpPr/>
          <p:nvPr/>
        </p:nvSpPr>
        <p:spPr>
          <a:xfrm rot="871387">
            <a:off x="6405129" y="1131469"/>
            <a:ext cx="1900942" cy="1971444"/>
          </a:xfrm>
          <a:prstGeom prst="rect">
            <a:avLst/>
          </a:prstGeom>
          <a:solidFill>
            <a:srgbClr val="000000">
              <a:alpha val="60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6"/>
          <p:cNvSpPr/>
          <p:nvPr/>
        </p:nvSpPr>
        <p:spPr>
          <a:xfrm rot="749989">
            <a:off x="6352926" y="1075586"/>
            <a:ext cx="1929434" cy="2001346"/>
          </a:xfrm>
          <a:prstGeom prst="rect">
            <a:avLst/>
          </a:prstGeom>
          <a:solidFill>
            <a:srgbClr val="E8F8D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6"/>
          <p:cNvSpPr/>
          <p:nvPr/>
        </p:nvSpPr>
        <p:spPr>
          <a:xfrm rot="833546">
            <a:off x="7293661" y="998755"/>
            <a:ext cx="579759" cy="227088"/>
          </a:xfrm>
          <a:prstGeom prst="rect">
            <a:avLst/>
          </a:prstGeom>
          <a:solidFill>
            <a:srgbClr val="000000">
              <a:alpha val="84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6"/>
          <p:cNvSpPr txBox="1"/>
          <p:nvPr/>
        </p:nvSpPr>
        <p:spPr>
          <a:xfrm rot="760792">
            <a:off x="6492457" y="1222132"/>
            <a:ext cx="1629132" cy="164088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s" sz="1600">
                <a:latin typeface="Cookie"/>
                <a:ea typeface="Cookie"/>
                <a:cs typeface="Cookie"/>
                <a:sym typeface="Cookie"/>
              </a:rPr>
              <a:t>Remember</a:t>
            </a:r>
            <a:endParaRPr sz="1600">
              <a:latin typeface="Cookie"/>
              <a:ea typeface="Cookie"/>
              <a:cs typeface="Cookie"/>
              <a:sym typeface="Cookie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s" sz="1600">
                <a:latin typeface="Cookie"/>
                <a:ea typeface="Cookie"/>
                <a:cs typeface="Cookie"/>
                <a:sym typeface="Cookie"/>
              </a:rPr>
              <a:t>Lorem ipsum dolor sit amet, consectetur adipiscing elit , sed do eiusmod tempor</a:t>
            </a:r>
            <a:endParaRPr sz="1600">
              <a:latin typeface="Cookie"/>
              <a:ea typeface="Cookie"/>
              <a:cs typeface="Cookie"/>
              <a:sym typeface="Cookie"/>
            </a:endParaRPr>
          </a:p>
        </p:txBody>
      </p:sp>
      <p:cxnSp>
        <p:nvCxnSpPr>
          <p:cNvPr id="113" name="Google Shape;113;p16"/>
          <p:cNvCxnSpPr/>
          <p:nvPr/>
        </p:nvCxnSpPr>
        <p:spPr>
          <a:xfrm rot="-514313">
            <a:off x="6726667" y="1388916"/>
            <a:ext cx="764844" cy="304884"/>
          </a:xfrm>
          <a:prstGeom prst="straightConnector1">
            <a:avLst/>
          </a:prstGeom>
          <a:noFill/>
          <a:ln cap="flat" cmpd="sng" w="9525">
            <a:solidFill>
              <a:srgbClr val="93C47D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4" name="Google Shape;114;p16"/>
          <p:cNvSpPr txBox="1"/>
          <p:nvPr>
            <p:ph idx="12" type="sldNum"/>
          </p:nvPr>
        </p:nvSpPr>
        <p:spPr>
          <a:xfrm>
            <a:off x="8472458" y="465716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7"/>
          <p:cNvSpPr/>
          <p:nvPr/>
        </p:nvSpPr>
        <p:spPr>
          <a:xfrm>
            <a:off x="1882610" y="1545625"/>
            <a:ext cx="1003800" cy="10038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7"/>
          <p:cNvSpPr txBox="1"/>
          <p:nvPr>
            <p:ph type="title"/>
          </p:nvPr>
        </p:nvSpPr>
        <p:spPr>
          <a:xfrm>
            <a:off x="311700" y="402207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sp>
        <p:nvSpPr>
          <p:cNvPr id="121" name="Google Shape;121;p17"/>
          <p:cNvSpPr/>
          <p:nvPr/>
        </p:nvSpPr>
        <p:spPr>
          <a:xfrm flipH="1">
            <a:off x="6217065" y="1606972"/>
            <a:ext cx="1003800" cy="10038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2" name="Google Shape;122;p17"/>
          <p:cNvCxnSpPr/>
          <p:nvPr/>
        </p:nvCxnSpPr>
        <p:spPr>
          <a:xfrm>
            <a:off x="4572000" y="1961375"/>
            <a:ext cx="0" cy="1759800"/>
          </a:xfrm>
          <a:prstGeom prst="straightConnector1">
            <a:avLst/>
          </a:prstGeom>
          <a:noFill/>
          <a:ln cap="flat" cmpd="sng" w="9525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3" name="Google Shape;123;p17"/>
          <p:cNvSpPr txBox="1"/>
          <p:nvPr>
            <p:ph type="title"/>
          </p:nvPr>
        </p:nvSpPr>
        <p:spPr>
          <a:xfrm>
            <a:off x="839360" y="2767550"/>
            <a:ext cx="309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/>
              <a:t>Lorem ipsum </a:t>
            </a:r>
            <a:endParaRPr sz="2300"/>
          </a:p>
        </p:txBody>
      </p:sp>
      <p:sp>
        <p:nvSpPr>
          <p:cNvPr id="124" name="Google Shape;124;p17"/>
          <p:cNvSpPr txBox="1"/>
          <p:nvPr>
            <p:ph idx="4294967295" type="body"/>
          </p:nvPr>
        </p:nvSpPr>
        <p:spPr>
          <a:xfrm>
            <a:off x="839360" y="3336350"/>
            <a:ext cx="30903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300"/>
              <a:t>Ut enim ad minim veniam, quis nostrud exercitation ullamco laboris nisi ut aliquip ex ea commodo consequat.</a:t>
            </a:r>
            <a:endParaRPr sz="1300"/>
          </a:p>
        </p:txBody>
      </p:sp>
      <p:sp>
        <p:nvSpPr>
          <p:cNvPr id="125" name="Google Shape;125;p17"/>
          <p:cNvSpPr txBox="1"/>
          <p:nvPr>
            <p:ph type="title"/>
          </p:nvPr>
        </p:nvSpPr>
        <p:spPr>
          <a:xfrm>
            <a:off x="5173815" y="2767550"/>
            <a:ext cx="309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/>
              <a:t>Lorem ipsum </a:t>
            </a:r>
            <a:endParaRPr sz="2300"/>
          </a:p>
        </p:txBody>
      </p:sp>
      <p:sp>
        <p:nvSpPr>
          <p:cNvPr id="126" name="Google Shape;126;p17"/>
          <p:cNvSpPr txBox="1"/>
          <p:nvPr>
            <p:ph idx="4294967295" type="body"/>
          </p:nvPr>
        </p:nvSpPr>
        <p:spPr>
          <a:xfrm>
            <a:off x="5173815" y="3336350"/>
            <a:ext cx="30903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300"/>
              <a:t>Ut enim ad minim veniam, quis nostrud exercitation ullamco laboris nisi ut aliquip ex ea commodo consequat.</a:t>
            </a:r>
            <a:endParaRPr sz="1300"/>
          </a:p>
        </p:txBody>
      </p:sp>
      <p:sp>
        <p:nvSpPr>
          <p:cNvPr id="127" name="Google Shape;127;p17"/>
          <p:cNvSpPr txBox="1"/>
          <p:nvPr>
            <p:ph idx="12" type="sldNum"/>
          </p:nvPr>
        </p:nvSpPr>
        <p:spPr>
          <a:xfrm>
            <a:off x="8472458" y="465716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128" name="Google Shape;128;p17"/>
          <p:cNvSpPr/>
          <p:nvPr/>
        </p:nvSpPr>
        <p:spPr>
          <a:xfrm>
            <a:off x="2104561" y="1782039"/>
            <a:ext cx="502983" cy="511578"/>
          </a:xfrm>
          <a:custGeom>
            <a:rect b="b" l="l" r="r" t="t"/>
            <a:pathLst>
              <a:path extrusionOk="0" h="19524" w="19196">
                <a:moveTo>
                  <a:pt x="12499" y="1024"/>
                </a:moveTo>
                <a:cubicBezTo>
                  <a:pt x="12732" y="1024"/>
                  <a:pt x="12974" y="1075"/>
                  <a:pt x="13223" y="1189"/>
                </a:cubicBezTo>
                <a:cubicBezTo>
                  <a:pt x="14107" y="1593"/>
                  <a:pt x="14138" y="2592"/>
                  <a:pt x="14120" y="3366"/>
                </a:cubicBezTo>
                <a:cubicBezTo>
                  <a:pt x="14092" y="4961"/>
                  <a:pt x="13263" y="6638"/>
                  <a:pt x="12416" y="8028"/>
                </a:cubicBezTo>
                <a:cubicBezTo>
                  <a:pt x="12294" y="7891"/>
                  <a:pt x="12151" y="7777"/>
                  <a:pt x="12010" y="7672"/>
                </a:cubicBezTo>
                <a:cubicBezTo>
                  <a:pt x="12202" y="7139"/>
                  <a:pt x="12384" y="6606"/>
                  <a:pt x="12548" y="6064"/>
                </a:cubicBezTo>
                <a:cubicBezTo>
                  <a:pt x="12803" y="5216"/>
                  <a:pt x="13154" y="4350"/>
                  <a:pt x="13122" y="3458"/>
                </a:cubicBezTo>
                <a:cubicBezTo>
                  <a:pt x="13114" y="3245"/>
                  <a:pt x="12951" y="3122"/>
                  <a:pt x="12782" y="3122"/>
                </a:cubicBezTo>
                <a:cubicBezTo>
                  <a:pt x="12672" y="3122"/>
                  <a:pt x="12560" y="3173"/>
                  <a:pt x="12485" y="3284"/>
                </a:cubicBezTo>
                <a:cubicBezTo>
                  <a:pt x="12047" y="3931"/>
                  <a:pt x="11897" y="4705"/>
                  <a:pt x="11687" y="5453"/>
                </a:cubicBezTo>
                <a:cubicBezTo>
                  <a:pt x="11509" y="6068"/>
                  <a:pt x="11337" y="6688"/>
                  <a:pt x="11163" y="7307"/>
                </a:cubicBezTo>
                <a:cubicBezTo>
                  <a:pt x="11068" y="7289"/>
                  <a:pt x="10976" y="7271"/>
                  <a:pt x="10876" y="7266"/>
                </a:cubicBezTo>
                <a:cubicBezTo>
                  <a:pt x="10521" y="6182"/>
                  <a:pt x="10248" y="5088"/>
                  <a:pt x="10170" y="3936"/>
                </a:cubicBezTo>
                <a:cubicBezTo>
                  <a:pt x="10096" y="2813"/>
                  <a:pt x="11123" y="1024"/>
                  <a:pt x="12499" y="1024"/>
                </a:cubicBezTo>
                <a:close/>
                <a:moveTo>
                  <a:pt x="10931" y="8324"/>
                </a:moveTo>
                <a:cubicBezTo>
                  <a:pt x="10973" y="8519"/>
                  <a:pt x="11152" y="8629"/>
                  <a:pt x="11338" y="8629"/>
                </a:cubicBezTo>
                <a:cubicBezTo>
                  <a:pt x="11434" y="8629"/>
                  <a:pt x="11532" y="8599"/>
                  <a:pt x="11614" y="8537"/>
                </a:cubicBezTo>
                <a:cubicBezTo>
                  <a:pt x="11632" y="8551"/>
                  <a:pt x="11655" y="8564"/>
                  <a:pt x="11673" y="8579"/>
                </a:cubicBezTo>
                <a:cubicBezTo>
                  <a:pt x="12357" y="9111"/>
                  <a:pt x="12435" y="9882"/>
                  <a:pt x="12079" y="10633"/>
                </a:cubicBezTo>
                <a:cubicBezTo>
                  <a:pt x="11778" y="11268"/>
                  <a:pt x="11019" y="11764"/>
                  <a:pt x="10313" y="11764"/>
                </a:cubicBezTo>
                <a:cubicBezTo>
                  <a:pt x="9920" y="11764"/>
                  <a:pt x="9543" y="11610"/>
                  <a:pt x="9272" y="11239"/>
                </a:cubicBezTo>
                <a:cubicBezTo>
                  <a:pt x="8672" y="10410"/>
                  <a:pt x="8925" y="8330"/>
                  <a:pt x="10079" y="8330"/>
                </a:cubicBezTo>
                <a:cubicBezTo>
                  <a:pt x="10213" y="8330"/>
                  <a:pt x="10359" y="8358"/>
                  <a:pt x="10517" y="8419"/>
                </a:cubicBezTo>
                <a:cubicBezTo>
                  <a:pt x="10565" y="8438"/>
                  <a:pt x="10612" y="8447"/>
                  <a:pt x="10657" y="8447"/>
                </a:cubicBezTo>
                <a:cubicBezTo>
                  <a:pt x="10749" y="8447"/>
                  <a:pt x="10831" y="8410"/>
                  <a:pt x="10899" y="8351"/>
                </a:cubicBezTo>
                <a:cubicBezTo>
                  <a:pt x="10908" y="8341"/>
                  <a:pt x="10917" y="8333"/>
                  <a:pt x="10931" y="8324"/>
                </a:cubicBezTo>
                <a:close/>
                <a:moveTo>
                  <a:pt x="15541" y="8182"/>
                </a:moveTo>
                <a:cubicBezTo>
                  <a:pt x="15871" y="8182"/>
                  <a:pt x="16205" y="8215"/>
                  <a:pt x="16540" y="8282"/>
                </a:cubicBezTo>
                <a:cubicBezTo>
                  <a:pt x="18472" y="8669"/>
                  <a:pt x="18285" y="11048"/>
                  <a:pt x="16672" y="11700"/>
                </a:cubicBezTo>
                <a:cubicBezTo>
                  <a:pt x="16366" y="11823"/>
                  <a:pt x="16038" y="11884"/>
                  <a:pt x="15712" y="11884"/>
                </a:cubicBezTo>
                <a:cubicBezTo>
                  <a:pt x="14919" y="11884"/>
                  <a:pt x="14137" y="11523"/>
                  <a:pt x="13701" y="10825"/>
                </a:cubicBezTo>
                <a:cubicBezTo>
                  <a:pt x="13583" y="10658"/>
                  <a:pt x="13421" y="10589"/>
                  <a:pt x="13263" y="10589"/>
                </a:cubicBezTo>
                <a:cubicBezTo>
                  <a:pt x="13231" y="10589"/>
                  <a:pt x="13199" y="10592"/>
                  <a:pt x="13168" y="10597"/>
                </a:cubicBezTo>
                <a:cubicBezTo>
                  <a:pt x="13300" y="10068"/>
                  <a:pt x="13223" y="9481"/>
                  <a:pt x="12999" y="8947"/>
                </a:cubicBezTo>
                <a:cubicBezTo>
                  <a:pt x="13767" y="8434"/>
                  <a:pt x="14639" y="8182"/>
                  <a:pt x="15541" y="8182"/>
                </a:cubicBezTo>
                <a:close/>
                <a:moveTo>
                  <a:pt x="5909" y="3872"/>
                </a:moveTo>
                <a:cubicBezTo>
                  <a:pt x="7869" y="3872"/>
                  <a:pt x="8377" y="5875"/>
                  <a:pt x="8948" y="7344"/>
                </a:cubicBezTo>
                <a:cubicBezTo>
                  <a:pt x="8986" y="7439"/>
                  <a:pt x="9068" y="7498"/>
                  <a:pt x="9158" y="7521"/>
                </a:cubicBezTo>
                <a:cubicBezTo>
                  <a:pt x="8812" y="7708"/>
                  <a:pt x="8538" y="8032"/>
                  <a:pt x="8347" y="8428"/>
                </a:cubicBezTo>
                <a:cubicBezTo>
                  <a:pt x="7905" y="8041"/>
                  <a:pt x="7373" y="7727"/>
                  <a:pt x="6940" y="7367"/>
                </a:cubicBezTo>
                <a:cubicBezTo>
                  <a:pt x="6261" y="6806"/>
                  <a:pt x="5618" y="6213"/>
                  <a:pt x="4871" y="5744"/>
                </a:cubicBezTo>
                <a:cubicBezTo>
                  <a:pt x="4805" y="5703"/>
                  <a:pt x="4739" y="5686"/>
                  <a:pt x="4677" y="5686"/>
                </a:cubicBezTo>
                <a:cubicBezTo>
                  <a:pt x="4378" y="5686"/>
                  <a:pt x="4153" y="6094"/>
                  <a:pt x="4402" y="6350"/>
                </a:cubicBezTo>
                <a:cubicBezTo>
                  <a:pt x="4984" y="6957"/>
                  <a:pt x="5618" y="7504"/>
                  <a:pt x="6246" y="8059"/>
                </a:cubicBezTo>
                <a:cubicBezTo>
                  <a:pt x="6761" y="8515"/>
                  <a:pt x="7367" y="9157"/>
                  <a:pt x="8033" y="9454"/>
                </a:cubicBezTo>
                <a:cubicBezTo>
                  <a:pt x="7882" y="10442"/>
                  <a:pt x="8097" y="11540"/>
                  <a:pt x="8740" y="12179"/>
                </a:cubicBezTo>
                <a:cubicBezTo>
                  <a:pt x="8876" y="12315"/>
                  <a:pt x="9026" y="12425"/>
                  <a:pt x="9177" y="12511"/>
                </a:cubicBezTo>
                <a:lnTo>
                  <a:pt x="9177" y="12515"/>
                </a:lnTo>
                <a:cubicBezTo>
                  <a:pt x="9204" y="13445"/>
                  <a:pt x="9013" y="14183"/>
                  <a:pt x="8561" y="15007"/>
                </a:cubicBezTo>
                <a:cubicBezTo>
                  <a:pt x="5782" y="14743"/>
                  <a:pt x="4921" y="13851"/>
                  <a:pt x="5978" y="12333"/>
                </a:cubicBezTo>
                <a:cubicBezTo>
                  <a:pt x="6374" y="11723"/>
                  <a:pt x="6902" y="11294"/>
                  <a:pt x="7550" y="11043"/>
                </a:cubicBezTo>
                <a:cubicBezTo>
                  <a:pt x="8007" y="10823"/>
                  <a:pt x="7762" y="10091"/>
                  <a:pt x="7323" y="10091"/>
                </a:cubicBezTo>
                <a:cubicBezTo>
                  <a:pt x="7272" y="10091"/>
                  <a:pt x="7218" y="10101"/>
                  <a:pt x="7163" y="10123"/>
                </a:cubicBezTo>
                <a:cubicBezTo>
                  <a:pt x="6798" y="10266"/>
                  <a:pt x="6423" y="10332"/>
                  <a:pt x="6052" y="10332"/>
                </a:cubicBezTo>
                <a:cubicBezTo>
                  <a:pt x="3900" y="10332"/>
                  <a:pt x="1849" y="8116"/>
                  <a:pt x="2315" y="5913"/>
                </a:cubicBezTo>
                <a:cubicBezTo>
                  <a:pt x="2661" y="4305"/>
                  <a:pt x="4515" y="3885"/>
                  <a:pt x="5882" y="3872"/>
                </a:cubicBezTo>
                <a:cubicBezTo>
                  <a:pt x="5891" y="3872"/>
                  <a:pt x="5900" y="3872"/>
                  <a:pt x="5909" y="3872"/>
                </a:cubicBezTo>
                <a:close/>
                <a:moveTo>
                  <a:pt x="12817" y="11349"/>
                </a:moveTo>
                <a:cubicBezTo>
                  <a:pt x="12908" y="11517"/>
                  <a:pt x="13026" y="11672"/>
                  <a:pt x="13158" y="11818"/>
                </a:cubicBezTo>
                <a:cubicBezTo>
                  <a:pt x="13719" y="12675"/>
                  <a:pt x="14029" y="13687"/>
                  <a:pt x="14289" y="14671"/>
                </a:cubicBezTo>
                <a:cubicBezTo>
                  <a:pt x="14462" y="15313"/>
                  <a:pt x="14517" y="15969"/>
                  <a:pt x="14525" y="16629"/>
                </a:cubicBezTo>
                <a:cubicBezTo>
                  <a:pt x="14538" y="17635"/>
                  <a:pt x="13858" y="18405"/>
                  <a:pt x="13097" y="18405"/>
                </a:cubicBezTo>
                <a:cubicBezTo>
                  <a:pt x="12716" y="18405"/>
                  <a:pt x="12315" y="18212"/>
                  <a:pt x="11970" y="17760"/>
                </a:cubicBezTo>
                <a:cubicBezTo>
                  <a:pt x="10940" y="16402"/>
                  <a:pt x="10671" y="14461"/>
                  <a:pt x="10271" y="12797"/>
                </a:cubicBezTo>
                <a:cubicBezTo>
                  <a:pt x="10694" y="12789"/>
                  <a:pt x="11113" y="12665"/>
                  <a:pt x="11505" y="12469"/>
                </a:cubicBezTo>
                <a:cubicBezTo>
                  <a:pt x="11591" y="12980"/>
                  <a:pt x="11741" y="13481"/>
                  <a:pt x="11897" y="13973"/>
                </a:cubicBezTo>
                <a:cubicBezTo>
                  <a:pt x="12107" y="14648"/>
                  <a:pt x="12311" y="15322"/>
                  <a:pt x="12753" y="15878"/>
                </a:cubicBezTo>
                <a:cubicBezTo>
                  <a:pt x="12816" y="15958"/>
                  <a:pt x="12905" y="15992"/>
                  <a:pt x="12996" y="15992"/>
                </a:cubicBezTo>
                <a:cubicBezTo>
                  <a:pt x="13197" y="15992"/>
                  <a:pt x="13410" y="15827"/>
                  <a:pt x="13391" y="15613"/>
                </a:cubicBezTo>
                <a:cubicBezTo>
                  <a:pt x="13341" y="14948"/>
                  <a:pt x="13068" y="14338"/>
                  <a:pt x="12858" y="13709"/>
                </a:cubicBezTo>
                <a:cubicBezTo>
                  <a:pt x="12658" y="13121"/>
                  <a:pt x="12502" y="12520"/>
                  <a:pt x="12288" y="11937"/>
                </a:cubicBezTo>
                <a:cubicBezTo>
                  <a:pt x="12485" y="11759"/>
                  <a:pt x="12666" y="11563"/>
                  <a:pt x="12817" y="11349"/>
                </a:cubicBezTo>
                <a:close/>
                <a:moveTo>
                  <a:pt x="12499" y="1"/>
                </a:moveTo>
                <a:cubicBezTo>
                  <a:pt x="11503" y="1"/>
                  <a:pt x="10588" y="781"/>
                  <a:pt x="9964" y="1593"/>
                </a:cubicBezTo>
                <a:cubicBezTo>
                  <a:pt x="8694" y="3252"/>
                  <a:pt x="9232" y="5494"/>
                  <a:pt x="9901" y="7334"/>
                </a:cubicBezTo>
                <a:cubicBezTo>
                  <a:pt x="9737" y="7334"/>
                  <a:pt x="9582" y="7353"/>
                  <a:pt x="9441" y="7399"/>
                </a:cubicBezTo>
                <a:cubicBezTo>
                  <a:pt x="9459" y="7362"/>
                  <a:pt x="9472" y="7321"/>
                  <a:pt x="9472" y="7271"/>
                </a:cubicBezTo>
                <a:cubicBezTo>
                  <a:pt x="9464" y="5193"/>
                  <a:pt x="8679" y="3425"/>
                  <a:pt x="6530" y="2938"/>
                </a:cubicBezTo>
                <a:cubicBezTo>
                  <a:pt x="6213" y="2867"/>
                  <a:pt x="5883" y="2832"/>
                  <a:pt x="5549" y="2832"/>
                </a:cubicBezTo>
                <a:cubicBezTo>
                  <a:pt x="4123" y="2832"/>
                  <a:pt x="2635" y="3473"/>
                  <a:pt x="1859" y="4633"/>
                </a:cubicBezTo>
                <a:cubicBezTo>
                  <a:pt x="0" y="7403"/>
                  <a:pt x="2629" y="10966"/>
                  <a:pt x="5590" y="11321"/>
                </a:cubicBezTo>
                <a:cubicBezTo>
                  <a:pt x="4328" y="12780"/>
                  <a:pt x="3791" y="14999"/>
                  <a:pt x="5613" y="16288"/>
                </a:cubicBezTo>
                <a:cubicBezTo>
                  <a:pt x="6193" y="16700"/>
                  <a:pt x="6738" y="16878"/>
                  <a:pt x="7237" y="16878"/>
                </a:cubicBezTo>
                <a:cubicBezTo>
                  <a:pt x="8340" y="16878"/>
                  <a:pt x="9212" y="16006"/>
                  <a:pt x="9714" y="14880"/>
                </a:cubicBezTo>
                <a:cubicBezTo>
                  <a:pt x="10237" y="16970"/>
                  <a:pt x="11131" y="19524"/>
                  <a:pt x="12876" y="19524"/>
                </a:cubicBezTo>
                <a:cubicBezTo>
                  <a:pt x="13033" y="19524"/>
                  <a:pt x="13197" y="19503"/>
                  <a:pt x="13368" y="19459"/>
                </a:cubicBezTo>
                <a:cubicBezTo>
                  <a:pt x="16235" y="18725"/>
                  <a:pt x="15770" y="15272"/>
                  <a:pt x="14721" y="12743"/>
                </a:cubicBezTo>
                <a:lnTo>
                  <a:pt x="14721" y="12743"/>
                </a:lnTo>
                <a:cubicBezTo>
                  <a:pt x="15172" y="12881"/>
                  <a:pt x="15654" y="12953"/>
                  <a:pt x="16128" y="12953"/>
                </a:cubicBezTo>
                <a:cubicBezTo>
                  <a:pt x="17712" y="12953"/>
                  <a:pt x="19195" y="12151"/>
                  <a:pt x="19055" y="10369"/>
                </a:cubicBezTo>
                <a:cubicBezTo>
                  <a:pt x="18883" y="8213"/>
                  <a:pt x="17283" y="7247"/>
                  <a:pt x="15508" y="7247"/>
                </a:cubicBezTo>
                <a:cubicBezTo>
                  <a:pt x="14928" y="7247"/>
                  <a:pt x="14329" y="7350"/>
                  <a:pt x="13756" y="7549"/>
                </a:cubicBezTo>
                <a:cubicBezTo>
                  <a:pt x="14990" y="5221"/>
                  <a:pt x="15993" y="2022"/>
                  <a:pt x="13688" y="400"/>
                </a:cubicBezTo>
                <a:cubicBezTo>
                  <a:pt x="13288" y="119"/>
                  <a:pt x="12887" y="1"/>
                  <a:pt x="12499" y="1"/>
                </a:cubicBezTo>
                <a:close/>
              </a:path>
            </a:pathLst>
          </a:custGeom>
          <a:solidFill>
            <a:srgbClr val="9410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9" name="Google Shape;129;p17"/>
          <p:cNvGrpSpPr/>
          <p:nvPr/>
        </p:nvGrpSpPr>
        <p:grpSpPr>
          <a:xfrm>
            <a:off x="6403226" y="1819374"/>
            <a:ext cx="586306" cy="511569"/>
            <a:chOff x="938934" y="1675223"/>
            <a:chExt cx="591571" cy="516163"/>
          </a:xfrm>
        </p:grpSpPr>
        <p:sp>
          <p:nvSpPr>
            <p:cNvPr id="130" name="Google Shape;130;p17"/>
            <p:cNvSpPr/>
            <p:nvPr/>
          </p:nvSpPr>
          <p:spPr>
            <a:xfrm>
              <a:off x="938934" y="1675223"/>
              <a:ext cx="591571" cy="516163"/>
            </a:xfrm>
            <a:custGeom>
              <a:rect b="b" l="l" r="r" t="t"/>
              <a:pathLst>
                <a:path extrusionOk="0" h="21055" w="24131">
                  <a:moveTo>
                    <a:pt x="16842" y="1259"/>
                  </a:moveTo>
                  <a:cubicBezTo>
                    <a:pt x="17091" y="1259"/>
                    <a:pt x="17360" y="1292"/>
                    <a:pt x="17652" y="1362"/>
                  </a:cubicBezTo>
                  <a:cubicBezTo>
                    <a:pt x="20632" y="2072"/>
                    <a:pt x="22290" y="6533"/>
                    <a:pt x="21178" y="9111"/>
                  </a:cubicBezTo>
                  <a:cubicBezTo>
                    <a:pt x="20294" y="11158"/>
                    <a:pt x="18136" y="11633"/>
                    <a:pt x="16066" y="11633"/>
                  </a:cubicBezTo>
                  <a:cubicBezTo>
                    <a:pt x="15450" y="11633"/>
                    <a:pt x="14841" y="11591"/>
                    <a:pt x="14276" y="11536"/>
                  </a:cubicBezTo>
                  <a:cubicBezTo>
                    <a:pt x="14581" y="11321"/>
                    <a:pt x="14859" y="11075"/>
                    <a:pt x="15128" y="10783"/>
                  </a:cubicBezTo>
                  <a:cubicBezTo>
                    <a:pt x="15551" y="10328"/>
                    <a:pt x="16102" y="9772"/>
                    <a:pt x="16212" y="9134"/>
                  </a:cubicBezTo>
                  <a:cubicBezTo>
                    <a:pt x="16251" y="8915"/>
                    <a:pt x="16092" y="8709"/>
                    <a:pt x="15888" y="8709"/>
                  </a:cubicBezTo>
                  <a:cubicBezTo>
                    <a:pt x="15834" y="8709"/>
                    <a:pt x="15777" y="8723"/>
                    <a:pt x="15720" y="8756"/>
                  </a:cubicBezTo>
                  <a:cubicBezTo>
                    <a:pt x="15187" y="9061"/>
                    <a:pt x="14859" y="9662"/>
                    <a:pt x="14462" y="10118"/>
                  </a:cubicBezTo>
                  <a:cubicBezTo>
                    <a:pt x="14344" y="10255"/>
                    <a:pt x="14221" y="10387"/>
                    <a:pt x="14098" y="10524"/>
                  </a:cubicBezTo>
                  <a:cubicBezTo>
                    <a:pt x="13908" y="7038"/>
                    <a:pt x="13555" y="1259"/>
                    <a:pt x="16842" y="1259"/>
                  </a:cubicBezTo>
                  <a:close/>
                  <a:moveTo>
                    <a:pt x="6501" y="10226"/>
                  </a:moveTo>
                  <a:cubicBezTo>
                    <a:pt x="8234" y="10226"/>
                    <a:pt x="10070" y="11136"/>
                    <a:pt x="11587" y="12105"/>
                  </a:cubicBezTo>
                  <a:cubicBezTo>
                    <a:pt x="11232" y="12274"/>
                    <a:pt x="10914" y="12501"/>
                    <a:pt x="10567" y="12707"/>
                  </a:cubicBezTo>
                  <a:cubicBezTo>
                    <a:pt x="9957" y="13062"/>
                    <a:pt x="9373" y="13399"/>
                    <a:pt x="8799" y="13805"/>
                  </a:cubicBezTo>
                  <a:cubicBezTo>
                    <a:pt x="8624" y="13923"/>
                    <a:pt x="8712" y="14169"/>
                    <a:pt x="8906" y="14169"/>
                  </a:cubicBezTo>
                  <a:cubicBezTo>
                    <a:pt x="8920" y="14169"/>
                    <a:pt x="8934" y="14167"/>
                    <a:pt x="8950" y="14164"/>
                  </a:cubicBezTo>
                  <a:cubicBezTo>
                    <a:pt x="9806" y="13996"/>
                    <a:pt x="11050" y="13740"/>
                    <a:pt x="11797" y="13090"/>
                  </a:cubicBezTo>
                  <a:lnTo>
                    <a:pt x="11797" y="13090"/>
                  </a:lnTo>
                  <a:cubicBezTo>
                    <a:pt x="11570" y="14661"/>
                    <a:pt x="11301" y="16215"/>
                    <a:pt x="10809" y="17741"/>
                  </a:cubicBezTo>
                  <a:cubicBezTo>
                    <a:pt x="10254" y="19460"/>
                    <a:pt x="9158" y="20103"/>
                    <a:pt x="7923" y="20103"/>
                  </a:cubicBezTo>
                  <a:cubicBezTo>
                    <a:pt x="5954" y="20103"/>
                    <a:pt x="3631" y="18468"/>
                    <a:pt x="2584" y="16953"/>
                  </a:cubicBezTo>
                  <a:cubicBezTo>
                    <a:pt x="748" y="14301"/>
                    <a:pt x="2515" y="11157"/>
                    <a:pt x="5337" y="10378"/>
                  </a:cubicBezTo>
                  <a:cubicBezTo>
                    <a:pt x="5716" y="10273"/>
                    <a:pt x="6106" y="10226"/>
                    <a:pt x="6501" y="10226"/>
                  </a:cubicBezTo>
                  <a:close/>
                  <a:moveTo>
                    <a:pt x="16912" y="1"/>
                  </a:moveTo>
                  <a:cubicBezTo>
                    <a:pt x="15526" y="1"/>
                    <a:pt x="14231" y="782"/>
                    <a:pt x="13542" y="2323"/>
                  </a:cubicBezTo>
                  <a:cubicBezTo>
                    <a:pt x="12430" y="4792"/>
                    <a:pt x="12645" y="7740"/>
                    <a:pt x="13095" y="10451"/>
                  </a:cubicBezTo>
                  <a:cubicBezTo>
                    <a:pt x="12658" y="9790"/>
                    <a:pt x="12161" y="9116"/>
                    <a:pt x="11419" y="8861"/>
                  </a:cubicBezTo>
                  <a:cubicBezTo>
                    <a:pt x="11378" y="8847"/>
                    <a:pt x="11332" y="8838"/>
                    <a:pt x="11291" y="8838"/>
                  </a:cubicBezTo>
                  <a:cubicBezTo>
                    <a:pt x="11200" y="8405"/>
                    <a:pt x="11000" y="8018"/>
                    <a:pt x="10794" y="7612"/>
                  </a:cubicBezTo>
                  <a:cubicBezTo>
                    <a:pt x="10435" y="6893"/>
                    <a:pt x="10243" y="6072"/>
                    <a:pt x="9701" y="5457"/>
                  </a:cubicBezTo>
                  <a:cubicBezTo>
                    <a:pt x="9653" y="5404"/>
                    <a:pt x="9598" y="5382"/>
                    <a:pt x="9544" y="5382"/>
                  </a:cubicBezTo>
                  <a:cubicBezTo>
                    <a:pt x="9402" y="5382"/>
                    <a:pt x="9267" y="5536"/>
                    <a:pt x="9301" y="5694"/>
                  </a:cubicBezTo>
                  <a:cubicBezTo>
                    <a:pt x="9410" y="6232"/>
                    <a:pt x="9711" y="6737"/>
                    <a:pt x="9997" y="7206"/>
                  </a:cubicBezTo>
                  <a:cubicBezTo>
                    <a:pt x="10348" y="7776"/>
                    <a:pt x="10826" y="8278"/>
                    <a:pt x="11000" y="8929"/>
                  </a:cubicBezTo>
                  <a:cubicBezTo>
                    <a:pt x="10941" y="8970"/>
                    <a:pt x="10891" y="9029"/>
                    <a:pt x="10849" y="9088"/>
                  </a:cubicBezTo>
                  <a:cubicBezTo>
                    <a:pt x="10489" y="8760"/>
                    <a:pt x="10138" y="8409"/>
                    <a:pt x="9742" y="8127"/>
                  </a:cubicBezTo>
                  <a:cubicBezTo>
                    <a:pt x="9072" y="7644"/>
                    <a:pt x="8166" y="7435"/>
                    <a:pt x="7419" y="7084"/>
                  </a:cubicBezTo>
                  <a:cubicBezTo>
                    <a:pt x="7410" y="7080"/>
                    <a:pt x="7401" y="7078"/>
                    <a:pt x="7393" y="7078"/>
                  </a:cubicBezTo>
                  <a:cubicBezTo>
                    <a:pt x="7340" y="7078"/>
                    <a:pt x="7290" y="7141"/>
                    <a:pt x="7341" y="7185"/>
                  </a:cubicBezTo>
                  <a:cubicBezTo>
                    <a:pt x="7974" y="7722"/>
                    <a:pt x="8626" y="8223"/>
                    <a:pt x="9232" y="8788"/>
                  </a:cubicBezTo>
                  <a:cubicBezTo>
                    <a:pt x="9724" y="9244"/>
                    <a:pt x="10230" y="9645"/>
                    <a:pt x="10804" y="9950"/>
                  </a:cubicBezTo>
                  <a:cubicBezTo>
                    <a:pt x="10849" y="10182"/>
                    <a:pt x="10927" y="10405"/>
                    <a:pt x="11023" y="10619"/>
                  </a:cubicBezTo>
                  <a:cubicBezTo>
                    <a:pt x="9628" y="9737"/>
                    <a:pt x="8029" y="9178"/>
                    <a:pt x="6417" y="9178"/>
                  </a:cubicBezTo>
                  <a:cubicBezTo>
                    <a:pt x="5565" y="9178"/>
                    <a:pt x="4710" y="9334"/>
                    <a:pt x="3878" y="9681"/>
                  </a:cubicBezTo>
                  <a:cubicBezTo>
                    <a:pt x="1190" y="10806"/>
                    <a:pt x="0" y="14347"/>
                    <a:pt x="1400" y="16898"/>
                  </a:cubicBezTo>
                  <a:cubicBezTo>
                    <a:pt x="2729" y="19328"/>
                    <a:pt x="5167" y="21055"/>
                    <a:pt x="7922" y="21055"/>
                  </a:cubicBezTo>
                  <a:cubicBezTo>
                    <a:pt x="8226" y="21055"/>
                    <a:pt x="8534" y="21034"/>
                    <a:pt x="8845" y="20990"/>
                  </a:cubicBezTo>
                  <a:cubicBezTo>
                    <a:pt x="11847" y="20570"/>
                    <a:pt x="12822" y="16069"/>
                    <a:pt x="12882" y="13231"/>
                  </a:cubicBezTo>
                  <a:cubicBezTo>
                    <a:pt x="13519" y="14019"/>
                    <a:pt x="14180" y="14747"/>
                    <a:pt x="15073" y="15313"/>
                  </a:cubicBezTo>
                  <a:cubicBezTo>
                    <a:pt x="15128" y="15376"/>
                    <a:pt x="15173" y="15445"/>
                    <a:pt x="15227" y="15508"/>
                  </a:cubicBezTo>
                  <a:cubicBezTo>
                    <a:pt x="15346" y="15641"/>
                    <a:pt x="15484" y="15697"/>
                    <a:pt x="15619" y="15697"/>
                  </a:cubicBezTo>
                  <a:cubicBezTo>
                    <a:pt x="16062" y="15697"/>
                    <a:pt x="16472" y="15096"/>
                    <a:pt x="16071" y="14665"/>
                  </a:cubicBezTo>
                  <a:cubicBezTo>
                    <a:pt x="15519" y="14078"/>
                    <a:pt x="15027" y="13376"/>
                    <a:pt x="14558" y="12665"/>
                  </a:cubicBezTo>
                  <a:lnTo>
                    <a:pt x="14558" y="12665"/>
                  </a:lnTo>
                  <a:cubicBezTo>
                    <a:pt x="15107" y="12874"/>
                    <a:pt x="15698" y="12969"/>
                    <a:pt x="16304" y="12969"/>
                  </a:cubicBezTo>
                  <a:cubicBezTo>
                    <a:pt x="18447" y="12969"/>
                    <a:pt x="20763" y="11777"/>
                    <a:pt x="21953" y="10228"/>
                  </a:cubicBezTo>
                  <a:cubicBezTo>
                    <a:pt x="24131" y="7389"/>
                    <a:pt x="22122" y="3265"/>
                    <a:pt x="19853" y="1219"/>
                  </a:cubicBezTo>
                  <a:cubicBezTo>
                    <a:pt x="18952" y="404"/>
                    <a:pt x="17908" y="1"/>
                    <a:pt x="16912" y="1"/>
                  </a:cubicBezTo>
                  <a:close/>
                </a:path>
              </a:pathLst>
            </a:custGeom>
            <a:solidFill>
              <a:srgbClr val="94105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7"/>
            <p:cNvSpPr/>
            <p:nvPr/>
          </p:nvSpPr>
          <p:spPr>
            <a:xfrm>
              <a:off x="1419351" y="2010869"/>
              <a:ext cx="46162" cy="51138"/>
            </a:xfrm>
            <a:custGeom>
              <a:rect b="b" l="l" r="r" t="t"/>
              <a:pathLst>
                <a:path extrusionOk="0" h="2086" w="1883">
                  <a:moveTo>
                    <a:pt x="557" y="1969"/>
                  </a:moveTo>
                  <a:cubicBezTo>
                    <a:pt x="557" y="1974"/>
                    <a:pt x="557" y="1974"/>
                    <a:pt x="562" y="1974"/>
                  </a:cubicBezTo>
                  <a:cubicBezTo>
                    <a:pt x="563" y="1974"/>
                    <a:pt x="564" y="1975"/>
                    <a:pt x="565" y="1975"/>
                  </a:cubicBezTo>
                  <a:lnTo>
                    <a:pt x="565" y="1975"/>
                  </a:lnTo>
                  <a:cubicBezTo>
                    <a:pt x="563" y="1973"/>
                    <a:pt x="560" y="1971"/>
                    <a:pt x="557" y="1969"/>
                  </a:cubicBezTo>
                  <a:close/>
                  <a:moveTo>
                    <a:pt x="804" y="1"/>
                  </a:moveTo>
                  <a:cubicBezTo>
                    <a:pt x="672" y="1"/>
                    <a:pt x="540" y="33"/>
                    <a:pt x="415" y="106"/>
                  </a:cubicBezTo>
                  <a:cubicBezTo>
                    <a:pt x="120" y="279"/>
                    <a:pt x="1" y="607"/>
                    <a:pt x="1" y="935"/>
                  </a:cubicBezTo>
                  <a:cubicBezTo>
                    <a:pt x="1" y="1185"/>
                    <a:pt x="110" y="1518"/>
                    <a:pt x="293" y="1728"/>
                  </a:cubicBezTo>
                  <a:cubicBezTo>
                    <a:pt x="356" y="1828"/>
                    <a:pt x="434" y="1905"/>
                    <a:pt x="530" y="1955"/>
                  </a:cubicBezTo>
                  <a:cubicBezTo>
                    <a:pt x="495" y="1932"/>
                    <a:pt x="485" y="1922"/>
                    <a:pt x="488" y="1922"/>
                  </a:cubicBezTo>
                  <a:cubicBezTo>
                    <a:pt x="492" y="1922"/>
                    <a:pt x="507" y="1931"/>
                    <a:pt x="525" y="1947"/>
                  </a:cubicBezTo>
                  <a:cubicBezTo>
                    <a:pt x="530" y="1951"/>
                    <a:pt x="539" y="1955"/>
                    <a:pt x="543" y="1960"/>
                  </a:cubicBezTo>
                  <a:cubicBezTo>
                    <a:pt x="557" y="1969"/>
                    <a:pt x="571" y="1974"/>
                    <a:pt x="585" y="1978"/>
                  </a:cubicBezTo>
                  <a:cubicBezTo>
                    <a:pt x="576" y="1978"/>
                    <a:pt x="572" y="1978"/>
                    <a:pt x="565" y="1975"/>
                  </a:cubicBezTo>
                  <a:lnTo>
                    <a:pt x="565" y="1975"/>
                  </a:lnTo>
                  <a:cubicBezTo>
                    <a:pt x="658" y="2046"/>
                    <a:pt x="781" y="2085"/>
                    <a:pt x="901" y="2085"/>
                  </a:cubicBezTo>
                  <a:cubicBezTo>
                    <a:pt x="1064" y="2085"/>
                    <a:pt x="1223" y="2012"/>
                    <a:pt x="1296" y="1846"/>
                  </a:cubicBezTo>
                  <a:cubicBezTo>
                    <a:pt x="1304" y="1833"/>
                    <a:pt x="1313" y="1814"/>
                    <a:pt x="1317" y="1801"/>
                  </a:cubicBezTo>
                  <a:cubicBezTo>
                    <a:pt x="1327" y="1791"/>
                    <a:pt x="1336" y="1778"/>
                    <a:pt x="1345" y="1764"/>
                  </a:cubicBezTo>
                  <a:cubicBezTo>
                    <a:pt x="1405" y="1741"/>
                    <a:pt x="1460" y="1705"/>
                    <a:pt x="1504" y="1655"/>
                  </a:cubicBezTo>
                  <a:cubicBezTo>
                    <a:pt x="1864" y="1267"/>
                    <a:pt x="1883" y="725"/>
                    <a:pt x="1514" y="329"/>
                  </a:cubicBezTo>
                  <a:cubicBezTo>
                    <a:pt x="1328" y="131"/>
                    <a:pt x="1068" y="1"/>
                    <a:pt x="804" y="1"/>
                  </a:cubicBezTo>
                  <a:close/>
                </a:path>
              </a:pathLst>
            </a:custGeom>
            <a:solidFill>
              <a:srgbClr val="94105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8"/>
          <p:cNvSpPr txBox="1"/>
          <p:nvPr>
            <p:ph type="title"/>
          </p:nvPr>
        </p:nvSpPr>
        <p:spPr>
          <a:xfrm>
            <a:off x="492450" y="1728450"/>
            <a:ext cx="8159100" cy="153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amet, consectetur adipiscing elit</a:t>
            </a:r>
            <a:endParaRPr/>
          </a:p>
        </p:txBody>
      </p:sp>
      <p:sp>
        <p:nvSpPr>
          <p:cNvPr id="137" name="Google Shape;137;p18"/>
          <p:cNvSpPr txBox="1"/>
          <p:nvPr>
            <p:ph idx="12" type="sldNum"/>
          </p:nvPr>
        </p:nvSpPr>
        <p:spPr>
          <a:xfrm>
            <a:off x="8472458" y="465716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9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sp>
        <p:nvSpPr>
          <p:cNvPr id="143" name="Google Shape;143;p19"/>
          <p:cNvSpPr txBox="1"/>
          <p:nvPr>
            <p:ph idx="1" type="body"/>
          </p:nvPr>
        </p:nvSpPr>
        <p:spPr>
          <a:xfrm>
            <a:off x="311700" y="1466400"/>
            <a:ext cx="3999900" cy="22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/>
              <a:t>Lorem ipsum dolor sit amet, consectetur adipiscing elit, sed do eiusmod tempor incididunt ut labore et dolore magna aliqua. </a:t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"/>
              <a:t>Ut enim ad minim veniam, quis nostrud exercitation ullamco laboris nisi ut aliquip ex ea commodo consequat.</a:t>
            </a:r>
            <a:endParaRPr/>
          </a:p>
        </p:txBody>
      </p:sp>
      <p:sp>
        <p:nvSpPr>
          <p:cNvPr id="144" name="Google Shape;144;p19"/>
          <p:cNvSpPr txBox="1"/>
          <p:nvPr>
            <p:ph idx="2" type="body"/>
          </p:nvPr>
        </p:nvSpPr>
        <p:spPr>
          <a:xfrm>
            <a:off x="4832400" y="1876026"/>
            <a:ext cx="3999900" cy="2159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" sz="3000">
                <a:solidFill>
                  <a:srgbClr val="941051"/>
                </a:solidFill>
                <a:latin typeface="Cookie"/>
                <a:ea typeface="Cookie"/>
                <a:cs typeface="Cookie"/>
                <a:sym typeface="Cookie"/>
              </a:rPr>
              <a:t>Lorem ipsum dolor sit amet, consectetur adipiscing elit, sed do eiusmod tempor incididunt.</a:t>
            </a:r>
            <a:endParaRPr sz="3000">
              <a:solidFill>
                <a:srgbClr val="941051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grpSp>
        <p:nvGrpSpPr>
          <p:cNvPr id="145" name="Google Shape;145;p19"/>
          <p:cNvGrpSpPr/>
          <p:nvPr/>
        </p:nvGrpSpPr>
        <p:grpSpPr>
          <a:xfrm rot="7463320">
            <a:off x="4316184" y="1167802"/>
            <a:ext cx="593314" cy="1073132"/>
            <a:chOff x="2355475" y="238125"/>
            <a:chExt cx="2835075" cy="5127825"/>
          </a:xfrm>
        </p:grpSpPr>
        <p:sp>
          <p:nvSpPr>
            <p:cNvPr id="146" name="Google Shape;146;p19"/>
            <p:cNvSpPr/>
            <p:nvPr/>
          </p:nvSpPr>
          <p:spPr>
            <a:xfrm>
              <a:off x="2565000" y="667075"/>
              <a:ext cx="2625550" cy="4698875"/>
            </a:xfrm>
            <a:custGeom>
              <a:rect b="b" l="l" r="r" t="t"/>
              <a:pathLst>
                <a:path extrusionOk="0" h="187955" w="105022">
                  <a:moveTo>
                    <a:pt x="15779" y="0"/>
                  </a:moveTo>
                  <a:cubicBezTo>
                    <a:pt x="14891" y="1480"/>
                    <a:pt x="14201" y="3057"/>
                    <a:pt x="13511" y="4635"/>
                  </a:cubicBezTo>
                  <a:cubicBezTo>
                    <a:pt x="12525" y="7495"/>
                    <a:pt x="11736" y="10355"/>
                    <a:pt x="10848" y="13214"/>
                  </a:cubicBezTo>
                  <a:cubicBezTo>
                    <a:pt x="3945" y="35303"/>
                    <a:pt x="1" y="57787"/>
                    <a:pt x="1086" y="81158"/>
                  </a:cubicBezTo>
                  <a:cubicBezTo>
                    <a:pt x="1480" y="89934"/>
                    <a:pt x="2861" y="98612"/>
                    <a:pt x="5227" y="107093"/>
                  </a:cubicBezTo>
                  <a:cubicBezTo>
                    <a:pt x="9961" y="123955"/>
                    <a:pt x="18638" y="139339"/>
                    <a:pt x="30570" y="152158"/>
                  </a:cubicBezTo>
                  <a:cubicBezTo>
                    <a:pt x="49405" y="172670"/>
                    <a:pt x="73466" y="183320"/>
                    <a:pt x="100486" y="187954"/>
                  </a:cubicBezTo>
                  <a:cubicBezTo>
                    <a:pt x="102063" y="187954"/>
                    <a:pt x="103543" y="187856"/>
                    <a:pt x="105022" y="187659"/>
                  </a:cubicBezTo>
                  <a:cubicBezTo>
                    <a:pt x="104430" y="186377"/>
                    <a:pt x="104331" y="186179"/>
                    <a:pt x="104233" y="186081"/>
                  </a:cubicBezTo>
                  <a:cubicBezTo>
                    <a:pt x="101077" y="185588"/>
                    <a:pt x="97724" y="185193"/>
                    <a:pt x="94569" y="184503"/>
                  </a:cubicBezTo>
                  <a:cubicBezTo>
                    <a:pt x="68733" y="178291"/>
                    <a:pt x="45954" y="167147"/>
                    <a:pt x="28795" y="146044"/>
                  </a:cubicBezTo>
                  <a:cubicBezTo>
                    <a:pt x="20118" y="135394"/>
                    <a:pt x="13313" y="123265"/>
                    <a:pt x="8876" y="110248"/>
                  </a:cubicBezTo>
                  <a:cubicBezTo>
                    <a:pt x="2368" y="91019"/>
                    <a:pt x="2466" y="71395"/>
                    <a:pt x="4734" y="51772"/>
                  </a:cubicBezTo>
                  <a:cubicBezTo>
                    <a:pt x="6411" y="36783"/>
                    <a:pt x="10454" y="22188"/>
                    <a:pt x="15088" y="7791"/>
                  </a:cubicBezTo>
                  <a:cubicBezTo>
                    <a:pt x="15779" y="5325"/>
                    <a:pt x="16173" y="2860"/>
                    <a:pt x="16765" y="296"/>
                  </a:cubicBezTo>
                  <a:lnTo>
                    <a:pt x="15779" y="0"/>
                  </a:lnTo>
                  <a:close/>
                </a:path>
              </a:pathLst>
            </a:custGeom>
            <a:solidFill>
              <a:srgbClr val="D5A6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9"/>
            <p:cNvSpPr/>
            <p:nvPr/>
          </p:nvSpPr>
          <p:spPr>
            <a:xfrm>
              <a:off x="2355475" y="238125"/>
              <a:ext cx="959000" cy="1148850"/>
            </a:xfrm>
            <a:custGeom>
              <a:rect b="b" l="l" r="r" t="t"/>
              <a:pathLst>
                <a:path extrusionOk="0" h="45954" w="38360">
                  <a:moveTo>
                    <a:pt x="33429" y="0"/>
                  </a:moveTo>
                  <a:cubicBezTo>
                    <a:pt x="29583" y="4339"/>
                    <a:pt x="26428" y="8185"/>
                    <a:pt x="22976" y="11636"/>
                  </a:cubicBezTo>
                  <a:cubicBezTo>
                    <a:pt x="19525" y="15088"/>
                    <a:pt x="15975" y="18342"/>
                    <a:pt x="12228" y="21399"/>
                  </a:cubicBezTo>
                  <a:cubicBezTo>
                    <a:pt x="8579" y="24456"/>
                    <a:pt x="4536" y="27118"/>
                    <a:pt x="0" y="30570"/>
                  </a:cubicBezTo>
                  <a:cubicBezTo>
                    <a:pt x="112" y="30573"/>
                    <a:pt x="225" y="30575"/>
                    <a:pt x="338" y="30575"/>
                  </a:cubicBezTo>
                  <a:cubicBezTo>
                    <a:pt x="6067" y="30575"/>
                    <a:pt x="12495" y="25599"/>
                    <a:pt x="31062" y="8579"/>
                  </a:cubicBezTo>
                  <a:lnTo>
                    <a:pt x="31062" y="8579"/>
                  </a:lnTo>
                  <a:cubicBezTo>
                    <a:pt x="31062" y="13017"/>
                    <a:pt x="30767" y="17454"/>
                    <a:pt x="31161" y="21892"/>
                  </a:cubicBezTo>
                  <a:cubicBezTo>
                    <a:pt x="31556" y="26132"/>
                    <a:pt x="32344" y="30372"/>
                    <a:pt x="33331" y="34613"/>
                  </a:cubicBezTo>
                  <a:cubicBezTo>
                    <a:pt x="34119" y="38754"/>
                    <a:pt x="35303" y="42798"/>
                    <a:pt x="38360" y="45953"/>
                  </a:cubicBezTo>
                  <a:cubicBezTo>
                    <a:pt x="37078" y="38459"/>
                    <a:pt x="34908" y="31161"/>
                    <a:pt x="34119" y="23667"/>
                  </a:cubicBezTo>
                  <a:cubicBezTo>
                    <a:pt x="33232" y="16074"/>
                    <a:pt x="33626" y="8283"/>
                    <a:pt x="33429" y="0"/>
                  </a:cubicBezTo>
                  <a:close/>
                </a:path>
              </a:pathLst>
            </a:custGeom>
            <a:solidFill>
              <a:srgbClr val="D5A6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8" name="Google Shape;148;p19"/>
          <p:cNvSpPr/>
          <p:nvPr/>
        </p:nvSpPr>
        <p:spPr>
          <a:xfrm>
            <a:off x="5512125" y="3877685"/>
            <a:ext cx="2640450" cy="320275"/>
          </a:xfrm>
          <a:custGeom>
            <a:rect b="b" l="l" r="r" t="t"/>
            <a:pathLst>
              <a:path extrusionOk="0" h="12811" w="105618">
                <a:moveTo>
                  <a:pt x="0" y="9893"/>
                </a:moveTo>
                <a:cubicBezTo>
                  <a:pt x="2882" y="5773"/>
                  <a:pt x="6500" y="-669"/>
                  <a:pt x="11469" y="96"/>
                </a:cubicBezTo>
                <a:cubicBezTo>
                  <a:pt x="20548" y="1493"/>
                  <a:pt x="27884" y="9608"/>
                  <a:pt x="37038" y="10371"/>
                </a:cubicBezTo>
                <a:cubicBezTo>
                  <a:pt x="41740" y="10763"/>
                  <a:pt x="45472" y="4800"/>
                  <a:pt x="50180" y="5114"/>
                </a:cubicBezTo>
                <a:cubicBezTo>
                  <a:pt x="56807" y="5556"/>
                  <a:pt x="61965" y="12158"/>
                  <a:pt x="68580" y="12760"/>
                </a:cubicBezTo>
                <a:cubicBezTo>
                  <a:pt x="73071" y="13168"/>
                  <a:pt x="76989" y="9072"/>
                  <a:pt x="81483" y="8698"/>
                </a:cubicBezTo>
                <a:cubicBezTo>
                  <a:pt x="86270" y="8299"/>
                  <a:pt x="91221" y="11513"/>
                  <a:pt x="95821" y="10132"/>
                </a:cubicBezTo>
                <a:cubicBezTo>
                  <a:pt x="99268" y="9097"/>
                  <a:pt x="102248" y="6855"/>
                  <a:pt x="105618" y="5592"/>
                </a:cubicBezTo>
              </a:path>
            </a:pathLst>
          </a:custGeom>
          <a:noFill/>
          <a:ln cap="flat" cmpd="sng" w="9525">
            <a:solidFill>
              <a:srgbClr val="D5A6BD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149" name="Google Shape;149;p19"/>
          <p:cNvSpPr txBox="1"/>
          <p:nvPr>
            <p:ph idx="12" type="sldNum"/>
          </p:nvPr>
        </p:nvSpPr>
        <p:spPr>
          <a:xfrm>
            <a:off x="8472458" y="465716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0"/>
          <p:cNvSpPr txBox="1"/>
          <p:nvPr>
            <p:ph type="title"/>
          </p:nvPr>
        </p:nvSpPr>
        <p:spPr>
          <a:xfrm>
            <a:off x="311700" y="278140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Headline title</a:t>
            </a:r>
            <a:endParaRPr/>
          </a:p>
        </p:txBody>
      </p:sp>
      <p:sp>
        <p:nvSpPr>
          <p:cNvPr id="155" name="Google Shape;155;p20"/>
          <p:cNvSpPr txBox="1"/>
          <p:nvPr>
            <p:ph idx="2" type="title"/>
          </p:nvPr>
        </p:nvSpPr>
        <p:spPr>
          <a:xfrm>
            <a:off x="3415050" y="683850"/>
            <a:ext cx="2313900" cy="151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1</a:t>
            </a:r>
            <a:endParaRPr/>
          </a:p>
        </p:txBody>
      </p:sp>
      <p:sp>
        <p:nvSpPr>
          <p:cNvPr id="156" name="Google Shape;156;p20"/>
          <p:cNvSpPr txBox="1"/>
          <p:nvPr>
            <p:ph idx="12" type="sldNum"/>
          </p:nvPr>
        </p:nvSpPr>
        <p:spPr>
          <a:xfrm>
            <a:off x="8472458" y="465716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1"/>
          <p:cNvSpPr txBox="1"/>
          <p:nvPr>
            <p:ph type="title"/>
          </p:nvPr>
        </p:nvSpPr>
        <p:spPr>
          <a:xfrm>
            <a:off x="265500" y="928375"/>
            <a:ext cx="4045200" cy="1362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400"/>
              <a:t>Lorem ipsum dolor sit </a:t>
            </a:r>
            <a:endParaRPr sz="3400"/>
          </a:p>
        </p:txBody>
      </p:sp>
      <p:sp>
        <p:nvSpPr>
          <p:cNvPr id="162" name="Google Shape;162;p21"/>
          <p:cNvSpPr txBox="1"/>
          <p:nvPr>
            <p:ph idx="1" type="subTitle"/>
          </p:nvPr>
        </p:nvSpPr>
        <p:spPr>
          <a:xfrm>
            <a:off x="667375" y="2498275"/>
            <a:ext cx="3241500" cy="153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/>
              <a:t>Ut enim ad minim veniam, quis nostrud exercitation ullamco laboris nisi ut aliquip ex ea commodo consequat.</a:t>
            </a:r>
            <a:endParaRPr sz="1700"/>
          </a:p>
        </p:txBody>
      </p:sp>
      <p:sp>
        <p:nvSpPr>
          <p:cNvPr id="163" name="Google Shape;163;p21"/>
          <p:cNvSpPr/>
          <p:nvPr/>
        </p:nvSpPr>
        <p:spPr>
          <a:xfrm>
            <a:off x="967875" y="3980644"/>
            <a:ext cx="2640450" cy="320275"/>
          </a:xfrm>
          <a:custGeom>
            <a:rect b="b" l="l" r="r" t="t"/>
            <a:pathLst>
              <a:path extrusionOk="0" h="12811" w="105618">
                <a:moveTo>
                  <a:pt x="0" y="9893"/>
                </a:moveTo>
                <a:cubicBezTo>
                  <a:pt x="2882" y="5773"/>
                  <a:pt x="6500" y="-669"/>
                  <a:pt x="11469" y="96"/>
                </a:cubicBezTo>
                <a:cubicBezTo>
                  <a:pt x="20548" y="1493"/>
                  <a:pt x="27884" y="9608"/>
                  <a:pt x="37038" y="10371"/>
                </a:cubicBezTo>
                <a:cubicBezTo>
                  <a:pt x="41740" y="10763"/>
                  <a:pt x="45472" y="4800"/>
                  <a:pt x="50180" y="5114"/>
                </a:cubicBezTo>
                <a:cubicBezTo>
                  <a:pt x="56807" y="5556"/>
                  <a:pt x="61965" y="12158"/>
                  <a:pt x="68580" y="12760"/>
                </a:cubicBezTo>
                <a:cubicBezTo>
                  <a:pt x="73071" y="13168"/>
                  <a:pt x="76989" y="9072"/>
                  <a:pt x="81483" y="8698"/>
                </a:cubicBezTo>
                <a:cubicBezTo>
                  <a:pt x="86270" y="8299"/>
                  <a:pt x="91221" y="11513"/>
                  <a:pt x="95821" y="10132"/>
                </a:cubicBezTo>
                <a:cubicBezTo>
                  <a:pt x="99268" y="9097"/>
                  <a:pt x="102248" y="6855"/>
                  <a:pt x="105618" y="5592"/>
                </a:cubicBezTo>
              </a:path>
            </a:pathLst>
          </a:custGeom>
          <a:noFill/>
          <a:ln cap="flat" cmpd="sng" w="9525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64" name="Google Shape;164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1000"/>
              </a:spcBef>
              <a:spcAft>
                <a:spcPts val="0"/>
              </a:spcAft>
              <a:buSzPts val="1500"/>
              <a:buChar char="●"/>
            </a:pPr>
            <a:r>
              <a:rPr lang="es" sz="1500"/>
              <a:t>Duis aute irure dolor in reprehenderit in voluptate velit esse.</a:t>
            </a:r>
            <a:endParaRPr sz="1500"/>
          </a:p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SzPts val="1500"/>
              <a:buChar char="●"/>
            </a:pPr>
            <a:r>
              <a:rPr lang="es" sz="1500"/>
              <a:t>Cillum dolore eu fugiat nulla pariatur. </a:t>
            </a:r>
            <a:endParaRPr sz="1500"/>
          </a:p>
          <a:p>
            <a:pPr indent="-323850" lvl="0" marL="457200" rtl="0" algn="l">
              <a:spcBef>
                <a:spcPts val="1000"/>
              </a:spcBef>
              <a:spcAft>
                <a:spcPts val="0"/>
              </a:spcAft>
              <a:buSzPts val="1500"/>
              <a:buChar char="●"/>
            </a:pPr>
            <a:r>
              <a:rPr lang="es" sz="1500"/>
              <a:t>Excepteur sint occaecat cupidatat non proident.</a:t>
            </a:r>
            <a:endParaRPr sz="1500"/>
          </a:p>
          <a:p>
            <a:pPr indent="-323850" lvl="0" marL="457200" rtl="0" algn="l">
              <a:spcBef>
                <a:spcPts val="1000"/>
              </a:spcBef>
              <a:spcAft>
                <a:spcPts val="1200"/>
              </a:spcAft>
              <a:buSzPts val="1500"/>
              <a:buChar char="●"/>
            </a:pPr>
            <a:r>
              <a:rPr lang="es" sz="1500"/>
              <a:t>Sunt in culpa qui officia deserunt mollit anim id est laborum.</a:t>
            </a:r>
            <a:endParaRPr sz="1500"/>
          </a:p>
        </p:txBody>
      </p:sp>
      <p:sp>
        <p:nvSpPr>
          <p:cNvPr id="165" name="Google Shape;165;p21"/>
          <p:cNvSpPr txBox="1"/>
          <p:nvPr>
            <p:ph idx="12" type="sldNum"/>
          </p:nvPr>
        </p:nvSpPr>
        <p:spPr>
          <a:xfrm>
            <a:off x="8472458" y="465716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166" name="Google Shape;16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4904036">
            <a:off x="2269538" y="361668"/>
            <a:ext cx="1162579" cy="136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859363">
            <a:off x="1747900" y="648675"/>
            <a:ext cx="921046" cy="8725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2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sp>
        <p:nvSpPr>
          <p:cNvPr id="173" name="Google Shape;173;p22"/>
          <p:cNvSpPr/>
          <p:nvPr/>
        </p:nvSpPr>
        <p:spPr>
          <a:xfrm>
            <a:off x="1084589" y="1587442"/>
            <a:ext cx="1003800" cy="1003800"/>
          </a:xfrm>
          <a:prstGeom prst="ellipse">
            <a:avLst/>
          </a:prstGeom>
          <a:solidFill>
            <a:srgbClr val="FFF7D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74" name="Google Shape;174;p22"/>
          <p:cNvCxnSpPr/>
          <p:nvPr/>
        </p:nvCxnSpPr>
        <p:spPr>
          <a:xfrm>
            <a:off x="3078425" y="1928825"/>
            <a:ext cx="0" cy="2048400"/>
          </a:xfrm>
          <a:prstGeom prst="straightConnector1">
            <a:avLst/>
          </a:prstGeom>
          <a:noFill/>
          <a:ln cap="flat" cmpd="sng" w="9525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5" name="Google Shape;175;p22"/>
          <p:cNvSpPr txBox="1"/>
          <p:nvPr>
            <p:ph type="title"/>
          </p:nvPr>
        </p:nvSpPr>
        <p:spPr>
          <a:xfrm>
            <a:off x="250439" y="2809367"/>
            <a:ext cx="267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Lorem ipsum </a:t>
            </a:r>
            <a:endParaRPr sz="2200"/>
          </a:p>
        </p:txBody>
      </p:sp>
      <p:sp>
        <p:nvSpPr>
          <p:cNvPr id="176" name="Google Shape;176;p22"/>
          <p:cNvSpPr txBox="1"/>
          <p:nvPr>
            <p:ph idx="1" type="body"/>
          </p:nvPr>
        </p:nvSpPr>
        <p:spPr>
          <a:xfrm>
            <a:off x="250439" y="3378167"/>
            <a:ext cx="26721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400"/>
              <a:t>Ut enim ad minim veniam, quis nostrud exercitation ullamco laboris </a:t>
            </a:r>
            <a:endParaRPr sz="1400"/>
          </a:p>
        </p:txBody>
      </p:sp>
      <p:sp>
        <p:nvSpPr>
          <p:cNvPr id="177" name="Google Shape;177;p22"/>
          <p:cNvSpPr/>
          <p:nvPr/>
        </p:nvSpPr>
        <p:spPr>
          <a:xfrm>
            <a:off x="4068336" y="1587442"/>
            <a:ext cx="1003800" cy="1003800"/>
          </a:xfrm>
          <a:prstGeom prst="ellipse">
            <a:avLst/>
          </a:prstGeom>
          <a:solidFill>
            <a:srgbClr val="FFF7D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78" name="Google Shape;178;p22"/>
          <p:cNvCxnSpPr/>
          <p:nvPr/>
        </p:nvCxnSpPr>
        <p:spPr>
          <a:xfrm>
            <a:off x="6062150" y="1928825"/>
            <a:ext cx="0" cy="2048400"/>
          </a:xfrm>
          <a:prstGeom prst="straightConnector1">
            <a:avLst/>
          </a:prstGeom>
          <a:noFill/>
          <a:ln cap="flat" cmpd="sng" w="9525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9" name="Google Shape;179;p22"/>
          <p:cNvSpPr txBox="1"/>
          <p:nvPr>
            <p:ph type="title"/>
          </p:nvPr>
        </p:nvSpPr>
        <p:spPr>
          <a:xfrm>
            <a:off x="3234186" y="2809367"/>
            <a:ext cx="267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Lorem ipsum </a:t>
            </a:r>
            <a:endParaRPr sz="2200"/>
          </a:p>
        </p:txBody>
      </p:sp>
      <p:sp>
        <p:nvSpPr>
          <p:cNvPr id="180" name="Google Shape;180;p22"/>
          <p:cNvSpPr txBox="1"/>
          <p:nvPr>
            <p:ph idx="1" type="body"/>
          </p:nvPr>
        </p:nvSpPr>
        <p:spPr>
          <a:xfrm>
            <a:off x="3234186" y="3378167"/>
            <a:ext cx="26721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400"/>
              <a:t>Ut enim ad minim veniam, quis nostrud exercitation ullamco laboris </a:t>
            </a:r>
            <a:endParaRPr sz="1400"/>
          </a:p>
        </p:txBody>
      </p:sp>
      <p:sp>
        <p:nvSpPr>
          <p:cNvPr id="181" name="Google Shape;181;p22"/>
          <p:cNvSpPr/>
          <p:nvPr/>
        </p:nvSpPr>
        <p:spPr>
          <a:xfrm>
            <a:off x="7058058" y="1587442"/>
            <a:ext cx="1003800" cy="1003800"/>
          </a:xfrm>
          <a:prstGeom prst="ellipse">
            <a:avLst/>
          </a:prstGeom>
          <a:solidFill>
            <a:srgbClr val="FFF7D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22"/>
          <p:cNvSpPr txBox="1"/>
          <p:nvPr>
            <p:ph type="title"/>
          </p:nvPr>
        </p:nvSpPr>
        <p:spPr>
          <a:xfrm>
            <a:off x="6223908" y="2809367"/>
            <a:ext cx="267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Lorem ipsum </a:t>
            </a:r>
            <a:endParaRPr sz="2200"/>
          </a:p>
        </p:txBody>
      </p:sp>
      <p:sp>
        <p:nvSpPr>
          <p:cNvPr id="183" name="Google Shape;183;p22"/>
          <p:cNvSpPr txBox="1"/>
          <p:nvPr>
            <p:ph idx="1" type="body"/>
          </p:nvPr>
        </p:nvSpPr>
        <p:spPr>
          <a:xfrm>
            <a:off x="6223908" y="3378167"/>
            <a:ext cx="26721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400"/>
              <a:t>Ut enim ad minim veniam, quis nostrud exercitation ullamco laboris </a:t>
            </a:r>
            <a:endParaRPr sz="1400"/>
          </a:p>
        </p:txBody>
      </p:sp>
      <p:sp>
        <p:nvSpPr>
          <p:cNvPr id="184" name="Google Shape;184;p22"/>
          <p:cNvSpPr/>
          <p:nvPr/>
        </p:nvSpPr>
        <p:spPr>
          <a:xfrm>
            <a:off x="334513" y="4631550"/>
            <a:ext cx="8554600" cy="294150"/>
          </a:xfrm>
          <a:custGeom>
            <a:rect b="b" l="l" r="r" t="t"/>
            <a:pathLst>
              <a:path extrusionOk="0" h="11766" w="342184">
                <a:moveTo>
                  <a:pt x="0" y="11766"/>
                </a:moveTo>
                <a:cubicBezTo>
                  <a:pt x="13634" y="4949"/>
                  <a:pt x="28970" y="-398"/>
                  <a:pt x="44207" y="57"/>
                </a:cubicBezTo>
                <a:cubicBezTo>
                  <a:pt x="57559" y="456"/>
                  <a:pt x="70301" y="6418"/>
                  <a:pt x="83635" y="7226"/>
                </a:cubicBezTo>
                <a:cubicBezTo>
                  <a:pt x="94296" y="7872"/>
                  <a:pt x="104982" y="5612"/>
                  <a:pt x="115655" y="6031"/>
                </a:cubicBezTo>
                <a:cubicBezTo>
                  <a:pt x="125318" y="6410"/>
                  <a:pt x="134899" y="8257"/>
                  <a:pt x="144568" y="8420"/>
                </a:cubicBezTo>
                <a:cubicBezTo>
                  <a:pt x="159509" y="8672"/>
                  <a:pt x="174310" y="4836"/>
                  <a:pt x="189253" y="4836"/>
                </a:cubicBezTo>
                <a:cubicBezTo>
                  <a:pt x="240233" y="4836"/>
                  <a:pt x="291204" y="3163"/>
                  <a:pt x="342184" y="3163"/>
                </a:cubicBezTo>
              </a:path>
            </a:pathLst>
          </a:custGeom>
          <a:noFill/>
          <a:ln cap="flat" cmpd="sng" w="9525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85" name="Google Shape;185;p22"/>
          <p:cNvSpPr txBox="1"/>
          <p:nvPr>
            <p:ph idx="12" type="sldNum"/>
          </p:nvPr>
        </p:nvSpPr>
        <p:spPr>
          <a:xfrm>
            <a:off x="8472458" y="465716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grpSp>
        <p:nvGrpSpPr>
          <p:cNvPr id="186" name="Google Shape;186;p22"/>
          <p:cNvGrpSpPr/>
          <p:nvPr/>
        </p:nvGrpSpPr>
        <p:grpSpPr>
          <a:xfrm>
            <a:off x="1270368" y="1813509"/>
            <a:ext cx="632272" cy="551675"/>
            <a:chOff x="938934" y="1675223"/>
            <a:chExt cx="591571" cy="516163"/>
          </a:xfrm>
        </p:grpSpPr>
        <p:sp>
          <p:nvSpPr>
            <p:cNvPr id="187" name="Google Shape;187;p22"/>
            <p:cNvSpPr/>
            <p:nvPr/>
          </p:nvSpPr>
          <p:spPr>
            <a:xfrm>
              <a:off x="938934" y="1675223"/>
              <a:ext cx="591571" cy="516163"/>
            </a:xfrm>
            <a:custGeom>
              <a:rect b="b" l="l" r="r" t="t"/>
              <a:pathLst>
                <a:path extrusionOk="0" h="21055" w="24131">
                  <a:moveTo>
                    <a:pt x="16842" y="1259"/>
                  </a:moveTo>
                  <a:cubicBezTo>
                    <a:pt x="17091" y="1259"/>
                    <a:pt x="17360" y="1292"/>
                    <a:pt x="17652" y="1362"/>
                  </a:cubicBezTo>
                  <a:cubicBezTo>
                    <a:pt x="20632" y="2072"/>
                    <a:pt x="22290" y="6533"/>
                    <a:pt x="21178" y="9111"/>
                  </a:cubicBezTo>
                  <a:cubicBezTo>
                    <a:pt x="20294" y="11158"/>
                    <a:pt x="18136" y="11633"/>
                    <a:pt x="16066" y="11633"/>
                  </a:cubicBezTo>
                  <a:cubicBezTo>
                    <a:pt x="15450" y="11633"/>
                    <a:pt x="14841" y="11591"/>
                    <a:pt x="14276" y="11536"/>
                  </a:cubicBezTo>
                  <a:cubicBezTo>
                    <a:pt x="14581" y="11321"/>
                    <a:pt x="14859" y="11075"/>
                    <a:pt x="15128" y="10783"/>
                  </a:cubicBezTo>
                  <a:cubicBezTo>
                    <a:pt x="15551" y="10328"/>
                    <a:pt x="16102" y="9772"/>
                    <a:pt x="16212" y="9134"/>
                  </a:cubicBezTo>
                  <a:cubicBezTo>
                    <a:pt x="16251" y="8915"/>
                    <a:pt x="16092" y="8709"/>
                    <a:pt x="15888" y="8709"/>
                  </a:cubicBezTo>
                  <a:cubicBezTo>
                    <a:pt x="15834" y="8709"/>
                    <a:pt x="15777" y="8723"/>
                    <a:pt x="15720" y="8756"/>
                  </a:cubicBezTo>
                  <a:cubicBezTo>
                    <a:pt x="15187" y="9061"/>
                    <a:pt x="14859" y="9662"/>
                    <a:pt x="14462" y="10118"/>
                  </a:cubicBezTo>
                  <a:cubicBezTo>
                    <a:pt x="14344" y="10255"/>
                    <a:pt x="14221" y="10387"/>
                    <a:pt x="14098" y="10524"/>
                  </a:cubicBezTo>
                  <a:cubicBezTo>
                    <a:pt x="13908" y="7038"/>
                    <a:pt x="13555" y="1259"/>
                    <a:pt x="16842" y="1259"/>
                  </a:cubicBezTo>
                  <a:close/>
                  <a:moveTo>
                    <a:pt x="6501" y="10226"/>
                  </a:moveTo>
                  <a:cubicBezTo>
                    <a:pt x="8234" y="10226"/>
                    <a:pt x="10070" y="11136"/>
                    <a:pt x="11587" y="12105"/>
                  </a:cubicBezTo>
                  <a:cubicBezTo>
                    <a:pt x="11232" y="12274"/>
                    <a:pt x="10914" y="12501"/>
                    <a:pt x="10567" y="12707"/>
                  </a:cubicBezTo>
                  <a:cubicBezTo>
                    <a:pt x="9957" y="13062"/>
                    <a:pt x="9373" y="13399"/>
                    <a:pt x="8799" y="13805"/>
                  </a:cubicBezTo>
                  <a:cubicBezTo>
                    <a:pt x="8624" y="13923"/>
                    <a:pt x="8712" y="14169"/>
                    <a:pt x="8906" y="14169"/>
                  </a:cubicBezTo>
                  <a:cubicBezTo>
                    <a:pt x="8920" y="14169"/>
                    <a:pt x="8934" y="14167"/>
                    <a:pt x="8950" y="14164"/>
                  </a:cubicBezTo>
                  <a:cubicBezTo>
                    <a:pt x="9806" y="13996"/>
                    <a:pt x="11050" y="13740"/>
                    <a:pt x="11797" y="13090"/>
                  </a:cubicBezTo>
                  <a:lnTo>
                    <a:pt x="11797" y="13090"/>
                  </a:lnTo>
                  <a:cubicBezTo>
                    <a:pt x="11570" y="14661"/>
                    <a:pt x="11301" y="16215"/>
                    <a:pt x="10809" y="17741"/>
                  </a:cubicBezTo>
                  <a:cubicBezTo>
                    <a:pt x="10254" y="19460"/>
                    <a:pt x="9158" y="20103"/>
                    <a:pt x="7923" y="20103"/>
                  </a:cubicBezTo>
                  <a:cubicBezTo>
                    <a:pt x="5954" y="20103"/>
                    <a:pt x="3631" y="18468"/>
                    <a:pt x="2584" y="16953"/>
                  </a:cubicBezTo>
                  <a:cubicBezTo>
                    <a:pt x="748" y="14301"/>
                    <a:pt x="2515" y="11157"/>
                    <a:pt x="5337" y="10378"/>
                  </a:cubicBezTo>
                  <a:cubicBezTo>
                    <a:pt x="5716" y="10273"/>
                    <a:pt x="6106" y="10226"/>
                    <a:pt x="6501" y="10226"/>
                  </a:cubicBezTo>
                  <a:close/>
                  <a:moveTo>
                    <a:pt x="16912" y="1"/>
                  </a:moveTo>
                  <a:cubicBezTo>
                    <a:pt x="15526" y="1"/>
                    <a:pt x="14231" y="782"/>
                    <a:pt x="13542" y="2323"/>
                  </a:cubicBezTo>
                  <a:cubicBezTo>
                    <a:pt x="12430" y="4792"/>
                    <a:pt x="12645" y="7740"/>
                    <a:pt x="13095" y="10451"/>
                  </a:cubicBezTo>
                  <a:cubicBezTo>
                    <a:pt x="12658" y="9790"/>
                    <a:pt x="12161" y="9116"/>
                    <a:pt x="11419" y="8861"/>
                  </a:cubicBezTo>
                  <a:cubicBezTo>
                    <a:pt x="11378" y="8847"/>
                    <a:pt x="11332" y="8838"/>
                    <a:pt x="11291" y="8838"/>
                  </a:cubicBezTo>
                  <a:cubicBezTo>
                    <a:pt x="11200" y="8405"/>
                    <a:pt x="11000" y="8018"/>
                    <a:pt x="10794" y="7612"/>
                  </a:cubicBezTo>
                  <a:cubicBezTo>
                    <a:pt x="10435" y="6893"/>
                    <a:pt x="10243" y="6072"/>
                    <a:pt x="9701" y="5457"/>
                  </a:cubicBezTo>
                  <a:cubicBezTo>
                    <a:pt x="9653" y="5404"/>
                    <a:pt x="9598" y="5382"/>
                    <a:pt x="9544" y="5382"/>
                  </a:cubicBezTo>
                  <a:cubicBezTo>
                    <a:pt x="9402" y="5382"/>
                    <a:pt x="9267" y="5536"/>
                    <a:pt x="9301" y="5694"/>
                  </a:cubicBezTo>
                  <a:cubicBezTo>
                    <a:pt x="9410" y="6232"/>
                    <a:pt x="9711" y="6737"/>
                    <a:pt x="9997" y="7206"/>
                  </a:cubicBezTo>
                  <a:cubicBezTo>
                    <a:pt x="10348" y="7776"/>
                    <a:pt x="10826" y="8278"/>
                    <a:pt x="11000" y="8929"/>
                  </a:cubicBezTo>
                  <a:cubicBezTo>
                    <a:pt x="10941" y="8970"/>
                    <a:pt x="10891" y="9029"/>
                    <a:pt x="10849" y="9088"/>
                  </a:cubicBezTo>
                  <a:cubicBezTo>
                    <a:pt x="10489" y="8760"/>
                    <a:pt x="10138" y="8409"/>
                    <a:pt x="9742" y="8127"/>
                  </a:cubicBezTo>
                  <a:cubicBezTo>
                    <a:pt x="9072" y="7644"/>
                    <a:pt x="8166" y="7435"/>
                    <a:pt x="7419" y="7084"/>
                  </a:cubicBezTo>
                  <a:cubicBezTo>
                    <a:pt x="7410" y="7080"/>
                    <a:pt x="7401" y="7078"/>
                    <a:pt x="7393" y="7078"/>
                  </a:cubicBezTo>
                  <a:cubicBezTo>
                    <a:pt x="7340" y="7078"/>
                    <a:pt x="7290" y="7141"/>
                    <a:pt x="7341" y="7185"/>
                  </a:cubicBezTo>
                  <a:cubicBezTo>
                    <a:pt x="7974" y="7722"/>
                    <a:pt x="8626" y="8223"/>
                    <a:pt x="9232" y="8788"/>
                  </a:cubicBezTo>
                  <a:cubicBezTo>
                    <a:pt x="9724" y="9244"/>
                    <a:pt x="10230" y="9645"/>
                    <a:pt x="10804" y="9950"/>
                  </a:cubicBezTo>
                  <a:cubicBezTo>
                    <a:pt x="10849" y="10182"/>
                    <a:pt x="10927" y="10405"/>
                    <a:pt x="11023" y="10619"/>
                  </a:cubicBezTo>
                  <a:cubicBezTo>
                    <a:pt x="9628" y="9737"/>
                    <a:pt x="8029" y="9178"/>
                    <a:pt x="6417" y="9178"/>
                  </a:cubicBezTo>
                  <a:cubicBezTo>
                    <a:pt x="5565" y="9178"/>
                    <a:pt x="4710" y="9334"/>
                    <a:pt x="3878" y="9681"/>
                  </a:cubicBezTo>
                  <a:cubicBezTo>
                    <a:pt x="1190" y="10806"/>
                    <a:pt x="0" y="14347"/>
                    <a:pt x="1400" y="16898"/>
                  </a:cubicBezTo>
                  <a:cubicBezTo>
                    <a:pt x="2729" y="19328"/>
                    <a:pt x="5167" y="21055"/>
                    <a:pt x="7922" y="21055"/>
                  </a:cubicBezTo>
                  <a:cubicBezTo>
                    <a:pt x="8226" y="21055"/>
                    <a:pt x="8534" y="21034"/>
                    <a:pt x="8845" y="20990"/>
                  </a:cubicBezTo>
                  <a:cubicBezTo>
                    <a:pt x="11847" y="20570"/>
                    <a:pt x="12822" y="16069"/>
                    <a:pt x="12882" y="13231"/>
                  </a:cubicBezTo>
                  <a:cubicBezTo>
                    <a:pt x="13519" y="14019"/>
                    <a:pt x="14180" y="14747"/>
                    <a:pt x="15073" y="15313"/>
                  </a:cubicBezTo>
                  <a:cubicBezTo>
                    <a:pt x="15128" y="15376"/>
                    <a:pt x="15173" y="15445"/>
                    <a:pt x="15227" y="15508"/>
                  </a:cubicBezTo>
                  <a:cubicBezTo>
                    <a:pt x="15346" y="15641"/>
                    <a:pt x="15484" y="15697"/>
                    <a:pt x="15619" y="15697"/>
                  </a:cubicBezTo>
                  <a:cubicBezTo>
                    <a:pt x="16062" y="15697"/>
                    <a:pt x="16472" y="15096"/>
                    <a:pt x="16071" y="14665"/>
                  </a:cubicBezTo>
                  <a:cubicBezTo>
                    <a:pt x="15519" y="14078"/>
                    <a:pt x="15027" y="13376"/>
                    <a:pt x="14558" y="12665"/>
                  </a:cubicBezTo>
                  <a:lnTo>
                    <a:pt x="14558" y="12665"/>
                  </a:lnTo>
                  <a:cubicBezTo>
                    <a:pt x="15107" y="12874"/>
                    <a:pt x="15698" y="12969"/>
                    <a:pt x="16304" y="12969"/>
                  </a:cubicBezTo>
                  <a:cubicBezTo>
                    <a:pt x="18447" y="12969"/>
                    <a:pt x="20763" y="11777"/>
                    <a:pt x="21953" y="10228"/>
                  </a:cubicBezTo>
                  <a:cubicBezTo>
                    <a:pt x="24131" y="7389"/>
                    <a:pt x="22122" y="3265"/>
                    <a:pt x="19853" y="1219"/>
                  </a:cubicBezTo>
                  <a:cubicBezTo>
                    <a:pt x="18952" y="404"/>
                    <a:pt x="17908" y="1"/>
                    <a:pt x="16912" y="1"/>
                  </a:cubicBezTo>
                  <a:close/>
                </a:path>
              </a:pathLst>
            </a:custGeom>
            <a:solidFill>
              <a:srgbClr val="94105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22"/>
            <p:cNvSpPr/>
            <p:nvPr/>
          </p:nvSpPr>
          <p:spPr>
            <a:xfrm>
              <a:off x="1419351" y="2010869"/>
              <a:ext cx="46162" cy="51138"/>
            </a:xfrm>
            <a:custGeom>
              <a:rect b="b" l="l" r="r" t="t"/>
              <a:pathLst>
                <a:path extrusionOk="0" h="2086" w="1883">
                  <a:moveTo>
                    <a:pt x="557" y="1969"/>
                  </a:moveTo>
                  <a:cubicBezTo>
                    <a:pt x="557" y="1974"/>
                    <a:pt x="557" y="1974"/>
                    <a:pt x="562" y="1974"/>
                  </a:cubicBezTo>
                  <a:cubicBezTo>
                    <a:pt x="563" y="1974"/>
                    <a:pt x="564" y="1975"/>
                    <a:pt x="565" y="1975"/>
                  </a:cubicBezTo>
                  <a:lnTo>
                    <a:pt x="565" y="1975"/>
                  </a:lnTo>
                  <a:cubicBezTo>
                    <a:pt x="563" y="1973"/>
                    <a:pt x="560" y="1971"/>
                    <a:pt x="557" y="1969"/>
                  </a:cubicBezTo>
                  <a:close/>
                  <a:moveTo>
                    <a:pt x="804" y="1"/>
                  </a:moveTo>
                  <a:cubicBezTo>
                    <a:pt x="672" y="1"/>
                    <a:pt x="540" y="33"/>
                    <a:pt x="415" y="106"/>
                  </a:cubicBezTo>
                  <a:cubicBezTo>
                    <a:pt x="120" y="279"/>
                    <a:pt x="1" y="607"/>
                    <a:pt x="1" y="935"/>
                  </a:cubicBezTo>
                  <a:cubicBezTo>
                    <a:pt x="1" y="1185"/>
                    <a:pt x="110" y="1518"/>
                    <a:pt x="293" y="1728"/>
                  </a:cubicBezTo>
                  <a:cubicBezTo>
                    <a:pt x="356" y="1828"/>
                    <a:pt x="434" y="1905"/>
                    <a:pt x="530" y="1955"/>
                  </a:cubicBezTo>
                  <a:cubicBezTo>
                    <a:pt x="495" y="1932"/>
                    <a:pt x="485" y="1922"/>
                    <a:pt x="488" y="1922"/>
                  </a:cubicBezTo>
                  <a:cubicBezTo>
                    <a:pt x="492" y="1922"/>
                    <a:pt x="507" y="1931"/>
                    <a:pt x="525" y="1947"/>
                  </a:cubicBezTo>
                  <a:cubicBezTo>
                    <a:pt x="530" y="1951"/>
                    <a:pt x="539" y="1955"/>
                    <a:pt x="543" y="1960"/>
                  </a:cubicBezTo>
                  <a:cubicBezTo>
                    <a:pt x="557" y="1969"/>
                    <a:pt x="571" y="1974"/>
                    <a:pt x="585" y="1978"/>
                  </a:cubicBezTo>
                  <a:cubicBezTo>
                    <a:pt x="576" y="1978"/>
                    <a:pt x="572" y="1978"/>
                    <a:pt x="565" y="1975"/>
                  </a:cubicBezTo>
                  <a:lnTo>
                    <a:pt x="565" y="1975"/>
                  </a:lnTo>
                  <a:cubicBezTo>
                    <a:pt x="658" y="2046"/>
                    <a:pt x="781" y="2085"/>
                    <a:pt x="901" y="2085"/>
                  </a:cubicBezTo>
                  <a:cubicBezTo>
                    <a:pt x="1064" y="2085"/>
                    <a:pt x="1223" y="2012"/>
                    <a:pt x="1296" y="1846"/>
                  </a:cubicBezTo>
                  <a:cubicBezTo>
                    <a:pt x="1304" y="1833"/>
                    <a:pt x="1313" y="1814"/>
                    <a:pt x="1317" y="1801"/>
                  </a:cubicBezTo>
                  <a:cubicBezTo>
                    <a:pt x="1327" y="1791"/>
                    <a:pt x="1336" y="1778"/>
                    <a:pt x="1345" y="1764"/>
                  </a:cubicBezTo>
                  <a:cubicBezTo>
                    <a:pt x="1405" y="1741"/>
                    <a:pt x="1460" y="1705"/>
                    <a:pt x="1504" y="1655"/>
                  </a:cubicBezTo>
                  <a:cubicBezTo>
                    <a:pt x="1864" y="1267"/>
                    <a:pt x="1883" y="725"/>
                    <a:pt x="1514" y="329"/>
                  </a:cubicBezTo>
                  <a:cubicBezTo>
                    <a:pt x="1328" y="131"/>
                    <a:pt x="1068" y="1"/>
                    <a:pt x="804" y="1"/>
                  </a:cubicBezTo>
                  <a:close/>
                </a:path>
              </a:pathLst>
            </a:custGeom>
            <a:solidFill>
              <a:srgbClr val="94105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9" name="Google Shape;189;p22"/>
          <p:cNvSpPr/>
          <p:nvPr/>
        </p:nvSpPr>
        <p:spPr>
          <a:xfrm>
            <a:off x="4276958" y="1811755"/>
            <a:ext cx="548701" cy="543177"/>
          </a:xfrm>
          <a:custGeom>
            <a:rect b="b" l="l" r="r" t="t"/>
            <a:pathLst>
              <a:path extrusionOk="0" h="16717" w="16887">
                <a:moveTo>
                  <a:pt x="12371" y="1386"/>
                </a:moveTo>
                <a:cubicBezTo>
                  <a:pt x="12912" y="1386"/>
                  <a:pt x="13363" y="1789"/>
                  <a:pt x="13429" y="2781"/>
                </a:cubicBezTo>
                <a:cubicBezTo>
                  <a:pt x="13493" y="3769"/>
                  <a:pt x="13228" y="5195"/>
                  <a:pt x="12572" y="6152"/>
                </a:cubicBezTo>
                <a:cubicBezTo>
                  <a:pt x="12317" y="6289"/>
                  <a:pt x="12071" y="6476"/>
                  <a:pt x="11848" y="6736"/>
                </a:cubicBezTo>
                <a:cubicBezTo>
                  <a:pt x="11434" y="6057"/>
                  <a:pt x="10755" y="5506"/>
                  <a:pt x="9989" y="5187"/>
                </a:cubicBezTo>
                <a:cubicBezTo>
                  <a:pt x="9957" y="5145"/>
                  <a:pt x="9920" y="5113"/>
                  <a:pt x="9884" y="5077"/>
                </a:cubicBezTo>
                <a:cubicBezTo>
                  <a:pt x="10016" y="4417"/>
                  <a:pt x="10225" y="3784"/>
                  <a:pt x="10426" y="3136"/>
                </a:cubicBezTo>
                <a:cubicBezTo>
                  <a:pt x="10748" y="2122"/>
                  <a:pt x="11641" y="1386"/>
                  <a:pt x="12371" y="1386"/>
                </a:cubicBezTo>
                <a:close/>
                <a:moveTo>
                  <a:pt x="8674" y="5385"/>
                </a:moveTo>
                <a:cubicBezTo>
                  <a:pt x="8826" y="5385"/>
                  <a:pt x="8984" y="5404"/>
                  <a:pt x="9146" y="5441"/>
                </a:cubicBezTo>
                <a:cubicBezTo>
                  <a:pt x="10412" y="6253"/>
                  <a:pt x="11930" y="7351"/>
                  <a:pt x="11201" y="9050"/>
                </a:cubicBezTo>
                <a:cubicBezTo>
                  <a:pt x="10842" y="9891"/>
                  <a:pt x="9994" y="10281"/>
                  <a:pt x="9139" y="10281"/>
                </a:cubicBezTo>
                <a:cubicBezTo>
                  <a:pt x="8887" y="10281"/>
                  <a:pt x="8634" y="10247"/>
                  <a:pt x="8394" y="10181"/>
                </a:cubicBezTo>
                <a:cubicBezTo>
                  <a:pt x="6932" y="9779"/>
                  <a:pt x="6604" y="8158"/>
                  <a:pt x="6978" y="6873"/>
                </a:cubicBezTo>
                <a:cubicBezTo>
                  <a:pt x="7263" y="5884"/>
                  <a:pt x="7891" y="5385"/>
                  <a:pt x="8674" y="5385"/>
                </a:cubicBezTo>
                <a:close/>
                <a:moveTo>
                  <a:pt x="13572" y="7022"/>
                </a:moveTo>
                <a:cubicBezTo>
                  <a:pt x="15072" y="7022"/>
                  <a:pt x="16886" y="9195"/>
                  <a:pt x="14837" y="10494"/>
                </a:cubicBezTo>
                <a:cubicBezTo>
                  <a:pt x="14456" y="10736"/>
                  <a:pt x="14016" y="10838"/>
                  <a:pt x="13566" y="10838"/>
                </a:cubicBezTo>
                <a:cubicBezTo>
                  <a:pt x="12810" y="10838"/>
                  <a:pt x="12027" y="10550"/>
                  <a:pt x="11455" y="10153"/>
                </a:cubicBezTo>
                <a:cubicBezTo>
                  <a:pt x="11647" y="9956"/>
                  <a:pt x="11816" y="9733"/>
                  <a:pt x="11948" y="9483"/>
                </a:cubicBezTo>
                <a:cubicBezTo>
                  <a:pt x="11985" y="9410"/>
                  <a:pt x="12012" y="9338"/>
                  <a:pt x="12044" y="9264"/>
                </a:cubicBezTo>
                <a:cubicBezTo>
                  <a:pt x="12463" y="9386"/>
                  <a:pt x="12952" y="9575"/>
                  <a:pt x="13406" y="9575"/>
                </a:cubicBezTo>
                <a:cubicBezTo>
                  <a:pt x="13593" y="9575"/>
                  <a:pt x="13775" y="9543"/>
                  <a:pt x="13943" y="9460"/>
                </a:cubicBezTo>
                <a:cubicBezTo>
                  <a:pt x="14208" y="9328"/>
                  <a:pt x="14167" y="8955"/>
                  <a:pt x="13943" y="8818"/>
                </a:cubicBezTo>
                <a:cubicBezTo>
                  <a:pt x="13670" y="8644"/>
                  <a:pt x="13342" y="8667"/>
                  <a:pt x="13024" y="8627"/>
                </a:cubicBezTo>
                <a:cubicBezTo>
                  <a:pt x="12943" y="8617"/>
                  <a:pt x="12863" y="8613"/>
                  <a:pt x="12783" y="8613"/>
                </a:cubicBezTo>
                <a:cubicBezTo>
                  <a:pt x="12598" y="8613"/>
                  <a:pt x="12417" y="8636"/>
                  <a:pt x="12235" y="8667"/>
                </a:cubicBezTo>
                <a:cubicBezTo>
                  <a:pt x="12290" y="8385"/>
                  <a:pt x="12294" y="8103"/>
                  <a:pt x="12258" y="7834"/>
                </a:cubicBezTo>
                <a:cubicBezTo>
                  <a:pt x="12582" y="7656"/>
                  <a:pt x="12873" y="7397"/>
                  <a:pt x="13133" y="7091"/>
                </a:cubicBezTo>
                <a:cubicBezTo>
                  <a:pt x="13273" y="7044"/>
                  <a:pt x="13421" y="7022"/>
                  <a:pt x="13572" y="7022"/>
                </a:cubicBezTo>
                <a:close/>
                <a:moveTo>
                  <a:pt x="4743" y="995"/>
                </a:moveTo>
                <a:cubicBezTo>
                  <a:pt x="5737" y="995"/>
                  <a:pt x="6755" y="1466"/>
                  <a:pt x="7310" y="2297"/>
                </a:cubicBezTo>
                <a:cubicBezTo>
                  <a:pt x="7743" y="2945"/>
                  <a:pt x="7929" y="3669"/>
                  <a:pt x="8267" y="4343"/>
                </a:cubicBezTo>
                <a:cubicBezTo>
                  <a:pt x="7947" y="4362"/>
                  <a:pt x="7638" y="4476"/>
                  <a:pt x="7350" y="4663"/>
                </a:cubicBezTo>
                <a:cubicBezTo>
                  <a:pt x="7068" y="4389"/>
                  <a:pt x="6709" y="4184"/>
                  <a:pt x="6403" y="3952"/>
                </a:cubicBezTo>
                <a:cubicBezTo>
                  <a:pt x="5838" y="3528"/>
                  <a:pt x="5474" y="2972"/>
                  <a:pt x="4963" y="2507"/>
                </a:cubicBezTo>
                <a:cubicBezTo>
                  <a:pt x="4930" y="2478"/>
                  <a:pt x="4886" y="2463"/>
                  <a:pt x="4842" y="2463"/>
                </a:cubicBezTo>
                <a:cubicBezTo>
                  <a:pt x="4771" y="2463"/>
                  <a:pt x="4702" y="2502"/>
                  <a:pt x="4686" y="2581"/>
                </a:cubicBezTo>
                <a:cubicBezTo>
                  <a:pt x="4549" y="3259"/>
                  <a:pt x="5123" y="3828"/>
                  <a:pt x="5573" y="4261"/>
                </a:cubicBezTo>
                <a:cubicBezTo>
                  <a:pt x="5906" y="4581"/>
                  <a:pt x="6303" y="4968"/>
                  <a:pt x="6745" y="5232"/>
                </a:cubicBezTo>
                <a:cubicBezTo>
                  <a:pt x="6599" y="5424"/>
                  <a:pt x="6471" y="5637"/>
                  <a:pt x="6366" y="5883"/>
                </a:cubicBezTo>
                <a:cubicBezTo>
                  <a:pt x="5916" y="6913"/>
                  <a:pt x="5897" y="8120"/>
                  <a:pt x="6321" y="9123"/>
                </a:cubicBezTo>
                <a:cubicBezTo>
                  <a:pt x="5760" y="9292"/>
                  <a:pt x="5365" y="9952"/>
                  <a:pt x="5119" y="10454"/>
                </a:cubicBezTo>
                <a:cubicBezTo>
                  <a:pt x="5037" y="10627"/>
                  <a:pt x="5160" y="10802"/>
                  <a:pt x="5324" y="10802"/>
                </a:cubicBezTo>
                <a:cubicBezTo>
                  <a:pt x="5362" y="10802"/>
                  <a:pt x="5401" y="10793"/>
                  <a:pt x="5441" y="10772"/>
                </a:cubicBezTo>
                <a:cubicBezTo>
                  <a:pt x="5720" y="10631"/>
                  <a:pt x="5966" y="10458"/>
                  <a:pt x="6230" y="10290"/>
                </a:cubicBezTo>
                <a:cubicBezTo>
                  <a:pt x="6425" y="10166"/>
                  <a:pt x="6627" y="10076"/>
                  <a:pt x="6814" y="9952"/>
                </a:cubicBezTo>
                <a:cubicBezTo>
                  <a:pt x="7064" y="10263"/>
                  <a:pt x="7369" y="10526"/>
                  <a:pt x="7738" y="10732"/>
                </a:cubicBezTo>
                <a:cubicBezTo>
                  <a:pt x="8120" y="10946"/>
                  <a:pt x="8530" y="11060"/>
                  <a:pt x="8950" y="11091"/>
                </a:cubicBezTo>
                <a:cubicBezTo>
                  <a:pt x="8927" y="11247"/>
                  <a:pt x="8940" y="11420"/>
                  <a:pt x="8963" y="11575"/>
                </a:cubicBezTo>
                <a:cubicBezTo>
                  <a:pt x="8896" y="11884"/>
                  <a:pt x="8927" y="12198"/>
                  <a:pt x="8955" y="12536"/>
                </a:cubicBezTo>
                <a:cubicBezTo>
                  <a:pt x="8991" y="12964"/>
                  <a:pt x="9037" y="13324"/>
                  <a:pt x="9274" y="13697"/>
                </a:cubicBezTo>
                <a:cubicBezTo>
                  <a:pt x="9318" y="13762"/>
                  <a:pt x="9389" y="13797"/>
                  <a:pt x="9459" y="13797"/>
                </a:cubicBezTo>
                <a:cubicBezTo>
                  <a:pt x="9528" y="13797"/>
                  <a:pt x="9596" y="13765"/>
                  <a:pt x="9638" y="13697"/>
                </a:cubicBezTo>
                <a:cubicBezTo>
                  <a:pt x="9843" y="13346"/>
                  <a:pt x="9848" y="12996"/>
                  <a:pt x="9802" y="12614"/>
                </a:cubicBezTo>
                <a:cubicBezTo>
                  <a:pt x="9815" y="12591"/>
                  <a:pt x="9834" y="12568"/>
                  <a:pt x="9838" y="12540"/>
                </a:cubicBezTo>
                <a:cubicBezTo>
                  <a:pt x="9925" y="12194"/>
                  <a:pt x="9925" y="11876"/>
                  <a:pt x="9848" y="11520"/>
                </a:cubicBezTo>
                <a:cubicBezTo>
                  <a:pt x="9821" y="11383"/>
                  <a:pt x="9788" y="11210"/>
                  <a:pt x="9733" y="11050"/>
                </a:cubicBezTo>
                <a:cubicBezTo>
                  <a:pt x="10080" y="10991"/>
                  <a:pt x="10422" y="10877"/>
                  <a:pt x="10732" y="10704"/>
                </a:cubicBezTo>
                <a:cubicBezTo>
                  <a:pt x="10963" y="12044"/>
                  <a:pt x="11205" y="13434"/>
                  <a:pt x="10919" y="14782"/>
                </a:cubicBezTo>
                <a:cubicBezTo>
                  <a:pt x="10475" y="15488"/>
                  <a:pt x="10011" y="15841"/>
                  <a:pt x="9526" y="15841"/>
                </a:cubicBezTo>
                <a:cubicBezTo>
                  <a:pt x="9058" y="15841"/>
                  <a:pt x="8571" y="15513"/>
                  <a:pt x="8066" y="14855"/>
                </a:cubicBezTo>
                <a:cubicBezTo>
                  <a:pt x="7792" y="14313"/>
                  <a:pt x="7642" y="13735"/>
                  <a:pt x="7615" y="13128"/>
                </a:cubicBezTo>
                <a:cubicBezTo>
                  <a:pt x="7579" y="12818"/>
                  <a:pt x="7701" y="12181"/>
                  <a:pt x="7670" y="11853"/>
                </a:cubicBezTo>
                <a:cubicBezTo>
                  <a:pt x="7765" y="11716"/>
                  <a:pt x="7852" y="11575"/>
                  <a:pt x="7920" y="11424"/>
                </a:cubicBezTo>
                <a:cubicBezTo>
                  <a:pt x="8057" y="11119"/>
                  <a:pt x="7897" y="10795"/>
                  <a:pt x="7546" y="10777"/>
                </a:cubicBezTo>
                <a:cubicBezTo>
                  <a:pt x="7497" y="10772"/>
                  <a:pt x="7442" y="10768"/>
                  <a:pt x="7388" y="10763"/>
                </a:cubicBezTo>
                <a:cubicBezTo>
                  <a:pt x="7379" y="10763"/>
                  <a:pt x="7371" y="10763"/>
                  <a:pt x="7363" y="10763"/>
                </a:cubicBezTo>
                <a:cubicBezTo>
                  <a:pt x="7173" y="10763"/>
                  <a:pt x="7020" y="10916"/>
                  <a:pt x="6963" y="11087"/>
                </a:cubicBezTo>
                <a:cubicBezTo>
                  <a:pt x="6896" y="11292"/>
                  <a:pt x="6841" y="11502"/>
                  <a:pt x="6795" y="11720"/>
                </a:cubicBezTo>
                <a:cubicBezTo>
                  <a:pt x="6393" y="12214"/>
                  <a:pt x="5790" y="12375"/>
                  <a:pt x="5174" y="12375"/>
                </a:cubicBezTo>
                <a:cubicBezTo>
                  <a:pt x="4813" y="12375"/>
                  <a:pt x="4448" y="12320"/>
                  <a:pt x="4116" y="12244"/>
                </a:cubicBezTo>
                <a:cubicBezTo>
                  <a:pt x="812" y="11474"/>
                  <a:pt x="3752" y="8294"/>
                  <a:pt x="5323" y="8253"/>
                </a:cubicBezTo>
                <a:cubicBezTo>
                  <a:pt x="5956" y="8240"/>
                  <a:pt x="6038" y="7387"/>
                  <a:pt x="5468" y="7187"/>
                </a:cubicBezTo>
                <a:cubicBezTo>
                  <a:pt x="3478" y="6485"/>
                  <a:pt x="375" y="3401"/>
                  <a:pt x="3178" y="1460"/>
                </a:cubicBezTo>
                <a:cubicBezTo>
                  <a:pt x="3634" y="1143"/>
                  <a:pt x="4185" y="995"/>
                  <a:pt x="4743" y="995"/>
                </a:cubicBezTo>
                <a:close/>
                <a:moveTo>
                  <a:pt x="5000" y="1"/>
                </a:moveTo>
                <a:cubicBezTo>
                  <a:pt x="3909" y="1"/>
                  <a:pt x="2730" y="350"/>
                  <a:pt x="2111" y="1004"/>
                </a:cubicBezTo>
                <a:cubicBezTo>
                  <a:pt x="1" y="3227"/>
                  <a:pt x="1578" y="6120"/>
                  <a:pt x="3824" y="7569"/>
                </a:cubicBezTo>
                <a:cubicBezTo>
                  <a:pt x="2116" y="8426"/>
                  <a:pt x="1094" y="10476"/>
                  <a:pt x="2371" y="12240"/>
                </a:cubicBezTo>
                <a:cubicBezTo>
                  <a:pt x="2910" y="12989"/>
                  <a:pt x="3762" y="13314"/>
                  <a:pt x="4645" y="13314"/>
                </a:cubicBezTo>
                <a:cubicBezTo>
                  <a:pt x="5350" y="13314"/>
                  <a:pt x="6076" y="13107"/>
                  <a:pt x="6681" y="12745"/>
                </a:cubicBezTo>
                <a:lnTo>
                  <a:pt x="6681" y="12745"/>
                </a:lnTo>
                <a:cubicBezTo>
                  <a:pt x="6646" y="14700"/>
                  <a:pt x="7589" y="16716"/>
                  <a:pt x="9701" y="16716"/>
                </a:cubicBezTo>
                <a:cubicBezTo>
                  <a:pt x="9823" y="16716"/>
                  <a:pt x="9949" y="16710"/>
                  <a:pt x="10080" y="16696"/>
                </a:cubicBezTo>
                <a:cubicBezTo>
                  <a:pt x="12381" y="16454"/>
                  <a:pt x="11993" y="13319"/>
                  <a:pt x="11775" y="11401"/>
                </a:cubicBezTo>
                <a:lnTo>
                  <a:pt x="11775" y="11401"/>
                </a:lnTo>
                <a:cubicBezTo>
                  <a:pt x="12334" y="11609"/>
                  <a:pt x="12985" y="11724"/>
                  <a:pt x="13631" y="11724"/>
                </a:cubicBezTo>
                <a:cubicBezTo>
                  <a:pt x="15274" y="11724"/>
                  <a:pt x="16877" y="10980"/>
                  <a:pt x="16805" y="9142"/>
                </a:cubicBezTo>
                <a:cubicBezTo>
                  <a:pt x="16737" y="7479"/>
                  <a:pt x="15320" y="6074"/>
                  <a:pt x="13871" y="5916"/>
                </a:cubicBezTo>
                <a:cubicBezTo>
                  <a:pt x="14622" y="4280"/>
                  <a:pt x="14723" y="2129"/>
                  <a:pt x="13848" y="872"/>
                </a:cubicBezTo>
                <a:cubicBezTo>
                  <a:pt x="13525" y="406"/>
                  <a:pt x="13045" y="240"/>
                  <a:pt x="12541" y="240"/>
                </a:cubicBezTo>
                <a:cubicBezTo>
                  <a:pt x="12083" y="240"/>
                  <a:pt x="11604" y="377"/>
                  <a:pt x="11205" y="552"/>
                </a:cubicBezTo>
                <a:cubicBezTo>
                  <a:pt x="9829" y="1159"/>
                  <a:pt x="9296" y="3182"/>
                  <a:pt x="9314" y="4612"/>
                </a:cubicBezTo>
                <a:cubicBezTo>
                  <a:pt x="9241" y="4567"/>
                  <a:pt x="9169" y="4535"/>
                  <a:pt x="9096" y="4503"/>
                </a:cubicBezTo>
                <a:cubicBezTo>
                  <a:pt x="8900" y="2931"/>
                  <a:pt x="8112" y="1145"/>
                  <a:pt x="6690" y="366"/>
                </a:cubicBezTo>
                <a:cubicBezTo>
                  <a:pt x="6242" y="119"/>
                  <a:pt x="5636" y="1"/>
                  <a:pt x="5000" y="1"/>
                </a:cubicBezTo>
                <a:close/>
              </a:path>
            </a:pathLst>
          </a:custGeom>
          <a:solidFill>
            <a:srgbClr val="9410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22"/>
          <p:cNvSpPr/>
          <p:nvPr/>
        </p:nvSpPr>
        <p:spPr>
          <a:xfrm>
            <a:off x="7367485" y="1853807"/>
            <a:ext cx="420513" cy="543187"/>
          </a:xfrm>
          <a:custGeom>
            <a:rect b="b" l="l" r="r" t="t"/>
            <a:pathLst>
              <a:path extrusionOk="0" h="21337" w="16515">
                <a:moveTo>
                  <a:pt x="3039" y="811"/>
                </a:moveTo>
                <a:cubicBezTo>
                  <a:pt x="4564" y="811"/>
                  <a:pt x="6564" y="3412"/>
                  <a:pt x="6789" y="3949"/>
                </a:cubicBezTo>
                <a:cubicBezTo>
                  <a:pt x="7235" y="5011"/>
                  <a:pt x="7217" y="6260"/>
                  <a:pt x="7554" y="7362"/>
                </a:cubicBezTo>
                <a:cubicBezTo>
                  <a:pt x="7623" y="7589"/>
                  <a:pt x="7800" y="7687"/>
                  <a:pt x="7980" y="7687"/>
                </a:cubicBezTo>
                <a:cubicBezTo>
                  <a:pt x="8248" y="7687"/>
                  <a:pt x="8522" y="7469"/>
                  <a:pt x="8456" y="7135"/>
                </a:cubicBezTo>
                <a:cubicBezTo>
                  <a:pt x="9573" y="6473"/>
                  <a:pt x="10164" y="4751"/>
                  <a:pt x="10812" y="3707"/>
                </a:cubicBezTo>
                <a:cubicBezTo>
                  <a:pt x="11194" y="3106"/>
                  <a:pt x="11650" y="2569"/>
                  <a:pt x="12174" y="2090"/>
                </a:cubicBezTo>
                <a:cubicBezTo>
                  <a:pt x="12888" y="1909"/>
                  <a:pt x="13479" y="1819"/>
                  <a:pt x="13945" y="1819"/>
                </a:cubicBezTo>
                <a:cubicBezTo>
                  <a:pt x="15110" y="1819"/>
                  <a:pt x="15504" y="2383"/>
                  <a:pt x="15127" y="3512"/>
                </a:cubicBezTo>
                <a:cubicBezTo>
                  <a:pt x="14940" y="4523"/>
                  <a:pt x="14598" y="5516"/>
                  <a:pt x="14298" y="6496"/>
                </a:cubicBezTo>
                <a:cubicBezTo>
                  <a:pt x="12948" y="10889"/>
                  <a:pt x="10656" y="14861"/>
                  <a:pt x="8715" y="18985"/>
                </a:cubicBezTo>
                <a:cubicBezTo>
                  <a:pt x="8409" y="19633"/>
                  <a:pt x="8108" y="19891"/>
                  <a:pt x="7820" y="19891"/>
                </a:cubicBezTo>
                <a:cubicBezTo>
                  <a:pt x="6863" y="19891"/>
                  <a:pt x="6045" y="17044"/>
                  <a:pt x="5649" y="16123"/>
                </a:cubicBezTo>
                <a:cubicBezTo>
                  <a:pt x="4638" y="13772"/>
                  <a:pt x="3558" y="11444"/>
                  <a:pt x="2652" y="9053"/>
                </a:cubicBezTo>
                <a:cubicBezTo>
                  <a:pt x="1840" y="6906"/>
                  <a:pt x="820" y="4149"/>
                  <a:pt x="1735" y="1899"/>
                </a:cubicBezTo>
                <a:cubicBezTo>
                  <a:pt x="2056" y="1112"/>
                  <a:pt x="2520" y="811"/>
                  <a:pt x="3039" y="811"/>
                </a:cubicBezTo>
                <a:close/>
                <a:moveTo>
                  <a:pt x="3133" y="1"/>
                </a:moveTo>
                <a:cubicBezTo>
                  <a:pt x="1464" y="1"/>
                  <a:pt x="525" y="1710"/>
                  <a:pt x="360" y="3407"/>
                </a:cubicBezTo>
                <a:cubicBezTo>
                  <a:pt x="0" y="7202"/>
                  <a:pt x="2551" y="11494"/>
                  <a:pt x="3991" y="14848"/>
                </a:cubicBezTo>
                <a:cubicBezTo>
                  <a:pt x="4652" y="16379"/>
                  <a:pt x="5194" y="17992"/>
                  <a:pt x="5895" y="19504"/>
                </a:cubicBezTo>
                <a:cubicBezTo>
                  <a:pt x="6200" y="20160"/>
                  <a:pt x="6684" y="21263"/>
                  <a:pt x="7550" y="21332"/>
                </a:cubicBezTo>
                <a:cubicBezTo>
                  <a:pt x="7588" y="21335"/>
                  <a:pt x="7627" y="21336"/>
                  <a:pt x="7665" y="21336"/>
                </a:cubicBezTo>
                <a:cubicBezTo>
                  <a:pt x="9534" y="21336"/>
                  <a:pt x="10493" y="17792"/>
                  <a:pt x="11186" y="16520"/>
                </a:cubicBezTo>
                <a:cubicBezTo>
                  <a:pt x="13291" y="12657"/>
                  <a:pt x="14876" y="8492"/>
                  <a:pt x="16001" y="4245"/>
                </a:cubicBezTo>
                <a:cubicBezTo>
                  <a:pt x="16515" y="2296"/>
                  <a:pt x="16119" y="140"/>
                  <a:pt x="13803" y="140"/>
                </a:cubicBezTo>
                <a:cubicBezTo>
                  <a:pt x="13716" y="140"/>
                  <a:pt x="13625" y="143"/>
                  <a:pt x="13532" y="149"/>
                </a:cubicBezTo>
                <a:cubicBezTo>
                  <a:pt x="10789" y="336"/>
                  <a:pt x="9440" y="3922"/>
                  <a:pt x="8206" y="6090"/>
                </a:cubicBezTo>
                <a:cubicBezTo>
                  <a:pt x="7594" y="3493"/>
                  <a:pt x="7266" y="1448"/>
                  <a:pt x="4287" y="245"/>
                </a:cubicBezTo>
                <a:cubicBezTo>
                  <a:pt x="3870" y="77"/>
                  <a:pt x="3485" y="1"/>
                  <a:pt x="3133" y="1"/>
                </a:cubicBezTo>
                <a:close/>
              </a:path>
            </a:pathLst>
          </a:custGeom>
          <a:solidFill>
            <a:srgbClr val="9410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3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</a:t>
            </a:r>
            <a:endParaRPr/>
          </a:p>
        </p:txBody>
      </p:sp>
      <p:sp>
        <p:nvSpPr>
          <p:cNvPr id="196" name="Google Shape;196;p23"/>
          <p:cNvSpPr/>
          <p:nvPr/>
        </p:nvSpPr>
        <p:spPr>
          <a:xfrm>
            <a:off x="391047" y="1738862"/>
            <a:ext cx="755100" cy="755100"/>
          </a:xfrm>
          <a:prstGeom prst="ellipse">
            <a:avLst/>
          </a:prstGeom>
          <a:solidFill>
            <a:srgbClr val="FFF7D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23"/>
          <p:cNvSpPr/>
          <p:nvPr/>
        </p:nvSpPr>
        <p:spPr>
          <a:xfrm>
            <a:off x="434261" y="16852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FEFA7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98" name="Google Shape;198;p23"/>
          <p:cNvSpPr txBox="1"/>
          <p:nvPr/>
        </p:nvSpPr>
        <p:spPr>
          <a:xfrm>
            <a:off x="1351550" y="1627825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941051"/>
                </a:solidFill>
                <a:latin typeface="Cookie"/>
                <a:ea typeface="Cookie"/>
                <a:cs typeface="Cookie"/>
                <a:sym typeface="Cookie"/>
              </a:rPr>
              <a:t>Alpha</a:t>
            </a:r>
            <a:endParaRPr sz="2600">
              <a:solidFill>
                <a:srgbClr val="941051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199" name="Google Shape;199;p23"/>
          <p:cNvSpPr txBox="1"/>
          <p:nvPr/>
        </p:nvSpPr>
        <p:spPr>
          <a:xfrm>
            <a:off x="1351550" y="19385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rPr>
              <a:t>Lorem ipsum dolor sit amet, consectetur adipiscing elit.</a:t>
            </a:r>
            <a:endParaRPr sz="12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200" name="Google Shape;200;p23"/>
          <p:cNvSpPr/>
          <p:nvPr/>
        </p:nvSpPr>
        <p:spPr>
          <a:xfrm>
            <a:off x="4505847" y="1738862"/>
            <a:ext cx="755100" cy="7551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23"/>
          <p:cNvSpPr/>
          <p:nvPr/>
        </p:nvSpPr>
        <p:spPr>
          <a:xfrm>
            <a:off x="4549061" y="16852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FEFA7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02" name="Google Shape;202;p23"/>
          <p:cNvSpPr txBox="1"/>
          <p:nvPr/>
        </p:nvSpPr>
        <p:spPr>
          <a:xfrm>
            <a:off x="5466350" y="1627825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941051"/>
                </a:solidFill>
                <a:latin typeface="Cookie"/>
                <a:ea typeface="Cookie"/>
                <a:cs typeface="Cookie"/>
                <a:sym typeface="Cookie"/>
              </a:rPr>
              <a:t>Beta</a:t>
            </a:r>
            <a:endParaRPr sz="2600">
              <a:solidFill>
                <a:srgbClr val="941051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203" name="Google Shape;203;p23"/>
          <p:cNvSpPr txBox="1"/>
          <p:nvPr/>
        </p:nvSpPr>
        <p:spPr>
          <a:xfrm>
            <a:off x="5466350" y="19385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rPr>
              <a:t>Lorem ipsum dolor sit amet, consectetur adipiscing elit.</a:t>
            </a:r>
            <a:endParaRPr sz="12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204" name="Google Shape;204;p23"/>
          <p:cNvSpPr/>
          <p:nvPr/>
        </p:nvSpPr>
        <p:spPr>
          <a:xfrm>
            <a:off x="391047" y="3186662"/>
            <a:ext cx="755100" cy="7551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23"/>
          <p:cNvSpPr/>
          <p:nvPr/>
        </p:nvSpPr>
        <p:spPr>
          <a:xfrm>
            <a:off x="434261" y="31330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FEFA7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06" name="Google Shape;206;p23"/>
          <p:cNvSpPr txBox="1"/>
          <p:nvPr/>
        </p:nvSpPr>
        <p:spPr>
          <a:xfrm>
            <a:off x="1351550" y="3075625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941051"/>
                </a:solidFill>
                <a:latin typeface="Cookie"/>
                <a:ea typeface="Cookie"/>
                <a:cs typeface="Cookie"/>
                <a:sym typeface="Cookie"/>
              </a:rPr>
              <a:t>Gamma</a:t>
            </a:r>
            <a:endParaRPr sz="2600">
              <a:solidFill>
                <a:srgbClr val="941051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207" name="Google Shape;207;p23"/>
          <p:cNvSpPr txBox="1"/>
          <p:nvPr/>
        </p:nvSpPr>
        <p:spPr>
          <a:xfrm>
            <a:off x="1351550" y="33863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rPr>
              <a:t>Lorem ipsum dolor sit amet, consectetur adipiscing elit.</a:t>
            </a:r>
            <a:endParaRPr sz="12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208" name="Google Shape;208;p23"/>
          <p:cNvSpPr/>
          <p:nvPr/>
        </p:nvSpPr>
        <p:spPr>
          <a:xfrm>
            <a:off x="4505847" y="3186662"/>
            <a:ext cx="755100" cy="7551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23"/>
          <p:cNvSpPr/>
          <p:nvPr/>
        </p:nvSpPr>
        <p:spPr>
          <a:xfrm>
            <a:off x="4549061" y="31330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FEFA7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10" name="Google Shape;210;p23"/>
          <p:cNvSpPr txBox="1"/>
          <p:nvPr/>
        </p:nvSpPr>
        <p:spPr>
          <a:xfrm>
            <a:off x="5466350" y="3075625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941051"/>
                </a:solidFill>
                <a:latin typeface="Cookie"/>
                <a:ea typeface="Cookie"/>
                <a:cs typeface="Cookie"/>
                <a:sym typeface="Cookie"/>
              </a:rPr>
              <a:t>Omega</a:t>
            </a:r>
            <a:endParaRPr sz="2600">
              <a:solidFill>
                <a:srgbClr val="941051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211" name="Google Shape;211;p23"/>
          <p:cNvSpPr txBox="1"/>
          <p:nvPr/>
        </p:nvSpPr>
        <p:spPr>
          <a:xfrm>
            <a:off x="5466350" y="33863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rPr>
              <a:t>Lorem ipsum dolor sit amet, consectetur adipiscing elit.</a:t>
            </a:r>
            <a:endParaRPr sz="12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212" name="Google Shape;212;p23"/>
          <p:cNvSpPr/>
          <p:nvPr/>
        </p:nvSpPr>
        <p:spPr>
          <a:xfrm>
            <a:off x="341850" y="4725325"/>
            <a:ext cx="8345475" cy="123775"/>
          </a:xfrm>
          <a:custGeom>
            <a:rect b="b" l="l" r="r" t="t"/>
            <a:pathLst>
              <a:path extrusionOk="0" h="4951" w="333819">
                <a:moveTo>
                  <a:pt x="333819" y="3346"/>
                </a:moveTo>
                <a:cubicBezTo>
                  <a:pt x="295860" y="4990"/>
                  <a:pt x="257832" y="3888"/>
                  <a:pt x="219838" y="4062"/>
                </a:cubicBezTo>
                <a:cubicBezTo>
                  <a:pt x="178658" y="4251"/>
                  <a:pt x="137420" y="6014"/>
                  <a:pt x="96298" y="3823"/>
                </a:cubicBezTo>
                <a:cubicBezTo>
                  <a:pt x="64219" y="2114"/>
                  <a:pt x="32125" y="0"/>
                  <a:pt x="0" y="0"/>
                </a:cubicBezTo>
              </a:path>
            </a:pathLst>
          </a:custGeom>
          <a:noFill/>
          <a:ln cap="flat" cmpd="sng" w="9525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13" name="Google Shape;213;p23"/>
          <p:cNvSpPr txBox="1"/>
          <p:nvPr>
            <p:ph idx="12" type="sldNum"/>
          </p:nvPr>
        </p:nvSpPr>
        <p:spPr>
          <a:xfrm>
            <a:off x="8472458" y="465716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214" name="Google Shape;214;p23"/>
          <p:cNvSpPr txBox="1"/>
          <p:nvPr/>
        </p:nvSpPr>
        <p:spPr>
          <a:xfrm>
            <a:off x="445190" y="1766759"/>
            <a:ext cx="658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4700">
                <a:solidFill>
                  <a:srgbClr val="0B5C47"/>
                </a:solidFill>
                <a:latin typeface="Cookie"/>
                <a:ea typeface="Cookie"/>
                <a:cs typeface="Cookie"/>
                <a:sym typeface="Cookie"/>
              </a:rPr>
              <a:t>A</a:t>
            </a:r>
            <a:endParaRPr sz="4700">
              <a:solidFill>
                <a:srgbClr val="0B5C47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215" name="Google Shape;215;p23"/>
          <p:cNvSpPr txBox="1"/>
          <p:nvPr/>
        </p:nvSpPr>
        <p:spPr>
          <a:xfrm>
            <a:off x="445190" y="3214559"/>
            <a:ext cx="658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4700">
                <a:solidFill>
                  <a:srgbClr val="0B5C47"/>
                </a:solidFill>
                <a:latin typeface="Cookie"/>
                <a:ea typeface="Cookie"/>
                <a:cs typeface="Cookie"/>
                <a:sym typeface="Cookie"/>
              </a:rPr>
              <a:t>G</a:t>
            </a:r>
            <a:endParaRPr sz="4700">
              <a:solidFill>
                <a:srgbClr val="0B5C47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216" name="Google Shape;216;p23"/>
          <p:cNvSpPr txBox="1"/>
          <p:nvPr/>
        </p:nvSpPr>
        <p:spPr>
          <a:xfrm>
            <a:off x="4559990" y="1766759"/>
            <a:ext cx="658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4700">
                <a:solidFill>
                  <a:srgbClr val="0B5C47"/>
                </a:solidFill>
                <a:latin typeface="Cookie"/>
                <a:ea typeface="Cookie"/>
                <a:cs typeface="Cookie"/>
                <a:sym typeface="Cookie"/>
              </a:rPr>
              <a:t>B</a:t>
            </a:r>
            <a:endParaRPr sz="4700">
              <a:solidFill>
                <a:srgbClr val="0B5C47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217" name="Google Shape;217;p23"/>
          <p:cNvSpPr txBox="1"/>
          <p:nvPr/>
        </p:nvSpPr>
        <p:spPr>
          <a:xfrm>
            <a:off x="4559990" y="3214559"/>
            <a:ext cx="658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4700">
                <a:solidFill>
                  <a:srgbClr val="0B5C47"/>
                </a:solidFill>
                <a:latin typeface="Cookie"/>
                <a:ea typeface="Cookie"/>
                <a:cs typeface="Cookie"/>
                <a:sym typeface="Cookie"/>
              </a:rPr>
              <a:t>O</a:t>
            </a:r>
            <a:endParaRPr sz="4700">
              <a:solidFill>
                <a:srgbClr val="0B5C47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4"/>
          <p:cNvSpPr txBox="1"/>
          <p:nvPr>
            <p:ph type="title"/>
          </p:nvPr>
        </p:nvSpPr>
        <p:spPr>
          <a:xfrm>
            <a:off x="311700" y="278140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Headline title</a:t>
            </a:r>
            <a:endParaRPr/>
          </a:p>
        </p:txBody>
      </p:sp>
      <p:sp>
        <p:nvSpPr>
          <p:cNvPr id="223" name="Google Shape;223;p24"/>
          <p:cNvSpPr txBox="1"/>
          <p:nvPr>
            <p:ph idx="2" type="title"/>
          </p:nvPr>
        </p:nvSpPr>
        <p:spPr>
          <a:xfrm>
            <a:off x="3415050" y="683850"/>
            <a:ext cx="2313900" cy="151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2</a:t>
            </a:r>
            <a:endParaRPr/>
          </a:p>
        </p:txBody>
      </p:sp>
      <p:sp>
        <p:nvSpPr>
          <p:cNvPr id="224" name="Google Shape;224;p24"/>
          <p:cNvSpPr txBox="1"/>
          <p:nvPr>
            <p:ph idx="4294967295" type="subTitle"/>
          </p:nvPr>
        </p:nvSpPr>
        <p:spPr>
          <a:xfrm>
            <a:off x="2516700" y="3519925"/>
            <a:ext cx="4110600" cy="507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grpSp>
        <p:nvGrpSpPr>
          <p:cNvPr id="225" name="Google Shape;225;p24"/>
          <p:cNvGrpSpPr/>
          <p:nvPr/>
        </p:nvGrpSpPr>
        <p:grpSpPr>
          <a:xfrm rot="4500178">
            <a:off x="1501148" y="2742021"/>
            <a:ext cx="717618" cy="1297963"/>
            <a:chOff x="2355475" y="238125"/>
            <a:chExt cx="2835075" cy="5127825"/>
          </a:xfrm>
        </p:grpSpPr>
        <p:sp>
          <p:nvSpPr>
            <p:cNvPr id="226" name="Google Shape;226;p24"/>
            <p:cNvSpPr/>
            <p:nvPr/>
          </p:nvSpPr>
          <p:spPr>
            <a:xfrm>
              <a:off x="2565000" y="667075"/>
              <a:ext cx="2625550" cy="4698875"/>
            </a:xfrm>
            <a:custGeom>
              <a:rect b="b" l="l" r="r" t="t"/>
              <a:pathLst>
                <a:path extrusionOk="0" h="187955" w="105022">
                  <a:moveTo>
                    <a:pt x="15779" y="0"/>
                  </a:moveTo>
                  <a:cubicBezTo>
                    <a:pt x="14891" y="1480"/>
                    <a:pt x="14201" y="3057"/>
                    <a:pt x="13511" y="4635"/>
                  </a:cubicBezTo>
                  <a:cubicBezTo>
                    <a:pt x="12525" y="7495"/>
                    <a:pt x="11736" y="10355"/>
                    <a:pt x="10848" y="13214"/>
                  </a:cubicBezTo>
                  <a:cubicBezTo>
                    <a:pt x="3945" y="35303"/>
                    <a:pt x="1" y="57787"/>
                    <a:pt x="1086" y="81158"/>
                  </a:cubicBezTo>
                  <a:cubicBezTo>
                    <a:pt x="1480" y="89934"/>
                    <a:pt x="2861" y="98612"/>
                    <a:pt x="5227" y="107093"/>
                  </a:cubicBezTo>
                  <a:cubicBezTo>
                    <a:pt x="9961" y="123955"/>
                    <a:pt x="18638" y="139339"/>
                    <a:pt x="30570" y="152158"/>
                  </a:cubicBezTo>
                  <a:cubicBezTo>
                    <a:pt x="49405" y="172670"/>
                    <a:pt x="73466" y="183320"/>
                    <a:pt x="100486" y="187954"/>
                  </a:cubicBezTo>
                  <a:cubicBezTo>
                    <a:pt x="102063" y="187954"/>
                    <a:pt x="103543" y="187856"/>
                    <a:pt x="105022" y="187659"/>
                  </a:cubicBezTo>
                  <a:cubicBezTo>
                    <a:pt x="104430" y="186377"/>
                    <a:pt x="104331" y="186179"/>
                    <a:pt x="104233" y="186081"/>
                  </a:cubicBezTo>
                  <a:cubicBezTo>
                    <a:pt x="101077" y="185588"/>
                    <a:pt x="97724" y="185193"/>
                    <a:pt x="94569" y="184503"/>
                  </a:cubicBezTo>
                  <a:cubicBezTo>
                    <a:pt x="68733" y="178291"/>
                    <a:pt x="45954" y="167147"/>
                    <a:pt x="28795" y="146044"/>
                  </a:cubicBezTo>
                  <a:cubicBezTo>
                    <a:pt x="20118" y="135394"/>
                    <a:pt x="13313" y="123265"/>
                    <a:pt x="8876" y="110248"/>
                  </a:cubicBezTo>
                  <a:cubicBezTo>
                    <a:pt x="2368" y="91019"/>
                    <a:pt x="2466" y="71395"/>
                    <a:pt x="4734" y="51772"/>
                  </a:cubicBezTo>
                  <a:cubicBezTo>
                    <a:pt x="6411" y="36783"/>
                    <a:pt x="10454" y="22188"/>
                    <a:pt x="15088" y="7791"/>
                  </a:cubicBezTo>
                  <a:cubicBezTo>
                    <a:pt x="15779" y="5325"/>
                    <a:pt x="16173" y="2860"/>
                    <a:pt x="16765" y="296"/>
                  </a:cubicBezTo>
                  <a:lnTo>
                    <a:pt x="15779" y="0"/>
                  </a:lnTo>
                  <a:close/>
                </a:path>
              </a:pathLst>
            </a:custGeom>
            <a:solidFill>
              <a:srgbClr val="941051">
                <a:alpha val="626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24"/>
            <p:cNvSpPr/>
            <p:nvPr/>
          </p:nvSpPr>
          <p:spPr>
            <a:xfrm>
              <a:off x="2355475" y="238125"/>
              <a:ext cx="959000" cy="1148850"/>
            </a:xfrm>
            <a:custGeom>
              <a:rect b="b" l="l" r="r" t="t"/>
              <a:pathLst>
                <a:path extrusionOk="0" h="45954" w="38360">
                  <a:moveTo>
                    <a:pt x="33429" y="0"/>
                  </a:moveTo>
                  <a:cubicBezTo>
                    <a:pt x="29583" y="4339"/>
                    <a:pt x="26428" y="8185"/>
                    <a:pt x="22976" y="11636"/>
                  </a:cubicBezTo>
                  <a:cubicBezTo>
                    <a:pt x="19525" y="15088"/>
                    <a:pt x="15975" y="18342"/>
                    <a:pt x="12228" y="21399"/>
                  </a:cubicBezTo>
                  <a:cubicBezTo>
                    <a:pt x="8579" y="24456"/>
                    <a:pt x="4536" y="27118"/>
                    <a:pt x="0" y="30570"/>
                  </a:cubicBezTo>
                  <a:cubicBezTo>
                    <a:pt x="112" y="30573"/>
                    <a:pt x="225" y="30575"/>
                    <a:pt x="338" y="30575"/>
                  </a:cubicBezTo>
                  <a:cubicBezTo>
                    <a:pt x="6067" y="30575"/>
                    <a:pt x="12495" y="25599"/>
                    <a:pt x="31062" y="8579"/>
                  </a:cubicBezTo>
                  <a:lnTo>
                    <a:pt x="31062" y="8579"/>
                  </a:lnTo>
                  <a:cubicBezTo>
                    <a:pt x="31062" y="13017"/>
                    <a:pt x="30767" y="17454"/>
                    <a:pt x="31161" y="21892"/>
                  </a:cubicBezTo>
                  <a:cubicBezTo>
                    <a:pt x="31556" y="26132"/>
                    <a:pt x="32344" y="30372"/>
                    <a:pt x="33331" y="34613"/>
                  </a:cubicBezTo>
                  <a:cubicBezTo>
                    <a:pt x="34119" y="38754"/>
                    <a:pt x="35303" y="42798"/>
                    <a:pt x="38360" y="45953"/>
                  </a:cubicBezTo>
                  <a:cubicBezTo>
                    <a:pt x="37078" y="38459"/>
                    <a:pt x="34908" y="31161"/>
                    <a:pt x="34119" y="23667"/>
                  </a:cubicBezTo>
                  <a:cubicBezTo>
                    <a:pt x="33232" y="16074"/>
                    <a:pt x="33626" y="8283"/>
                    <a:pt x="33429" y="0"/>
                  </a:cubicBezTo>
                  <a:close/>
                </a:path>
              </a:pathLst>
            </a:custGeom>
            <a:solidFill>
              <a:srgbClr val="941051">
                <a:alpha val="626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8" name="Google Shape;228;p24"/>
          <p:cNvSpPr/>
          <p:nvPr/>
        </p:nvSpPr>
        <p:spPr>
          <a:xfrm>
            <a:off x="6846050" y="2395525"/>
            <a:ext cx="274800" cy="227000"/>
          </a:xfrm>
          <a:custGeom>
            <a:rect b="b" l="l" r="r" t="t"/>
            <a:pathLst>
              <a:path extrusionOk="0" h="9080" w="10992">
                <a:moveTo>
                  <a:pt x="0" y="9080"/>
                </a:moveTo>
                <a:cubicBezTo>
                  <a:pt x="3360" y="5720"/>
                  <a:pt x="6741" y="2125"/>
                  <a:pt x="10992" y="0"/>
                </a:cubicBezTo>
              </a:path>
            </a:pathLst>
          </a:custGeom>
          <a:noFill/>
          <a:ln cap="flat" cmpd="sng" w="19050">
            <a:solidFill>
              <a:srgbClr val="94105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29" name="Google Shape;229;p24"/>
          <p:cNvSpPr/>
          <p:nvPr/>
        </p:nvSpPr>
        <p:spPr>
          <a:xfrm>
            <a:off x="7102925" y="2742000"/>
            <a:ext cx="364400" cy="77675"/>
          </a:xfrm>
          <a:custGeom>
            <a:rect b="b" l="l" r="r" t="t"/>
            <a:pathLst>
              <a:path extrusionOk="0" h="3107" w="14576">
                <a:moveTo>
                  <a:pt x="0" y="3107"/>
                </a:moveTo>
                <a:cubicBezTo>
                  <a:pt x="4900" y="2290"/>
                  <a:pt x="9658" y="703"/>
                  <a:pt x="14576" y="0"/>
                </a:cubicBezTo>
              </a:path>
            </a:pathLst>
          </a:custGeom>
          <a:noFill/>
          <a:ln cap="flat" cmpd="sng" w="19050">
            <a:solidFill>
              <a:srgbClr val="94105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30" name="Google Shape;230;p24"/>
          <p:cNvSpPr/>
          <p:nvPr/>
        </p:nvSpPr>
        <p:spPr>
          <a:xfrm>
            <a:off x="7180600" y="3057863"/>
            <a:ext cx="244925" cy="6725"/>
          </a:xfrm>
          <a:custGeom>
            <a:rect b="b" l="l" r="r" t="t"/>
            <a:pathLst>
              <a:path extrusionOk="0" h="269" w="9797">
                <a:moveTo>
                  <a:pt x="0" y="269"/>
                </a:moveTo>
                <a:cubicBezTo>
                  <a:pt x="3247" y="-92"/>
                  <a:pt x="6530" y="30"/>
                  <a:pt x="9797" y="30"/>
                </a:cubicBezTo>
              </a:path>
            </a:pathLst>
          </a:custGeom>
          <a:noFill/>
          <a:ln cap="flat" cmpd="sng" w="19050">
            <a:solidFill>
              <a:srgbClr val="94105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31" name="Google Shape;231;p24"/>
          <p:cNvSpPr/>
          <p:nvPr/>
        </p:nvSpPr>
        <p:spPr>
          <a:xfrm rot="-143743">
            <a:off x="2597688" y="3988015"/>
            <a:ext cx="3948622" cy="97097"/>
          </a:xfrm>
          <a:custGeom>
            <a:rect b="b" l="l" r="r" t="t"/>
            <a:pathLst>
              <a:path extrusionOk="0" h="3884" w="157949">
                <a:moveTo>
                  <a:pt x="0" y="1726"/>
                </a:moveTo>
                <a:cubicBezTo>
                  <a:pt x="17781" y="-2719"/>
                  <a:pt x="36638" y="2917"/>
                  <a:pt x="54960" y="3399"/>
                </a:cubicBezTo>
                <a:cubicBezTo>
                  <a:pt x="89278" y="4302"/>
                  <a:pt x="123619" y="3638"/>
                  <a:pt x="157949" y="3638"/>
                </a:cubicBezTo>
              </a:path>
            </a:pathLst>
          </a:custGeom>
          <a:noFill/>
          <a:ln cap="flat" cmpd="sng" w="19050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32" name="Google Shape;232;p24"/>
          <p:cNvSpPr txBox="1"/>
          <p:nvPr>
            <p:ph idx="12" type="sldNum"/>
          </p:nvPr>
        </p:nvSpPr>
        <p:spPr>
          <a:xfrm>
            <a:off x="8472458" y="465716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5"/>
          <p:cNvSpPr txBox="1"/>
          <p:nvPr>
            <p:ph type="title"/>
          </p:nvPr>
        </p:nvSpPr>
        <p:spPr>
          <a:xfrm>
            <a:off x="311700" y="445025"/>
            <a:ext cx="464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sp>
        <p:nvSpPr>
          <p:cNvPr id="238" name="Google Shape;238;p25"/>
          <p:cNvSpPr/>
          <p:nvPr/>
        </p:nvSpPr>
        <p:spPr>
          <a:xfrm>
            <a:off x="471275" y="2113800"/>
            <a:ext cx="6401400" cy="1980900"/>
          </a:xfrm>
          <a:prstGeom prst="roundRect">
            <a:avLst>
              <a:gd fmla="val 7143" name="adj"/>
            </a:avLst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25"/>
          <p:cNvSpPr txBox="1"/>
          <p:nvPr>
            <p:ph idx="4294967295" type="body"/>
          </p:nvPr>
        </p:nvSpPr>
        <p:spPr>
          <a:xfrm>
            <a:off x="2251625" y="2382550"/>
            <a:ext cx="4451100" cy="146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700"/>
              <a:t>Lorem ipsum </a:t>
            </a:r>
            <a:r>
              <a:rPr b="1" lang="es" sz="1700"/>
              <a:t>dolor sit amet</a:t>
            </a:r>
            <a:r>
              <a:rPr lang="es" sz="1700"/>
              <a:t>, consectetur adipiscing elit, sed do eiusmod tempor incididunt ut labore et dolore magna aliqua.</a:t>
            </a:r>
            <a:endParaRPr sz="1700"/>
          </a:p>
        </p:txBody>
      </p:sp>
      <p:sp>
        <p:nvSpPr>
          <p:cNvPr id="240" name="Google Shape;240;p25"/>
          <p:cNvSpPr/>
          <p:nvPr/>
        </p:nvSpPr>
        <p:spPr>
          <a:xfrm>
            <a:off x="2301875" y="3577025"/>
            <a:ext cx="3757559" cy="271800"/>
          </a:xfrm>
          <a:custGeom>
            <a:rect b="b" l="l" r="r" t="t"/>
            <a:pathLst>
              <a:path extrusionOk="0" h="10872" w="142656">
                <a:moveTo>
                  <a:pt x="0" y="10872"/>
                </a:moveTo>
                <a:cubicBezTo>
                  <a:pt x="2702" y="5472"/>
                  <a:pt x="8591" y="917"/>
                  <a:pt x="14576" y="119"/>
                </a:cubicBezTo>
                <a:cubicBezTo>
                  <a:pt x="20793" y="-710"/>
                  <a:pt x="26467" y="4130"/>
                  <a:pt x="32498" y="5854"/>
                </a:cubicBezTo>
                <a:cubicBezTo>
                  <a:pt x="35998" y="6854"/>
                  <a:pt x="39775" y="2858"/>
                  <a:pt x="43250" y="3943"/>
                </a:cubicBezTo>
                <a:cubicBezTo>
                  <a:pt x="47290" y="5205"/>
                  <a:pt x="50965" y="8244"/>
                  <a:pt x="55198" y="8244"/>
                </a:cubicBezTo>
                <a:cubicBezTo>
                  <a:pt x="63828" y="8244"/>
                  <a:pt x="72148" y="4634"/>
                  <a:pt x="80766" y="4182"/>
                </a:cubicBezTo>
                <a:cubicBezTo>
                  <a:pt x="85358" y="3941"/>
                  <a:pt x="89573" y="7069"/>
                  <a:pt x="94148" y="7527"/>
                </a:cubicBezTo>
                <a:cubicBezTo>
                  <a:pt x="103606" y="8473"/>
                  <a:pt x="113091" y="5876"/>
                  <a:pt x="122583" y="5376"/>
                </a:cubicBezTo>
                <a:cubicBezTo>
                  <a:pt x="127300" y="5128"/>
                  <a:pt x="132022" y="7587"/>
                  <a:pt x="136682" y="6810"/>
                </a:cubicBezTo>
                <a:cubicBezTo>
                  <a:pt x="138896" y="6441"/>
                  <a:pt x="140479" y="4248"/>
                  <a:pt x="142656" y="3704"/>
                </a:cubicBezTo>
              </a:path>
            </a:pathLst>
          </a:custGeom>
          <a:noFill/>
          <a:ln cap="flat" cmpd="sng" w="9525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41" name="Google Shape;241;p25"/>
          <p:cNvSpPr txBox="1"/>
          <p:nvPr>
            <p:ph idx="12" type="sldNum"/>
          </p:nvPr>
        </p:nvSpPr>
        <p:spPr>
          <a:xfrm>
            <a:off x="8472458" y="465716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242" name="Google Shape;24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7000" y="2065349"/>
            <a:ext cx="1034700" cy="121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7950" y="2504150"/>
            <a:ext cx="1160000" cy="109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6"/>
          <p:cNvSpPr txBox="1"/>
          <p:nvPr>
            <p:ph idx="4294967295" type="title"/>
          </p:nvPr>
        </p:nvSpPr>
        <p:spPr>
          <a:xfrm>
            <a:off x="1242900" y="1079125"/>
            <a:ext cx="6658200" cy="239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941051"/>
                </a:solidFill>
              </a:rPr>
              <a:t>“Lorem ipsum dolor sit amet, consectetur adipiscing elit, sed do eiusmod tempor incididunt ut labore et dolore magna aliqua.”</a:t>
            </a:r>
            <a:endParaRPr>
              <a:solidFill>
                <a:srgbClr val="941051"/>
              </a:solidFill>
            </a:endParaRPr>
          </a:p>
        </p:txBody>
      </p:sp>
      <p:sp>
        <p:nvSpPr>
          <p:cNvPr id="249" name="Google Shape;249;p26"/>
          <p:cNvSpPr/>
          <p:nvPr/>
        </p:nvSpPr>
        <p:spPr>
          <a:xfrm>
            <a:off x="3251775" y="3558185"/>
            <a:ext cx="2640450" cy="320275"/>
          </a:xfrm>
          <a:custGeom>
            <a:rect b="b" l="l" r="r" t="t"/>
            <a:pathLst>
              <a:path extrusionOk="0" h="12811" w="105618">
                <a:moveTo>
                  <a:pt x="0" y="9893"/>
                </a:moveTo>
                <a:cubicBezTo>
                  <a:pt x="2882" y="5773"/>
                  <a:pt x="6500" y="-669"/>
                  <a:pt x="11469" y="96"/>
                </a:cubicBezTo>
                <a:cubicBezTo>
                  <a:pt x="20548" y="1493"/>
                  <a:pt x="27884" y="9608"/>
                  <a:pt x="37038" y="10371"/>
                </a:cubicBezTo>
                <a:cubicBezTo>
                  <a:pt x="41740" y="10763"/>
                  <a:pt x="45472" y="4800"/>
                  <a:pt x="50180" y="5114"/>
                </a:cubicBezTo>
                <a:cubicBezTo>
                  <a:pt x="56807" y="5556"/>
                  <a:pt x="61965" y="12158"/>
                  <a:pt x="68580" y="12760"/>
                </a:cubicBezTo>
                <a:cubicBezTo>
                  <a:pt x="73071" y="13168"/>
                  <a:pt x="76989" y="9072"/>
                  <a:pt x="81483" y="8698"/>
                </a:cubicBezTo>
                <a:cubicBezTo>
                  <a:pt x="86270" y="8299"/>
                  <a:pt x="91221" y="11513"/>
                  <a:pt x="95821" y="10132"/>
                </a:cubicBezTo>
                <a:cubicBezTo>
                  <a:pt x="99268" y="9097"/>
                  <a:pt x="102248" y="6855"/>
                  <a:pt x="105618" y="5592"/>
                </a:cubicBezTo>
              </a:path>
            </a:pathLst>
          </a:custGeom>
          <a:noFill/>
          <a:ln cap="flat" cmpd="sng" w="9525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50" name="Google Shape;250;p26"/>
          <p:cNvSpPr txBox="1"/>
          <p:nvPr>
            <p:ph idx="4294967295" type="subTitle"/>
          </p:nvPr>
        </p:nvSpPr>
        <p:spPr>
          <a:xfrm>
            <a:off x="2516700" y="3125775"/>
            <a:ext cx="4110600" cy="507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s" sz="2300"/>
              <a:t>– John Doe</a:t>
            </a:r>
            <a:endParaRPr b="1" sz="2300"/>
          </a:p>
        </p:txBody>
      </p:sp>
      <p:sp>
        <p:nvSpPr>
          <p:cNvPr id="251" name="Google Shape;251;p26"/>
          <p:cNvSpPr txBox="1"/>
          <p:nvPr>
            <p:ph idx="12" type="sldNum"/>
          </p:nvPr>
        </p:nvSpPr>
        <p:spPr>
          <a:xfrm>
            <a:off x="8472458" y="465716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p27"/>
          <p:cNvPicPr preferRelativeResize="0"/>
          <p:nvPr/>
        </p:nvPicPr>
        <p:blipFill rotWithShape="1">
          <a:blip r:embed="rId3">
            <a:alphaModFix/>
          </a:blip>
          <a:srcRect b="0" l="883" r="893" t="0"/>
          <a:stretch/>
        </p:blipFill>
        <p:spPr>
          <a:xfrm>
            <a:off x="156525" y="130588"/>
            <a:ext cx="7193400" cy="4882325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27"/>
          <p:cNvSpPr txBox="1"/>
          <p:nvPr>
            <p:ph idx="12" type="sldNum"/>
          </p:nvPr>
        </p:nvSpPr>
        <p:spPr>
          <a:xfrm>
            <a:off x="8472458" y="465716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258" name="Google Shape;258;p27"/>
          <p:cNvSpPr/>
          <p:nvPr/>
        </p:nvSpPr>
        <p:spPr>
          <a:xfrm rot="871387">
            <a:off x="6365301" y="1131469"/>
            <a:ext cx="1900942" cy="1971444"/>
          </a:xfrm>
          <a:prstGeom prst="rect">
            <a:avLst/>
          </a:prstGeom>
          <a:solidFill>
            <a:srgbClr val="000000">
              <a:alpha val="60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27"/>
          <p:cNvSpPr/>
          <p:nvPr/>
        </p:nvSpPr>
        <p:spPr>
          <a:xfrm rot="749989">
            <a:off x="6313098" y="1075586"/>
            <a:ext cx="1929434" cy="2001346"/>
          </a:xfrm>
          <a:prstGeom prst="rect">
            <a:avLst/>
          </a:prstGeom>
          <a:solidFill>
            <a:srgbClr val="E8F8D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27"/>
          <p:cNvSpPr/>
          <p:nvPr/>
        </p:nvSpPr>
        <p:spPr>
          <a:xfrm rot="833546">
            <a:off x="7253833" y="998755"/>
            <a:ext cx="579759" cy="227088"/>
          </a:xfrm>
          <a:prstGeom prst="rect">
            <a:avLst/>
          </a:prstGeom>
          <a:solidFill>
            <a:srgbClr val="000000">
              <a:alpha val="84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61" name="Google Shape;261;p27"/>
          <p:cNvCxnSpPr/>
          <p:nvPr/>
        </p:nvCxnSpPr>
        <p:spPr>
          <a:xfrm rot="-514313">
            <a:off x="6686840" y="1388916"/>
            <a:ext cx="764844" cy="304884"/>
          </a:xfrm>
          <a:prstGeom prst="straightConnector1">
            <a:avLst/>
          </a:prstGeom>
          <a:noFill/>
          <a:ln cap="flat" cmpd="sng" w="9525">
            <a:solidFill>
              <a:srgbClr val="93C47D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2" name="Google Shape;262;p27"/>
          <p:cNvSpPr txBox="1"/>
          <p:nvPr/>
        </p:nvSpPr>
        <p:spPr>
          <a:xfrm rot="760792">
            <a:off x="6492457" y="1222132"/>
            <a:ext cx="1629132" cy="164088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s" sz="1600">
                <a:latin typeface="Cookie"/>
                <a:ea typeface="Cookie"/>
                <a:cs typeface="Cookie"/>
                <a:sym typeface="Cookie"/>
              </a:rPr>
              <a:t>Remember</a:t>
            </a:r>
            <a:endParaRPr sz="1600">
              <a:latin typeface="Cookie"/>
              <a:ea typeface="Cookie"/>
              <a:cs typeface="Cookie"/>
              <a:sym typeface="Cookie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s" sz="1600">
                <a:latin typeface="Cookie"/>
                <a:ea typeface="Cookie"/>
                <a:cs typeface="Cookie"/>
                <a:sym typeface="Cookie"/>
              </a:rPr>
              <a:t>Lorem ipsum dolor sit amet, consectetur adipiscing elit , sed do eiusmod tempor</a:t>
            </a:r>
            <a:endParaRPr sz="1600">
              <a:latin typeface="Cookie"/>
              <a:ea typeface="Cookie"/>
              <a:cs typeface="Cookie"/>
              <a:sym typeface="Cooki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28"/>
          <p:cNvPicPr preferRelativeResize="0"/>
          <p:nvPr/>
        </p:nvPicPr>
        <p:blipFill rotWithShape="1">
          <a:blip r:embed="rId4">
            <a:alphaModFix/>
          </a:blip>
          <a:srcRect b="0" l="24753" r="23320" t="0"/>
          <a:stretch/>
        </p:blipFill>
        <p:spPr>
          <a:xfrm>
            <a:off x="0" y="0"/>
            <a:ext cx="400401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28"/>
          <p:cNvSpPr txBox="1"/>
          <p:nvPr>
            <p:ph idx="4294967295" type="title"/>
          </p:nvPr>
        </p:nvSpPr>
        <p:spPr>
          <a:xfrm>
            <a:off x="5843800" y="1212377"/>
            <a:ext cx="2988600" cy="126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/>
              <a:t>Lorem ipsum dolor sit amet </a:t>
            </a:r>
            <a:endParaRPr sz="3600"/>
          </a:p>
        </p:txBody>
      </p:sp>
      <p:sp>
        <p:nvSpPr>
          <p:cNvPr id="269" name="Google Shape;269;p28"/>
          <p:cNvSpPr txBox="1"/>
          <p:nvPr>
            <p:ph idx="4294967295" type="body"/>
          </p:nvPr>
        </p:nvSpPr>
        <p:spPr>
          <a:xfrm>
            <a:off x="5843800" y="2481900"/>
            <a:ext cx="2988600" cy="18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500"/>
              <a:t>Lorem ipsum </a:t>
            </a:r>
            <a:r>
              <a:rPr b="1" lang="es" sz="1500"/>
              <a:t>dolor sit amet</a:t>
            </a:r>
            <a:r>
              <a:rPr lang="es" sz="1500"/>
              <a:t>, consectetur adipiscing elit, sed do eiusmod tempor incididunt ut labore et dolore magna aliqua.</a:t>
            </a:r>
            <a:endParaRPr sz="1500"/>
          </a:p>
        </p:txBody>
      </p:sp>
      <p:sp>
        <p:nvSpPr>
          <p:cNvPr id="270" name="Google Shape;270;p28"/>
          <p:cNvSpPr txBox="1"/>
          <p:nvPr>
            <p:ph idx="12" type="sldNum"/>
          </p:nvPr>
        </p:nvSpPr>
        <p:spPr>
          <a:xfrm>
            <a:off x="8472458" y="465716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271" name="Google Shape;271;p28"/>
          <p:cNvSpPr/>
          <p:nvPr/>
        </p:nvSpPr>
        <p:spPr>
          <a:xfrm rot="-689343">
            <a:off x="3439853" y="830313"/>
            <a:ext cx="1900786" cy="1971332"/>
          </a:xfrm>
          <a:prstGeom prst="rect">
            <a:avLst/>
          </a:prstGeom>
          <a:solidFill>
            <a:srgbClr val="000000">
              <a:alpha val="60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28"/>
          <p:cNvSpPr/>
          <p:nvPr/>
        </p:nvSpPr>
        <p:spPr>
          <a:xfrm rot="-810929">
            <a:off x="3373567" y="795162"/>
            <a:ext cx="1929329" cy="2001512"/>
          </a:xfrm>
          <a:prstGeom prst="rect">
            <a:avLst/>
          </a:prstGeom>
          <a:solidFill>
            <a:srgbClr val="E8F8D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28"/>
          <p:cNvSpPr/>
          <p:nvPr/>
        </p:nvSpPr>
        <p:spPr>
          <a:xfrm rot="-726058">
            <a:off x="3864490" y="699559"/>
            <a:ext cx="579578" cy="227067"/>
          </a:xfrm>
          <a:prstGeom prst="rect">
            <a:avLst/>
          </a:prstGeom>
          <a:solidFill>
            <a:srgbClr val="000000">
              <a:alpha val="84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74" name="Google Shape;274;p28"/>
          <p:cNvCxnSpPr/>
          <p:nvPr/>
        </p:nvCxnSpPr>
        <p:spPr>
          <a:xfrm rot="-2075997">
            <a:off x="3533804" y="1254018"/>
            <a:ext cx="765000" cy="304983"/>
          </a:xfrm>
          <a:prstGeom prst="straightConnector1">
            <a:avLst/>
          </a:prstGeom>
          <a:noFill/>
          <a:ln cap="flat" cmpd="sng" w="9525">
            <a:solidFill>
              <a:srgbClr val="93C47D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5" name="Google Shape;275;p28"/>
          <p:cNvSpPr txBox="1"/>
          <p:nvPr/>
        </p:nvSpPr>
        <p:spPr>
          <a:xfrm rot="-804254">
            <a:off x="3500619" y="964815"/>
            <a:ext cx="1629284" cy="164094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s" sz="1600">
                <a:latin typeface="Cookie"/>
                <a:ea typeface="Cookie"/>
                <a:cs typeface="Cookie"/>
                <a:sym typeface="Cookie"/>
              </a:rPr>
              <a:t>Remember</a:t>
            </a:r>
            <a:endParaRPr sz="1600">
              <a:latin typeface="Cookie"/>
              <a:ea typeface="Cookie"/>
              <a:cs typeface="Cookie"/>
              <a:sym typeface="Cookie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s" sz="1600">
                <a:latin typeface="Cookie"/>
                <a:ea typeface="Cookie"/>
                <a:cs typeface="Cookie"/>
                <a:sym typeface="Cookie"/>
              </a:rPr>
              <a:t>Lorem ipsum dolor sit amet, consectetur adipiscing elit , sed do eiusmod tempor</a:t>
            </a:r>
            <a:endParaRPr sz="1600">
              <a:latin typeface="Cookie"/>
              <a:ea typeface="Cookie"/>
              <a:cs typeface="Cookie"/>
              <a:sym typeface="Cooki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9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941051"/>
                </a:solidFill>
              </a:rPr>
              <a:t>235.900</a:t>
            </a:r>
            <a:endParaRPr>
              <a:solidFill>
                <a:srgbClr val="941051"/>
              </a:solidFill>
            </a:endParaRPr>
          </a:p>
        </p:txBody>
      </p:sp>
      <p:sp>
        <p:nvSpPr>
          <p:cNvPr id="281" name="Google Shape;281;p29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s"/>
              <a:t>Lorem ipsum dolor sit amet, consectetur adipiscing elit</a:t>
            </a:r>
            <a:endParaRPr b="1"/>
          </a:p>
        </p:txBody>
      </p:sp>
      <p:sp>
        <p:nvSpPr>
          <p:cNvPr id="282" name="Google Shape;282;p29"/>
          <p:cNvSpPr/>
          <p:nvPr/>
        </p:nvSpPr>
        <p:spPr>
          <a:xfrm>
            <a:off x="559150" y="791225"/>
            <a:ext cx="8002907" cy="3237175"/>
          </a:xfrm>
          <a:custGeom>
            <a:rect b="b" l="l" r="r" t="t"/>
            <a:pathLst>
              <a:path extrusionOk="0" h="116697" w="288497">
                <a:moveTo>
                  <a:pt x="134025" y="0"/>
                </a:moveTo>
                <a:cubicBezTo>
                  <a:pt x="174141" y="0"/>
                  <a:pt x="216563" y="2468"/>
                  <a:pt x="252728" y="19827"/>
                </a:cubicBezTo>
                <a:cubicBezTo>
                  <a:pt x="264740" y="25593"/>
                  <a:pt x="277234" y="33050"/>
                  <a:pt x="284295" y="44350"/>
                </a:cubicBezTo>
                <a:cubicBezTo>
                  <a:pt x="289873" y="53276"/>
                  <a:pt x="289619" y="66422"/>
                  <a:pt x="285077" y="75917"/>
                </a:cubicBezTo>
                <a:cubicBezTo>
                  <a:pt x="277208" y="92367"/>
                  <a:pt x="256853" y="101235"/>
                  <a:pt x="239162" y="105658"/>
                </a:cubicBezTo>
                <a:cubicBezTo>
                  <a:pt x="209777" y="113005"/>
                  <a:pt x="179178" y="115429"/>
                  <a:pt x="148896" y="116094"/>
                </a:cubicBezTo>
                <a:cubicBezTo>
                  <a:pt x="112932" y="116883"/>
                  <a:pt x="75218" y="118732"/>
                  <a:pt x="41411" y="106441"/>
                </a:cubicBezTo>
                <a:cubicBezTo>
                  <a:pt x="28025" y="101574"/>
                  <a:pt x="13311" y="95751"/>
                  <a:pt x="4887" y="84266"/>
                </a:cubicBezTo>
                <a:cubicBezTo>
                  <a:pt x="-328" y="77155"/>
                  <a:pt x="-1721" y="65637"/>
                  <a:pt x="2539" y="57916"/>
                </a:cubicBezTo>
                <a:cubicBezTo>
                  <a:pt x="9169" y="45900"/>
                  <a:pt x="21316" y="37512"/>
                  <a:pt x="32802" y="30002"/>
                </a:cubicBezTo>
                <a:cubicBezTo>
                  <a:pt x="58787" y="13012"/>
                  <a:pt x="92226" y="10604"/>
                  <a:pt x="123068" y="7044"/>
                </a:cubicBezTo>
              </a:path>
            </a:pathLst>
          </a:custGeom>
          <a:noFill/>
          <a:ln cap="flat" cmpd="sng" w="9525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sp>
      <p:grpSp>
        <p:nvGrpSpPr>
          <p:cNvPr id="283" name="Google Shape;283;p29"/>
          <p:cNvGrpSpPr/>
          <p:nvPr/>
        </p:nvGrpSpPr>
        <p:grpSpPr>
          <a:xfrm rot="4499358">
            <a:off x="615096" y="3094944"/>
            <a:ext cx="699466" cy="1265130"/>
            <a:chOff x="2355475" y="238125"/>
            <a:chExt cx="2835075" cy="5127825"/>
          </a:xfrm>
        </p:grpSpPr>
        <p:sp>
          <p:nvSpPr>
            <p:cNvPr id="284" name="Google Shape;284;p29"/>
            <p:cNvSpPr/>
            <p:nvPr/>
          </p:nvSpPr>
          <p:spPr>
            <a:xfrm>
              <a:off x="2565000" y="667075"/>
              <a:ext cx="2625550" cy="4698875"/>
            </a:xfrm>
            <a:custGeom>
              <a:rect b="b" l="l" r="r" t="t"/>
              <a:pathLst>
                <a:path extrusionOk="0" h="187955" w="105022">
                  <a:moveTo>
                    <a:pt x="15779" y="0"/>
                  </a:moveTo>
                  <a:cubicBezTo>
                    <a:pt x="14891" y="1480"/>
                    <a:pt x="14201" y="3057"/>
                    <a:pt x="13511" y="4635"/>
                  </a:cubicBezTo>
                  <a:cubicBezTo>
                    <a:pt x="12525" y="7495"/>
                    <a:pt x="11736" y="10355"/>
                    <a:pt x="10848" y="13214"/>
                  </a:cubicBezTo>
                  <a:cubicBezTo>
                    <a:pt x="3945" y="35303"/>
                    <a:pt x="1" y="57787"/>
                    <a:pt x="1086" y="81158"/>
                  </a:cubicBezTo>
                  <a:cubicBezTo>
                    <a:pt x="1480" y="89934"/>
                    <a:pt x="2861" y="98612"/>
                    <a:pt x="5227" y="107093"/>
                  </a:cubicBezTo>
                  <a:cubicBezTo>
                    <a:pt x="9961" y="123955"/>
                    <a:pt x="18638" y="139339"/>
                    <a:pt x="30570" y="152158"/>
                  </a:cubicBezTo>
                  <a:cubicBezTo>
                    <a:pt x="49405" y="172670"/>
                    <a:pt x="73466" y="183320"/>
                    <a:pt x="100486" y="187954"/>
                  </a:cubicBezTo>
                  <a:cubicBezTo>
                    <a:pt x="102063" y="187954"/>
                    <a:pt x="103543" y="187856"/>
                    <a:pt x="105022" y="187659"/>
                  </a:cubicBezTo>
                  <a:cubicBezTo>
                    <a:pt x="104430" y="186377"/>
                    <a:pt x="104331" y="186179"/>
                    <a:pt x="104233" y="186081"/>
                  </a:cubicBezTo>
                  <a:cubicBezTo>
                    <a:pt x="101077" y="185588"/>
                    <a:pt x="97724" y="185193"/>
                    <a:pt x="94569" y="184503"/>
                  </a:cubicBezTo>
                  <a:cubicBezTo>
                    <a:pt x="68733" y="178291"/>
                    <a:pt x="45954" y="167147"/>
                    <a:pt x="28795" y="146044"/>
                  </a:cubicBezTo>
                  <a:cubicBezTo>
                    <a:pt x="20118" y="135394"/>
                    <a:pt x="13313" y="123265"/>
                    <a:pt x="8876" y="110248"/>
                  </a:cubicBezTo>
                  <a:cubicBezTo>
                    <a:pt x="2368" y="91019"/>
                    <a:pt x="2466" y="71395"/>
                    <a:pt x="4734" y="51772"/>
                  </a:cubicBezTo>
                  <a:cubicBezTo>
                    <a:pt x="6411" y="36783"/>
                    <a:pt x="10454" y="22188"/>
                    <a:pt x="15088" y="7791"/>
                  </a:cubicBezTo>
                  <a:cubicBezTo>
                    <a:pt x="15779" y="5325"/>
                    <a:pt x="16173" y="2860"/>
                    <a:pt x="16765" y="296"/>
                  </a:cubicBezTo>
                  <a:lnTo>
                    <a:pt x="15779" y="0"/>
                  </a:lnTo>
                  <a:close/>
                </a:path>
              </a:pathLst>
            </a:custGeom>
            <a:solidFill>
              <a:srgbClr val="94105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29"/>
            <p:cNvSpPr/>
            <p:nvPr/>
          </p:nvSpPr>
          <p:spPr>
            <a:xfrm>
              <a:off x="2355475" y="238125"/>
              <a:ext cx="959000" cy="1148850"/>
            </a:xfrm>
            <a:custGeom>
              <a:rect b="b" l="l" r="r" t="t"/>
              <a:pathLst>
                <a:path extrusionOk="0" h="45954" w="38360">
                  <a:moveTo>
                    <a:pt x="33429" y="0"/>
                  </a:moveTo>
                  <a:cubicBezTo>
                    <a:pt x="29583" y="4339"/>
                    <a:pt x="26428" y="8185"/>
                    <a:pt x="22976" y="11636"/>
                  </a:cubicBezTo>
                  <a:cubicBezTo>
                    <a:pt x="19525" y="15088"/>
                    <a:pt x="15975" y="18342"/>
                    <a:pt x="12228" y="21399"/>
                  </a:cubicBezTo>
                  <a:cubicBezTo>
                    <a:pt x="8579" y="24456"/>
                    <a:pt x="4536" y="27118"/>
                    <a:pt x="0" y="30570"/>
                  </a:cubicBezTo>
                  <a:cubicBezTo>
                    <a:pt x="112" y="30573"/>
                    <a:pt x="225" y="30575"/>
                    <a:pt x="338" y="30575"/>
                  </a:cubicBezTo>
                  <a:cubicBezTo>
                    <a:pt x="6067" y="30575"/>
                    <a:pt x="12495" y="25599"/>
                    <a:pt x="31062" y="8579"/>
                  </a:cubicBezTo>
                  <a:lnTo>
                    <a:pt x="31062" y="8579"/>
                  </a:lnTo>
                  <a:cubicBezTo>
                    <a:pt x="31062" y="13017"/>
                    <a:pt x="30767" y="17454"/>
                    <a:pt x="31161" y="21892"/>
                  </a:cubicBezTo>
                  <a:cubicBezTo>
                    <a:pt x="31556" y="26132"/>
                    <a:pt x="32344" y="30372"/>
                    <a:pt x="33331" y="34613"/>
                  </a:cubicBezTo>
                  <a:cubicBezTo>
                    <a:pt x="34119" y="38754"/>
                    <a:pt x="35303" y="42798"/>
                    <a:pt x="38360" y="45953"/>
                  </a:cubicBezTo>
                  <a:cubicBezTo>
                    <a:pt x="37078" y="38459"/>
                    <a:pt x="34908" y="31161"/>
                    <a:pt x="34119" y="23667"/>
                  </a:cubicBezTo>
                  <a:cubicBezTo>
                    <a:pt x="33232" y="16074"/>
                    <a:pt x="33626" y="8283"/>
                    <a:pt x="33429" y="0"/>
                  </a:cubicBezTo>
                  <a:close/>
                </a:path>
              </a:pathLst>
            </a:custGeom>
            <a:solidFill>
              <a:srgbClr val="94105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6" name="Google Shape;286;p29"/>
          <p:cNvSpPr/>
          <p:nvPr/>
        </p:nvSpPr>
        <p:spPr>
          <a:xfrm rot="-1694157">
            <a:off x="7805615" y="1029795"/>
            <a:ext cx="274798" cy="226998"/>
          </a:xfrm>
          <a:custGeom>
            <a:rect b="b" l="l" r="r" t="t"/>
            <a:pathLst>
              <a:path extrusionOk="0" h="9080" w="10992">
                <a:moveTo>
                  <a:pt x="0" y="9080"/>
                </a:moveTo>
                <a:cubicBezTo>
                  <a:pt x="3360" y="5720"/>
                  <a:pt x="6741" y="2125"/>
                  <a:pt x="10992" y="0"/>
                </a:cubicBezTo>
              </a:path>
            </a:pathLst>
          </a:custGeom>
          <a:noFill/>
          <a:ln cap="flat" cmpd="sng" w="19050">
            <a:solidFill>
              <a:srgbClr val="94105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87" name="Google Shape;287;p29"/>
          <p:cNvSpPr/>
          <p:nvPr/>
        </p:nvSpPr>
        <p:spPr>
          <a:xfrm rot="-1694157">
            <a:off x="8155192" y="1201195"/>
            <a:ext cx="364397" cy="77674"/>
          </a:xfrm>
          <a:custGeom>
            <a:rect b="b" l="l" r="r" t="t"/>
            <a:pathLst>
              <a:path extrusionOk="0" h="3107" w="14576">
                <a:moveTo>
                  <a:pt x="0" y="3107"/>
                </a:moveTo>
                <a:cubicBezTo>
                  <a:pt x="4900" y="2290"/>
                  <a:pt x="9658" y="703"/>
                  <a:pt x="14576" y="0"/>
                </a:cubicBezTo>
              </a:path>
            </a:pathLst>
          </a:custGeom>
          <a:noFill/>
          <a:ln cap="flat" cmpd="sng" w="19050">
            <a:solidFill>
              <a:srgbClr val="94105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88" name="Google Shape;288;p29"/>
          <p:cNvSpPr/>
          <p:nvPr/>
        </p:nvSpPr>
        <p:spPr>
          <a:xfrm rot="-1694157">
            <a:off x="8363390" y="1475203"/>
            <a:ext cx="244923" cy="6725"/>
          </a:xfrm>
          <a:custGeom>
            <a:rect b="b" l="l" r="r" t="t"/>
            <a:pathLst>
              <a:path extrusionOk="0" h="269" w="9797">
                <a:moveTo>
                  <a:pt x="0" y="269"/>
                </a:moveTo>
                <a:cubicBezTo>
                  <a:pt x="3247" y="-92"/>
                  <a:pt x="6530" y="30"/>
                  <a:pt x="9797" y="30"/>
                </a:cubicBezTo>
              </a:path>
            </a:pathLst>
          </a:custGeom>
          <a:noFill/>
          <a:ln cap="flat" cmpd="sng" w="19050">
            <a:solidFill>
              <a:srgbClr val="94105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89" name="Google Shape;289;p29"/>
          <p:cNvSpPr txBox="1"/>
          <p:nvPr>
            <p:ph idx="12" type="sldNum"/>
          </p:nvPr>
        </p:nvSpPr>
        <p:spPr>
          <a:xfrm>
            <a:off x="8472458" y="465716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0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</a:t>
            </a:r>
            <a:endParaRPr/>
          </a:p>
        </p:txBody>
      </p:sp>
      <p:sp>
        <p:nvSpPr>
          <p:cNvPr id="295" name="Google Shape;295;p30"/>
          <p:cNvSpPr txBox="1"/>
          <p:nvPr/>
        </p:nvSpPr>
        <p:spPr>
          <a:xfrm>
            <a:off x="6856811" y="17434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>
                <a:solidFill>
                  <a:srgbClr val="941051"/>
                </a:solidFill>
                <a:latin typeface="Cookie"/>
                <a:ea typeface="Cookie"/>
                <a:cs typeface="Cookie"/>
                <a:sym typeface="Cookie"/>
              </a:rPr>
              <a:t>Omega</a:t>
            </a:r>
            <a:endParaRPr sz="2800">
              <a:solidFill>
                <a:srgbClr val="941051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296" name="Google Shape;296;p30"/>
          <p:cNvSpPr txBox="1"/>
          <p:nvPr/>
        </p:nvSpPr>
        <p:spPr>
          <a:xfrm>
            <a:off x="6856811" y="2054241"/>
            <a:ext cx="2034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rPr>
              <a:t>Lorem ipsum dolor sit amet, consectetur adipiscing elit.</a:t>
            </a:r>
            <a:endParaRPr sz="12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297" name="Google Shape;297;p30"/>
          <p:cNvSpPr/>
          <p:nvPr/>
        </p:nvSpPr>
        <p:spPr>
          <a:xfrm>
            <a:off x="341850" y="4725325"/>
            <a:ext cx="8345475" cy="123775"/>
          </a:xfrm>
          <a:custGeom>
            <a:rect b="b" l="l" r="r" t="t"/>
            <a:pathLst>
              <a:path extrusionOk="0" h="4951" w="333819">
                <a:moveTo>
                  <a:pt x="333819" y="3346"/>
                </a:moveTo>
                <a:cubicBezTo>
                  <a:pt x="295860" y="4990"/>
                  <a:pt x="257832" y="3888"/>
                  <a:pt x="219838" y="4062"/>
                </a:cubicBezTo>
                <a:cubicBezTo>
                  <a:pt x="178658" y="4251"/>
                  <a:pt x="137420" y="6014"/>
                  <a:pt x="96298" y="3823"/>
                </a:cubicBezTo>
                <a:cubicBezTo>
                  <a:pt x="64219" y="2114"/>
                  <a:pt x="32125" y="0"/>
                  <a:pt x="0" y="0"/>
                </a:cubicBezTo>
              </a:path>
            </a:pathLst>
          </a:custGeom>
          <a:noFill/>
          <a:ln cap="flat" cmpd="sng" w="9525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98" name="Google Shape;298;p30"/>
          <p:cNvSpPr txBox="1"/>
          <p:nvPr/>
        </p:nvSpPr>
        <p:spPr>
          <a:xfrm>
            <a:off x="4647011" y="17434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>
                <a:solidFill>
                  <a:srgbClr val="941051"/>
                </a:solidFill>
                <a:latin typeface="Cookie"/>
                <a:ea typeface="Cookie"/>
                <a:cs typeface="Cookie"/>
                <a:sym typeface="Cookie"/>
              </a:rPr>
              <a:t>Gamma</a:t>
            </a:r>
            <a:endParaRPr sz="2800">
              <a:solidFill>
                <a:srgbClr val="941051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299" name="Google Shape;299;p30"/>
          <p:cNvSpPr txBox="1"/>
          <p:nvPr/>
        </p:nvSpPr>
        <p:spPr>
          <a:xfrm>
            <a:off x="4647011" y="2054241"/>
            <a:ext cx="2034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rPr>
              <a:t>Lorem ipsum dolor sit amet, consectetur adipiscing elit.</a:t>
            </a:r>
            <a:endParaRPr sz="12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300" name="Google Shape;300;p30"/>
          <p:cNvSpPr txBox="1"/>
          <p:nvPr/>
        </p:nvSpPr>
        <p:spPr>
          <a:xfrm>
            <a:off x="2437211" y="17434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>
                <a:solidFill>
                  <a:srgbClr val="941051"/>
                </a:solidFill>
                <a:latin typeface="Cookie"/>
                <a:ea typeface="Cookie"/>
                <a:cs typeface="Cookie"/>
                <a:sym typeface="Cookie"/>
              </a:rPr>
              <a:t>Beta</a:t>
            </a:r>
            <a:endParaRPr sz="2800">
              <a:solidFill>
                <a:srgbClr val="941051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301" name="Google Shape;301;p30"/>
          <p:cNvSpPr txBox="1"/>
          <p:nvPr/>
        </p:nvSpPr>
        <p:spPr>
          <a:xfrm>
            <a:off x="2437211" y="2054241"/>
            <a:ext cx="2034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rPr>
              <a:t>Lorem ipsum dolor sit amet, consectetur adipiscing elit.</a:t>
            </a:r>
            <a:endParaRPr sz="12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302" name="Google Shape;302;p30"/>
          <p:cNvSpPr txBox="1"/>
          <p:nvPr/>
        </p:nvSpPr>
        <p:spPr>
          <a:xfrm>
            <a:off x="227411" y="17434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>
                <a:solidFill>
                  <a:srgbClr val="941051"/>
                </a:solidFill>
                <a:latin typeface="Cookie"/>
                <a:ea typeface="Cookie"/>
                <a:cs typeface="Cookie"/>
                <a:sym typeface="Cookie"/>
              </a:rPr>
              <a:t>Alpha</a:t>
            </a:r>
            <a:endParaRPr sz="2800">
              <a:solidFill>
                <a:srgbClr val="941051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303" name="Google Shape;303;p30"/>
          <p:cNvSpPr txBox="1"/>
          <p:nvPr/>
        </p:nvSpPr>
        <p:spPr>
          <a:xfrm>
            <a:off x="227411" y="2054241"/>
            <a:ext cx="2034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rPr>
              <a:t>Lorem ipsum dolor sit amet, consectetur adipiscing elit.</a:t>
            </a:r>
            <a:endParaRPr sz="12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304" name="Google Shape;304;p30"/>
          <p:cNvSpPr/>
          <p:nvPr/>
        </p:nvSpPr>
        <p:spPr>
          <a:xfrm>
            <a:off x="846300" y="3032037"/>
            <a:ext cx="797100" cy="797100"/>
          </a:xfrm>
          <a:prstGeom prst="pie">
            <a:avLst>
              <a:gd fmla="val 0" name="adj1"/>
              <a:gd fmla="val 16200000" name="adj2"/>
            </a:avLst>
          </a:prstGeom>
          <a:solidFill>
            <a:srgbClr val="FFF2CC">
              <a:alpha val="50930"/>
            </a:srgbClr>
          </a:solidFill>
          <a:ln cap="flat" cmpd="sng" w="9525">
            <a:solidFill>
              <a:srgbClr val="94105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30"/>
          <p:cNvSpPr/>
          <p:nvPr/>
        </p:nvSpPr>
        <p:spPr>
          <a:xfrm>
            <a:off x="3056100" y="3032037"/>
            <a:ext cx="797100" cy="797100"/>
          </a:xfrm>
          <a:prstGeom prst="pie">
            <a:avLst>
              <a:gd fmla="val 0" name="adj1"/>
              <a:gd fmla="val 18291651" name="adj2"/>
            </a:avLst>
          </a:prstGeom>
          <a:solidFill>
            <a:srgbClr val="FFF2CC">
              <a:alpha val="50930"/>
            </a:srgbClr>
          </a:solidFill>
          <a:ln cap="flat" cmpd="sng" w="9525">
            <a:solidFill>
              <a:srgbClr val="94105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30"/>
          <p:cNvSpPr/>
          <p:nvPr/>
        </p:nvSpPr>
        <p:spPr>
          <a:xfrm>
            <a:off x="5265900" y="3032037"/>
            <a:ext cx="797100" cy="797100"/>
          </a:xfrm>
          <a:prstGeom prst="pie">
            <a:avLst>
              <a:gd fmla="val 0" name="adj1"/>
              <a:gd fmla="val 19483663" name="adj2"/>
            </a:avLst>
          </a:prstGeom>
          <a:solidFill>
            <a:srgbClr val="FFF2CC">
              <a:alpha val="50930"/>
            </a:srgbClr>
          </a:solidFill>
          <a:ln cap="flat" cmpd="sng" w="9525">
            <a:solidFill>
              <a:srgbClr val="94105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30"/>
          <p:cNvSpPr/>
          <p:nvPr/>
        </p:nvSpPr>
        <p:spPr>
          <a:xfrm>
            <a:off x="7475700" y="3032024"/>
            <a:ext cx="797100" cy="797100"/>
          </a:xfrm>
          <a:prstGeom prst="pie">
            <a:avLst>
              <a:gd fmla="val 0" name="adj1"/>
              <a:gd fmla="val 20201364" name="adj2"/>
            </a:avLst>
          </a:prstGeom>
          <a:solidFill>
            <a:srgbClr val="FFF2CC">
              <a:alpha val="50930"/>
            </a:srgbClr>
          </a:solidFill>
          <a:ln cap="flat" cmpd="sng" w="9525">
            <a:solidFill>
              <a:srgbClr val="94105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30"/>
          <p:cNvSpPr txBox="1"/>
          <p:nvPr/>
        </p:nvSpPr>
        <p:spPr>
          <a:xfrm>
            <a:off x="6856811" y="39532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>
                <a:solidFill>
                  <a:srgbClr val="941051"/>
                </a:solidFill>
                <a:latin typeface="Cookie"/>
                <a:ea typeface="Cookie"/>
                <a:cs typeface="Cookie"/>
                <a:sym typeface="Cookie"/>
              </a:rPr>
              <a:t>10%</a:t>
            </a:r>
            <a:endParaRPr sz="2500">
              <a:solidFill>
                <a:srgbClr val="941051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309" name="Google Shape;309;p30"/>
          <p:cNvSpPr txBox="1"/>
          <p:nvPr/>
        </p:nvSpPr>
        <p:spPr>
          <a:xfrm>
            <a:off x="4647011" y="39532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>
                <a:solidFill>
                  <a:srgbClr val="941051"/>
                </a:solidFill>
                <a:latin typeface="Cookie"/>
                <a:ea typeface="Cookie"/>
                <a:cs typeface="Cookie"/>
                <a:sym typeface="Cookie"/>
              </a:rPr>
              <a:t>15%</a:t>
            </a:r>
            <a:endParaRPr sz="2500">
              <a:solidFill>
                <a:srgbClr val="941051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310" name="Google Shape;310;p30"/>
          <p:cNvSpPr txBox="1"/>
          <p:nvPr/>
        </p:nvSpPr>
        <p:spPr>
          <a:xfrm>
            <a:off x="2437211" y="39532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>
                <a:solidFill>
                  <a:srgbClr val="941051"/>
                </a:solidFill>
                <a:latin typeface="Cookie"/>
                <a:ea typeface="Cookie"/>
                <a:cs typeface="Cookie"/>
                <a:sym typeface="Cookie"/>
              </a:rPr>
              <a:t>20%</a:t>
            </a:r>
            <a:endParaRPr sz="2500">
              <a:solidFill>
                <a:srgbClr val="941051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311" name="Google Shape;311;p30"/>
          <p:cNvSpPr txBox="1"/>
          <p:nvPr/>
        </p:nvSpPr>
        <p:spPr>
          <a:xfrm>
            <a:off x="227411" y="39532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>
                <a:solidFill>
                  <a:srgbClr val="941051"/>
                </a:solidFill>
                <a:latin typeface="Cookie"/>
                <a:ea typeface="Cookie"/>
                <a:cs typeface="Cookie"/>
                <a:sym typeface="Cookie"/>
              </a:rPr>
              <a:t>25%</a:t>
            </a:r>
            <a:endParaRPr sz="2500">
              <a:solidFill>
                <a:srgbClr val="941051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312" name="Google Shape;312;p30"/>
          <p:cNvSpPr txBox="1"/>
          <p:nvPr>
            <p:ph idx="12" type="sldNum"/>
          </p:nvPr>
        </p:nvSpPr>
        <p:spPr>
          <a:xfrm>
            <a:off x="8472458" y="465716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313" name="Google Shape;313;p30"/>
          <p:cNvSpPr/>
          <p:nvPr/>
        </p:nvSpPr>
        <p:spPr>
          <a:xfrm rot="-5400000">
            <a:off x="884906" y="2992643"/>
            <a:ext cx="797100" cy="797100"/>
          </a:xfrm>
          <a:prstGeom prst="pie">
            <a:avLst>
              <a:gd fmla="val 0" name="adj1"/>
              <a:gd fmla="val 5459351" name="adj2"/>
            </a:avLst>
          </a:prstGeom>
          <a:solidFill>
            <a:srgbClr val="9410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30"/>
          <p:cNvSpPr/>
          <p:nvPr/>
        </p:nvSpPr>
        <p:spPr>
          <a:xfrm rot="-5400000">
            <a:off x="3114060" y="3006089"/>
            <a:ext cx="797100" cy="797100"/>
          </a:xfrm>
          <a:prstGeom prst="pie">
            <a:avLst>
              <a:gd fmla="val 2075362" name="adj1"/>
              <a:gd fmla="val 5459351" name="adj2"/>
            </a:avLst>
          </a:prstGeom>
          <a:solidFill>
            <a:srgbClr val="9410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30"/>
          <p:cNvSpPr/>
          <p:nvPr/>
        </p:nvSpPr>
        <p:spPr>
          <a:xfrm rot="-5400000">
            <a:off x="5348904" y="3006089"/>
            <a:ext cx="797100" cy="797100"/>
          </a:xfrm>
          <a:prstGeom prst="pie">
            <a:avLst>
              <a:gd fmla="val 3425326" name="adj1"/>
              <a:gd fmla="val 5459351" name="adj2"/>
            </a:avLst>
          </a:prstGeom>
          <a:solidFill>
            <a:srgbClr val="9410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30"/>
          <p:cNvSpPr/>
          <p:nvPr/>
        </p:nvSpPr>
        <p:spPr>
          <a:xfrm rot="-5400000">
            <a:off x="7595107" y="3006089"/>
            <a:ext cx="797100" cy="797100"/>
          </a:xfrm>
          <a:prstGeom prst="pie">
            <a:avLst>
              <a:gd fmla="val 4128836" name="adj1"/>
              <a:gd fmla="val 5459351" name="adj2"/>
            </a:avLst>
          </a:prstGeom>
          <a:solidFill>
            <a:srgbClr val="9410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1"/>
          <p:cNvSpPr txBox="1"/>
          <p:nvPr>
            <p:ph type="title"/>
          </p:nvPr>
        </p:nvSpPr>
        <p:spPr>
          <a:xfrm>
            <a:off x="311700" y="278140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Headline title</a:t>
            </a:r>
            <a:endParaRPr/>
          </a:p>
        </p:txBody>
      </p:sp>
      <p:sp>
        <p:nvSpPr>
          <p:cNvPr id="322" name="Google Shape;322;p31"/>
          <p:cNvSpPr txBox="1"/>
          <p:nvPr>
            <p:ph idx="2" type="title"/>
          </p:nvPr>
        </p:nvSpPr>
        <p:spPr>
          <a:xfrm>
            <a:off x="3415050" y="683850"/>
            <a:ext cx="2313900" cy="151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3</a:t>
            </a:r>
            <a:endParaRPr/>
          </a:p>
        </p:txBody>
      </p:sp>
      <p:sp>
        <p:nvSpPr>
          <p:cNvPr id="323" name="Google Shape;323;p31"/>
          <p:cNvSpPr txBox="1"/>
          <p:nvPr>
            <p:ph idx="4294967295" type="subTitle"/>
          </p:nvPr>
        </p:nvSpPr>
        <p:spPr>
          <a:xfrm>
            <a:off x="2516700" y="3519925"/>
            <a:ext cx="4110600" cy="507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>
                <a:solidFill>
                  <a:srgbClr val="941051"/>
                </a:solidFill>
              </a:rPr>
              <a:t>Lorem ipsum dolor sit amet</a:t>
            </a:r>
            <a:endParaRPr>
              <a:solidFill>
                <a:srgbClr val="941051"/>
              </a:solidFill>
            </a:endParaRPr>
          </a:p>
        </p:txBody>
      </p:sp>
      <p:grpSp>
        <p:nvGrpSpPr>
          <p:cNvPr id="324" name="Google Shape;324;p31"/>
          <p:cNvGrpSpPr/>
          <p:nvPr/>
        </p:nvGrpSpPr>
        <p:grpSpPr>
          <a:xfrm rot="4500178">
            <a:off x="1501148" y="2742021"/>
            <a:ext cx="717618" cy="1297963"/>
            <a:chOff x="2355475" y="238125"/>
            <a:chExt cx="2835075" cy="5127825"/>
          </a:xfrm>
        </p:grpSpPr>
        <p:sp>
          <p:nvSpPr>
            <p:cNvPr id="325" name="Google Shape;325;p31"/>
            <p:cNvSpPr/>
            <p:nvPr/>
          </p:nvSpPr>
          <p:spPr>
            <a:xfrm>
              <a:off x="2565000" y="667075"/>
              <a:ext cx="2625550" cy="4698875"/>
            </a:xfrm>
            <a:custGeom>
              <a:rect b="b" l="l" r="r" t="t"/>
              <a:pathLst>
                <a:path extrusionOk="0" h="187955" w="105022">
                  <a:moveTo>
                    <a:pt x="15779" y="0"/>
                  </a:moveTo>
                  <a:cubicBezTo>
                    <a:pt x="14891" y="1480"/>
                    <a:pt x="14201" y="3057"/>
                    <a:pt x="13511" y="4635"/>
                  </a:cubicBezTo>
                  <a:cubicBezTo>
                    <a:pt x="12525" y="7495"/>
                    <a:pt x="11736" y="10355"/>
                    <a:pt x="10848" y="13214"/>
                  </a:cubicBezTo>
                  <a:cubicBezTo>
                    <a:pt x="3945" y="35303"/>
                    <a:pt x="1" y="57787"/>
                    <a:pt x="1086" y="81158"/>
                  </a:cubicBezTo>
                  <a:cubicBezTo>
                    <a:pt x="1480" y="89934"/>
                    <a:pt x="2861" y="98612"/>
                    <a:pt x="5227" y="107093"/>
                  </a:cubicBezTo>
                  <a:cubicBezTo>
                    <a:pt x="9961" y="123955"/>
                    <a:pt x="18638" y="139339"/>
                    <a:pt x="30570" y="152158"/>
                  </a:cubicBezTo>
                  <a:cubicBezTo>
                    <a:pt x="49405" y="172670"/>
                    <a:pt x="73466" y="183320"/>
                    <a:pt x="100486" y="187954"/>
                  </a:cubicBezTo>
                  <a:cubicBezTo>
                    <a:pt x="102063" y="187954"/>
                    <a:pt x="103543" y="187856"/>
                    <a:pt x="105022" y="187659"/>
                  </a:cubicBezTo>
                  <a:cubicBezTo>
                    <a:pt x="104430" y="186377"/>
                    <a:pt x="104331" y="186179"/>
                    <a:pt x="104233" y="186081"/>
                  </a:cubicBezTo>
                  <a:cubicBezTo>
                    <a:pt x="101077" y="185588"/>
                    <a:pt x="97724" y="185193"/>
                    <a:pt x="94569" y="184503"/>
                  </a:cubicBezTo>
                  <a:cubicBezTo>
                    <a:pt x="68733" y="178291"/>
                    <a:pt x="45954" y="167147"/>
                    <a:pt x="28795" y="146044"/>
                  </a:cubicBezTo>
                  <a:cubicBezTo>
                    <a:pt x="20118" y="135394"/>
                    <a:pt x="13313" y="123265"/>
                    <a:pt x="8876" y="110248"/>
                  </a:cubicBezTo>
                  <a:cubicBezTo>
                    <a:pt x="2368" y="91019"/>
                    <a:pt x="2466" y="71395"/>
                    <a:pt x="4734" y="51772"/>
                  </a:cubicBezTo>
                  <a:cubicBezTo>
                    <a:pt x="6411" y="36783"/>
                    <a:pt x="10454" y="22188"/>
                    <a:pt x="15088" y="7791"/>
                  </a:cubicBezTo>
                  <a:cubicBezTo>
                    <a:pt x="15779" y="5325"/>
                    <a:pt x="16173" y="2860"/>
                    <a:pt x="16765" y="296"/>
                  </a:cubicBezTo>
                  <a:lnTo>
                    <a:pt x="15779" y="0"/>
                  </a:lnTo>
                  <a:close/>
                </a:path>
              </a:pathLst>
            </a:custGeom>
            <a:solidFill>
              <a:srgbClr val="941051">
                <a:alpha val="626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31"/>
            <p:cNvSpPr/>
            <p:nvPr/>
          </p:nvSpPr>
          <p:spPr>
            <a:xfrm>
              <a:off x="2355475" y="238125"/>
              <a:ext cx="959000" cy="1148850"/>
            </a:xfrm>
            <a:custGeom>
              <a:rect b="b" l="l" r="r" t="t"/>
              <a:pathLst>
                <a:path extrusionOk="0" h="45954" w="38360">
                  <a:moveTo>
                    <a:pt x="33429" y="0"/>
                  </a:moveTo>
                  <a:cubicBezTo>
                    <a:pt x="29583" y="4339"/>
                    <a:pt x="26428" y="8185"/>
                    <a:pt x="22976" y="11636"/>
                  </a:cubicBezTo>
                  <a:cubicBezTo>
                    <a:pt x="19525" y="15088"/>
                    <a:pt x="15975" y="18342"/>
                    <a:pt x="12228" y="21399"/>
                  </a:cubicBezTo>
                  <a:cubicBezTo>
                    <a:pt x="8579" y="24456"/>
                    <a:pt x="4536" y="27118"/>
                    <a:pt x="0" y="30570"/>
                  </a:cubicBezTo>
                  <a:cubicBezTo>
                    <a:pt x="112" y="30573"/>
                    <a:pt x="225" y="30575"/>
                    <a:pt x="338" y="30575"/>
                  </a:cubicBezTo>
                  <a:cubicBezTo>
                    <a:pt x="6067" y="30575"/>
                    <a:pt x="12495" y="25599"/>
                    <a:pt x="31062" y="8579"/>
                  </a:cubicBezTo>
                  <a:lnTo>
                    <a:pt x="31062" y="8579"/>
                  </a:lnTo>
                  <a:cubicBezTo>
                    <a:pt x="31062" y="13017"/>
                    <a:pt x="30767" y="17454"/>
                    <a:pt x="31161" y="21892"/>
                  </a:cubicBezTo>
                  <a:cubicBezTo>
                    <a:pt x="31556" y="26132"/>
                    <a:pt x="32344" y="30372"/>
                    <a:pt x="33331" y="34613"/>
                  </a:cubicBezTo>
                  <a:cubicBezTo>
                    <a:pt x="34119" y="38754"/>
                    <a:pt x="35303" y="42798"/>
                    <a:pt x="38360" y="45953"/>
                  </a:cubicBezTo>
                  <a:cubicBezTo>
                    <a:pt x="37078" y="38459"/>
                    <a:pt x="34908" y="31161"/>
                    <a:pt x="34119" y="23667"/>
                  </a:cubicBezTo>
                  <a:cubicBezTo>
                    <a:pt x="33232" y="16074"/>
                    <a:pt x="33626" y="8283"/>
                    <a:pt x="33429" y="0"/>
                  </a:cubicBezTo>
                  <a:close/>
                </a:path>
              </a:pathLst>
            </a:custGeom>
            <a:solidFill>
              <a:srgbClr val="941051">
                <a:alpha val="626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7" name="Google Shape;327;p31"/>
          <p:cNvSpPr/>
          <p:nvPr/>
        </p:nvSpPr>
        <p:spPr>
          <a:xfrm>
            <a:off x="6846050" y="2395525"/>
            <a:ext cx="274800" cy="227000"/>
          </a:xfrm>
          <a:custGeom>
            <a:rect b="b" l="l" r="r" t="t"/>
            <a:pathLst>
              <a:path extrusionOk="0" h="9080" w="10992">
                <a:moveTo>
                  <a:pt x="0" y="9080"/>
                </a:moveTo>
                <a:cubicBezTo>
                  <a:pt x="3360" y="5720"/>
                  <a:pt x="6741" y="2125"/>
                  <a:pt x="10992" y="0"/>
                </a:cubicBezTo>
              </a:path>
            </a:pathLst>
          </a:custGeom>
          <a:noFill/>
          <a:ln cap="flat" cmpd="sng" w="19050">
            <a:solidFill>
              <a:srgbClr val="94105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28" name="Google Shape;328;p31"/>
          <p:cNvSpPr/>
          <p:nvPr/>
        </p:nvSpPr>
        <p:spPr>
          <a:xfrm>
            <a:off x="7102925" y="2742000"/>
            <a:ext cx="364400" cy="77675"/>
          </a:xfrm>
          <a:custGeom>
            <a:rect b="b" l="l" r="r" t="t"/>
            <a:pathLst>
              <a:path extrusionOk="0" h="3107" w="14576">
                <a:moveTo>
                  <a:pt x="0" y="3107"/>
                </a:moveTo>
                <a:cubicBezTo>
                  <a:pt x="4900" y="2290"/>
                  <a:pt x="9658" y="703"/>
                  <a:pt x="14576" y="0"/>
                </a:cubicBezTo>
              </a:path>
            </a:pathLst>
          </a:custGeom>
          <a:noFill/>
          <a:ln cap="flat" cmpd="sng" w="19050">
            <a:solidFill>
              <a:srgbClr val="94105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29" name="Google Shape;329;p31"/>
          <p:cNvSpPr/>
          <p:nvPr/>
        </p:nvSpPr>
        <p:spPr>
          <a:xfrm>
            <a:off x="7180600" y="3057863"/>
            <a:ext cx="244925" cy="6725"/>
          </a:xfrm>
          <a:custGeom>
            <a:rect b="b" l="l" r="r" t="t"/>
            <a:pathLst>
              <a:path extrusionOk="0" h="269" w="9797">
                <a:moveTo>
                  <a:pt x="0" y="269"/>
                </a:moveTo>
                <a:cubicBezTo>
                  <a:pt x="3247" y="-92"/>
                  <a:pt x="6530" y="30"/>
                  <a:pt x="9797" y="30"/>
                </a:cubicBezTo>
              </a:path>
            </a:pathLst>
          </a:custGeom>
          <a:noFill/>
          <a:ln cap="flat" cmpd="sng" w="19050">
            <a:solidFill>
              <a:srgbClr val="94105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30" name="Google Shape;330;p31"/>
          <p:cNvSpPr/>
          <p:nvPr/>
        </p:nvSpPr>
        <p:spPr>
          <a:xfrm rot="-143743">
            <a:off x="2597688" y="3988015"/>
            <a:ext cx="3948622" cy="97097"/>
          </a:xfrm>
          <a:custGeom>
            <a:rect b="b" l="l" r="r" t="t"/>
            <a:pathLst>
              <a:path extrusionOk="0" h="3884" w="157949">
                <a:moveTo>
                  <a:pt x="0" y="1726"/>
                </a:moveTo>
                <a:cubicBezTo>
                  <a:pt x="17781" y="-2719"/>
                  <a:pt x="36638" y="2917"/>
                  <a:pt x="54960" y="3399"/>
                </a:cubicBezTo>
                <a:cubicBezTo>
                  <a:pt x="89278" y="4302"/>
                  <a:pt x="123619" y="3638"/>
                  <a:pt x="157949" y="3638"/>
                </a:cubicBezTo>
              </a:path>
            </a:pathLst>
          </a:custGeom>
          <a:noFill/>
          <a:ln cap="flat" cmpd="sng" w="19050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31" name="Google Shape;331;p31"/>
          <p:cNvSpPr txBox="1"/>
          <p:nvPr>
            <p:ph idx="12" type="sldNum"/>
          </p:nvPr>
        </p:nvSpPr>
        <p:spPr>
          <a:xfrm>
            <a:off x="8472458" y="465716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32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sp>
        <p:nvSpPr>
          <p:cNvPr id="337" name="Google Shape;337;p32"/>
          <p:cNvSpPr/>
          <p:nvPr/>
        </p:nvSpPr>
        <p:spPr>
          <a:xfrm>
            <a:off x="911650" y="1414500"/>
            <a:ext cx="1349700" cy="13497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38" name="Google Shape;338;p32"/>
          <p:cNvCxnSpPr/>
          <p:nvPr/>
        </p:nvCxnSpPr>
        <p:spPr>
          <a:xfrm>
            <a:off x="3078425" y="1782700"/>
            <a:ext cx="0" cy="2094600"/>
          </a:xfrm>
          <a:prstGeom prst="straightConnector1">
            <a:avLst/>
          </a:prstGeom>
          <a:noFill/>
          <a:ln cap="flat" cmpd="sng" w="9525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9" name="Google Shape;339;p32"/>
          <p:cNvSpPr txBox="1"/>
          <p:nvPr>
            <p:ph type="title"/>
          </p:nvPr>
        </p:nvSpPr>
        <p:spPr>
          <a:xfrm>
            <a:off x="250439" y="2809367"/>
            <a:ext cx="267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John Doe</a:t>
            </a:r>
            <a:endParaRPr sz="2200"/>
          </a:p>
        </p:txBody>
      </p:sp>
      <p:sp>
        <p:nvSpPr>
          <p:cNvPr id="340" name="Google Shape;340;p32"/>
          <p:cNvSpPr txBox="1"/>
          <p:nvPr>
            <p:ph idx="1" type="body"/>
          </p:nvPr>
        </p:nvSpPr>
        <p:spPr>
          <a:xfrm>
            <a:off x="250439" y="3378167"/>
            <a:ext cx="26721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400"/>
              <a:t>Ut enim ad minim veniam, quis nostrud exercitation ullamco laboris </a:t>
            </a:r>
            <a:endParaRPr sz="1400"/>
          </a:p>
        </p:txBody>
      </p:sp>
      <p:cxnSp>
        <p:nvCxnSpPr>
          <p:cNvPr id="341" name="Google Shape;341;p32"/>
          <p:cNvCxnSpPr/>
          <p:nvPr/>
        </p:nvCxnSpPr>
        <p:spPr>
          <a:xfrm>
            <a:off x="6062150" y="1782700"/>
            <a:ext cx="0" cy="2094600"/>
          </a:xfrm>
          <a:prstGeom prst="straightConnector1">
            <a:avLst/>
          </a:prstGeom>
          <a:noFill/>
          <a:ln cap="flat" cmpd="sng" w="9525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2" name="Google Shape;342;p32"/>
          <p:cNvSpPr txBox="1"/>
          <p:nvPr>
            <p:ph type="title"/>
          </p:nvPr>
        </p:nvSpPr>
        <p:spPr>
          <a:xfrm>
            <a:off x="3234186" y="2809367"/>
            <a:ext cx="267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Jane Doe</a:t>
            </a:r>
            <a:endParaRPr sz="2200"/>
          </a:p>
        </p:txBody>
      </p:sp>
      <p:sp>
        <p:nvSpPr>
          <p:cNvPr id="343" name="Google Shape;343;p32"/>
          <p:cNvSpPr txBox="1"/>
          <p:nvPr>
            <p:ph idx="1" type="body"/>
          </p:nvPr>
        </p:nvSpPr>
        <p:spPr>
          <a:xfrm>
            <a:off x="3234186" y="3378167"/>
            <a:ext cx="26721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400"/>
              <a:t>Ut enim ad minim veniam, quis nostrud exercitation ullamco laboris </a:t>
            </a:r>
            <a:endParaRPr sz="1400"/>
          </a:p>
        </p:txBody>
      </p:sp>
      <p:sp>
        <p:nvSpPr>
          <p:cNvPr id="344" name="Google Shape;344;p32"/>
          <p:cNvSpPr txBox="1"/>
          <p:nvPr>
            <p:ph type="title"/>
          </p:nvPr>
        </p:nvSpPr>
        <p:spPr>
          <a:xfrm>
            <a:off x="6223908" y="2809367"/>
            <a:ext cx="267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Tim Doe</a:t>
            </a:r>
            <a:endParaRPr sz="2200"/>
          </a:p>
        </p:txBody>
      </p:sp>
      <p:sp>
        <p:nvSpPr>
          <p:cNvPr id="345" name="Google Shape;345;p32"/>
          <p:cNvSpPr txBox="1"/>
          <p:nvPr>
            <p:ph idx="1" type="body"/>
          </p:nvPr>
        </p:nvSpPr>
        <p:spPr>
          <a:xfrm>
            <a:off x="6223908" y="3378167"/>
            <a:ext cx="26721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400"/>
              <a:t>Ut enim ad minim veniam, quis nostrud exercitation ullamco laboris </a:t>
            </a:r>
            <a:endParaRPr sz="1400"/>
          </a:p>
        </p:txBody>
      </p:sp>
      <p:sp>
        <p:nvSpPr>
          <p:cNvPr id="346" name="Google Shape;346;p32"/>
          <p:cNvSpPr/>
          <p:nvPr/>
        </p:nvSpPr>
        <p:spPr>
          <a:xfrm>
            <a:off x="334513" y="4631550"/>
            <a:ext cx="8554600" cy="294150"/>
          </a:xfrm>
          <a:custGeom>
            <a:rect b="b" l="l" r="r" t="t"/>
            <a:pathLst>
              <a:path extrusionOk="0" h="11766" w="342184">
                <a:moveTo>
                  <a:pt x="0" y="11766"/>
                </a:moveTo>
                <a:cubicBezTo>
                  <a:pt x="13634" y="4949"/>
                  <a:pt x="28970" y="-398"/>
                  <a:pt x="44207" y="57"/>
                </a:cubicBezTo>
                <a:cubicBezTo>
                  <a:pt x="57559" y="456"/>
                  <a:pt x="70301" y="6418"/>
                  <a:pt x="83635" y="7226"/>
                </a:cubicBezTo>
                <a:cubicBezTo>
                  <a:pt x="94296" y="7872"/>
                  <a:pt x="104982" y="5612"/>
                  <a:pt x="115655" y="6031"/>
                </a:cubicBezTo>
                <a:cubicBezTo>
                  <a:pt x="125318" y="6410"/>
                  <a:pt x="134899" y="8257"/>
                  <a:pt x="144568" y="8420"/>
                </a:cubicBezTo>
                <a:cubicBezTo>
                  <a:pt x="159509" y="8672"/>
                  <a:pt x="174310" y="4836"/>
                  <a:pt x="189253" y="4836"/>
                </a:cubicBezTo>
                <a:cubicBezTo>
                  <a:pt x="240233" y="4836"/>
                  <a:pt x="291204" y="3163"/>
                  <a:pt x="342184" y="3163"/>
                </a:cubicBezTo>
              </a:path>
            </a:pathLst>
          </a:custGeom>
          <a:noFill/>
          <a:ln cap="flat" cmpd="sng" w="9525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347" name="Google Shape;347;p32"/>
          <p:cNvPicPr preferRelativeResize="0"/>
          <p:nvPr/>
        </p:nvPicPr>
        <p:blipFill rotWithShape="1">
          <a:blip r:embed="rId4">
            <a:alphaModFix/>
          </a:blip>
          <a:srcRect b="44910" l="12099" r="21384" t="10989"/>
          <a:stretch/>
        </p:blipFill>
        <p:spPr>
          <a:xfrm>
            <a:off x="965800" y="1468650"/>
            <a:ext cx="1241400" cy="1241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48" name="Google Shape;348;p32"/>
          <p:cNvSpPr/>
          <p:nvPr/>
        </p:nvSpPr>
        <p:spPr>
          <a:xfrm>
            <a:off x="953875" y="1468650"/>
            <a:ext cx="1241416" cy="1244774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94105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49" name="Google Shape;349;p32"/>
          <p:cNvSpPr/>
          <p:nvPr/>
        </p:nvSpPr>
        <p:spPr>
          <a:xfrm>
            <a:off x="3905563" y="1414500"/>
            <a:ext cx="1349700" cy="13497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0" name="Google Shape;350;p32"/>
          <p:cNvPicPr preferRelativeResize="0"/>
          <p:nvPr/>
        </p:nvPicPr>
        <p:blipFill rotWithShape="1">
          <a:blip r:embed="rId5">
            <a:alphaModFix/>
          </a:blip>
          <a:srcRect b="23400" l="29226" r="19776" t="0"/>
          <a:stretch/>
        </p:blipFill>
        <p:spPr>
          <a:xfrm>
            <a:off x="3959713" y="1468650"/>
            <a:ext cx="1241400" cy="1241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51" name="Google Shape;351;p32"/>
          <p:cNvSpPr/>
          <p:nvPr/>
        </p:nvSpPr>
        <p:spPr>
          <a:xfrm>
            <a:off x="3947788" y="1468650"/>
            <a:ext cx="1241416" cy="1244774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94105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52" name="Google Shape;352;p32"/>
          <p:cNvSpPr/>
          <p:nvPr/>
        </p:nvSpPr>
        <p:spPr>
          <a:xfrm>
            <a:off x="6877363" y="1414500"/>
            <a:ext cx="1349700" cy="13497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3" name="Google Shape;353;p32"/>
          <p:cNvPicPr preferRelativeResize="0"/>
          <p:nvPr/>
        </p:nvPicPr>
        <p:blipFill rotWithShape="1">
          <a:blip r:embed="rId6">
            <a:alphaModFix/>
          </a:blip>
          <a:srcRect b="44568" l="17038" r="15403" t="1309"/>
          <a:stretch/>
        </p:blipFill>
        <p:spPr>
          <a:xfrm>
            <a:off x="6931513" y="1468650"/>
            <a:ext cx="1241400" cy="1241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54" name="Google Shape;354;p32"/>
          <p:cNvSpPr/>
          <p:nvPr/>
        </p:nvSpPr>
        <p:spPr>
          <a:xfrm>
            <a:off x="6919588" y="1468650"/>
            <a:ext cx="1241416" cy="1244774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94105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55" name="Google Shape;355;p32"/>
          <p:cNvSpPr txBox="1"/>
          <p:nvPr>
            <p:ph idx="12" type="sldNum"/>
          </p:nvPr>
        </p:nvSpPr>
        <p:spPr>
          <a:xfrm>
            <a:off x="8472458" y="465716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0" name="Google Shape;360;p33"/>
          <p:cNvGrpSpPr/>
          <p:nvPr/>
        </p:nvGrpSpPr>
        <p:grpSpPr>
          <a:xfrm>
            <a:off x="249940" y="1896305"/>
            <a:ext cx="4936870" cy="2630051"/>
            <a:chOff x="233350" y="949250"/>
            <a:chExt cx="7137300" cy="3802300"/>
          </a:xfrm>
        </p:grpSpPr>
        <p:sp>
          <p:nvSpPr>
            <p:cNvPr id="361" name="Google Shape;361;p33"/>
            <p:cNvSpPr/>
            <p:nvPr/>
          </p:nvSpPr>
          <p:spPr>
            <a:xfrm>
              <a:off x="4428450" y="2808675"/>
              <a:ext cx="1478900" cy="330100"/>
            </a:xfrm>
            <a:custGeom>
              <a:rect b="b" l="l" r="r" t="t"/>
              <a:pathLst>
                <a:path extrusionOk="0" h="13204" w="59156">
                  <a:moveTo>
                    <a:pt x="1" y="0"/>
                  </a:moveTo>
                  <a:lnTo>
                    <a:pt x="1" y="0"/>
                  </a:lnTo>
                  <a:close/>
                  <a:moveTo>
                    <a:pt x="59155" y="13203"/>
                  </a:move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33"/>
            <p:cNvSpPr/>
            <p:nvPr/>
          </p:nvSpPr>
          <p:spPr>
            <a:xfrm>
              <a:off x="2909400" y="1076125"/>
              <a:ext cx="4118650" cy="3109225"/>
            </a:xfrm>
            <a:custGeom>
              <a:rect b="b" l="l" r="r" t="t"/>
              <a:pathLst>
                <a:path extrusionOk="0" h="124369" w="164746">
                  <a:moveTo>
                    <a:pt x="49520" y="11070"/>
                  </a:moveTo>
                  <a:cubicBezTo>
                    <a:pt x="49737" y="11070"/>
                    <a:pt x="49861" y="11136"/>
                    <a:pt x="49875" y="11358"/>
                  </a:cubicBezTo>
                  <a:cubicBezTo>
                    <a:pt x="49875" y="11575"/>
                    <a:pt x="49818" y="11698"/>
                    <a:pt x="49684" y="11698"/>
                  </a:cubicBezTo>
                  <a:cubicBezTo>
                    <a:pt x="49636" y="11698"/>
                    <a:pt x="49580" y="11683"/>
                    <a:pt x="49512" y="11651"/>
                  </a:cubicBezTo>
                  <a:cubicBezTo>
                    <a:pt x="49305" y="11565"/>
                    <a:pt x="49115" y="11444"/>
                    <a:pt x="48925" y="11323"/>
                  </a:cubicBezTo>
                  <a:lnTo>
                    <a:pt x="49339" y="11081"/>
                  </a:lnTo>
                  <a:cubicBezTo>
                    <a:pt x="49405" y="11074"/>
                    <a:pt x="49465" y="11070"/>
                    <a:pt x="49520" y="11070"/>
                  </a:cubicBezTo>
                  <a:close/>
                  <a:moveTo>
                    <a:pt x="46983" y="11081"/>
                  </a:moveTo>
                  <a:cubicBezTo>
                    <a:pt x="47014" y="11081"/>
                    <a:pt x="47051" y="11087"/>
                    <a:pt x="47093" y="11098"/>
                  </a:cubicBezTo>
                  <a:cubicBezTo>
                    <a:pt x="47369" y="11185"/>
                    <a:pt x="47870" y="11168"/>
                    <a:pt x="47767" y="11686"/>
                  </a:cubicBezTo>
                  <a:cubicBezTo>
                    <a:pt x="47732" y="11893"/>
                    <a:pt x="47888" y="12274"/>
                    <a:pt x="47490" y="12343"/>
                  </a:cubicBezTo>
                  <a:cubicBezTo>
                    <a:pt x="47110" y="12222"/>
                    <a:pt x="46834" y="11893"/>
                    <a:pt x="46799" y="11496"/>
                  </a:cubicBezTo>
                  <a:cubicBezTo>
                    <a:pt x="46784" y="11302"/>
                    <a:pt x="46782" y="11081"/>
                    <a:pt x="46983" y="11081"/>
                  </a:cubicBezTo>
                  <a:close/>
                  <a:moveTo>
                    <a:pt x="38158" y="11530"/>
                  </a:moveTo>
                  <a:cubicBezTo>
                    <a:pt x="38279" y="11530"/>
                    <a:pt x="38417" y="11703"/>
                    <a:pt x="38642" y="11876"/>
                  </a:cubicBezTo>
                  <a:cubicBezTo>
                    <a:pt x="38366" y="12118"/>
                    <a:pt x="38089" y="12360"/>
                    <a:pt x="37778" y="12585"/>
                  </a:cubicBezTo>
                  <a:cubicBezTo>
                    <a:pt x="35549" y="13967"/>
                    <a:pt x="35514" y="15903"/>
                    <a:pt x="37692" y="17268"/>
                  </a:cubicBezTo>
                  <a:cubicBezTo>
                    <a:pt x="38003" y="17458"/>
                    <a:pt x="38227" y="17631"/>
                    <a:pt x="38158" y="18080"/>
                  </a:cubicBezTo>
                  <a:cubicBezTo>
                    <a:pt x="38106" y="18529"/>
                    <a:pt x="37951" y="18599"/>
                    <a:pt x="37553" y="18737"/>
                  </a:cubicBezTo>
                  <a:cubicBezTo>
                    <a:pt x="36568" y="19117"/>
                    <a:pt x="36309" y="19981"/>
                    <a:pt x="36378" y="20949"/>
                  </a:cubicBezTo>
                  <a:cubicBezTo>
                    <a:pt x="36427" y="21679"/>
                    <a:pt x="36279" y="22143"/>
                    <a:pt x="35819" y="22143"/>
                  </a:cubicBezTo>
                  <a:cubicBezTo>
                    <a:pt x="35625" y="22143"/>
                    <a:pt x="35377" y="22061"/>
                    <a:pt x="35065" y="21882"/>
                  </a:cubicBezTo>
                  <a:cubicBezTo>
                    <a:pt x="34913" y="21798"/>
                    <a:pt x="34745" y="21754"/>
                    <a:pt x="34578" y="21754"/>
                  </a:cubicBezTo>
                  <a:cubicBezTo>
                    <a:pt x="34403" y="21754"/>
                    <a:pt x="34230" y="21802"/>
                    <a:pt x="34080" y="21899"/>
                  </a:cubicBezTo>
                  <a:cubicBezTo>
                    <a:pt x="33134" y="22372"/>
                    <a:pt x="32094" y="22613"/>
                    <a:pt x="31041" y="22613"/>
                  </a:cubicBezTo>
                  <a:cubicBezTo>
                    <a:pt x="30747" y="22613"/>
                    <a:pt x="30451" y="22594"/>
                    <a:pt x="30157" y="22556"/>
                  </a:cubicBezTo>
                  <a:cubicBezTo>
                    <a:pt x="29915" y="22521"/>
                    <a:pt x="29759" y="22608"/>
                    <a:pt x="29829" y="22262"/>
                  </a:cubicBezTo>
                  <a:lnTo>
                    <a:pt x="29829" y="22262"/>
                  </a:lnTo>
                  <a:lnTo>
                    <a:pt x="29829" y="22279"/>
                  </a:lnTo>
                  <a:cubicBezTo>
                    <a:pt x="29898" y="21986"/>
                    <a:pt x="29984" y="21882"/>
                    <a:pt x="30364" y="21830"/>
                  </a:cubicBezTo>
                  <a:cubicBezTo>
                    <a:pt x="31505" y="21675"/>
                    <a:pt x="32836" y="21467"/>
                    <a:pt x="33354" y="20361"/>
                  </a:cubicBezTo>
                  <a:cubicBezTo>
                    <a:pt x="33821" y="19342"/>
                    <a:pt x="33872" y="18184"/>
                    <a:pt x="34927" y="17458"/>
                  </a:cubicBezTo>
                  <a:cubicBezTo>
                    <a:pt x="35238" y="17216"/>
                    <a:pt x="34978" y="16836"/>
                    <a:pt x="34667" y="16594"/>
                  </a:cubicBezTo>
                  <a:cubicBezTo>
                    <a:pt x="33216" y="15436"/>
                    <a:pt x="33907" y="14572"/>
                    <a:pt x="35099" y="13846"/>
                  </a:cubicBezTo>
                  <a:cubicBezTo>
                    <a:pt x="35860" y="13380"/>
                    <a:pt x="36724" y="13086"/>
                    <a:pt x="37018" y="12066"/>
                  </a:cubicBezTo>
                  <a:cubicBezTo>
                    <a:pt x="37156" y="11582"/>
                    <a:pt x="37709" y="11548"/>
                    <a:pt x="38158" y="11530"/>
                  </a:cubicBezTo>
                  <a:close/>
                  <a:moveTo>
                    <a:pt x="46802" y="32066"/>
                  </a:moveTo>
                  <a:cubicBezTo>
                    <a:pt x="47245" y="32066"/>
                    <a:pt x="47720" y="32469"/>
                    <a:pt x="47888" y="33080"/>
                  </a:cubicBezTo>
                  <a:cubicBezTo>
                    <a:pt x="48059" y="33754"/>
                    <a:pt x="48393" y="34225"/>
                    <a:pt x="48918" y="34225"/>
                  </a:cubicBezTo>
                  <a:cubicBezTo>
                    <a:pt x="49080" y="34225"/>
                    <a:pt x="49261" y="34181"/>
                    <a:pt x="49460" y="34083"/>
                  </a:cubicBezTo>
                  <a:cubicBezTo>
                    <a:pt x="50103" y="33764"/>
                    <a:pt x="50701" y="33627"/>
                    <a:pt x="51269" y="33627"/>
                  </a:cubicBezTo>
                  <a:cubicBezTo>
                    <a:pt x="52489" y="33627"/>
                    <a:pt x="53566" y="34260"/>
                    <a:pt x="54628" y="35085"/>
                  </a:cubicBezTo>
                  <a:cubicBezTo>
                    <a:pt x="54818" y="35223"/>
                    <a:pt x="55008" y="35396"/>
                    <a:pt x="55163" y="35586"/>
                  </a:cubicBezTo>
                  <a:cubicBezTo>
                    <a:pt x="55543" y="36053"/>
                    <a:pt x="56684" y="36070"/>
                    <a:pt x="56321" y="36917"/>
                  </a:cubicBezTo>
                  <a:lnTo>
                    <a:pt x="56321" y="36934"/>
                  </a:lnTo>
                  <a:cubicBezTo>
                    <a:pt x="56149" y="37350"/>
                    <a:pt x="55751" y="37415"/>
                    <a:pt x="55318" y="37415"/>
                  </a:cubicBezTo>
                  <a:cubicBezTo>
                    <a:pt x="55122" y="37415"/>
                    <a:pt x="54919" y="37401"/>
                    <a:pt x="54727" y="37401"/>
                  </a:cubicBezTo>
                  <a:cubicBezTo>
                    <a:pt x="54620" y="37401"/>
                    <a:pt x="54517" y="37405"/>
                    <a:pt x="54420" y="37418"/>
                  </a:cubicBezTo>
                  <a:cubicBezTo>
                    <a:pt x="54278" y="37432"/>
                    <a:pt x="54136" y="37440"/>
                    <a:pt x="53995" y="37440"/>
                  </a:cubicBezTo>
                  <a:cubicBezTo>
                    <a:pt x="53292" y="37440"/>
                    <a:pt x="52602" y="37262"/>
                    <a:pt x="51983" y="36917"/>
                  </a:cubicBezTo>
                  <a:cubicBezTo>
                    <a:pt x="51332" y="36539"/>
                    <a:pt x="50680" y="36418"/>
                    <a:pt x="50028" y="36418"/>
                  </a:cubicBezTo>
                  <a:cubicBezTo>
                    <a:pt x="48867" y="36418"/>
                    <a:pt x="47706" y="36802"/>
                    <a:pt x="46545" y="36802"/>
                  </a:cubicBezTo>
                  <a:cubicBezTo>
                    <a:pt x="46302" y="36802"/>
                    <a:pt x="46058" y="36785"/>
                    <a:pt x="45814" y="36744"/>
                  </a:cubicBezTo>
                  <a:cubicBezTo>
                    <a:pt x="44881" y="36588"/>
                    <a:pt x="44552" y="36105"/>
                    <a:pt x="44673" y="35241"/>
                  </a:cubicBezTo>
                  <a:cubicBezTo>
                    <a:pt x="44846" y="34083"/>
                    <a:pt x="45537" y="33115"/>
                    <a:pt x="46263" y="32320"/>
                  </a:cubicBezTo>
                  <a:cubicBezTo>
                    <a:pt x="46417" y="32145"/>
                    <a:pt x="46607" y="32066"/>
                    <a:pt x="46802" y="32066"/>
                  </a:cubicBezTo>
                  <a:close/>
                  <a:moveTo>
                    <a:pt x="64554" y="31370"/>
                  </a:moveTo>
                  <a:cubicBezTo>
                    <a:pt x="64860" y="31370"/>
                    <a:pt x="65185" y="31437"/>
                    <a:pt x="65532" y="31594"/>
                  </a:cubicBezTo>
                  <a:cubicBezTo>
                    <a:pt x="65878" y="31767"/>
                    <a:pt x="65930" y="32251"/>
                    <a:pt x="65636" y="32493"/>
                  </a:cubicBezTo>
                  <a:cubicBezTo>
                    <a:pt x="64063" y="34065"/>
                    <a:pt x="64184" y="35085"/>
                    <a:pt x="65895" y="36588"/>
                  </a:cubicBezTo>
                  <a:cubicBezTo>
                    <a:pt x="67243" y="37815"/>
                    <a:pt x="67762" y="39544"/>
                    <a:pt x="68211" y="41237"/>
                  </a:cubicBezTo>
                  <a:cubicBezTo>
                    <a:pt x="68364" y="41802"/>
                    <a:pt x="68057" y="41990"/>
                    <a:pt x="67435" y="41990"/>
                  </a:cubicBezTo>
                  <a:cubicBezTo>
                    <a:pt x="67353" y="41990"/>
                    <a:pt x="67266" y="41986"/>
                    <a:pt x="67174" y="41980"/>
                  </a:cubicBezTo>
                  <a:cubicBezTo>
                    <a:pt x="66517" y="41064"/>
                    <a:pt x="64271" y="41825"/>
                    <a:pt x="64547" y="39146"/>
                  </a:cubicBezTo>
                  <a:lnTo>
                    <a:pt x="64547" y="39146"/>
                  </a:lnTo>
                  <a:lnTo>
                    <a:pt x="64547" y="39181"/>
                  </a:lnTo>
                  <a:cubicBezTo>
                    <a:pt x="64685" y="37885"/>
                    <a:pt x="63113" y="36295"/>
                    <a:pt x="62076" y="35050"/>
                  </a:cubicBezTo>
                  <a:cubicBezTo>
                    <a:pt x="61281" y="34100"/>
                    <a:pt x="61385" y="33288"/>
                    <a:pt x="62076" y="32683"/>
                  </a:cubicBezTo>
                  <a:cubicBezTo>
                    <a:pt x="62786" y="32052"/>
                    <a:pt x="63577" y="31370"/>
                    <a:pt x="64554" y="31370"/>
                  </a:cubicBezTo>
                  <a:close/>
                  <a:moveTo>
                    <a:pt x="30705" y="33465"/>
                  </a:moveTo>
                  <a:cubicBezTo>
                    <a:pt x="30874" y="33465"/>
                    <a:pt x="31043" y="33637"/>
                    <a:pt x="31090" y="33720"/>
                  </a:cubicBezTo>
                  <a:cubicBezTo>
                    <a:pt x="31920" y="35120"/>
                    <a:pt x="33579" y="35258"/>
                    <a:pt x="34719" y="36226"/>
                  </a:cubicBezTo>
                  <a:cubicBezTo>
                    <a:pt x="36205" y="37487"/>
                    <a:pt x="36275" y="39354"/>
                    <a:pt x="37191" y="40822"/>
                  </a:cubicBezTo>
                  <a:cubicBezTo>
                    <a:pt x="37484" y="41289"/>
                    <a:pt x="37571" y="41980"/>
                    <a:pt x="37968" y="42274"/>
                  </a:cubicBezTo>
                  <a:cubicBezTo>
                    <a:pt x="38403" y="42594"/>
                    <a:pt x="39075" y="43217"/>
                    <a:pt x="39556" y="43217"/>
                  </a:cubicBezTo>
                  <a:cubicBezTo>
                    <a:pt x="39725" y="43217"/>
                    <a:pt x="39870" y="43141"/>
                    <a:pt x="39973" y="42948"/>
                  </a:cubicBezTo>
                  <a:cubicBezTo>
                    <a:pt x="40336" y="42274"/>
                    <a:pt x="41234" y="41289"/>
                    <a:pt x="40543" y="40183"/>
                  </a:cubicBezTo>
                  <a:cubicBezTo>
                    <a:pt x="40301" y="39803"/>
                    <a:pt x="39610" y="39215"/>
                    <a:pt x="40284" y="38904"/>
                  </a:cubicBezTo>
                  <a:cubicBezTo>
                    <a:pt x="40592" y="38765"/>
                    <a:pt x="41024" y="38302"/>
                    <a:pt x="41439" y="38302"/>
                  </a:cubicBezTo>
                  <a:cubicBezTo>
                    <a:pt x="41746" y="38302"/>
                    <a:pt x="42043" y="38557"/>
                    <a:pt x="42271" y="39388"/>
                  </a:cubicBezTo>
                  <a:cubicBezTo>
                    <a:pt x="42782" y="41200"/>
                    <a:pt x="43748" y="43327"/>
                    <a:pt x="46038" y="43327"/>
                  </a:cubicBezTo>
                  <a:cubicBezTo>
                    <a:pt x="46150" y="43327"/>
                    <a:pt x="46266" y="43321"/>
                    <a:pt x="46384" y="43311"/>
                  </a:cubicBezTo>
                  <a:cubicBezTo>
                    <a:pt x="46463" y="43304"/>
                    <a:pt x="46542" y="43300"/>
                    <a:pt x="46620" y="43300"/>
                  </a:cubicBezTo>
                  <a:cubicBezTo>
                    <a:pt x="47585" y="43300"/>
                    <a:pt x="48526" y="43802"/>
                    <a:pt x="49487" y="43802"/>
                  </a:cubicBezTo>
                  <a:cubicBezTo>
                    <a:pt x="49955" y="43802"/>
                    <a:pt x="50429" y="43683"/>
                    <a:pt x="50912" y="43328"/>
                  </a:cubicBezTo>
                  <a:cubicBezTo>
                    <a:pt x="51106" y="43191"/>
                    <a:pt x="51242" y="43135"/>
                    <a:pt x="51336" y="43135"/>
                  </a:cubicBezTo>
                  <a:cubicBezTo>
                    <a:pt x="51643" y="43135"/>
                    <a:pt x="51508" y="43736"/>
                    <a:pt x="51534" y="44054"/>
                  </a:cubicBezTo>
                  <a:cubicBezTo>
                    <a:pt x="51845" y="45488"/>
                    <a:pt x="50843" y="46629"/>
                    <a:pt x="50618" y="47942"/>
                  </a:cubicBezTo>
                  <a:cubicBezTo>
                    <a:pt x="50585" y="48144"/>
                    <a:pt x="50240" y="48444"/>
                    <a:pt x="50046" y="48444"/>
                  </a:cubicBezTo>
                  <a:cubicBezTo>
                    <a:pt x="50041" y="48444"/>
                    <a:pt x="50036" y="48444"/>
                    <a:pt x="50031" y="48444"/>
                  </a:cubicBezTo>
                  <a:cubicBezTo>
                    <a:pt x="49523" y="48389"/>
                    <a:pt x="49010" y="48372"/>
                    <a:pt x="48494" y="48372"/>
                  </a:cubicBezTo>
                  <a:cubicBezTo>
                    <a:pt x="47534" y="48372"/>
                    <a:pt x="46564" y="48433"/>
                    <a:pt x="45600" y="48433"/>
                  </a:cubicBezTo>
                  <a:cubicBezTo>
                    <a:pt x="43779" y="48433"/>
                    <a:pt x="41984" y="48215"/>
                    <a:pt x="40336" y="46957"/>
                  </a:cubicBezTo>
                  <a:cubicBezTo>
                    <a:pt x="40033" y="46726"/>
                    <a:pt x="39675" y="46623"/>
                    <a:pt x="39308" y="46623"/>
                  </a:cubicBezTo>
                  <a:cubicBezTo>
                    <a:pt x="38250" y="46623"/>
                    <a:pt x="37116" y="47478"/>
                    <a:pt x="37000" y="48582"/>
                  </a:cubicBezTo>
                  <a:cubicBezTo>
                    <a:pt x="36972" y="48947"/>
                    <a:pt x="36796" y="49426"/>
                    <a:pt x="36527" y="49426"/>
                  </a:cubicBezTo>
                  <a:cubicBezTo>
                    <a:pt x="36465" y="49426"/>
                    <a:pt x="36398" y="49400"/>
                    <a:pt x="36326" y="49342"/>
                  </a:cubicBezTo>
                  <a:cubicBezTo>
                    <a:pt x="35376" y="48582"/>
                    <a:pt x="34045" y="48772"/>
                    <a:pt x="33147" y="47752"/>
                  </a:cubicBezTo>
                  <a:cubicBezTo>
                    <a:pt x="32334" y="46819"/>
                    <a:pt x="30900" y="46785"/>
                    <a:pt x="29673" y="46525"/>
                  </a:cubicBezTo>
                  <a:cubicBezTo>
                    <a:pt x="28913" y="46370"/>
                    <a:pt x="27807" y="46422"/>
                    <a:pt x="28567" y="44953"/>
                  </a:cubicBezTo>
                  <a:cubicBezTo>
                    <a:pt x="28982" y="44158"/>
                    <a:pt x="29034" y="43000"/>
                    <a:pt x="28515" y="42257"/>
                  </a:cubicBezTo>
                  <a:cubicBezTo>
                    <a:pt x="28230" y="41853"/>
                    <a:pt x="27848" y="41722"/>
                    <a:pt x="27412" y="41722"/>
                  </a:cubicBezTo>
                  <a:cubicBezTo>
                    <a:pt x="27028" y="41722"/>
                    <a:pt x="26602" y="41823"/>
                    <a:pt x="26165" y="41928"/>
                  </a:cubicBezTo>
                  <a:cubicBezTo>
                    <a:pt x="25497" y="42091"/>
                    <a:pt x="24818" y="42128"/>
                    <a:pt x="24133" y="42128"/>
                  </a:cubicBezTo>
                  <a:cubicBezTo>
                    <a:pt x="23569" y="42128"/>
                    <a:pt x="23001" y="42103"/>
                    <a:pt x="22432" y="42103"/>
                  </a:cubicBezTo>
                  <a:cubicBezTo>
                    <a:pt x="21707" y="42103"/>
                    <a:pt x="20980" y="42143"/>
                    <a:pt x="20255" y="42326"/>
                  </a:cubicBezTo>
                  <a:cubicBezTo>
                    <a:pt x="19287" y="42585"/>
                    <a:pt x="18319" y="42862"/>
                    <a:pt x="17559" y="43380"/>
                  </a:cubicBezTo>
                  <a:cubicBezTo>
                    <a:pt x="17082" y="43705"/>
                    <a:pt x="16613" y="43798"/>
                    <a:pt x="16149" y="43798"/>
                  </a:cubicBezTo>
                  <a:cubicBezTo>
                    <a:pt x="15538" y="43798"/>
                    <a:pt x="14935" y="43638"/>
                    <a:pt x="14326" y="43638"/>
                  </a:cubicBezTo>
                  <a:cubicBezTo>
                    <a:pt x="14292" y="43638"/>
                    <a:pt x="14258" y="43638"/>
                    <a:pt x="14223" y="43639"/>
                  </a:cubicBezTo>
                  <a:cubicBezTo>
                    <a:pt x="14120" y="43622"/>
                    <a:pt x="14016" y="43570"/>
                    <a:pt x="13930" y="43466"/>
                  </a:cubicBezTo>
                  <a:cubicBezTo>
                    <a:pt x="14043" y="43169"/>
                    <a:pt x="14308" y="43115"/>
                    <a:pt x="14562" y="43115"/>
                  </a:cubicBezTo>
                  <a:cubicBezTo>
                    <a:pt x="14617" y="43115"/>
                    <a:pt x="14672" y="43118"/>
                    <a:pt x="14725" y="43121"/>
                  </a:cubicBezTo>
                  <a:cubicBezTo>
                    <a:pt x="14838" y="43129"/>
                    <a:pt x="14949" y="43134"/>
                    <a:pt x="15058" y="43134"/>
                  </a:cubicBezTo>
                  <a:cubicBezTo>
                    <a:pt x="16723" y="43134"/>
                    <a:pt x="17967" y="42165"/>
                    <a:pt x="18388" y="40771"/>
                  </a:cubicBezTo>
                  <a:cubicBezTo>
                    <a:pt x="18976" y="38921"/>
                    <a:pt x="20808" y="38282"/>
                    <a:pt x="21482" y="37090"/>
                  </a:cubicBezTo>
                  <a:cubicBezTo>
                    <a:pt x="22174" y="35865"/>
                    <a:pt x="22770" y="35535"/>
                    <a:pt x="23579" y="35535"/>
                  </a:cubicBezTo>
                  <a:cubicBezTo>
                    <a:pt x="23899" y="35535"/>
                    <a:pt x="24254" y="35587"/>
                    <a:pt x="24661" y="35655"/>
                  </a:cubicBezTo>
                  <a:cubicBezTo>
                    <a:pt x="24682" y="35658"/>
                    <a:pt x="24703" y="35660"/>
                    <a:pt x="24725" y="35660"/>
                  </a:cubicBezTo>
                  <a:cubicBezTo>
                    <a:pt x="25065" y="35660"/>
                    <a:pt x="25513" y="35293"/>
                    <a:pt x="25854" y="35033"/>
                  </a:cubicBezTo>
                  <a:cubicBezTo>
                    <a:pt x="26267" y="34730"/>
                    <a:pt x="26584" y="34570"/>
                    <a:pt x="26849" y="34570"/>
                  </a:cubicBezTo>
                  <a:cubicBezTo>
                    <a:pt x="27249" y="34570"/>
                    <a:pt x="27529" y="34935"/>
                    <a:pt x="27841" y="35724"/>
                  </a:cubicBezTo>
                  <a:cubicBezTo>
                    <a:pt x="28325" y="36969"/>
                    <a:pt x="29742" y="37574"/>
                    <a:pt x="30952" y="38161"/>
                  </a:cubicBezTo>
                  <a:cubicBezTo>
                    <a:pt x="31712" y="38524"/>
                    <a:pt x="32732" y="38852"/>
                    <a:pt x="32680" y="39716"/>
                  </a:cubicBezTo>
                  <a:cubicBezTo>
                    <a:pt x="32594" y="40753"/>
                    <a:pt x="31488" y="40546"/>
                    <a:pt x="30710" y="40615"/>
                  </a:cubicBezTo>
                  <a:cubicBezTo>
                    <a:pt x="30312" y="40650"/>
                    <a:pt x="29794" y="40598"/>
                    <a:pt x="29673" y="41134"/>
                  </a:cubicBezTo>
                  <a:cubicBezTo>
                    <a:pt x="29552" y="41669"/>
                    <a:pt x="30036" y="41825"/>
                    <a:pt x="30382" y="42032"/>
                  </a:cubicBezTo>
                  <a:cubicBezTo>
                    <a:pt x="30898" y="42336"/>
                    <a:pt x="31474" y="42934"/>
                    <a:pt x="32011" y="42934"/>
                  </a:cubicBezTo>
                  <a:cubicBezTo>
                    <a:pt x="32175" y="42934"/>
                    <a:pt x="32336" y="42878"/>
                    <a:pt x="32490" y="42741"/>
                  </a:cubicBezTo>
                  <a:cubicBezTo>
                    <a:pt x="33354" y="41963"/>
                    <a:pt x="33890" y="40788"/>
                    <a:pt x="34512" y="39751"/>
                  </a:cubicBezTo>
                  <a:cubicBezTo>
                    <a:pt x="34586" y="39617"/>
                    <a:pt x="34289" y="39329"/>
                    <a:pt x="34602" y="39329"/>
                  </a:cubicBezTo>
                  <a:cubicBezTo>
                    <a:pt x="34653" y="39329"/>
                    <a:pt x="34719" y="39337"/>
                    <a:pt x="34806" y="39354"/>
                  </a:cubicBezTo>
                  <a:cubicBezTo>
                    <a:pt x="34890" y="39373"/>
                    <a:pt x="34965" y="39381"/>
                    <a:pt x="35031" y="39381"/>
                  </a:cubicBezTo>
                  <a:cubicBezTo>
                    <a:pt x="35567" y="39381"/>
                    <a:pt x="35557" y="38814"/>
                    <a:pt x="35341" y="38507"/>
                  </a:cubicBezTo>
                  <a:cubicBezTo>
                    <a:pt x="34806" y="37781"/>
                    <a:pt x="34546" y="36658"/>
                    <a:pt x="33561" y="36468"/>
                  </a:cubicBezTo>
                  <a:cubicBezTo>
                    <a:pt x="32248" y="36208"/>
                    <a:pt x="31591" y="35206"/>
                    <a:pt x="30727" y="34411"/>
                  </a:cubicBezTo>
                  <a:cubicBezTo>
                    <a:pt x="30468" y="34169"/>
                    <a:pt x="30278" y="33910"/>
                    <a:pt x="30485" y="33599"/>
                  </a:cubicBezTo>
                  <a:cubicBezTo>
                    <a:pt x="30551" y="33501"/>
                    <a:pt x="30628" y="33465"/>
                    <a:pt x="30705" y="33465"/>
                  </a:cubicBezTo>
                  <a:close/>
                  <a:moveTo>
                    <a:pt x="65829" y="50622"/>
                  </a:moveTo>
                  <a:cubicBezTo>
                    <a:pt x="66138" y="50622"/>
                    <a:pt x="66376" y="50877"/>
                    <a:pt x="66569" y="51209"/>
                  </a:cubicBezTo>
                  <a:cubicBezTo>
                    <a:pt x="67601" y="52923"/>
                    <a:pt x="68767" y="54401"/>
                    <a:pt x="70703" y="54401"/>
                  </a:cubicBezTo>
                  <a:cubicBezTo>
                    <a:pt x="71167" y="54401"/>
                    <a:pt x="71676" y="54316"/>
                    <a:pt x="72237" y="54129"/>
                  </a:cubicBezTo>
                  <a:cubicBezTo>
                    <a:pt x="72263" y="54119"/>
                    <a:pt x="72291" y="54114"/>
                    <a:pt x="72320" y="54114"/>
                  </a:cubicBezTo>
                  <a:cubicBezTo>
                    <a:pt x="72487" y="54114"/>
                    <a:pt x="72701" y="54260"/>
                    <a:pt x="72877" y="54319"/>
                  </a:cubicBezTo>
                  <a:cubicBezTo>
                    <a:pt x="72687" y="54406"/>
                    <a:pt x="72514" y="54527"/>
                    <a:pt x="72358" y="54665"/>
                  </a:cubicBezTo>
                  <a:lnTo>
                    <a:pt x="72358" y="54682"/>
                  </a:lnTo>
                  <a:cubicBezTo>
                    <a:pt x="71675" y="55659"/>
                    <a:pt x="71022" y="56681"/>
                    <a:pt x="69648" y="56681"/>
                  </a:cubicBezTo>
                  <a:cubicBezTo>
                    <a:pt x="69564" y="56681"/>
                    <a:pt x="69476" y="56678"/>
                    <a:pt x="69386" y="56669"/>
                  </a:cubicBezTo>
                  <a:cubicBezTo>
                    <a:pt x="69196" y="56600"/>
                    <a:pt x="68850" y="56549"/>
                    <a:pt x="68850" y="56445"/>
                  </a:cubicBezTo>
                  <a:cubicBezTo>
                    <a:pt x="68660" y="54216"/>
                    <a:pt x="66258" y="53559"/>
                    <a:pt x="65532" y="51727"/>
                  </a:cubicBezTo>
                  <a:cubicBezTo>
                    <a:pt x="65394" y="51381"/>
                    <a:pt x="64945" y="50932"/>
                    <a:pt x="65584" y="50673"/>
                  </a:cubicBezTo>
                  <a:cubicBezTo>
                    <a:pt x="65670" y="50638"/>
                    <a:pt x="65752" y="50622"/>
                    <a:pt x="65829" y="50622"/>
                  </a:cubicBezTo>
                  <a:close/>
                  <a:moveTo>
                    <a:pt x="50497" y="52695"/>
                  </a:moveTo>
                  <a:lnTo>
                    <a:pt x="50497" y="52695"/>
                  </a:lnTo>
                  <a:cubicBezTo>
                    <a:pt x="51016" y="52885"/>
                    <a:pt x="51863" y="52937"/>
                    <a:pt x="52001" y="53265"/>
                  </a:cubicBezTo>
                  <a:cubicBezTo>
                    <a:pt x="53055" y="55840"/>
                    <a:pt x="55734" y="57464"/>
                    <a:pt x="56114" y="60420"/>
                  </a:cubicBezTo>
                  <a:cubicBezTo>
                    <a:pt x="56252" y="61439"/>
                    <a:pt x="57323" y="61802"/>
                    <a:pt x="57859" y="62580"/>
                  </a:cubicBezTo>
                  <a:cubicBezTo>
                    <a:pt x="59294" y="64654"/>
                    <a:pt x="60106" y="66952"/>
                    <a:pt x="60763" y="69337"/>
                  </a:cubicBezTo>
                  <a:cubicBezTo>
                    <a:pt x="58533" y="67643"/>
                    <a:pt x="56615" y="65656"/>
                    <a:pt x="55336" y="63133"/>
                  </a:cubicBezTo>
                  <a:cubicBezTo>
                    <a:pt x="55198" y="62874"/>
                    <a:pt x="55008" y="62614"/>
                    <a:pt x="55008" y="62355"/>
                  </a:cubicBezTo>
                  <a:cubicBezTo>
                    <a:pt x="54990" y="58916"/>
                    <a:pt x="52139" y="56739"/>
                    <a:pt x="51189" y="53697"/>
                  </a:cubicBezTo>
                  <a:cubicBezTo>
                    <a:pt x="51085" y="53334"/>
                    <a:pt x="50739" y="53040"/>
                    <a:pt x="50497" y="52695"/>
                  </a:cubicBezTo>
                  <a:close/>
                  <a:moveTo>
                    <a:pt x="87976" y="1"/>
                  </a:moveTo>
                  <a:cubicBezTo>
                    <a:pt x="87018" y="1"/>
                    <a:pt x="85745" y="1010"/>
                    <a:pt x="84455" y="1127"/>
                  </a:cubicBezTo>
                  <a:cubicBezTo>
                    <a:pt x="83776" y="1176"/>
                    <a:pt x="83111" y="1512"/>
                    <a:pt x="82448" y="1512"/>
                  </a:cubicBezTo>
                  <a:cubicBezTo>
                    <a:pt x="82403" y="1512"/>
                    <a:pt x="82358" y="1511"/>
                    <a:pt x="82313" y="1507"/>
                  </a:cubicBezTo>
                  <a:cubicBezTo>
                    <a:pt x="82281" y="1506"/>
                    <a:pt x="82250" y="1506"/>
                    <a:pt x="82218" y="1506"/>
                  </a:cubicBezTo>
                  <a:cubicBezTo>
                    <a:pt x="80376" y="1506"/>
                    <a:pt x="79245" y="3375"/>
                    <a:pt x="77443" y="3375"/>
                  </a:cubicBezTo>
                  <a:cubicBezTo>
                    <a:pt x="77340" y="3375"/>
                    <a:pt x="77235" y="3369"/>
                    <a:pt x="77128" y="3356"/>
                  </a:cubicBezTo>
                  <a:cubicBezTo>
                    <a:pt x="77026" y="3344"/>
                    <a:pt x="76928" y="3335"/>
                    <a:pt x="76837" y="3335"/>
                  </a:cubicBezTo>
                  <a:cubicBezTo>
                    <a:pt x="76434" y="3335"/>
                    <a:pt x="76136" y="3491"/>
                    <a:pt x="75953" y="4082"/>
                  </a:cubicBezTo>
                  <a:cubicBezTo>
                    <a:pt x="75843" y="4459"/>
                    <a:pt x="75132" y="4980"/>
                    <a:pt x="74758" y="4980"/>
                  </a:cubicBezTo>
                  <a:cubicBezTo>
                    <a:pt x="74720" y="4980"/>
                    <a:pt x="74687" y="4974"/>
                    <a:pt x="74657" y="4964"/>
                  </a:cubicBezTo>
                  <a:cubicBezTo>
                    <a:pt x="73910" y="4715"/>
                    <a:pt x="73366" y="4590"/>
                    <a:pt x="73013" y="4590"/>
                  </a:cubicBezTo>
                  <a:cubicBezTo>
                    <a:pt x="72190" y="4590"/>
                    <a:pt x="72409" y="5268"/>
                    <a:pt x="73534" y="6623"/>
                  </a:cubicBezTo>
                  <a:cubicBezTo>
                    <a:pt x="73585" y="6692"/>
                    <a:pt x="73499" y="6882"/>
                    <a:pt x="73482" y="7003"/>
                  </a:cubicBezTo>
                  <a:cubicBezTo>
                    <a:pt x="73413" y="6968"/>
                    <a:pt x="73292" y="6951"/>
                    <a:pt x="73240" y="6882"/>
                  </a:cubicBezTo>
                  <a:cubicBezTo>
                    <a:pt x="72877" y="6381"/>
                    <a:pt x="72324" y="5914"/>
                    <a:pt x="72220" y="5344"/>
                  </a:cubicBezTo>
                  <a:cubicBezTo>
                    <a:pt x="72065" y="4531"/>
                    <a:pt x="71961" y="3840"/>
                    <a:pt x="71010" y="3650"/>
                  </a:cubicBezTo>
                  <a:cubicBezTo>
                    <a:pt x="70839" y="3615"/>
                    <a:pt x="70680" y="3599"/>
                    <a:pt x="70533" y="3599"/>
                  </a:cubicBezTo>
                  <a:cubicBezTo>
                    <a:pt x="69359" y="3599"/>
                    <a:pt x="68898" y="4626"/>
                    <a:pt x="68315" y="5517"/>
                  </a:cubicBezTo>
                  <a:cubicBezTo>
                    <a:pt x="67865" y="6208"/>
                    <a:pt x="68349" y="6536"/>
                    <a:pt x="68729" y="6934"/>
                  </a:cubicBezTo>
                  <a:cubicBezTo>
                    <a:pt x="68798" y="7003"/>
                    <a:pt x="68850" y="7089"/>
                    <a:pt x="68902" y="7176"/>
                  </a:cubicBezTo>
                  <a:cubicBezTo>
                    <a:pt x="68817" y="7188"/>
                    <a:pt x="68731" y="7200"/>
                    <a:pt x="68645" y="7200"/>
                  </a:cubicBezTo>
                  <a:cubicBezTo>
                    <a:pt x="68610" y="7200"/>
                    <a:pt x="68575" y="7198"/>
                    <a:pt x="68539" y="7193"/>
                  </a:cubicBezTo>
                  <a:cubicBezTo>
                    <a:pt x="67376" y="7024"/>
                    <a:pt x="66212" y="6691"/>
                    <a:pt x="65033" y="6691"/>
                  </a:cubicBezTo>
                  <a:cubicBezTo>
                    <a:pt x="65003" y="6691"/>
                    <a:pt x="64974" y="6691"/>
                    <a:pt x="64945" y="6692"/>
                  </a:cubicBezTo>
                  <a:cubicBezTo>
                    <a:pt x="64584" y="6692"/>
                    <a:pt x="63909" y="6196"/>
                    <a:pt x="63437" y="6196"/>
                  </a:cubicBezTo>
                  <a:cubicBezTo>
                    <a:pt x="63072" y="6196"/>
                    <a:pt x="62827" y="6492"/>
                    <a:pt x="62940" y="7538"/>
                  </a:cubicBezTo>
                  <a:cubicBezTo>
                    <a:pt x="62940" y="7608"/>
                    <a:pt x="62525" y="7711"/>
                    <a:pt x="62283" y="7798"/>
                  </a:cubicBezTo>
                  <a:cubicBezTo>
                    <a:pt x="61879" y="7955"/>
                    <a:pt x="61464" y="8005"/>
                    <a:pt x="61043" y="8005"/>
                  </a:cubicBezTo>
                  <a:cubicBezTo>
                    <a:pt x="60325" y="8005"/>
                    <a:pt x="59591" y="7860"/>
                    <a:pt x="58870" y="7860"/>
                  </a:cubicBezTo>
                  <a:cubicBezTo>
                    <a:pt x="58295" y="7860"/>
                    <a:pt x="57729" y="7952"/>
                    <a:pt x="57185" y="8282"/>
                  </a:cubicBezTo>
                  <a:cubicBezTo>
                    <a:pt x="56736" y="8610"/>
                    <a:pt x="56304" y="8938"/>
                    <a:pt x="55837" y="9267"/>
                  </a:cubicBezTo>
                  <a:cubicBezTo>
                    <a:pt x="55671" y="9381"/>
                    <a:pt x="55417" y="9527"/>
                    <a:pt x="55226" y="9527"/>
                  </a:cubicBezTo>
                  <a:cubicBezTo>
                    <a:pt x="55100" y="9527"/>
                    <a:pt x="55001" y="9463"/>
                    <a:pt x="54973" y="9284"/>
                  </a:cubicBezTo>
                  <a:cubicBezTo>
                    <a:pt x="54819" y="8258"/>
                    <a:pt x="54209" y="8003"/>
                    <a:pt x="53545" y="8003"/>
                  </a:cubicBezTo>
                  <a:cubicBezTo>
                    <a:pt x="53313" y="8003"/>
                    <a:pt x="53075" y="8034"/>
                    <a:pt x="52848" y="8074"/>
                  </a:cubicBezTo>
                  <a:cubicBezTo>
                    <a:pt x="51897" y="8264"/>
                    <a:pt x="52416" y="9232"/>
                    <a:pt x="52295" y="9854"/>
                  </a:cubicBezTo>
                  <a:cubicBezTo>
                    <a:pt x="52156" y="10615"/>
                    <a:pt x="51344" y="10096"/>
                    <a:pt x="50998" y="10545"/>
                  </a:cubicBezTo>
                  <a:cubicBezTo>
                    <a:pt x="50949" y="10609"/>
                    <a:pt x="50910" y="10635"/>
                    <a:pt x="50880" y="10635"/>
                  </a:cubicBezTo>
                  <a:cubicBezTo>
                    <a:pt x="50805" y="10635"/>
                    <a:pt x="50789" y="10469"/>
                    <a:pt x="50826" y="10321"/>
                  </a:cubicBezTo>
                  <a:cubicBezTo>
                    <a:pt x="51033" y="8990"/>
                    <a:pt x="50221" y="8541"/>
                    <a:pt x="49115" y="8161"/>
                  </a:cubicBezTo>
                  <a:cubicBezTo>
                    <a:pt x="46903" y="7400"/>
                    <a:pt x="44535" y="7176"/>
                    <a:pt x="42392" y="6070"/>
                  </a:cubicBezTo>
                  <a:cubicBezTo>
                    <a:pt x="41667" y="5697"/>
                    <a:pt x="40852" y="5536"/>
                    <a:pt x="40032" y="5536"/>
                  </a:cubicBezTo>
                  <a:cubicBezTo>
                    <a:pt x="39367" y="5536"/>
                    <a:pt x="38699" y="5642"/>
                    <a:pt x="38072" y="5828"/>
                  </a:cubicBezTo>
                  <a:cubicBezTo>
                    <a:pt x="36033" y="6432"/>
                    <a:pt x="33838" y="6502"/>
                    <a:pt x="31989" y="7642"/>
                  </a:cubicBezTo>
                  <a:cubicBezTo>
                    <a:pt x="31263" y="8074"/>
                    <a:pt x="29206" y="7296"/>
                    <a:pt x="30226" y="9457"/>
                  </a:cubicBezTo>
                  <a:cubicBezTo>
                    <a:pt x="30278" y="9578"/>
                    <a:pt x="29984" y="9854"/>
                    <a:pt x="29863" y="10079"/>
                  </a:cubicBezTo>
                  <a:cubicBezTo>
                    <a:pt x="28653" y="12412"/>
                    <a:pt x="26234" y="13224"/>
                    <a:pt x="24229" y="14555"/>
                  </a:cubicBezTo>
                  <a:cubicBezTo>
                    <a:pt x="22536" y="15661"/>
                    <a:pt x="23486" y="17112"/>
                    <a:pt x="24022" y="18236"/>
                  </a:cubicBezTo>
                  <a:cubicBezTo>
                    <a:pt x="24328" y="18880"/>
                    <a:pt x="24972" y="19241"/>
                    <a:pt x="25627" y="19241"/>
                  </a:cubicBezTo>
                  <a:cubicBezTo>
                    <a:pt x="26008" y="19241"/>
                    <a:pt x="26393" y="19119"/>
                    <a:pt x="26718" y="18858"/>
                  </a:cubicBezTo>
                  <a:cubicBezTo>
                    <a:pt x="27228" y="18470"/>
                    <a:pt x="27609" y="18306"/>
                    <a:pt x="27903" y="18306"/>
                  </a:cubicBezTo>
                  <a:cubicBezTo>
                    <a:pt x="28524" y="18306"/>
                    <a:pt x="28748" y="19042"/>
                    <a:pt x="28947" y="19946"/>
                  </a:cubicBezTo>
                  <a:cubicBezTo>
                    <a:pt x="28982" y="20223"/>
                    <a:pt x="28999" y="20499"/>
                    <a:pt x="28982" y="20776"/>
                  </a:cubicBezTo>
                  <a:cubicBezTo>
                    <a:pt x="28774" y="20551"/>
                    <a:pt x="28446" y="20396"/>
                    <a:pt x="28342" y="20119"/>
                  </a:cubicBezTo>
                  <a:cubicBezTo>
                    <a:pt x="28124" y="19474"/>
                    <a:pt x="27849" y="19234"/>
                    <a:pt x="27528" y="19234"/>
                  </a:cubicBezTo>
                  <a:cubicBezTo>
                    <a:pt x="27212" y="19234"/>
                    <a:pt x="26853" y="19465"/>
                    <a:pt x="26459" y="19774"/>
                  </a:cubicBezTo>
                  <a:cubicBezTo>
                    <a:pt x="25646" y="20379"/>
                    <a:pt x="25958" y="21260"/>
                    <a:pt x="26130" y="21899"/>
                  </a:cubicBezTo>
                  <a:cubicBezTo>
                    <a:pt x="26459" y="23092"/>
                    <a:pt x="25802" y="23420"/>
                    <a:pt x="24938" y="23627"/>
                  </a:cubicBezTo>
                  <a:cubicBezTo>
                    <a:pt x="23901" y="23852"/>
                    <a:pt x="23072" y="24267"/>
                    <a:pt x="22553" y="25269"/>
                  </a:cubicBezTo>
                  <a:cubicBezTo>
                    <a:pt x="22273" y="25790"/>
                    <a:pt x="21682" y="26043"/>
                    <a:pt x="21157" y="26043"/>
                  </a:cubicBezTo>
                  <a:cubicBezTo>
                    <a:pt x="21003" y="26043"/>
                    <a:pt x="20855" y="26021"/>
                    <a:pt x="20721" y="25978"/>
                  </a:cubicBezTo>
                  <a:cubicBezTo>
                    <a:pt x="20116" y="25788"/>
                    <a:pt x="20963" y="25390"/>
                    <a:pt x="20946" y="24993"/>
                  </a:cubicBezTo>
                  <a:cubicBezTo>
                    <a:pt x="20929" y="24543"/>
                    <a:pt x="20738" y="24129"/>
                    <a:pt x="20410" y="23835"/>
                  </a:cubicBezTo>
                  <a:cubicBezTo>
                    <a:pt x="19477" y="22798"/>
                    <a:pt x="18354" y="21709"/>
                    <a:pt x="18215" y="20327"/>
                  </a:cubicBezTo>
                  <a:cubicBezTo>
                    <a:pt x="18098" y="19205"/>
                    <a:pt x="17332" y="17921"/>
                    <a:pt x="16200" y="17921"/>
                  </a:cubicBezTo>
                  <a:cubicBezTo>
                    <a:pt x="16163" y="17921"/>
                    <a:pt x="16127" y="17922"/>
                    <a:pt x="16090" y="17925"/>
                  </a:cubicBezTo>
                  <a:cubicBezTo>
                    <a:pt x="15105" y="17976"/>
                    <a:pt x="14068" y="18391"/>
                    <a:pt x="13930" y="19221"/>
                  </a:cubicBezTo>
                  <a:cubicBezTo>
                    <a:pt x="13670" y="20430"/>
                    <a:pt x="14137" y="21709"/>
                    <a:pt x="15122" y="22470"/>
                  </a:cubicBezTo>
                  <a:cubicBezTo>
                    <a:pt x="15952" y="23109"/>
                    <a:pt x="15952" y="23161"/>
                    <a:pt x="15589" y="23489"/>
                  </a:cubicBezTo>
                  <a:cubicBezTo>
                    <a:pt x="14448" y="24526"/>
                    <a:pt x="14915" y="26116"/>
                    <a:pt x="14292" y="27377"/>
                  </a:cubicBezTo>
                  <a:cubicBezTo>
                    <a:pt x="14143" y="27687"/>
                    <a:pt x="14420" y="27822"/>
                    <a:pt x="14760" y="27822"/>
                  </a:cubicBezTo>
                  <a:cubicBezTo>
                    <a:pt x="14932" y="27822"/>
                    <a:pt x="15121" y="27787"/>
                    <a:pt x="15278" y="27723"/>
                  </a:cubicBezTo>
                  <a:cubicBezTo>
                    <a:pt x="16510" y="27249"/>
                    <a:pt x="17772" y="26919"/>
                    <a:pt x="19089" y="26919"/>
                  </a:cubicBezTo>
                  <a:cubicBezTo>
                    <a:pt x="19212" y="26919"/>
                    <a:pt x="19336" y="26922"/>
                    <a:pt x="19460" y="26928"/>
                  </a:cubicBezTo>
                  <a:lnTo>
                    <a:pt x="19874" y="26928"/>
                  </a:lnTo>
                  <a:cubicBezTo>
                    <a:pt x="19840" y="26997"/>
                    <a:pt x="19823" y="27136"/>
                    <a:pt x="19753" y="27153"/>
                  </a:cubicBezTo>
                  <a:cubicBezTo>
                    <a:pt x="18630" y="27585"/>
                    <a:pt x="17507" y="28138"/>
                    <a:pt x="16349" y="28414"/>
                  </a:cubicBezTo>
                  <a:cubicBezTo>
                    <a:pt x="15692" y="28570"/>
                    <a:pt x="14915" y="28432"/>
                    <a:pt x="14707" y="29209"/>
                  </a:cubicBezTo>
                  <a:cubicBezTo>
                    <a:pt x="14500" y="30004"/>
                    <a:pt x="15260" y="30194"/>
                    <a:pt x="15813" y="30505"/>
                  </a:cubicBezTo>
                  <a:cubicBezTo>
                    <a:pt x="17161" y="31318"/>
                    <a:pt x="17369" y="32493"/>
                    <a:pt x="16867" y="33910"/>
                  </a:cubicBezTo>
                  <a:cubicBezTo>
                    <a:pt x="16664" y="34503"/>
                    <a:pt x="16349" y="34660"/>
                    <a:pt x="15995" y="34660"/>
                  </a:cubicBezTo>
                  <a:cubicBezTo>
                    <a:pt x="15626" y="34660"/>
                    <a:pt x="15216" y="34489"/>
                    <a:pt x="14846" y="34463"/>
                  </a:cubicBezTo>
                  <a:cubicBezTo>
                    <a:pt x="13916" y="34396"/>
                    <a:pt x="12987" y="34203"/>
                    <a:pt x="12042" y="34203"/>
                  </a:cubicBezTo>
                  <a:cubicBezTo>
                    <a:pt x="12003" y="34203"/>
                    <a:pt x="11964" y="34203"/>
                    <a:pt x="11925" y="34204"/>
                  </a:cubicBezTo>
                  <a:cubicBezTo>
                    <a:pt x="10957" y="34221"/>
                    <a:pt x="9834" y="34446"/>
                    <a:pt x="9989" y="35759"/>
                  </a:cubicBezTo>
                  <a:cubicBezTo>
                    <a:pt x="10128" y="37072"/>
                    <a:pt x="9834" y="38196"/>
                    <a:pt x="9592" y="39440"/>
                  </a:cubicBezTo>
                  <a:cubicBezTo>
                    <a:pt x="9385" y="40425"/>
                    <a:pt x="8693" y="42136"/>
                    <a:pt x="10542" y="42464"/>
                  </a:cubicBezTo>
                  <a:cubicBezTo>
                    <a:pt x="12305" y="42758"/>
                    <a:pt x="12668" y="43173"/>
                    <a:pt x="11735" y="44693"/>
                  </a:cubicBezTo>
                  <a:cubicBezTo>
                    <a:pt x="11389" y="45298"/>
                    <a:pt x="10888" y="45817"/>
                    <a:pt x="10300" y="46180"/>
                  </a:cubicBezTo>
                  <a:cubicBezTo>
                    <a:pt x="9108" y="46871"/>
                    <a:pt x="8175" y="47752"/>
                    <a:pt x="8313" y="49342"/>
                  </a:cubicBezTo>
                  <a:cubicBezTo>
                    <a:pt x="8365" y="49964"/>
                    <a:pt x="8140" y="50707"/>
                    <a:pt x="7535" y="50967"/>
                  </a:cubicBezTo>
                  <a:cubicBezTo>
                    <a:pt x="5168" y="52021"/>
                    <a:pt x="3768" y="53991"/>
                    <a:pt x="2662" y="56168"/>
                  </a:cubicBezTo>
                  <a:cubicBezTo>
                    <a:pt x="1781" y="57931"/>
                    <a:pt x="122" y="59469"/>
                    <a:pt x="1279" y="61888"/>
                  </a:cubicBezTo>
                  <a:cubicBezTo>
                    <a:pt x="1936" y="63236"/>
                    <a:pt x="1573" y="64792"/>
                    <a:pt x="830" y="66209"/>
                  </a:cubicBezTo>
                  <a:cubicBezTo>
                    <a:pt x="1" y="67781"/>
                    <a:pt x="744" y="70477"/>
                    <a:pt x="2126" y="71687"/>
                  </a:cubicBezTo>
                  <a:cubicBezTo>
                    <a:pt x="2420" y="71946"/>
                    <a:pt x="2662" y="72240"/>
                    <a:pt x="2818" y="72586"/>
                  </a:cubicBezTo>
                  <a:cubicBezTo>
                    <a:pt x="4027" y="75040"/>
                    <a:pt x="5462" y="77303"/>
                    <a:pt x="7881" y="78755"/>
                  </a:cubicBezTo>
                  <a:cubicBezTo>
                    <a:pt x="8455" y="79100"/>
                    <a:pt x="9053" y="79742"/>
                    <a:pt x="9645" y="79742"/>
                  </a:cubicBezTo>
                  <a:cubicBezTo>
                    <a:pt x="9766" y="79742"/>
                    <a:pt x="9887" y="79715"/>
                    <a:pt x="10007" y="79654"/>
                  </a:cubicBezTo>
                  <a:cubicBezTo>
                    <a:pt x="12824" y="78254"/>
                    <a:pt x="16142" y="79844"/>
                    <a:pt x="18889" y="77874"/>
                  </a:cubicBezTo>
                  <a:cubicBezTo>
                    <a:pt x="19326" y="77562"/>
                    <a:pt x="19938" y="77352"/>
                    <a:pt x="20558" y="77352"/>
                  </a:cubicBezTo>
                  <a:cubicBezTo>
                    <a:pt x="21313" y="77352"/>
                    <a:pt x="22079" y="77663"/>
                    <a:pt x="22553" y="78479"/>
                  </a:cubicBezTo>
                  <a:cubicBezTo>
                    <a:pt x="23034" y="79313"/>
                    <a:pt x="23538" y="79650"/>
                    <a:pt x="24283" y="79650"/>
                  </a:cubicBezTo>
                  <a:cubicBezTo>
                    <a:pt x="24448" y="79650"/>
                    <a:pt x="24626" y="79633"/>
                    <a:pt x="24817" y="79602"/>
                  </a:cubicBezTo>
                  <a:cubicBezTo>
                    <a:pt x="24994" y="79574"/>
                    <a:pt x="25161" y="79561"/>
                    <a:pt x="25317" y="79561"/>
                  </a:cubicBezTo>
                  <a:cubicBezTo>
                    <a:pt x="26715" y="79561"/>
                    <a:pt x="27271" y="80640"/>
                    <a:pt x="26960" y="82194"/>
                  </a:cubicBezTo>
                  <a:cubicBezTo>
                    <a:pt x="26683" y="83611"/>
                    <a:pt x="25750" y="85218"/>
                    <a:pt x="26545" y="86480"/>
                  </a:cubicBezTo>
                  <a:cubicBezTo>
                    <a:pt x="27461" y="87966"/>
                    <a:pt x="28515" y="89400"/>
                    <a:pt x="29206" y="90973"/>
                  </a:cubicBezTo>
                  <a:cubicBezTo>
                    <a:pt x="30416" y="93721"/>
                    <a:pt x="31298" y="96641"/>
                    <a:pt x="29777" y="99631"/>
                  </a:cubicBezTo>
                  <a:cubicBezTo>
                    <a:pt x="28809" y="101515"/>
                    <a:pt x="28619" y="103502"/>
                    <a:pt x="29535" y="105369"/>
                  </a:cubicBezTo>
                  <a:cubicBezTo>
                    <a:pt x="30503" y="107321"/>
                    <a:pt x="31228" y="109274"/>
                    <a:pt x="31488" y="111469"/>
                  </a:cubicBezTo>
                  <a:cubicBezTo>
                    <a:pt x="31712" y="113456"/>
                    <a:pt x="31695" y="115599"/>
                    <a:pt x="33371" y="117172"/>
                  </a:cubicBezTo>
                  <a:cubicBezTo>
                    <a:pt x="34322" y="118088"/>
                    <a:pt x="34581" y="119436"/>
                    <a:pt x="35013" y="120645"/>
                  </a:cubicBezTo>
                  <a:cubicBezTo>
                    <a:pt x="35393" y="121717"/>
                    <a:pt x="34546" y="123065"/>
                    <a:pt x="35843" y="123998"/>
                  </a:cubicBezTo>
                  <a:cubicBezTo>
                    <a:pt x="36206" y="124270"/>
                    <a:pt x="36549" y="124368"/>
                    <a:pt x="36881" y="124368"/>
                  </a:cubicBezTo>
                  <a:cubicBezTo>
                    <a:pt x="37735" y="124368"/>
                    <a:pt x="38515" y="123721"/>
                    <a:pt x="39372" y="123721"/>
                  </a:cubicBezTo>
                  <a:cubicBezTo>
                    <a:pt x="39388" y="123721"/>
                    <a:pt x="39404" y="123721"/>
                    <a:pt x="39420" y="123721"/>
                  </a:cubicBezTo>
                  <a:cubicBezTo>
                    <a:pt x="39526" y="123724"/>
                    <a:pt x="39630" y="123725"/>
                    <a:pt x="39734" y="123725"/>
                  </a:cubicBezTo>
                  <a:cubicBezTo>
                    <a:pt x="44937" y="123725"/>
                    <a:pt x="47636" y="120353"/>
                    <a:pt x="49754" y="116100"/>
                  </a:cubicBezTo>
                  <a:cubicBezTo>
                    <a:pt x="50186" y="115236"/>
                    <a:pt x="49720" y="113957"/>
                    <a:pt x="50826" y="113508"/>
                  </a:cubicBezTo>
                  <a:cubicBezTo>
                    <a:pt x="52761" y="112713"/>
                    <a:pt x="53193" y="111175"/>
                    <a:pt x="52692" y="109499"/>
                  </a:cubicBezTo>
                  <a:cubicBezTo>
                    <a:pt x="51949" y="107028"/>
                    <a:pt x="53297" y="106112"/>
                    <a:pt x="55181" y="105282"/>
                  </a:cubicBezTo>
                  <a:cubicBezTo>
                    <a:pt x="57773" y="104107"/>
                    <a:pt x="59449" y="98370"/>
                    <a:pt x="57963" y="96071"/>
                  </a:cubicBezTo>
                  <a:cubicBezTo>
                    <a:pt x="56770" y="94239"/>
                    <a:pt x="57099" y="92217"/>
                    <a:pt x="57444" y="90316"/>
                  </a:cubicBezTo>
                  <a:cubicBezTo>
                    <a:pt x="57911" y="87621"/>
                    <a:pt x="59933" y="85823"/>
                    <a:pt x="61851" y="84164"/>
                  </a:cubicBezTo>
                  <a:cubicBezTo>
                    <a:pt x="65601" y="80915"/>
                    <a:pt x="68055" y="76992"/>
                    <a:pt x="69109" y="72171"/>
                  </a:cubicBezTo>
                  <a:cubicBezTo>
                    <a:pt x="69271" y="71459"/>
                    <a:pt x="69266" y="70656"/>
                    <a:pt x="68371" y="70656"/>
                  </a:cubicBezTo>
                  <a:cubicBezTo>
                    <a:pt x="68311" y="70656"/>
                    <a:pt x="68246" y="70660"/>
                    <a:pt x="68176" y="70667"/>
                  </a:cubicBezTo>
                  <a:cubicBezTo>
                    <a:pt x="67157" y="70788"/>
                    <a:pt x="66154" y="71151"/>
                    <a:pt x="65152" y="71462"/>
                  </a:cubicBezTo>
                  <a:cubicBezTo>
                    <a:pt x="63960" y="71826"/>
                    <a:pt x="63201" y="72060"/>
                    <a:pt x="62664" y="72060"/>
                  </a:cubicBezTo>
                  <a:cubicBezTo>
                    <a:pt x="61727" y="72060"/>
                    <a:pt x="61469" y="71346"/>
                    <a:pt x="60772" y="69363"/>
                  </a:cubicBezTo>
                  <a:lnTo>
                    <a:pt x="60772" y="69363"/>
                  </a:lnTo>
                  <a:cubicBezTo>
                    <a:pt x="61180" y="69747"/>
                    <a:pt x="61467" y="70422"/>
                    <a:pt x="62074" y="70422"/>
                  </a:cubicBezTo>
                  <a:cubicBezTo>
                    <a:pt x="62180" y="70422"/>
                    <a:pt x="62295" y="70402"/>
                    <a:pt x="62422" y="70356"/>
                  </a:cubicBezTo>
                  <a:cubicBezTo>
                    <a:pt x="63925" y="69769"/>
                    <a:pt x="65359" y="68957"/>
                    <a:pt x="66897" y="68455"/>
                  </a:cubicBezTo>
                  <a:cubicBezTo>
                    <a:pt x="68660" y="67868"/>
                    <a:pt x="69732" y="66209"/>
                    <a:pt x="71391" y="65639"/>
                  </a:cubicBezTo>
                  <a:cubicBezTo>
                    <a:pt x="73706" y="64844"/>
                    <a:pt x="76713" y="61716"/>
                    <a:pt x="76852" y="59383"/>
                  </a:cubicBezTo>
                  <a:cubicBezTo>
                    <a:pt x="76834" y="59072"/>
                    <a:pt x="76713" y="58778"/>
                    <a:pt x="76506" y="58553"/>
                  </a:cubicBezTo>
                  <a:cubicBezTo>
                    <a:pt x="75918" y="57810"/>
                    <a:pt x="75279" y="57153"/>
                    <a:pt x="74294" y="56894"/>
                  </a:cubicBezTo>
                  <a:cubicBezTo>
                    <a:pt x="73724" y="56739"/>
                    <a:pt x="73378" y="56151"/>
                    <a:pt x="73516" y="55581"/>
                  </a:cubicBezTo>
                  <a:cubicBezTo>
                    <a:pt x="73547" y="55481"/>
                    <a:pt x="73596" y="55443"/>
                    <a:pt x="73658" y="55443"/>
                  </a:cubicBezTo>
                  <a:cubicBezTo>
                    <a:pt x="73842" y="55443"/>
                    <a:pt x="74139" y="55775"/>
                    <a:pt x="74398" y="55788"/>
                  </a:cubicBezTo>
                  <a:cubicBezTo>
                    <a:pt x="75366" y="55855"/>
                    <a:pt x="76333" y="56083"/>
                    <a:pt x="77301" y="56083"/>
                  </a:cubicBezTo>
                  <a:cubicBezTo>
                    <a:pt x="77336" y="56083"/>
                    <a:pt x="77370" y="56083"/>
                    <a:pt x="77405" y="56082"/>
                  </a:cubicBezTo>
                  <a:cubicBezTo>
                    <a:pt x="77727" y="56077"/>
                    <a:pt x="78047" y="56073"/>
                    <a:pt x="78365" y="56073"/>
                  </a:cubicBezTo>
                  <a:cubicBezTo>
                    <a:pt x="81373" y="56073"/>
                    <a:pt x="84145" y="56432"/>
                    <a:pt x="85786" y="59746"/>
                  </a:cubicBezTo>
                  <a:cubicBezTo>
                    <a:pt x="86136" y="60461"/>
                    <a:pt x="86996" y="61297"/>
                    <a:pt x="88011" y="61297"/>
                  </a:cubicBezTo>
                  <a:cubicBezTo>
                    <a:pt x="88148" y="61297"/>
                    <a:pt x="88288" y="61282"/>
                    <a:pt x="88430" y="61249"/>
                  </a:cubicBezTo>
                  <a:cubicBezTo>
                    <a:pt x="88585" y="61214"/>
                    <a:pt x="88707" y="61197"/>
                    <a:pt x="88805" y="61197"/>
                  </a:cubicBezTo>
                  <a:cubicBezTo>
                    <a:pt x="89186" y="61197"/>
                    <a:pt x="89184" y="61451"/>
                    <a:pt x="89225" y="61837"/>
                  </a:cubicBezTo>
                  <a:cubicBezTo>
                    <a:pt x="89830" y="66554"/>
                    <a:pt x="91990" y="70685"/>
                    <a:pt x="94133" y="74832"/>
                  </a:cubicBezTo>
                  <a:cubicBezTo>
                    <a:pt x="94475" y="75487"/>
                    <a:pt x="94875" y="75911"/>
                    <a:pt x="95290" y="75911"/>
                  </a:cubicBezTo>
                  <a:cubicBezTo>
                    <a:pt x="95652" y="75911"/>
                    <a:pt x="96025" y="75588"/>
                    <a:pt x="96380" y="74815"/>
                  </a:cubicBezTo>
                  <a:cubicBezTo>
                    <a:pt x="96622" y="74297"/>
                    <a:pt x="97036" y="73847"/>
                    <a:pt x="97382" y="73381"/>
                  </a:cubicBezTo>
                  <a:lnTo>
                    <a:pt x="97538" y="73225"/>
                  </a:lnTo>
                  <a:cubicBezTo>
                    <a:pt x="98212" y="71618"/>
                    <a:pt x="98056" y="69993"/>
                    <a:pt x="97831" y="68317"/>
                  </a:cubicBezTo>
                  <a:cubicBezTo>
                    <a:pt x="97762" y="67833"/>
                    <a:pt x="97589" y="67211"/>
                    <a:pt x="98194" y="67073"/>
                  </a:cubicBezTo>
                  <a:cubicBezTo>
                    <a:pt x="99784" y="66693"/>
                    <a:pt x="100268" y="65258"/>
                    <a:pt x="101149" y="64187"/>
                  </a:cubicBezTo>
                  <a:cubicBezTo>
                    <a:pt x="102117" y="63029"/>
                    <a:pt x="103137" y="61629"/>
                    <a:pt x="104243" y="60903"/>
                  </a:cubicBezTo>
                  <a:cubicBezTo>
                    <a:pt x="104825" y="60515"/>
                    <a:pt x="105739" y="59942"/>
                    <a:pt x="106690" y="59942"/>
                  </a:cubicBezTo>
                  <a:cubicBezTo>
                    <a:pt x="107432" y="59942"/>
                    <a:pt x="108196" y="60292"/>
                    <a:pt x="108840" y="61353"/>
                  </a:cubicBezTo>
                  <a:cubicBezTo>
                    <a:pt x="109600" y="62632"/>
                    <a:pt x="110965" y="63565"/>
                    <a:pt x="111017" y="65258"/>
                  </a:cubicBezTo>
                  <a:cubicBezTo>
                    <a:pt x="111034" y="65777"/>
                    <a:pt x="110793" y="66433"/>
                    <a:pt x="111536" y="66693"/>
                  </a:cubicBezTo>
                  <a:cubicBezTo>
                    <a:pt x="111822" y="66788"/>
                    <a:pt x="112112" y="66862"/>
                    <a:pt x="112391" y="66862"/>
                  </a:cubicBezTo>
                  <a:cubicBezTo>
                    <a:pt x="112769" y="66862"/>
                    <a:pt x="113129" y="66727"/>
                    <a:pt x="113437" y="66330"/>
                  </a:cubicBezTo>
                  <a:cubicBezTo>
                    <a:pt x="113540" y="66205"/>
                    <a:pt x="113700" y="66031"/>
                    <a:pt x="113856" y="66031"/>
                  </a:cubicBezTo>
                  <a:cubicBezTo>
                    <a:pt x="113960" y="66031"/>
                    <a:pt x="114062" y="66109"/>
                    <a:pt x="114145" y="66330"/>
                  </a:cubicBezTo>
                  <a:cubicBezTo>
                    <a:pt x="114543" y="67470"/>
                    <a:pt x="114802" y="68663"/>
                    <a:pt x="115286" y="69769"/>
                  </a:cubicBezTo>
                  <a:cubicBezTo>
                    <a:pt x="116271" y="72033"/>
                    <a:pt x="114940" y="74677"/>
                    <a:pt x="116858" y="76871"/>
                  </a:cubicBezTo>
                  <a:cubicBezTo>
                    <a:pt x="118241" y="78461"/>
                    <a:pt x="118362" y="80915"/>
                    <a:pt x="119900" y="82540"/>
                  </a:cubicBezTo>
                  <a:cubicBezTo>
                    <a:pt x="120401" y="82799"/>
                    <a:pt x="120885" y="83058"/>
                    <a:pt x="121386" y="83300"/>
                  </a:cubicBezTo>
                  <a:cubicBezTo>
                    <a:pt x="121538" y="83368"/>
                    <a:pt x="121699" y="83403"/>
                    <a:pt x="121846" y="83403"/>
                  </a:cubicBezTo>
                  <a:cubicBezTo>
                    <a:pt x="122184" y="83403"/>
                    <a:pt x="122445" y="83219"/>
                    <a:pt x="122337" y="82834"/>
                  </a:cubicBezTo>
                  <a:cubicBezTo>
                    <a:pt x="121818" y="80915"/>
                    <a:pt x="121991" y="78790"/>
                    <a:pt x="119969" y="77355"/>
                  </a:cubicBezTo>
                  <a:cubicBezTo>
                    <a:pt x="118414" y="76249"/>
                    <a:pt x="117239" y="74521"/>
                    <a:pt x="117463" y="72378"/>
                  </a:cubicBezTo>
                  <a:cubicBezTo>
                    <a:pt x="117528" y="71821"/>
                    <a:pt x="116912" y="70437"/>
                    <a:pt x="117695" y="70437"/>
                  </a:cubicBezTo>
                  <a:cubicBezTo>
                    <a:pt x="117955" y="70437"/>
                    <a:pt x="118371" y="70590"/>
                    <a:pt x="119019" y="70979"/>
                  </a:cubicBezTo>
                  <a:cubicBezTo>
                    <a:pt x="120194" y="71704"/>
                    <a:pt x="121386" y="72655"/>
                    <a:pt x="121749" y="73605"/>
                  </a:cubicBezTo>
                  <a:cubicBezTo>
                    <a:pt x="122096" y="74553"/>
                    <a:pt x="122434" y="74868"/>
                    <a:pt x="122776" y="74868"/>
                  </a:cubicBezTo>
                  <a:cubicBezTo>
                    <a:pt x="123251" y="74868"/>
                    <a:pt x="123732" y="74261"/>
                    <a:pt x="124255" y="73899"/>
                  </a:cubicBezTo>
                  <a:cubicBezTo>
                    <a:pt x="124531" y="73709"/>
                    <a:pt x="124721" y="73363"/>
                    <a:pt x="125015" y="73208"/>
                  </a:cubicBezTo>
                  <a:cubicBezTo>
                    <a:pt x="126743" y="72292"/>
                    <a:pt x="127210" y="70961"/>
                    <a:pt x="126743" y="69043"/>
                  </a:cubicBezTo>
                  <a:cubicBezTo>
                    <a:pt x="126294" y="67159"/>
                    <a:pt x="125292" y="65725"/>
                    <a:pt x="123892" y="64533"/>
                  </a:cubicBezTo>
                  <a:cubicBezTo>
                    <a:pt x="122596" y="63409"/>
                    <a:pt x="122285" y="62459"/>
                    <a:pt x="123546" y="61059"/>
                  </a:cubicBezTo>
                  <a:cubicBezTo>
                    <a:pt x="123952" y="60621"/>
                    <a:pt x="124332" y="60388"/>
                    <a:pt x="124705" y="60388"/>
                  </a:cubicBezTo>
                  <a:cubicBezTo>
                    <a:pt x="124936" y="60388"/>
                    <a:pt x="125164" y="60477"/>
                    <a:pt x="125395" y="60661"/>
                  </a:cubicBezTo>
                  <a:cubicBezTo>
                    <a:pt x="126000" y="61145"/>
                    <a:pt x="125810" y="61750"/>
                    <a:pt x="125119" y="62234"/>
                  </a:cubicBezTo>
                  <a:cubicBezTo>
                    <a:pt x="124618" y="62580"/>
                    <a:pt x="124445" y="63219"/>
                    <a:pt x="125050" y="63651"/>
                  </a:cubicBezTo>
                  <a:cubicBezTo>
                    <a:pt x="125442" y="63952"/>
                    <a:pt x="125858" y="64171"/>
                    <a:pt x="126268" y="64171"/>
                  </a:cubicBezTo>
                  <a:cubicBezTo>
                    <a:pt x="126635" y="64171"/>
                    <a:pt x="126996" y="63996"/>
                    <a:pt x="127331" y="63547"/>
                  </a:cubicBezTo>
                  <a:cubicBezTo>
                    <a:pt x="127694" y="63046"/>
                    <a:pt x="128247" y="62407"/>
                    <a:pt x="127469" y="61940"/>
                  </a:cubicBezTo>
                  <a:cubicBezTo>
                    <a:pt x="126398" y="61318"/>
                    <a:pt x="127037" y="61042"/>
                    <a:pt x="127590" y="60696"/>
                  </a:cubicBezTo>
                  <a:cubicBezTo>
                    <a:pt x="130061" y="59210"/>
                    <a:pt x="133449" y="59106"/>
                    <a:pt x="134693" y="55788"/>
                  </a:cubicBezTo>
                  <a:cubicBezTo>
                    <a:pt x="135298" y="54146"/>
                    <a:pt x="136093" y="52591"/>
                    <a:pt x="135851" y="50725"/>
                  </a:cubicBezTo>
                  <a:cubicBezTo>
                    <a:pt x="135522" y="48288"/>
                    <a:pt x="133932" y="46629"/>
                    <a:pt x="132498" y="44918"/>
                  </a:cubicBezTo>
                  <a:cubicBezTo>
                    <a:pt x="131772" y="44054"/>
                    <a:pt x="131859" y="43622"/>
                    <a:pt x="132775" y="43173"/>
                  </a:cubicBezTo>
                  <a:cubicBezTo>
                    <a:pt x="133120" y="43017"/>
                    <a:pt x="133397" y="42793"/>
                    <a:pt x="133362" y="42378"/>
                  </a:cubicBezTo>
                  <a:cubicBezTo>
                    <a:pt x="133345" y="41980"/>
                    <a:pt x="133051" y="41635"/>
                    <a:pt x="132671" y="41548"/>
                  </a:cubicBezTo>
                  <a:cubicBezTo>
                    <a:pt x="132227" y="41462"/>
                    <a:pt x="131713" y="41297"/>
                    <a:pt x="131292" y="41297"/>
                  </a:cubicBezTo>
                  <a:cubicBezTo>
                    <a:pt x="131122" y="41297"/>
                    <a:pt x="130968" y="41323"/>
                    <a:pt x="130839" y="41393"/>
                  </a:cubicBezTo>
                  <a:cubicBezTo>
                    <a:pt x="130667" y="41486"/>
                    <a:pt x="130517" y="41524"/>
                    <a:pt x="130385" y="41524"/>
                  </a:cubicBezTo>
                  <a:cubicBezTo>
                    <a:pt x="129751" y="41524"/>
                    <a:pt x="129496" y="40648"/>
                    <a:pt x="128935" y="40648"/>
                  </a:cubicBezTo>
                  <a:cubicBezTo>
                    <a:pt x="128871" y="40648"/>
                    <a:pt x="128804" y="40659"/>
                    <a:pt x="128731" y="40684"/>
                  </a:cubicBezTo>
                  <a:cubicBezTo>
                    <a:pt x="129025" y="40425"/>
                    <a:pt x="129336" y="40166"/>
                    <a:pt x="129612" y="39889"/>
                  </a:cubicBezTo>
                  <a:cubicBezTo>
                    <a:pt x="129699" y="39786"/>
                    <a:pt x="129768" y="39647"/>
                    <a:pt x="129802" y="39509"/>
                  </a:cubicBezTo>
                  <a:cubicBezTo>
                    <a:pt x="129896" y="39229"/>
                    <a:pt x="130059" y="38963"/>
                    <a:pt x="130355" y="38963"/>
                  </a:cubicBezTo>
                  <a:cubicBezTo>
                    <a:pt x="130388" y="38963"/>
                    <a:pt x="130423" y="38966"/>
                    <a:pt x="130459" y="38973"/>
                  </a:cubicBezTo>
                  <a:cubicBezTo>
                    <a:pt x="130822" y="39025"/>
                    <a:pt x="130718" y="39405"/>
                    <a:pt x="130753" y="39665"/>
                  </a:cubicBezTo>
                  <a:cubicBezTo>
                    <a:pt x="130885" y="40368"/>
                    <a:pt x="131150" y="40680"/>
                    <a:pt x="131522" y="40680"/>
                  </a:cubicBezTo>
                  <a:cubicBezTo>
                    <a:pt x="131781" y="40680"/>
                    <a:pt x="132092" y="40529"/>
                    <a:pt x="132446" y="40252"/>
                  </a:cubicBezTo>
                  <a:cubicBezTo>
                    <a:pt x="132816" y="39963"/>
                    <a:pt x="133198" y="39825"/>
                    <a:pt x="133552" y="39825"/>
                  </a:cubicBezTo>
                  <a:cubicBezTo>
                    <a:pt x="134190" y="39825"/>
                    <a:pt x="134735" y="40276"/>
                    <a:pt x="134935" y="41099"/>
                  </a:cubicBezTo>
                  <a:cubicBezTo>
                    <a:pt x="135004" y="41410"/>
                    <a:pt x="135246" y="41911"/>
                    <a:pt x="135436" y="41928"/>
                  </a:cubicBezTo>
                  <a:cubicBezTo>
                    <a:pt x="136836" y="42067"/>
                    <a:pt x="137130" y="43259"/>
                    <a:pt x="137441" y="44192"/>
                  </a:cubicBezTo>
                  <a:cubicBezTo>
                    <a:pt x="137757" y="45176"/>
                    <a:pt x="138205" y="45491"/>
                    <a:pt x="138710" y="45491"/>
                  </a:cubicBezTo>
                  <a:cubicBezTo>
                    <a:pt x="139226" y="45491"/>
                    <a:pt x="139803" y="45163"/>
                    <a:pt x="140361" y="44884"/>
                  </a:cubicBezTo>
                  <a:cubicBezTo>
                    <a:pt x="141813" y="44175"/>
                    <a:pt x="140586" y="43363"/>
                    <a:pt x="140327" y="42654"/>
                  </a:cubicBezTo>
                  <a:cubicBezTo>
                    <a:pt x="140188" y="42188"/>
                    <a:pt x="139739" y="41773"/>
                    <a:pt x="139324" y="41479"/>
                  </a:cubicBezTo>
                  <a:cubicBezTo>
                    <a:pt x="137717" y="40356"/>
                    <a:pt x="137648" y="38921"/>
                    <a:pt x="138305" y="37245"/>
                  </a:cubicBezTo>
                  <a:cubicBezTo>
                    <a:pt x="138533" y="36644"/>
                    <a:pt x="138753" y="36160"/>
                    <a:pt x="139216" y="36160"/>
                  </a:cubicBezTo>
                  <a:cubicBezTo>
                    <a:pt x="139418" y="36160"/>
                    <a:pt x="139666" y="36252"/>
                    <a:pt x="139981" y="36468"/>
                  </a:cubicBezTo>
                  <a:cubicBezTo>
                    <a:pt x="140121" y="36569"/>
                    <a:pt x="140268" y="36617"/>
                    <a:pt x="140413" y="36617"/>
                  </a:cubicBezTo>
                  <a:cubicBezTo>
                    <a:pt x="140661" y="36617"/>
                    <a:pt x="140902" y="36477"/>
                    <a:pt x="141087" y="36226"/>
                  </a:cubicBezTo>
                  <a:cubicBezTo>
                    <a:pt x="142573" y="34255"/>
                    <a:pt x="142850" y="29797"/>
                    <a:pt x="141640" y="27706"/>
                  </a:cubicBezTo>
                  <a:cubicBezTo>
                    <a:pt x="141485" y="27447"/>
                    <a:pt x="141104" y="27187"/>
                    <a:pt x="141398" y="26807"/>
                  </a:cubicBezTo>
                  <a:lnTo>
                    <a:pt x="141398" y="26807"/>
                  </a:lnTo>
                  <a:cubicBezTo>
                    <a:pt x="141623" y="26997"/>
                    <a:pt x="141917" y="27153"/>
                    <a:pt x="142072" y="27395"/>
                  </a:cubicBezTo>
                  <a:cubicBezTo>
                    <a:pt x="142988" y="28812"/>
                    <a:pt x="143869" y="30229"/>
                    <a:pt x="144733" y="31663"/>
                  </a:cubicBezTo>
                  <a:cubicBezTo>
                    <a:pt x="144984" y="32062"/>
                    <a:pt x="145261" y="32460"/>
                    <a:pt x="145713" y="32460"/>
                  </a:cubicBezTo>
                  <a:cubicBezTo>
                    <a:pt x="145790" y="32460"/>
                    <a:pt x="145872" y="32449"/>
                    <a:pt x="145960" y="32424"/>
                  </a:cubicBezTo>
                  <a:cubicBezTo>
                    <a:pt x="146323" y="32320"/>
                    <a:pt x="146825" y="32043"/>
                    <a:pt x="146928" y="31750"/>
                  </a:cubicBezTo>
                  <a:cubicBezTo>
                    <a:pt x="147118" y="31197"/>
                    <a:pt x="146496" y="30972"/>
                    <a:pt x="146151" y="30644"/>
                  </a:cubicBezTo>
                  <a:cubicBezTo>
                    <a:pt x="145805" y="30298"/>
                    <a:pt x="144889" y="29935"/>
                    <a:pt x="145511" y="29348"/>
                  </a:cubicBezTo>
                  <a:cubicBezTo>
                    <a:pt x="146220" y="28674"/>
                    <a:pt x="145701" y="28363"/>
                    <a:pt x="145373" y="27982"/>
                  </a:cubicBezTo>
                  <a:cubicBezTo>
                    <a:pt x="144924" y="27464"/>
                    <a:pt x="144353" y="27049"/>
                    <a:pt x="143904" y="26513"/>
                  </a:cubicBezTo>
                  <a:cubicBezTo>
                    <a:pt x="142452" y="24803"/>
                    <a:pt x="140309" y="24008"/>
                    <a:pt x="138927" y="23455"/>
                  </a:cubicBezTo>
                  <a:cubicBezTo>
                    <a:pt x="137233" y="22781"/>
                    <a:pt x="135350" y="23368"/>
                    <a:pt x="133794" y="22349"/>
                  </a:cubicBezTo>
                  <a:cubicBezTo>
                    <a:pt x="133621" y="22228"/>
                    <a:pt x="133120" y="22141"/>
                    <a:pt x="133379" y="21934"/>
                  </a:cubicBezTo>
                  <a:cubicBezTo>
                    <a:pt x="134416" y="21156"/>
                    <a:pt x="134192" y="19843"/>
                    <a:pt x="134814" y="18910"/>
                  </a:cubicBezTo>
                  <a:cubicBezTo>
                    <a:pt x="135183" y="18357"/>
                    <a:pt x="137525" y="17996"/>
                    <a:pt x="139389" y="17996"/>
                  </a:cubicBezTo>
                  <a:cubicBezTo>
                    <a:pt x="140321" y="17996"/>
                    <a:pt x="141133" y="18086"/>
                    <a:pt x="141519" y="18287"/>
                  </a:cubicBezTo>
                  <a:cubicBezTo>
                    <a:pt x="141913" y="18491"/>
                    <a:pt x="142318" y="18567"/>
                    <a:pt x="142722" y="18567"/>
                  </a:cubicBezTo>
                  <a:cubicBezTo>
                    <a:pt x="143310" y="18567"/>
                    <a:pt x="143896" y="18407"/>
                    <a:pt x="144440" y="18253"/>
                  </a:cubicBezTo>
                  <a:cubicBezTo>
                    <a:pt x="145183" y="18028"/>
                    <a:pt x="144301" y="17320"/>
                    <a:pt x="144440" y="16905"/>
                  </a:cubicBezTo>
                  <a:cubicBezTo>
                    <a:pt x="144595" y="16473"/>
                    <a:pt x="144232" y="15764"/>
                    <a:pt x="144803" y="15626"/>
                  </a:cubicBezTo>
                  <a:cubicBezTo>
                    <a:pt x="144894" y="15602"/>
                    <a:pt x="144986" y="15590"/>
                    <a:pt x="145078" y="15590"/>
                  </a:cubicBezTo>
                  <a:cubicBezTo>
                    <a:pt x="145503" y="15590"/>
                    <a:pt x="145922" y="15838"/>
                    <a:pt x="146306" y="16179"/>
                  </a:cubicBezTo>
                  <a:cubicBezTo>
                    <a:pt x="146709" y="16532"/>
                    <a:pt x="147171" y="16997"/>
                    <a:pt x="147617" y="16997"/>
                  </a:cubicBezTo>
                  <a:cubicBezTo>
                    <a:pt x="147935" y="16997"/>
                    <a:pt x="148244" y="16760"/>
                    <a:pt x="148518" y="16075"/>
                  </a:cubicBezTo>
                  <a:cubicBezTo>
                    <a:pt x="148584" y="15900"/>
                    <a:pt x="148692" y="15801"/>
                    <a:pt x="148828" y="15801"/>
                  </a:cubicBezTo>
                  <a:cubicBezTo>
                    <a:pt x="148906" y="15801"/>
                    <a:pt x="148994" y="15833"/>
                    <a:pt x="149088" y="15903"/>
                  </a:cubicBezTo>
                  <a:cubicBezTo>
                    <a:pt x="149348" y="16110"/>
                    <a:pt x="149348" y="16335"/>
                    <a:pt x="149192" y="16646"/>
                  </a:cubicBezTo>
                  <a:cubicBezTo>
                    <a:pt x="148743" y="17596"/>
                    <a:pt x="147965" y="18547"/>
                    <a:pt x="147965" y="19497"/>
                  </a:cubicBezTo>
                  <a:cubicBezTo>
                    <a:pt x="147931" y="21122"/>
                    <a:pt x="148708" y="22677"/>
                    <a:pt x="150022" y="23627"/>
                  </a:cubicBezTo>
                  <a:cubicBezTo>
                    <a:pt x="151231" y="24561"/>
                    <a:pt x="152631" y="25269"/>
                    <a:pt x="153582" y="26513"/>
                  </a:cubicBezTo>
                  <a:cubicBezTo>
                    <a:pt x="153835" y="26852"/>
                    <a:pt x="154112" y="27339"/>
                    <a:pt x="154580" y="27339"/>
                  </a:cubicBezTo>
                  <a:cubicBezTo>
                    <a:pt x="154686" y="27339"/>
                    <a:pt x="154802" y="27314"/>
                    <a:pt x="154930" y="27257"/>
                  </a:cubicBezTo>
                  <a:cubicBezTo>
                    <a:pt x="155621" y="26928"/>
                    <a:pt x="155673" y="26271"/>
                    <a:pt x="155604" y="25615"/>
                  </a:cubicBezTo>
                  <a:cubicBezTo>
                    <a:pt x="155448" y="24025"/>
                    <a:pt x="155863" y="22435"/>
                    <a:pt x="154739" y="20845"/>
                  </a:cubicBezTo>
                  <a:cubicBezTo>
                    <a:pt x="154065" y="19877"/>
                    <a:pt x="153772" y="18823"/>
                    <a:pt x="152406" y="18737"/>
                  </a:cubicBezTo>
                  <a:cubicBezTo>
                    <a:pt x="152044" y="18720"/>
                    <a:pt x="151940" y="18478"/>
                    <a:pt x="151888" y="18201"/>
                  </a:cubicBezTo>
                  <a:cubicBezTo>
                    <a:pt x="151820" y="17931"/>
                    <a:pt x="151918" y="17578"/>
                    <a:pt x="152229" y="17578"/>
                  </a:cubicBezTo>
                  <a:cubicBezTo>
                    <a:pt x="152236" y="17578"/>
                    <a:pt x="152243" y="17579"/>
                    <a:pt x="152251" y="17579"/>
                  </a:cubicBezTo>
                  <a:cubicBezTo>
                    <a:pt x="152284" y="17581"/>
                    <a:pt x="152317" y="17582"/>
                    <a:pt x="152350" y="17582"/>
                  </a:cubicBezTo>
                  <a:cubicBezTo>
                    <a:pt x="153000" y="17582"/>
                    <a:pt x="153628" y="17254"/>
                    <a:pt x="154277" y="17254"/>
                  </a:cubicBezTo>
                  <a:cubicBezTo>
                    <a:pt x="154558" y="17254"/>
                    <a:pt x="154844" y="17316"/>
                    <a:pt x="155137" y="17493"/>
                  </a:cubicBezTo>
                  <a:cubicBezTo>
                    <a:pt x="155393" y="17649"/>
                    <a:pt x="155627" y="17726"/>
                    <a:pt x="155836" y="17726"/>
                  </a:cubicBezTo>
                  <a:cubicBezTo>
                    <a:pt x="156249" y="17726"/>
                    <a:pt x="156566" y="17427"/>
                    <a:pt x="156761" y="16853"/>
                  </a:cubicBezTo>
                  <a:cubicBezTo>
                    <a:pt x="157072" y="15920"/>
                    <a:pt x="157954" y="15505"/>
                    <a:pt x="158662" y="15039"/>
                  </a:cubicBezTo>
                  <a:cubicBezTo>
                    <a:pt x="158771" y="14969"/>
                    <a:pt x="158912" y="14953"/>
                    <a:pt x="159064" y="14953"/>
                  </a:cubicBezTo>
                  <a:cubicBezTo>
                    <a:pt x="159192" y="14953"/>
                    <a:pt x="159327" y="14964"/>
                    <a:pt x="159458" y="14964"/>
                  </a:cubicBezTo>
                  <a:cubicBezTo>
                    <a:pt x="159792" y="14964"/>
                    <a:pt x="160100" y="14892"/>
                    <a:pt x="160183" y="14382"/>
                  </a:cubicBezTo>
                  <a:cubicBezTo>
                    <a:pt x="160304" y="13501"/>
                    <a:pt x="159475" y="13310"/>
                    <a:pt x="158887" y="12965"/>
                  </a:cubicBezTo>
                  <a:cubicBezTo>
                    <a:pt x="158662" y="12827"/>
                    <a:pt x="158334" y="12550"/>
                    <a:pt x="158351" y="12395"/>
                  </a:cubicBezTo>
                  <a:cubicBezTo>
                    <a:pt x="158404" y="12154"/>
                    <a:pt x="158582" y="12097"/>
                    <a:pt x="158776" y="12097"/>
                  </a:cubicBezTo>
                  <a:cubicBezTo>
                    <a:pt x="158903" y="12097"/>
                    <a:pt x="159037" y="12122"/>
                    <a:pt x="159146" y="12135"/>
                  </a:cubicBezTo>
                  <a:cubicBezTo>
                    <a:pt x="160460" y="12308"/>
                    <a:pt x="161652" y="12999"/>
                    <a:pt x="163017" y="12999"/>
                  </a:cubicBezTo>
                  <a:cubicBezTo>
                    <a:pt x="163570" y="12999"/>
                    <a:pt x="163795" y="12913"/>
                    <a:pt x="164002" y="12274"/>
                  </a:cubicBezTo>
                  <a:cubicBezTo>
                    <a:pt x="164745" y="10182"/>
                    <a:pt x="163311" y="10010"/>
                    <a:pt x="161998" y="9923"/>
                  </a:cubicBezTo>
                  <a:cubicBezTo>
                    <a:pt x="160218" y="9820"/>
                    <a:pt x="158438" y="9543"/>
                    <a:pt x="156710" y="9076"/>
                  </a:cubicBezTo>
                  <a:cubicBezTo>
                    <a:pt x="153313" y="8169"/>
                    <a:pt x="149984" y="6872"/>
                    <a:pt x="146431" y="6872"/>
                  </a:cubicBezTo>
                  <a:cubicBezTo>
                    <a:pt x="145249" y="6872"/>
                    <a:pt x="144041" y="7016"/>
                    <a:pt x="142798" y="7366"/>
                  </a:cubicBezTo>
                  <a:cubicBezTo>
                    <a:pt x="142441" y="7468"/>
                    <a:pt x="142044" y="7507"/>
                    <a:pt x="141624" y="7507"/>
                  </a:cubicBezTo>
                  <a:cubicBezTo>
                    <a:pt x="140475" y="7507"/>
                    <a:pt x="139148" y="7211"/>
                    <a:pt x="137959" y="7072"/>
                  </a:cubicBezTo>
                  <a:cubicBezTo>
                    <a:pt x="135760" y="6810"/>
                    <a:pt x="133765" y="5577"/>
                    <a:pt x="131513" y="5577"/>
                  </a:cubicBezTo>
                  <a:cubicBezTo>
                    <a:pt x="131235" y="5577"/>
                    <a:pt x="130953" y="5596"/>
                    <a:pt x="130666" y="5637"/>
                  </a:cubicBezTo>
                  <a:cubicBezTo>
                    <a:pt x="130197" y="5701"/>
                    <a:pt x="129713" y="5752"/>
                    <a:pt x="129231" y="5752"/>
                  </a:cubicBezTo>
                  <a:cubicBezTo>
                    <a:pt x="128525" y="5752"/>
                    <a:pt x="127823" y="5641"/>
                    <a:pt x="127175" y="5292"/>
                  </a:cubicBezTo>
                  <a:cubicBezTo>
                    <a:pt x="124583" y="3857"/>
                    <a:pt x="121352" y="4808"/>
                    <a:pt x="118811" y="3097"/>
                  </a:cubicBezTo>
                  <a:cubicBezTo>
                    <a:pt x="118623" y="2965"/>
                    <a:pt x="118385" y="2894"/>
                    <a:pt x="118144" y="2894"/>
                  </a:cubicBezTo>
                  <a:cubicBezTo>
                    <a:pt x="117786" y="2894"/>
                    <a:pt x="117421" y="3050"/>
                    <a:pt x="117204" y="3391"/>
                  </a:cubicBezTo>
                  <a:cubicBezTo>
                    <a:pt x="116737" y="4117"/>
                    <a:pt x="117601" y="4134"/>
                    <a:pt x="117930" y="4462"/>
                  </a:cubicBezTo>
                  <a:cubicBezTo>
                    <a:pt x="118103" y="4670"/>
                    <a:pt x="118154" y="4946"/>
                    <a:pt x="118068" y="5188"/>
                  </a:cubicBezTo>
                  <a:cubicBezTo>
                    <a:pt x="117958" y="5398"/>
                    <a:pt x="116241" y="5510"/>
                    <a:pt x="114740" y="5510"/>
                  </a:cubicBezTo>
                  <a:cubicBezTo>
                    <a:pt x="113645" y="5510"/>
                    <a:pt x="112664" y="5450"/>
                    <a:pt x="112503" y="5326"/>
                  </a:cubicBezTo>
                  <a:cubicBezTo>
                    <a:pt x="111242" y="4410"/>
                    <a:pt x="109825" y="3719"/>
                    <a:pt x="108321" y="3287"/>
                  </a:cubicBezTo>
                  <a:cubicBezTo>
                    <a:pt x="108108" y="3224"/>
                    <a:pt x="107902" y="3198"/>
                    <a:pt x="107703" y="3198"/>
                  </a:cubicBezTo>
                  <a:cubicBezTo>
                    <a:pt x="106742" y="3198"/>
                    <a:pt x="105934" y="3807"/>
                    <a:pt x="105084" y="3807"/>
                  </a:cubicBezTo>
                  <a:cubicBezTo>
                    <a:pt x="105000" y="3807"/>
                    <a:pt x="104915" y="3801"/>
                    <a:pt x="104830" y="3788"/>
                  </a:cubicBezTo>
                  <a:cubicBezTo>
                    <a:pt x="102083" y="3391"/>
                    <a:pt x="99266" y="3909"/>
                    <a:pt x="96760" y="1559"/>
                  </a:cubicBezTo>
                  <a:cubicBezTo>
                    <a:pt x="95295" y="185"/>
                    <a:pt x="93272" y="50"/>
                    <a:pt x="91223" y="50"/>
                  </a:cubicBezTo>
                  <a:cubicBezTo>
                    <a:pt x="90718" y="50"/>
                    <a:pt x="90212" y="58"/>
                    <a:pt x="89713" y="58"/>
                  </a:cubicBezTo>
                  <a:cubicBezTo>
                    <a:pt x="89152" y="58"/>
                    <a:pt x="88600" y="48"/>
                    <a:pt x="88067" y="4"/>
                  </a:cubicBezTo>
                  <a:cubicBezTo>
                    <a:pt x="88037" y="2"/>
                    <a:pt x="88007" y="1"/>
                    <a:pt x="87976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33"/>
            <p:cNvSpPr/>
            <p:nvPr/>
          </p:nvSpPr>
          <p:spPr>
            <a:xfrm>
              <a:off x="5913800" y="3523050"/>
              <a:ext cx="1109075" cy="813875"/>
            </a:xfrm>
            <a:custGeom>
              <a:rect b="b" l="l" r="r" t="t"/>
              <a:pathLst>
                <a:path extrusionOk="0" h="32555" w="44363">
                  <a:moveTo>
                    <a:pt x="28245" y="1"/>
                  </a:moveTo>
                  <a:cubicBezTo>
                    <a:pt x="27747" y="1"/>
                    <a:pt x="27602" y="373"/>
                    <a:pt x="27634" y="804"/>
                  </a:cubicBezTo>
                  <a:cubicBezTo>
                    <a:pt x="27737" y="2117"/>
                    <a:pt x="27979" y="3482"/>
                    <a:pt x="27996" y="4778"/>
                  </a:cubicBezTo>
                  <a:cubicBezTo>
                    <a:pt x="28014" y="5660"/>
                    <a:pt x="28567" y="7094"/>
                    <a:pt x="27634" y="7267"/>
                  </a:cubicBezTo>
                  <a:cubicBezTo>
                    <a:pt x="27521" y="7286"/>
                    <a:pt x="27406" y="7295"/>
                    <a:pt x="27290" y="7295"/>
                  </a:cubicBezTo>
                  <a:cubicBezTo>
                    <a:pt x="25431" y="7295"/>
                    <a:pt x="23230" y="4918"/>
                    <a:pt x="23555" y="3275"/>
                  </a:cubicBezTo>
                  <a:cubicBezTo>
                    <a:pt x="23754" y="2264"/>
                    <a:pt x="23333" y="1317"/>
                    <a:pt x="22034" y="1317"/>
                  </a:cubicBezTo>
                  <a:cubicBezTo>
                    <a:pt x="21978" y="1317"/>
                    <a:pt x="21920" y="1318"/>
                    <a:pt x="21862" y="1322"/>
                  </a:cubicBezTo>
                  <a:cubicBezTo>
                    <a:pt x="21814" y="1325"/>
                    <a:pt x="21765" y="1327"/>
                    <a:pt x="21716" y="1327"/>
                  </a:cubicBezTo>
                  <a:cubicBezTo>
                    <a:pt x="20777" y="1327"/>
                    <a:pt x="19668" y="752"/>
                    <a:pt x="18692" y="752"/>
                  </a:cubicBezTo>
                  <a:cubicBezTo>
                    <a:pt x="18107" y="752"/>
                    <a:pt x="17570" y="958"/>
                    <a:pt x="17144" y="1616"/>
                  </a:cubicBezTo>
                  <a:cubicBezTo>
                    <a:pt x="16642" y="2376"/>
                    <a:pt x="15295" y="2826"/>
                    <a:pt x="15191" y="4035"/>
                  </a:cubicBezTo>
                  <a:cubicBezTo>
                    <a:pt x="15162" y="4430"/>
                    <a:pt x="15144" y="4616"/>
                    <a:pt x="15002" y="4616"/>
                  </a:cubicBezTo>
                  <a:cubicBezTo>
                    <a:pt x="14889" y="4616"/>
                    <a:pt x="14698" y="4499"/>
                    <a:pt x="14361" y="4277"/>
                  </a:cubicBezTo>
                  <a:cubicBezTo>
                    <a:pt x="13724" y="3844"/>
                    <a:pt x="13113" y="3612"/>
                    <a:pt x="12606" y="3612"/>
                  </a:cubicBezTo>
                  <a:cubicBezTo>
                    <a:pt x="12042" y="3612"/>
                    <a:pt x="11607" y="3900"/>
                    <a:pt x="11406" y="4519"/>
                  </a:cubicBezTo>
                  <a:cubicBezTo>
                    <a:pt x="10784" y="6334"/>
                    <a:pt x="8710" y="7215"/>
                    <a:pt x="8624" y="9392"/>
                  </a:cubicBezTo>
                  <a:cubicBezTo>
                    <a:pt x="8607" y="10153"/>
                    <a:pt x="7933" y="10619"/>
                    <a:pt x="7086" y="10879"/>
                  </a:cubicBezTo>
                  <a:cubicBezTo>
                    <a:pt x="5669" y="11311"/>
                    <a:pt x="4355" y="11864"/>
                    <a:pt x="3007" y="12382"/>
                  </a:cubicBezTo>
                  <a:cubicBezTo>
                    <a:pt x="1003" y="13160"/>
                    <a:pt x="0" y="16910"/>
                    <a:pt x="1538" y="19018"/>
                  </a:cubicBezTo>
                  <a:cubicBezTo>
                    <a:pt x="2835" y="20798"/>
                    <a:pt x="3128" y="22595"/>
                    <a:pt x="3992" y="24375"/>
                  </a:cubicBezTo>
                  <a:cubicBezTo>
                    <a:pt x="4494" y="25360"/>
                    <a:pt x="4424" y="26276"/>
                    <a:pt x="3750" y="26950"/>
                  </a:cubicBezTo>
                  <a:cubicBezTo>
                    <a:pt x="3353" y="27348"/>
                    <a:pt x="3509" y="27797"/>
                    <a:pt x="4148" y="28298"/>
                  </a:cubicBezTo>
                  <a:cubicBezTo>
                    <a:pt x="5020" y="28962"/>
                    <a:pt x="5824" y="29302"/>
                    <a:pt x="6549" y="29302"/>
                  </a:cubicBezTo>
                  <a:cubicBezTo>
                    <a:pt x="7089" y="29302"/>
                    <a:pt x="7586" y="29114"/>
                    <a:pt x="8036" y="28730"/>
                  </a:cubicBezTo>
                  <a:cubicBezTo>
                    <a:pt x="8740" y="28095"/>
                    <a:pt x="9643" y="27747"/>
                    <a:pt x="10576" y="27747"/>
                  </a:cubicBezTo>
                  <a:cubicBezTo>
                    <a:pt x="10811" y="27747"/>
                    <a:pt x="11049" y="27769"/>
                    <a:pt x="11285" y="27814"/>
                  </a:cubicBezTo>
                  <a:cubicBezTo>
                    <a:pt x="11420" y="27836"/>
                    <a:pt x="11551" y="27846"/>
                    <a:pt x="11676" y="27846"/>
                  </a:cubicBezTo>
                  <a:cubicBezTo>
                    <a:pt x="12065" y="27846"/>
                    <a:pt x="12402" y="27743"/>
                    <a:pt x="12650" y="27521"/>
                  </a:cubicBezTo>
                  <a:cubicBezTo>
                    <a:pt x="14551" y="25793"/>
                    <a:pt x="17368" y="25343"/>
                    <a:pt x="20047" y="24790"/>
                  </a:cubicBezTo>
                  <a:cubicBezTo>
                    <a:pt x="20247" y="24746"/>
                    <a:pt x="20464" y="24721"/>
                    <a:pt x="20691" y="24721"/>
                  </a:cubicBezTo>
                  <a:cubicBezTo>
                    <a:pt x="21623" y="24721"/>
                    <a:pt x="22712" y="25150"/>
                    <a:pt x="23365" y="26484"/>
                  </a:cubicBezTo>
                  <a:cubicBezTo>
                    <a:pt x="23667" y="27105"/>
                    <a:pt x="23855" y="28198"/>
                    <a:pt x="25083" y="28198"/>
                  </a:cubicBezTo>
                  <a:cubicBezTo>
                    <a:pt x="25120" y="28198"/>
                    <a:pt x="25158" y="28197"/>
                    <a:pt x="25197" y="28195"/>
                  </a:cubicBezTo>
                  <a:cubicBezTo>
                    <a:pt x="25345" y="28183"/>
                    <a:pt x="25455" y="28022"/>
                    <a:pt x="25593" y="28022"/>
                  </a:cubicBezTo>
                  <a:cubicBezTo>
                    <a:pt x="25664" y="28022"/>
                    <a:pt x="25742" y="28065"/>
                    <a:pt x="25836" y="28195"/>
                  </a:cubicBezTo>
                  <a:cubicBezTo>
                    <a:pt x="25923" y="28298"/>
                    <a:pt x="25767" y="28592"/>
                    <a:pt x="25612" y="28713"/>
                  </a:cubicBezTo>
                  <a:cubicBezTo>
                    <a:pt x="25318" y="28938"/>
                    <a:pt x="24903" y="29128"/>
                    <a:pt x="25283" y="29646"/>
                  </a:cubicBezTo>
                  <a:cubicBezTo>
                    <a:pt x="25508" y="29871"/>
                    <a:pt x="25802" y="30026"/>
                    <a:pt x="26113" y="30078"/>
                  </a:cubicBezTo>
                  <a:cubicBezTo>
                    <a:pt x="26172" y="30086"/>
                    <a:pt x="26229" y="30090"/>
                    <a:pt x="26283" y="30090"/>
                  </a:cubicBezTo>
                  <a:cubicBezTo>
                    <a:pt x="26710" y="30090"/>
                    <a:pt x="27006" y="29856"/>
                    <a:pt x="27098" y="29473"/>
                  </a:cubicBezTo>
                  <a:cubicBezTo>
                    <a:pt x="27115" y="29335"/>
                    <a:pt x="27098" y="29197"/>
                    <a:pt x="27029" y="29076"/>
                  </a:cubicBezTo>
                  <a:cubicBezTo>
                    <a:pt x="26976" y="28903"/>
                    <a:pt x="26992" y="28848"/>
                    <a:pt x="27041" y="28848"/>
                  </a:cubicBezTo>
                  <a:cubicBezTo>
                    <a:pt x="27105" y="28848"/>
                    <a:pt x="27225" y="28941"/>
                    <a:pt x="27322" y="28990"/>
                  </a:cubicBezTo>
                  <a:cubicBezTo>
                    <a:pt x="27824" y="29266"/>
                    <a:pt x="28463" y="29473"/>
                    <a:pt x="28169" y="30113"/>
                  </a:cubicBezTo>
                  <a:cubicBezTo>
                    <a:pt x="27945" y="30597"/>
                    <a:pt x="28117" y="31029"/>
                    <a:pt x="28809" y="31461"/>
                  </a:cubicBezTo>
                  <a:cubicBezTo>
                    <a:pt x="30199" y="32318"/>
                    <a:pt x="31628" y="32554"/>
                    <a:pt x="32898" y="32554"/>
                  </a:cubicBezTo>
                  <a:cubicBezTo>
                    <a:pt x="33522" y="32554"/>
                    <a:pt x="34108" y="32497"/>
                    <a:pt x="34633" y="32429"/>
                  </a:cubicBezTo>
                  <a:cubicBezTo>
                    <a:pt x="36672" y="32135"/>
                    <a:pt x="39299" y="31824"/>
                    <a:pt x="39299" y="29145"/>
                  </a:cubicBezTo>
                  <a:cubicBezTo>
                    <a:pt x="39299" y="28938"/>
                    <a:pt x="39541" y="28799"/>
                    <a:pt x="39592" y="28575"/>
                  </a:cubicBezTo>
                  <a:cubicBezTo>
                    <a:pt x="40024" y="26968"/>
                    <a:pt x="41804" y="26363"/>
                    <a:pt x="42496" y="24998"/>
                  </a:cubicBezTo>
                  <a:cubicBezTo>
                    <a:pt x="44224" y="21559"/>
                    <a:pt x="44362" y="17722"/>
                    <a:pt x="40232" y="13661"/>
                  </a:cubicBezTo>
                  <a:cubicBezTo>
                    <a:pt x="38953" y="12399"/>
                    <a:pt x="38037" y="10671"/>
                    <a:pt x="36309" y="9859"/>
                  </a:cubicBezTo>
                  <a:cubicBezTo>
                    <a:pt x="34494" y="9012"/>
                    <a:pt x="34080" y="7716"/>
                    <a:pt x="33509" y="6472"/>
                  </a:cubicBezTo>
                  <a:cubicBezTo>
                    <a:pt x="33388" y="5608"/>
                    <a:pt x="33008" y="4761"/>
                    <a:pt x="32213" y="4346"/>
                  </a:cubicBezTo>
                  <a:cubicBezTo>
                    <a:pt x="30658" y="3465"/>
                    <a:pt x="30278" y="2100"/>
                    <a:pt x="29414" y="942"/>
                  </a:cubicBezTo>
                  <a:cubicBezTo>
                    <a:pt x="29120" y="544"/>
                    <a:pt x="28947" y="78"/>
                    <a:pt x="28377" y="9"/>
                  </a:cubicBezTo>
                  <a:cubicBezTo>
                    <a:pt x="28330" y="3"/>
                    <a:pt x="28287" y="1"/>
                    <a:pt x="28245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33"/>
            <p:cNvSpPr/>
            <p:nvPr/>
          </p:nvSpPr>
          <p:spPr>
            <a:xfrm>
              <a:off x="6442175" y="3238700"/>
              <a:ext cx="571625" cy="311800"/>
            </a:xfrm>
            <a:custGeom>
              <a:rect b="b" l="l" r="r" t="t"/>
              <a:pathLst>
                <a:path extrusionOk="0" h="12472" w="22865">
                  <a:moveTo>
                    <a:pt x="3070" y="1"/>
                  </a:moveTo>
                  <a:cubicBezTo>
                    <a:pt x="2939" y="1"/>
                    <a:pt x="2792" y="15"/>
                    <a:pt x="2627" y="46"/>
                  </a:cubicBezTo>
                  <a:cubicBezTo>
                    <a:pt x="1833" y="202"/>
                    <a:pt x="830" y="29"/>
                    <a:pt x="415" y="927"/>
                  </a:cubicBezTo>
                  <a:cubicBezTo>
                    <a:pt x="1" y="1826"/>
                    <a:pt x="934" y="1861"/>
                    <a:pt x="1400" y="2189"/>
                  </a:cubicBezTo>
                  <a:cubicBezTo>
                    <a:pt x="1504" y="2258"/>
                    <a:pt x="1366" y="2569"/>
                    <a:pt x="1435" y="2742"/>
                  </a:cubicBezTo>
                  <a:cubicBezTo>
                    <a:pt x="1757" y="3623"/>
                    <a:pt x="1963" y="4886"/>
                    <a:pt x="3062" y="4886"/>
                  </a:cubicBezTo>
                  <a:cubicBezTo>
                    <a:pt x="3084" y="4886"/>
                    <a:pt x="3106" y="4886"/>
                    <a:pt x="3129" y="4885"/>
                  </a:cubicBezTo>
                  <a:cubicBezTo>
                    <a:pt x="3207" y="4880"/>
                    <a:pt x="3284" y="4878"/>
                    <a:pt x="3360" y="4878"/>
                  </a:cubicBezTo>
                  <a:cubicBezTo>
                    <a:pt x="4698" y="4878"/>
                    <a:pt x="5731" y="5570"/>
                    <a:pt x="6810" y="6077"/>
                  </a:cubicBezTo>
                  <a:cubicBezTo>
                    <a:pt x="7328" y="6319"/>
                    <a:pt x="8019" y="7322"/>
                    <a:pt x="7207" y="8203"/>
                  </a:cubicBezTo>
                  <a:cubicBezTo>
                    <a:pt x="6913" y="8531"/>
                    <a:pt x="6948" y="8911"/>
                    <a:pt x="7121" y="9292"/>
                  </a:cubicBezTo>
                  <a:cubicBezTo>
                    <a:pt x="7274" y="9613"/>
                    <a:pt x="7597" y="9810"/>
                    <a:pt x="7934" y="9810"/>
                  </a:cubicBezTo>
                  <a:cubicBezTo>
                    <a:pt x="8014" y="9810"/>
                    <a:pt x="8095" y="9799"/>
                    <a:pt x="8175" y="9775"/>
                  </a:cubicBezTo>
                  <a:cubicBezTo>
                    <a:pt x="8275" y="9755"/>
                    <a:pt x="8368" y="9745"/>
                    <a:pt x="8457" y="9745"/>
                  </a:cubicBezTo>
                  <a:cubicBezTo>
                    <a:pt x="8811" y="9745"/>
                    <a:pt x="9087" y="9900"/>
                    <a:pt x="9419" y="10121"/>
                  </a:cubicBezTo>
                  <a:cubicBezTo>
                    <a:pt x="10079" y="10569"/>
                    <a:pt x="10930" y="10787"/>
                    <a:pt x="11688" y="10787"/>
                  </a:cubicBezTo>
                  <a:cubicBezTo>
                    <a:pt x="12538" y="10787"/>
                    <a:pt x="13270" y="10513"/>
                    <a:pt x="13480" y="9983"/>
                  </a:cubicBezTo>
                  <a:cubicBezTo>
                    <a:pt x="13648" y="9563"/>
                    <a:pt x="13555" y="9014"/>
                    <a:pt x="14230" y="9014"/>
                  </a:cubicBezTo>
                  <a:cubicBezTo>
                    <a:pt x="14250" y="9014"/>
                    <a:pt x="14271" y="9014"/>
                    <a:pt x="14293" y="9015"/>
                  </a:cubicBezTo>
                  <a:cubicBezTo>
                    <a:pt x="15036" y="9050"/>
                    <a:pt x="15381" y="9516"/>
                    <a:pt x="15450" y="10138"/>
                  </a:cubicBezTo>
                  <a:cubicBezTo>
                    <a:pt x="15640" y="11486"/>
                    <a:pt x="16522" y="11953"/>
                    <a:pt x="17697" y="11988"/>
                  </a:cubicBezTo>
                  <a:cubicBezTo>
                    <a:pt x="18224" y="11988"/>
                    <a:pt x="18870" y="12472"/>
                    <a:pt x="19366" y="12472"/>
                  </a:cubicBezTo>
                  <a:cubicBezTo>
                    <a:pt x="19602" y="12472"/>
                    <a:pt x="19804" y="12362"/>
                    <a:pt x="19944" y="12039"/>
                  </a:cubicBezTo>
                  <a:cubicBezTo>
                    <a:pt x="20289" y="11210"/>
                    <a:pt x="19287" y="10398"/>
                    <a:pt x="18596" y="9758"/>
                  </a:cubicBezTo>
                  <a:cubicBezTo>
                    <a:pt x="18164" y="9361"/>
                    <a:pt x="17420" y="8825"/>
                    <a:pt x="17749" y="8272"/>
                  </a:cubicBezTo>
                  <a:cubicBezTo>
                    <a:pt x="17984" y="7884"/>
                    <a:pt x="18253" y="7197"/>
                    <a:pt x="18937" y="7197"/>
                  </a:cubicBezTo>
                  <a:cubicBezTo>
                    <a:pt x="19107" y="7197"/>
                    <a:pt x="19302" y="7239"/>
                    <a:pt x="19529" y="7339"/>
                  </a:cubicBezTo>
                  <a:cubicBezTo>
                    <a:pt x="19732" y="7429"/>
                    <a:pt x="19935" y="7468"/>
                    <a:pt x="20135" y="7468"/>
                  </a:cubicBezTo>
                  <a:cubicBezTo>
                    <a:pt x="20854" y="7468"/>
                    <a:pt x="21544" y="6970"/>
                    <a:pt x="22138" y="6578"/>
                  </a:cubicBezTo>
                  <a:cubicBezTo>
                    <a:pt x="22795" y="6146"/>
                    <a:pt x="22864" y="5248"/>
                    <a:pt x="22311" y="4643"/>
                  </a:cubicBezTo>
                  <a:cubicBezTo>
                    <a:pt x="22115" y="4425"/>
                    <a:pt x="21948" y="4340"/>
                    <a:pt x="21799" y="4340"/>
                  </a:cubicBezTo>
                  <a:cubicBezTo>
                    <a:pt x="21465" y="4340"/>
                    <a:pt x="21227" y="4774"/>
                    <a:pt x="20963" y="5110"/>
                  </a:cubicBezTo>
                  <a:cubicBezTo>
                    <a:pt x="20756" y="5334"/>
                    <a:pt x="20479" y="5472"/>
                    <a:pt x="20168" y="5507"/>
                  </a:cubicBezTo>
                  <a:cubicBezTo>
                    <a:pt x="20112" y="5512"/>
                    <a:pt x="20051" y="5514"/>
                    <a:pt x="19986" y="5514"/>
                  </a:cubicBezTo>
                  <a:cubicBezTo>
                    <a:pt x="18639" y="5514"/>
                    <a:pt x="15548" y="4518"/>
                    <a:pt x="14344" y="3727"/>
                  </a:cubicBezTo>
                  <a:cubicBezTo>
                    <a:pt x="13999" y="3485"/>
                    <a:pt x="13636" y="3295"/>
                    <a:pt x="13238" y="3139"/>
                  </a:cubicBezTo>
                  <a:cubicBezTo>
                    <a:pt x="11925" y="2690"/>
                    <a:pt x="10473" y="2465"/>
                    <a:pt x="9298" y="1774"/>
                  </a:cubicBezTo>
                  <a:cubicBezTo>
                    <a:pt x="8770" y="1458"/>
                    <a:pt x="8301" y="1322"/>
                    <a:pt x="7877" y="1322"/>
                  </a:cubicBezTo>
                  <a:cubicBezTo>
                    <a:pt x="7093" y="1322"/>
                    <a:pt x="6459" y="1787"/>
                    <a:pt x="5876" y="2448"/>
                  </a:cubicBezTo>
                  <a:cubicBezTo>
                    <a:pt x="5497" y="2886"/>
                    <a:pt x="5240" y="3062"/>
                    <a:pt x="5050" y="3062"/>
                  </a:cubicBezTo>
                  <a:cubicBezTo>
                    <a:pt x="4739" y="3062"/>
                    <a:pt x="4614" y="2586"/>
                    <a:pt x="4442" y="2016"/>
                  </a:cubicBezTo>
                  <a:cubicBezTo>
                    <a:pt x="4193" y="1191"/>
                    <a:pt x="4266" y="1"/>
                    <a:pt x="3070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33"/>
            <p:cNvSpPr/>
            <p:nvPr/>
          </p:nvSpPr>
          <p:spPr>
            <a:xfrm>
              <a:off x="5898675" y="3029225"/>
              <a:ext cx="282150" cy="318450"/>
            </a:xfrm>
            <a:custGeom>
              <a:rect b="b" l="l" r="r" t="t"/>
              <a:pathLst>
                <a:path extrusionOk="0" h="12738" w="11286">
                  <a:moveTo>
                    <a:pt x="8163" y="0"/>
                  </a:moveTo>
                  <a:cubicBezTo>
                    <a:pt x="7646" y="0"/>
                    <a:pt x="7307" y="634"/>
                    <a:pt x="7121" y="1115"/>
                  </a:cubicBezTo>
                  <a:cubicBezTo>
                    <a:pt x="6498" y="2618"/>
                    <a:pt x="5081" y="3362"/>
                    <a:pt x="4027" y="4450"/>
                  </a:cubicBezTo>
                  <a:cubicBezTo>
                    <a:pt x="3562" y="4916"/>
                    <a:pt x="2753" y="5709"/>
                    <a:pt x="2170" y="5709"/>
                  </a:cubicBezTo>
                  <a:cubicBezTo>
                    <a:pt x="2125" y="5709"/>
                    <a:pt x="2082" y="5704"/>
                    <a:pt x="2040" y="5695"/>
                  </a:cubicBezTo>
                  <a:cubicBezTo>
                    <a:pt x="1767" y="5631"/>
                    <a:pt x="1536" y="5602"/>
                    <a:pt x="1339" y="5602"/>
                  </a:cubicBezTo>
                  <a:cubicBezTo>
                    <a:pt x="150" y="5602"/>
                    <a:pt x="215" y="6659"/>
                    <a:pt x="52" y="7475"/>
                  </a:cubicBezTo>
                  <a:cubicBezTo>
                    <a:pt x="1" y="9410"/>
                    <a:pt x="1625" y="11518"/>
                    <a:pt x="3267" y="12123"/>
                  </a:cubicBezTo>
                  <a:cubicBezTo>
                    <a:pt x="3638" y="12262"/>
                    <a:pt x="4019" y="12277"/>
                    <a:pt x="4389" y="12277"/>
                  </a:cubicBezTo>
                  <a:cubicBezTo>
                    <a:pt x="4488" y="12277"/>
                    <a:pt x="4586" y="12276"/>
                    <a:pt x="4683" y="12276"/>
                  </a:cubicBezTo>
                  <a:cubicBezTo>
                    <a:pt x="5034" y="12276"/>
                    <a:pt x="5369" y="12290"/>
                    <a:pt x="5669" y="12417"/>
                  </a:cubicBezTo>
                  <a:cubicBezTo>
                    <a:pt x="6156" y="12630"/>
                    <a:pt x="6559" y="12738"/>
                    <a:pt x="6895" y="12738"/>
                  </a:cubicBezTo>
                  <a:cubicBezTo>
                    <a:pt x="7678" y="12738"/>
                    <a:pt x="8093" y="12148"/>
                    <a:pt x="8348" y="10914"/>
                  </a:cubicBezTo>
                  <a:cubicBezTo>
                    <a:pt x="8572" y="9773"/>
                    <a:pt x="9073" y="8235"/>
                    <a:pt x="9937" y="7786"/>
                  </a:cubicBezTo>
                  <a:cubicBezTo>
                    <a:pt x="11268" y="7094"/>
                    <a:pt x="10577" y="6697"/>
                    <a:pt x="10231" y="6023"/>
                  </a:cubicBezTo>
                  <a:cubicBezTo>
                    <a:pt x="9782" y="5124"/>
                    <a:pt x="8797" y="4278"/>
                    <a:pt x="10058" y="3189"/>
                  </a:cubicBezTo>
                  <a:cubicBezTo>
                    <a:pt x="10404" y="2895"/>
                    <a:pt x="11285" y="2618"/>
                    <a:pt x="10853" y="1945"/>
                  </a:cubicBezTo>
                  <a:cubicBezTo>
                    <a:pt x="10266" y="1063"/>
                    <a:pt x="9402" y="286"/>
                    <a:pt x="8348" y="26"/>
                  </a:cubicBezTo>
                  <a:cubicBezTo>
                    <a:pt x="8284" y="9"/>
                    <a:pt x="8222" y="0"/>
                    <a:pt x="8163" y="0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33"/>
            <p:cNvSpPr/>
            <p:nvPr/>
          </p:nvSpPr>
          <p:spPr>
            <a:xfrm>
              <a:off x="5544400" y="3065225"/>
              <a:ext cx="541800" cy="430700"/>
            </a:xfrm>
            <a:custGeom>
              <a:rect b="b" l="l" r="r" t="t"/>
              <a:pathLst>
                <a:path extrusionOk="0" h="17228" w="21672">
                  <a:moveTo>
                    <a:pt x="7484" y="4583"/>
                  </a:moveTo>
                  <a:lnTo>
                    <a:pt x="7484" y="4583"/>
                  </a:lnTo>
                  <a:cubicBezTo>
                    <a:pt x="7486" y="4586"/>
                    <a:pt x="7488" y="4589"/>
                    <a:pt x="7491" y="4592"/>
                  </a:cubicBezTo>
                  <a:lnTo>
                    <a:pt x="7491" y="4592"/>
                  </a:lnTo>
                  <a:cubicBezTo>
                    <a:pt x="7494" y="4595"/>
                    <a:pt x="7498" y="4597"/>
                    <a:pt x="7501" y="4600"/>
                  </a:cubicBezTo>
                  <a:lnTo>
                    <a:pt x="7484" y="4583"/>
                  </a:lnTo>
                  <a:close/>
                  <a:moveTo>
                    <a:pt x="1210" y="0"/>
                  </a:moveTo>
                  <a:cubicBezTo>
                    <a:pt x="910" y="0"/>
                    <a:pt x="646" y="84"/>
                    <a:pt x="415" y="314"/>
                  </a:cubicBezTo>
                  <a:cubicBezTo>
                    <a:pt x="1" y="712"/>
                    <a:pt x="260" y="1127"/>
                    <a:pt x="571" y="1403"/>
                  </a:cubicBezTo>
                  <a:cubicBezTo>
                    <a:pt x="1833" y="2561"/>
                    <a:pt x="2939" y="3874"/>
                    <a:pt x="3872" y="5309"/>
                  </a:cubicBezTo>
                  <a:cubicBezTo>
                    <a:pt x="5894" y="8264"/>
                    <a:pt x="6948" y="12014"/>
                    <a:pt x="10663" y="13552"/>
                  </a:cubicBezTo>
                  <a:cubicBezTo>
                    <a:pt x="10715" y="13587"/>
                    <a:pt x="10733" y="13656"/>
                    <a:pt x="10733" y="13725"/>
                  </a:cubicBezTo>
                  <a:cubicBezTo>
                    <a:pt x="10007" y="15522"/>
                    <a:pt x="11579" y="15401"/>
                    <a:pt x="12478" y="15660"/>
                  </a:cubicBezTo>
                  <a:cubicBezTo>
                    <a:pt x="14932" y="16334"/>
                    <a:pt x="17420" y="16801"/>
                    <a:pt x="19961" y="17043"/>
                  </a:cubicBezTo>
                  <a:cubicBezTo>
                    <a:pt x="20276" y="17079"/>
                    <a:pt x="20618" y="17227"/>
                    <a:pt x="20904" y="17227"/>
                  </a:cubicBezTo>
                  <a:cubicBezTo>
                    <a:pt x="21167" y="17227"/>
                    <a:pt x="21382" y="17101"/>
                    <a:pt x="21482" y="16645"/>
                  </a:cubicBezTo>
                  <a:cubicBezTo>
                    <a:pt x="21672" y="15816"/>
                    <a:pt x="20842" y="15626"/>
                    <a:pt x="20306" y="15280"/>
                  </a:cubicBezTo>
                  <a:cubicBezTo>
                    <a:pt x="18129" y="13932"/>
                    <a:pt x="15502" y="14347"/>
                    <a:pt x="13204" y="13448"/>
                  </a:cubicBezTo>
                  <a:cubicBezTo>
                    <a:pt x="13103" y="13410"/>
                    <a:pt x="12986" y="13400"/>
                    <a:pt x="12863" y="13400"/>
                  </a:cubicBezTo>
                  <a:cubicBezTo>
                    <a:pt x="12726" y="13400"/>
                    <a:pt x="12582" y="13412"/>
                    <a:pt x="12448" y="13412"/>
                  </a:cubicBezTo>
                  <a:cubicBezTo>
                    <a:pt x="12162" y="13412"/>
                    <a:pt x="11919" y="13355"/>
                    <a:pt x="11873" y="12999"/>
                  </a:cubicBezTo>
                  <a:cubicBezTo>
                    <a:pt x="11769" y="12221"/>
                    <a:pt x="11614" y="11288"/>
                    <a:pt x="12409" y="10666"/>
                  </a:cubicBezTo>
                  <a:cubicBezTo>
                    <a:pt x="12979" y="10199"/>
                    <a:pt x="12806" y="9836"/>
                    <a:pt x="12478" y="9249"/>
                  </a:cubicBezTo>
                  <a:cubicBezTo>
                    <a:pt x="11908" y="8195"/>
                    <a:pt x="10352" y="8558"/>
                    <a:pt x="10076" y="7849"/>
                  </a:cubicBezTo>
                  <a:cubicBezTo>
                    <a:pt x="9542" y="6419"/>
                    <a:pt x="8354" y="5659"/>
                    <a:pt x="7491" y="4592"/>
                  </a:cubicBezTo>
                  <a:lnTo>
                    <a:pt x="7491" y="4592"/>
                  </a:lnTo>
                  <a:cubicBezTo>
                    <a:pt x="6993" y="4179"/>
                    <a:pt x="6512" y="3733"/>
                    <a:pt x="5980" y="3339"/>
                  </a:cubicBezTo>
                  <a:cubicBezTo>
                    <a:pt x="4563" y="2285"/>
                    <a:pt x="3682" y="522"/>
                    <a:pt x="1763" y="72"/>
                  </a:cubicBezTo>
                  <a:cubicBezTo>
                    <a:pt x="1567" y="28"/>
                    <a:pt x="1383" y="0"/>
                    <a:pt x="1210" y="0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33"/>
            <p:cNvSpPr/>
            <p:nvPr/>
          </p:nvSpPr>
          <p:spPr>
            <a:xfrm>
              <a:off x="4388700" y="3530600"/>
              <a:ext cx="227275" cy="395425"/>
            </a:xfrm>
            <a:custGeom>
              <a:rect b="b" l="l" r="r" t="t"/>
              <a:pathLst>
                <a:path extrusionOk="0" h="15817" w="9091">
                  <a:moveTo>
                    <a:pt x="7622" y="0"/>
                  </a:moveTo>
                  <a:cubicBezTo>
                    <a:pt x="7155" y="0"/>
                    <a:pt x="6965" y="363"/>
                    <a:pt x="6740" y="761"/>
                  </a:cubicBezTo>
                  <a:cubicBezTo>
                    <a:pt x="5963" y="2212"/>
                    <a:pt x="5323" y="3802"/>
                    <a:pt x="3405" y="4200"/>
                  </a:cubicBezTo>
                  <a:cubicBezTo>
                    <a:pt x="2645" y="4338"/>
                    <a:pt x="2247" y="4891"/>
                    <a:pt x="2109" y="5738"/>
                  </a:cubicBezTo>
                  <a:cubicBezTo>
                    <a:pt x="1781" y="7587"/>
                    <a:pt x="1971" y="9471"/>
                    <a:pt x="917" y="11285"/>
                  </a:cubicBezTo>
                  <a:cubicBezTo>
                    <a:pt x="1" y="12910"/>
                    <a:pt x="1660" y="15813"/>
                    <a:pt x="3077" y="15813"/>
                  </a:cubicBezTo>
                  <a:cubicBezTo>
                    <a:pt x="3125" y="15815"/>
                    <a:pt x="3172" y="15816"/>
                    <a:pt x="3219" y="15816"/>
                  </a:cubicBezTo>
                  <a:cubicBezTo>
                    <a:pt x="4640" y="15816"/>
                    <a:pt x="5279" y="14808"/>
                    <a:pt x="5496" y="13670"/>
                  </a:cubicBezTo>
                  <a:cubicBezTo>
                    <a:pt x="6049" y="11095"/>
                    <a:pt x="7034" y="8676"/>
                    <a:pt x="8002" y="6256"/>
                  </a:cubicBezTo>
                  <a:cubicBezTo>
                    <a:pt x="8745" y="4373"/>
                    <a:pt x="9091" y="2645"/>
                    <a:pt x="8192" y="778"/>
                  </a:cubicBezTo>
                  <a:cubicBezTo>
                    <a:pt x="8054" y="467"/>
                    <a:pt x="8106" y="18"/>
                    <a:pt x="7622" y="0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33"/>
            <p:cNvSpPr/>
            <p:nvPr/>
          </p:nvSpPr>
          <p:spPr>
            <a:xfrm>
              <a:off x="6438300" y="1893850"/>
              <a:ext cx="267450" cy="418275"/>
            </a:xfrm>
            <a:custGeom>
              <a:rect b="b" l="l" r="r" t="t"/>
              <a:pathLst>
                <a:path extrusionOk="0" h="16731" w="10698">
                  <a:moveTo>
                    <a:pt x="4909" y="1"/>
                  </a:moveTo>
                  <a:cubicBezTo>
                    <a:pt x="4667" y="1"/>
                    <a:pt x="4504" y="61"/>
                    <a:pt x="4562" y="216"/>
                  </a:cubicBezTo>
                  <a:cubicBezTo>
                    <a:pt x="5064" y="1633"/>
                    <a:pt x="3992" y="3465"/>
                    <a:pt x="5444" y="4502"/>
                  </a:cubicBezTo>
                  <a:cubicBezTo>
                    <a:pt x="6654" y="5366"/>
                    <a:pt x="6515" y="6627"/>
                    <a:pt x="6913" y="7647"/>
                  </a:cubicBezTo>
                  <a:cubicBezTo>
                    <a:pt x="6804" y="8207"/>
                    <a:pt x="6835" y="9062"/>
                    <a:pt x="6426" y="9062"/>
                  </a:cubicBezTo>
                  <a:cubicBezTo>
                    <a:pt x="6380" y="9062"/>
                    <a:pt x="6330" y="9052"/>
                    <a:pt x="6273" y="9029"/>
                  </a:cubicBezTo>
                  <a:cubicBezTo>
                    <a:pt x="6019" y="8928"/>
                    <a:pt x="5817" y="8884"/>
                    <a:pt x="5657" y="8884"/>
                  </a:cubicBezTo>
                  <a:cubicBezTo>
                    <a:pt x="5131" y="8884"/>
                    <a:pt x="5047" y="9360"/>
                    <a:pt x="4995" y="9876"/>
                  </a:cubicBezTo>
                  <a:cubicBezTo>
                    <a:pt x="4925" y="10533"/>
                    <a:pt x="4614" y="10757"/>
                    <a:pt x="4044" y="10896"/>
                  </a:cubicBezTo>
                  <a:cubicBezTo>
                    <a:pt x="726" y="11673"/>
                    <a:pt x="0" y="13229"/>
                    <a:pt x="1659" y="16028"/>
                  </a:cubicBezTo>
                  <a:cubicBezTo>
                    <a:pt x="1834" y="16314"/>
                    <a:pt x="1935" y="16730"/>
                    <a:pt x="2351" y="16730"/>
                  </a:cubicBezTo>
                  <a:cubicBezTo>
                    <a:pt x="2389" y="16730"/>
                    <a:pt x="2429" y="16727"/>
                    <a:pt x="2471" y="16720"/>
                  </a:cubicBezTo>
                  <a:cubicBezTo>
                    <a:pt x="3007" y="16633"/>
                    <a:pt x="3197" y="16236"/>
                    <a:pt x="3301" y="15752"/>
                  </a:cubicBezTo>
                  <a:cubicBezTo>
                    <a:pt x="3405" y="15251"/>
                    <a:pt x="3301" y="14784"/>
                    <a:pt x="4009" y="14542"/>
                  </a:cubicBezTo>
                  <a:cubicBezTo>
                    <a:pt x="5651" y="13955"/>
                    <a:pt x="7241" y="13194"/>
                    <a:pt x="8866" y="12555"/>
                  </a:cubicBezTo>
                  <a:cubicBezTo>
                    <a:pt x="9298" y="12399"/>
                    <a:pt x="9643" y="12261"/>
                    <a:pt x="9799" y="11829"/>
                  </a:cubicBezTo>
                  <a:cubicBezTo>
                    <a:pt x="10300" y="10308"/>
                    <a:pt x="8866" y="5746"/>
                    <a:pt x="7604" y="4709"/>
                  </a:cubicBezTo>
                  <a:cubicBezTo>
                    <a:pt x="7397" y="4536"/>
                    <a:pt x="6809" y="4571"/>
                    <a:pt x="7016" y="4139"/>
                  </a:cubicBezTo>
                  <a:cubicBezTo>
                    <a:pt x="7082" y="4008"/>
                    <a:pt x="7166" y="3963"/>
                    <a:pt x="7262" y="3963"/>
                  </a:cubicBezTo>
                  <a:cubicBezTo>
                    <a:pt x="7468" y="3963"/>
                    <a:pt x="7725" y="4173"/>
                    <a:pt x="7950" y="4173"/>
                  </a:cubicBezTo>
                  <a:cubicBezTo>
                    <a:pt x="7979" y="4174"/>
                    <a:pt x="8009" y="4175"/>
                    <a:pt x="8039" y="4175"/>
                  </a:cubicBezTo>
                  <a:cubicBezTo>
                    <a:pt x="9008" y="4175"/>
                    <a:pt x="9913" y="3634"/>
                    <a:pt x="10265" y="2946"/>
                  </a:cubicBezTo>
                  <a:cubicBezTo>
                    <a:pt x="10697" y="2117"/>
                    <a:pt x="9695" y="1667"/>
                    <a:pt x="8987" y="1581"/>
                  </a:cubicBezTo>
                  <a:cubicBezTo>
                    <a:pt x="7811" y="1443"/>
                    <a:pt x="6930" y="786"/>
                    <a:pt x="5962" y="250"/>
                  </a:cubicBezTo>
                  <a:cubicBezTo>
                    <a:pt x="5704" y="111"/>
                    <a:pt x="5235" y="1"/>
                    <a:pt x="4909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33"/>
            <p:cNvSpPr/>
            <p:nvPr/>
          </p:nvSpPr>
          <p:spPr>
            <a:xfrm>
              <a:off x="6901875" y="4220725"/>
              <a:ext cx="468775" cy="354550"/>
            </a:xfrm>
            <a:custGeom>
              <a:rect b="b" l="l" r="r" t="t"/>
              <a:pathLst>
                <a:path extrusionOk="0" h="14182" w="18751">
                  <a:moveTo>
                    <a:pt x="15666" y="0"/>
                  </a:moveTo>
                  <a:cubicBezTo>
                    <a:pt x="15588" y="0"/>
                    <a:pt x="15504" y="9"/>
                    <a:pt x="15415" y="28"/>
                  </a:cubicBezTo>
                  <a:cubicBezTo>
                    <a:pt x="14690" y="184"/>
                    <a:pt x="14759" y="772"/>
                    <a:pt x="14897" y="1290"/>
                  </a:cubicBezTo>
                  <a:cubicBezTo>
                    <a:pt x="15294" y="2845"/>
                    <a:pt x="14880" y="4038"/>
                    <a:pt x="13463" y="4850"/>
                  </a:cubicBezTo>
                  <a:cubicBezTo>
                    <a:pt x="13013" y="5109"/>
                    <a:pt x="12823" y="5472"/>
                    <a:pt x="13065" y="5991"/>
                  </a:cubicBezTo>
                  <a:cubicBezTo>
                    <a:pt x="13324" y="6578"/>
                    <a:pt x="12823" y="6803"/>
                    <a:pt x="12512" y="7097"/>
                  </a:cubicBezTo>
                  <a:cubicBezTo>
                    <a:pt x="12410" y="7191"/>
                    <a:pt x="12303" y="7233"/>
                    <a:pt x="12200" y="7233"/>
                  </a:cubicBezTo>
                  <a:cubicBezTo>
                    <a:pt x="12041" y="7233"/>
                    <a:pt x="11891" y="7133"/>
                    <a:pt x="11786" y="6976"/>
                  </a:cubicBezTo>
                  <a:cubicBezTo>
                    <a:pt x="11531" y="6610"/>
                    <a:pt x="11284" y="6477"/>
                    <a:pt x="11039" y="6477"/>
                  </a:cubicBezTo>
                  <a:cubicBezTo>
                    <a:pt x="10705" y="6477"/>
                    <a:pt x="10373" y="6726"/>
                    <a:pt x="10024" y="6976"/>
                  </a:cubicBezTo>
                  <a:cubicBezTo>
                    <a:pt x="8797" y="7891"/>
                    <a:pt x="7811" y="9188"/>
                    <a:pt x="6308" y="9637"/>
                  </a:cubicBezTo>
                  <a:cubicBezTo>
                    <a:pt x="4303" y="10242"/>
                    <a:pt x="2696" y="11572"/>
                    <a:pt x="812" y="12385"/>
                  </a:cubicBezTo>
                  <a:cubicBezTo>
                    <a:pt x="242" y="12627"/>
                    <a:pt x="0" y="13214"/>
                    <a:pt x="692" y="13577"/>
                  </a:cubicBezTo>
                  <a:cubicBezTo>
                    <a:pt x="1262" y="13888"/>
                    <a:pt x="1936" y="13992"/>
                    <a:pt x="2610" y="14182"/>
                  </a:cubicBezTo>
                  <a:cubicBezTo>
                    <a:pt x="3819" y="13854"/>
                    <a:pt x="4943" y="13249"/>
                    <a:pt x="5893" y="12436"/>
                  </a:cubicBezTo>
                  <a:cubicBezTo>
                    <a:pt x="7829" y="10743"/>
                    <a:pt x="10144" y="9447"/>
                    <a:pt x="12357" y="8496"/>
                  </a:cubicBezTo>
                  <a:cubicBezTo>
                    <a:pt x="14396" y="7615"/>
                    <a:pt x="15847" y="6042"/>
                    <a:pt x="17817" y="5213"/>
                  </a:cubicBezTo>
                  <a:cubicBezTo>
                    <a:pt x="18301" y="4988"/>
                    <a:pt x="18751" y="4452"/>
                    <a:pt x="18612" y="3848"/>
                  </a:cubicBezTo>
                  <a:cubicBezTo>
                    <a:pt x="18539" y="3538"/>
                    <a:pt x="18402" y="3442"/>
                    <a:pt x="18239" y="3442"/>
                  </a:cubicBezTo>
                  <a:cubicBezTo>
                    <a:pt x="18019" y="3442"/>
                    <a:pt x="17752" y="3615"/>
                    <a:pt x="17524" y="3675"/>
                  </a:cubicBezTo>
                  <a:cubicBezTo>
                    <a:pt x="17487" y="3682"/>
                    <a:pt x="17451" y="3686"/>
                    <a:pt x="17417" y="3686"/>
                  </a:cubicBezTo>
                  <a:cubicBezTo>
                    <a:pt x="17207" y="3686"/>
                    <a:pt x="17050" y="3554"/>
                    <a:pt x="17109" y="3346"/>
                  </a:cubicBezTo>
                  <a:cubicBezTo>
                    <a:pt x="17385" y="2431"/>
                    <a:pt x="16625" y="1791"/>
                    <a:pt x="16556" y="962"/>
                  </a:cubicBezTo>
                  <a:cubicBezTo>
                    <a:pt x="16526" y="461"/>
                    <a:pt x="16229" y="0"/>
                    <a:pt x="15666" y="0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33"/>
            <p:cNvSpPr/>
            <p:nvPr/>
          </p:nvSpPr>
          <p:spPr>
            <a:xfrm>
              <a:off x="6306100" y="2654825"/>
              <a:ext cx="232875" cy="385425"/>
            </a:xfrm>
            <a:custGeom>
              <a:rect b="b" l="l" r="r" t="t"/>
              <a:pathLst>
                <a:path extrusionOk="0" h="15417" w="9315">
                  <a:moveTo>
                    <a:pt x="6907" y="9941"/>
                  </a:moveTo>
                  <a:cubicBezTo>
                    <a:pt x="6738" y="10523"/>
                    <a:pt x="6645" y="11167"/>
                    <a:pt x="5910" y="11304"/>
                  </a:cubicBezTo>
                  <a:cubicBezTo>
                    <a:pt x="5905" y="11305"/>
                    <a:pt x="5899" y="11305"/>
                    <a:pt x="5892" y="11305"/>
                  </a:cubicBezTo>
                  <a:cubicBezTo>
                    <a:pt x="5767" y="11305"/>
                    <a:pt x="5547" y="11146"/>
                    <a:pt x="5547" y="11097"/>
                  </a:cubicBezTo>
                  <a:cubicBezTo>
                    <a:pt x="5616" y="10270"/>
                    <a:pt x="6304" y="10147"/>
                    <a:pt x="6907" y="9941"/>
                  </a:cubicBezTo>
                  <a:close/>
                  <a:moveTo>
                    <a:pt x="2345" y="1"/>
                  </a:moveTo>
                  <a:cubicBezTo>
                    <a:pt x="2049" y="1"/>
                    <a:pt x="1708" y="93"/>
                    <a:pt x="1419" y="93"/>
                  </a:cubicBezTo>
                  <a:cubicBezTo>
                    <a:pt x="1383" y="93"/>
                    <a:pt x="1348" y="92"/>
                    <a:pt x="1313" y="88"/>
                  </a:cubicBezTo>
                  <a:cubicBezTo>
                    <a:pt x="1306" y="88"/>
                    <a:pt x="1299" y="88"/>
                    <a:pt x="1292" y="88"/>
                  </a:cubicBezTo>
                  <a:cubicBezTo>
                    <a:pt x="885" y="88"/>
                    <a:pt x="504" y="561"/>
                    <a:pt x="639" y="883"/>
                  </a:cubicBezTo>
                  <a:cubicBezTo>
                    <a:pt x="1244" y="2283"/>
                    <a:pt x="0" y="3977"/>
                    <a:pt x="1348" y="5273"/>
                  </a:cubicBezTo>
                  <a:cubicBezTo>
                    <a:pt x="1538" y="5446"/>
                    <a:pt x="1383" y="5964"/>
                    <a:pt x="1538" y="6241"/>
                  </a:cubicBezTo>
                  <a:cubicBezTo>
                    <a:pt x="1851" y="6738"/>
                    <a:pt x="1941" y="7889"/>
                    <a:pt x="2501" y="7889"/>
                  </a:cubicBezTo>
                  <a:cubicBezTo>
                    <a:pt x="2623" y="7889"/>
                    <a:pt x="2766" y="7836"/>
                    <a:pt x="2938" y="7710"/>
                  </a:cubicBezTo>
                  <a:cubicBezTo>
                    <a:pt x="3345" y="7411"/>
                    <a:pt x="3664" y="7306"/>
                    <a:pt x="3951" y="7306"/>
                  </a:cubicBezTo>
                  <a:cubicBezTo>
                    <a:pt x="4345" y="7306"/>
                    <a:pt x="4678" y="7505"/>
                    <a:pt x="5098" y="7675"/>
                  </a:cubicBezTo>
                  <a:cubicBezTo>
                    <a:pt x="5375" y="7796"/>
                    <a:pt x="5651" y="7848"/>
                    <a:pt x="5668" y="8176"/>
                  </a:cubicBezTo>
                  <a:cubicBezTo>
                    <a:pt x="5668" y="8297"/>
                    <a:pt x="5547" y="8401"/>
                    <a:pt x="5478" y="8504"/>
                  </a:cubicBezTo>
                  <a:cubicBezTo>
                    <a:pt x="5288" y="8384"/>
                    <a:pt x="5098" y="8263"/>
                    <a:pt x="4908" y="8107"/>
                  </a:cubicBezTo>
                  <a:cubicBezTo>
                    <a:pt x="4670" y="7869"/>
                    <a:pt x="4349" y="7740"/>
                    <a:pt x="4020" y="7740"/>
                  </a:cubicBezTo>
                  <a:cubicBezTo>
                    <a:pt x="3895" y="7740"/>
                    <a:pt x="3770" y="7758"/>
                    <a:pt x="3646" y="7796"/>
                  </a:cubicBezTo>
                  <a:cubicBezTo>
                    <a:pt x="3059" y="7951"/>
                    <a:pt x="3284" y="8470"/>
                    <a:pt x="3249" y="8850"/>
                  </a:cubicBezTo>
                  <a:cubicBezTo>
                    <a:pt x="3180" y="10008"/>
                    <a:pt x="4701" y="11270"/>
                    <a:pt x="4580" y="11408"/>
                  </a:cubicBezTo>
                  <a:cubicBezTo>
                    <a:pt x="3042" y="13170"/>
                    <a:pt x="4251" y="13205"/>
                    <a:pt x="5599" y="13758"/>
                  </a:cubicBezTo>
                  <a:cubicBezTo>
                    <a:pt x="6014" y="13948"/>
                    <a:pt x="6429" y="15244"/>
                    <a:pt x="7379" y="15400"/>
                  </a:cubicBezTo>
                  <a:cubicBezTo>
                    <a:pt x="7454" y="15411"/>
                    <a:pt x="7523" y="15417"/>
                    <a:pt x="7586" y="15417"/>
                  </a:cubicBezTo>
                  <a:cubicBezTo>
                    <a:pt x="8462" y="15417"/>
                    <a:pt x="8316" y="14362"/>
                    <a:pt x="8606" y="13879"/>
                  </a:cubicBezTo>
                  <a:cubicBezTo>
                    <a:pt x="9315" y="12687"/>
                    <a:pt x="8554" y="11529"/>
                    <a:pt x="8105" y="10423"/>
                  </a:cubicBezTo>
                  <a:cubicBezTo>
                    <a:pt x="7967" y="10058"/>
                    <a:pt x="7709" y="9812"/>
                    <a:pt x="7353" y="9812"/>
                  </a:cubicBezTo>
                  <a:cubicBezTo>
                    <a:pt x="7222" y="9812"/>
                    <a:pt x="7078" y="9845"/>
                    <a:pt x="6922" y="9917"/>
                  </a:cubicBezTo>
                  <a:lnTo>
                    <a:pt x="6922" y="9917"/>
                  </a:lnTo>
                  <a:cubicBezTo>
                    <a:pt x="7290" y="9072"/>
                    <a:pt x="8114" y="7913"/>
                    <a:pt x="7103" y="7433"/>
                  </a:cubicBezTo>
                  <a:cubicBezTo>
                    <a:pt x="5789" y="6828"/>
                    <a:pt x="5530" y="5048"/>
                    <a:pt x="3854" y="4927"/>
                  </a:cubicBezTo>
                  <a:cubicBezTo>
                    <a:pt x="3335" y="4893"/>
                    <a:pt x="2886" y="4167"/>
                    <a:pt x="3318" y="3424"/>
                  </a:cubicBezTo>
                  <a:cubicBezTo>
                    <a:pt x="3975" y="2318"/>
                    <a:pt x="3353" y="1298"/>
                    <a:pt x="2955" y="348"/>
                  </a:cubicBezTo>
                  <a:cubicBezTo>
                    <a:pt x="2833" y="73"/>
                    <a:pt x="2607" y="1"/>
                    <a:pt x="2345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33"/>
            <p:cNvSpPr/>
            <p:nvPr/>
          </p:nvSpPr>
          <p:spPr>
            <a:xfrm>
              <a:off x="6139750" y="3178550"/>
              <a:ext cx="185375" cy="227425"/>
            </a:xfrm>
            <a:custGeom>
              <a:rect b="b" l="l" r="r" t="t"/>
              <a:pathLst>
                <a:path extrusionOk="0" h="9097" w="7415">
                  <a:moveTo>
                    <a:pt x="6576" y="0"/>
                  </a:moveTo>
                  <a:cubicBezTo>
                    <a:pt x="6440" y="0"/>
                    <a:pt x="6314" y="46"/>
                    <a:pt x="6222" y="154"/>
                  </a:cubicBezTo>
                  <a:cubicBezTo>
                    <a:pt x="5928" y="483"/>
                    <a:pt x="5611" y="592"/>
                    <a:pt x="5290" y="592"/>
                  </a:cubicBezTo>
                  <a:cubicBezTo>
                    <a:pt x="4988" y="592"/>
                    <a:pt x="4683" y="496"/>
                    <a:pt x="4390" y="396"/>
                  </a:cubicBezTo>
                  <a:cubicBezTo>
                    <a:pt x="3964" y="242"/>
                    <a:pt x="3597" y="173"/>
                    <a:pt x="3279" y="173"/>
                  </a:cubicBezTo>
                  <a:cubicBezTo>
                    <a:pt x="1986" y="173"/>
                    <a:pt x="1492" y="1318"/>
                    <a:pt x="1020" y="2608"/>
                  </a:cubicBezTo>
                  <a:cubicBezTo>
                    <a:pt x="364" y="4353"/>
                    <a:pt x="1" y="6064"/>
                    <a:pt x="796" y="7360"/>
                  </a:cubicBezTo>
                  <a:cubicBezTo>
                    <a:pt x="847" y="8362"/>
                    <a:pt x="761" y="8984"/>
                    <a:pt x="1470" y="9088"/>
                  </a:cubicBezTo>
                  <a:cubicBezTo>
                    <a:pt x="1519" y="9094"/>
                    <a:pt x="1568" y="9097"/>
                    <a:pt x="1614" y="9097"/>
                  </a:cubicBezTo>
                  <a:cubicBezTo>
                    <a:pt x="2117" y="9097"/>
                    <a:pt x="2435" y="8762"/>
                    <a:pt x="2593" y="8224"/>
                  </a:cubicBezTo>
                  <a:cubicBezTo>
                    <a:pt x="2634" y="8075"/>
                    <a:pt x="2578" y="7743"/>
                    <a:pt x="2746" y="7743"/>
                  </a:cubicBezTo>
                  <a:cubicBezTo>
                    <a:pt x="2792" y="7743"/>
                    <a:pt x="2854" y="7768"/>
                    <a:pt x="2938" y="7827"/>
                  </a:cubicBezTo>
                  <a:cubicBezTo>
                    <a:pt x="3173" y="7995"/>
                    <a:pt x="3380" y="8062"/>
                    <a:pt x="3567" y="8062"/>
                  </a:cubicBezTo>
                  <a:cubicBezTo>
                    <a:pt x="4013" y="8062"/>
                    <a:pt x="4340" y="7677"/>
                    <a:pt x="4632" y="7360"/>
                  </a:cubicBezTo>
                  <a:cubicBezTo>
                    <a:pt x="5116" y="6842"/>
                    <a:pt x="4563" y="6358"/>
                    <a:pt x="4373" y="5839"/>
                  </a:cubicBezTo>
                  <a:cubicBezTo>
                    <a:pt x="4183" y="5321"/>
                    <a:pt x="3491" y="4750"/>
                    <a:pt x="4442" y="4249"/>
                  </a:cubicBezTo>
                  <a:cubicBezTo>
                    <a:pt x="4943" y="3990"/>
                    <a:pt x="5790" y="3852"/>
                    <a:pt x="5427" y="3057"/>
                  </a:cubicBezTo>
                  <a:cubicBezTo>
                    <a:pt x="5274" y="2713"/>
                    <a:pt x="5030" y="2616"/>
                    <a:pt x="4752" y="2616"/>
                  </a:cubicBezTo>
                  <a:cubicBezTo>
                    <a:pt x="4400" y="2616"/>
                    <a:pt x="3994" y="2771"/>
                    <a:pt x="3647" y="2780"/>
                  </a:cubicBezTo>
                  <a:cubicBezTo>
                    <a:pt x="3388" y="2815"/>
                    <a:pt x="3129" y="2850"/>
                    <a:pt x="2887" y="2919"/>
                  </a:cubicBezTo>
                  <a:cubicBezTo>
                    <a:pt x="2887" y="2746"/>
                    <a:pt x="2800" y="2487"/>
                    <a:pt x="2887" y="2435"/>
                  </a:cubicBezTo>
                  <a:cubicBezTo>
                    <a:pt x="3111" y="2262"/>
                    <a:pt x="3405" y="2037"/>
                    <a:pt x="3664" y="2037"/>
                  </a:cubicBezTo>
                  <a:cubicBezTo>
                    <a:pt x="4321" y="2055"/>
                    <a:pt x="4995" y="2262"/>
                    <a:pt x="5634" y="2262"/>
                  </a:cubicBezTo>
                  <a:cubicBezTo>
                    <a:pt x="6481" y="2262"/>
                    <a:pt x="6861" y="1553"/>
                    <a:pt x="7242" y="931"/>
                  </a:cubicBezTo>
                  <a:cubicBezTo>
                    <a:pt x="7414" y="689"/>
                    <a:pt x="7328" y="344"/>
                    <a:pt x="7086" y="188"/>
                  </a:cubicBezTo>
                  <a:cubicBezTo>
                    <a:pt x="6932" y="73"/>
                    <a:pt x="6746" y="0"/>
                    <a:pt x="6576" y="0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33"/>
            <p:cNvSpPr/>
            <p:nvPr/>
          </p:nvSpPr>
          <p:spPr>
            <a:xfrm>
              <a:off x="4320000" y="1079225"/>
              <a:ext cx="260125" cy="163000"/>
            </a:xfrm>
            <a:custGeom>
              <a:rect b="b" l="l" r="r" t="t"/>
              <a:pathLst>
                <a:path extrusionOk="0" h="6520" w="10405">
                  <a:moveTo>
                    <a:pt x="8970" y="1"/>
                  </a:moveTo>
                  <a:cubicBezTo>
                    <a:pt x="6620" y="778"/>
                    <a:pt x="3786" y="294"/>
                    <a:pt x="1764" y="2576"/>
                  </a:cubicBezTo>
                  <a:cubicBezTo>
                    <a:pt x="502" y="3993"/>
                    <a:pt x="1" y="5410"/>
                    <a:pt x="1038" y="5876"/>
                  </a:cubicBezTo>
                  <a:cubicBezTo>
                    <a:pt x="2057" y="6274"/>
                    <a:pt x="3146" y="6499"/>
                    <a:pt x="4252" y="6516"/>
                  </a:cubicBezTo>
                  <a:cubicBezTo>
                    <a:pt x="4303" y="6518"/>
                    <a:pt x="4355" y="6520"/>
                    <a:pt x="4406" y="6520"/>
                  </a:cubicBezTo>
                  <a:cubicBezTo>
                    <a:pt x="4717" y="6520"/>
                    <a:pt x="5012" y="6455"/>
                    <a:pt x="5116" y="6084"/>
                  </a:cubicBezTo>
                  <a:cubicBezTo>
                    <a:pt x="5237" y="5652"/>
                    <a:pt x="4892" y="5479"/>
                    <a:pt x="4563" y="5323"/>
                  </a:cubicBezTo>
                  <a:cubicBezTo>
                    <a:pt x="3094" y="4598"/>
                    <a:pt x="3630" y="3924"/>
                    <a:pt x="4598" y="3198"/>
                  </a:cubicBezTo>
                  <a:cubicBezTo>
                    <a:pt x="5980" y="2144"/>
                    <a:pt x="7726" y="2126"/>
                    <a:pt x="9264" y="1487"/>
                  </a:cubicBezTo>
                  <a:cubicBezTo>
                    <a:pt x="9696" y="1331"/>
                    <a:pt x="10404" y="1556"/>
                    <a:pt x="10352" y="796"/>
                  </a:cubicBezTo>
                  <a:cubicBezTo>
                    <a:pt x="10301" y="35"/>
                    <a:pt x="9627" y="70"/>
                    <a:pt x="8970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33"/>
            <p:cNvSpPr/>
            <p:nvPr/>
          </p:nvSpPr>
          <p:spPr>
            <a:xfrm>
              <a:off x="3605850" y="1017225"/>
              <a:ext cx="246275" cy="88775"/>
            </a:xfrm>
            <a:custGeom>
              <a:rect b="b" l="l" r="r" t="t"/>
              <a:pathLst>
                <a:path extrusionOk="0" h="3551" w="9851">
                  <a:moveTo>
                    <a:pt x="3896" y="1"/>
                  </a:moveTo>
                  <a:cubicBezTo>
                    <a:pt x="2951" y="1"/>
                    <a:pt x="1998" y="113"/>
                    <a:pt x="1055" y="130"/>
                  </a:cubicBezTo>
                  <a:cubicBezTo>
                    <a:pt x="674" y="130"/>
                    <a:pt x="260" y="217"/>
                    <a:pt x="121" y="649"/>
                  </a:cubicBezTo>
                  <a:cubicBezTo>
                    <a:pt x="0" y="1046"/>
                    <a:pt x="173" y="1461"/>
                    <a:pt x="536" y="1651"/>
                  </a:cubicBezTo>
                  <a:cubicBezTo>
                    <a:pt x="1487" y="2256"/>
                    <a:pt x="2489" y="2792"/>
                    <a:pt x="3474" y="3345"/>
                  </a:cubicBezTo>
                  <a:cubicBezTo>
                    <a:pt x="3715" y="3472"/>
                    <a:pt x="3939" y="3551"/>
                    <a:pt x="4149" y="3551"/>
                  </a:cubicBezTo>
                  <a:cubicBezTo>
                    <a:pt x="4450" y="3551"/>
                    <a:pt x="4723" y="3389"/>
                    <a:pt x="4978" y="2982"/>
                  </a:cubicBezTo>
                  <a:cubicBezTo>
                    <a:pt x="5203" y="2650"/>
                    <a:pt x="5511" y="2104"/>
                    <a:pt x="5931" y="2104"/>
                  </a:cubicBezTo>
                  <a:cubicBezTo>
                    <a:pt x="6058" y="2104"/>
                    <a:pt x="6195" y="2153"/>
                    <a:pt x="6343" y="2273"/>
                  </a:cubicBezTo>
                  <a:cubicBezTo>
                    <a:pt x="6982" y="2809"/>
                    <a:pt x="7673" y="2826"/>
                    <a:pt x="8365" y="2895"/>
                  </a:cubicBezTo>
                  <a:cubicBezTo>
                    <a:pt x="8588" y="2920"/>
                    <a:pt x="8869" y="3004"/>
                    <a:pt x="9118" y="3004"/>
                  </a:cubicBezTo>
                  <a:cubicBezTo>
                    <a:pt x="9390" y="3004"/>
                    <a:pt x="9623" y="2904"/>
                    <a:pt x="9695" y="2515"/>
                  </a:cubicBezTo>
                  <a:cubicBezTo>
                    <a:pt x="9851" y="1789"/>
                    <a:pt x="9142" y="1668"/>
                    <a:pt x="8641" y="1478"/>
                  </a:cubicBezTo>
                  <a:lnTo>
                    <a:pt x="6585" y="493"/>
                  </a:lnTo>
                  <a:cubicBezTo>
                    <a:pt x="5704" y="104"/>
                    <a:pt x="4803" y="1"/>
                    <a:pt x="3896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33"/>
            <p:cNvSpPr/>
            <p:nvPr/>
          </p:nvSpPr>
          <p:spPr>
            <a:xfrm>
              <a:off x="3161275" y="1612775"/>
              <a:ext cx="115825" cy="115825"/>
            </a:xfrm>
            <a:custGeom>
              <a:rect b="b" l="l" r="r" t="t"/>
              <a:pathLst>
                <a:path extrusionOk="0" h="4633" w="4633">
                  <a:moveTo>
                    <a:pt x="2966" y="1"/>
                  </a:moveTo>
                  <a:cubicBezTo>
                    <a:pt x="2951" y="1"/>
                    <a:pt x="2936" y="1"/>
                    <a:pt x="2921" y="1"/>
                  </a:cubicBezTo>
                  <a:cubicBezTo>
                    <a:pt x="1729" y="36"/>
                    <a:pt x="1" y="2421"/>
                    <a:pt x="139" y="3803"/>
                  </a:cubicBezTo>
                  <a:cubicBezTo>
                    <a:pt x="139" y="4252"/>
                    <a:pt x="502" y="4615"/>
                    <a:pt x="951" y="4633"/>
                  </a:cubicBezTo>
                  <a:cubicBezTo>
                    <a:pt x="2956" y="4581"/>
                    <a:pt x="4632" y="3026"/>
                    <a:pt x="4529" y="1297"/>
                  </a:cubicBezTo>
                  <a:cubicBezTo>
                    <a:pt x="4478" y="482"/>
                    <a:pt x="3809" y="1"/>
                    <a:pt x="2966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33"/>
            <p:cNvSpPr/>
            <p:nvPr/>
          </p:nvSpPr>
          <p:spPr>
            <a:xfrm>
              <a:off x="6082850" y="3458350"/>
              <a:ext cx="215350" cy="82375"/>
            </a:xfrm>
            <a:custGeom>
              <a:rect b="b" l="l" r="r" t="t"/>
              <a:pathLst>
                <a:path extrusionOk="0" h="3295" w="8614">
                  <a:moveTo>
                    <a:pt x="8412" y="834"/>
                  </a:moveTo>
                  <a:lnTo>
                    <a:pt x="8412" y="834"/>
                  </a:lnTo>
                  <a:cubicBezTo>
                    <a:pt x="8408" y="835"/>
                    <a:pt x="8404" y="836"/>
                    <a:pt x="8401" y="837"/>
                  </a:cubicBezTo>
                  <a:lnTo>
                    <a:pt x="8401" y="837"/>
                  </a:lnTo>
                  <a:cubicBezTo>
                    <a:pt x="8399" y="842"/>
                    <a:pt x="8396" y="846"/>
                    <a:pt x="8394" y="851"/>
                  </a:cubicBezTo>
                  <a:lnTo>
                    <a:pt x="8412" y="834"/>
                  </a:lnTo>
                  <a:close/>
                  <a:moveTo>
                    <a:pt x="6441" y="1"/>
                  </a:moveTo>
                  <a:cubicBezTo>
                    <a:pt x="5426" y="1"/>
                    <a:pt x="4424" y="103"/>
                    <a:pt x="3504" y="557"/>
                  </a:cubicBezTo>
                  <a:cubicBezTo>
                    <a:pt x="3268" y="683"/>
                    <a:pt x="3156" y="756"/>
                    <a:pt x="3064" y="756"/>
                  </a:cubicBezTo>
                  <a:cubicBezTo>
                    <a:pt x="2968" y="756"/>
                    <a:pt x="2895" y="675"/>
                    <a:pt x="2726" y="488"/>
                  </a:cubicBezTo>
                  <a:cubicBezTo>
                    <a:pt x="2440" y="160"/>
                    <a:pt x="2158" y="41"/>
                    <a:pt x="1882" y="41"/>
                  </a:cubicBezTo>
                  <a:cubicBezTo>
                    <a:pt x="1373" y="41"/>
                    <a:pt x="881" y="443"/>
                    <a:pt x="410" y="678"/>
                  </a:cubicBezTo>
                  <a:cubicBezTo>
                    <a:pt x="0" y="866"/>
                    <a:pt x="164" y="1612"/>
                    <a:pt x="452" y="1612"/>
                  </a:cubicBezTo>
                  <a:cubicBezTo>
                    <a:pt x="455" y="1612"/>
                    <a:pt x="459" y="1612"/>
                    <a:pt x="462" y="1612"/>
                  </a:cubicBezTo>
                  <a:cubicBezTo>
                    <a:pt x="518" y="1607"/>
                    <a:pt x="572" y="1605"/>
                    <a:pt x="625" y="1605"/>
                  </a:cubicBezTo>
                  <a:cubicBezTo>
                    <a:pt x="1895" y="1605"/>
                    <a:pt x="2508" y="2753"/>
                    <a:pt x="3504" y="3184"/>
                  </a:cubicBezTo>
                  <a:cubicBezTo>
                    <a:pt x="3665" y="3259"/>
                    <a:pt x="3818" y="3295"/>
                    <a:pt x="3955" y="3295"/>
                  </a:cubicBezTo>
                  <a:cubicBezTo>
                    <a:pt x="4389" y="3295"/>
                    <a:pt x="4667" y="2934"/>
                    <a:pt x="4575" y="2303"/>
                  </a:cubicBezTo>
                  <a:cubicBezTo>
                    <a:pt x="4523" y="1905"/>
                    <a:pt x="4541" y="1784"/>
                    <a:pt x="4973" y="1698"/>
                  </a:cubicBezTo>
                  <a:cubicBezTo>
                    <a:pt x="6127" y="1457"/>
                    <a:pt x="7264" y="1130"/>
                    <a:pt x="8401" y="837"/>
                  </a:cubicBezTo>
                  <a:lnTo>
                    <a:pt x="8401" y="837"/>
                  </a:lnTo>
                  <a:cubicBezTo>
                    <a:pt x="8535" y="525"/>
                    <a:pt x="8613" y="56"/>
                    <a:pt x="8256" y="56"/>
                  </a:cubicBezTo>
                  <a:cubicBezTo>
                    <a:pt x="7656" y="37"/>
                    <a:pt x="7046" y="1"/>
                    <a:pt x="6441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33"/>
            <p:cNvSpPr/>
            <p:nvPr/>
          </p:nvSpPr>
          <p:spPr>
            <a:xfrm>
              <a:off x="5726825" y="1103850"/>
              <a:ext cx="262175" cy="54825"/>
            </a:xfrm>
            <a:custGeom>
              <a:rect b="b" l="l" r="r" t="t"/>
              <a:pathLst>
                <a:path extrusionOk="0" h="2193" w="10487">
                  <a:moveTo>
                    <a:pt x="2675" y="1"/>
                  </a:moveTo>
                  <a:cubicBezTo>
                    <a:pt x="2260" y="122"/>
                    <a:pt x="1984" y="208"/>
                    <a:pt x="1707" y="260"/>
                  </a:cubicBezTo>
                  <a:cubicBezTo>
                    <a:pt x="1625" y="276"/>
                    <a:pt x="1533" y="281"/>
                    <a:pt x="1436" y="281"/>
                  </a:cubicBezTo>
                  <a:cubicBezTo>
                    <a:pt x="1238" y="281"/>
                    <a:pt x="1018" y="259"/>
                    <a:pt x="814" y="259"/>
                  </a:cubicBezTo>
                  <a:cubicBezTo>
                    <a:pt x="370" y="259"/>
                    <a:pt x="1" y="367"/>
                    <a:pt x="83" y="1055"/>
                  </a:cubicBezTo>
                  <a:cubicBezTo>
                    <a:pt x="160" y="1671"/>
                    <a:pt x="629" y="1783"/>
                    <a:pt x="1147" y="1783"/>
                  </a:cubicBezTo>
                  <a:cubicBezTo>
                    <a:pt x="1443" y="1783"/>
                    <a:pt x="1754" y="1746"/>
                    <a:pt x="2018" y="1746"/>
                  </a:cubicBezTo>
                  <a:cubicBezTo>
                    <a:pt x="3176" y="1729"/>
                    <a:pt x="4334" y="1625"/>
                    <a:pt x="5488" y="1625"/>
                  </a:cubicBezTo>
                  <a:cubicBezTo>
                    <a:pt x="6641" y="1625"/>
                    <a:pt x="7790" y="1729"/>
                    <a:pt x="8931" y="2126"/>
                  </a:cubicBezTo>
                  <a:cubicBezTo>
                    <a:pt x="9064" y="2171"/>
                    <a:pt x="9201" y="2192"/>
                    <a:pt x="9336" y="2192"/>
                  </a:cubicBezTo>
                  <a:cubicBezTo>
                    <a:pt x="9780" y="2192"/>
                    <a:pt x="10194" y="1955"/>
                    <a:pt x="10314" y="1504"/>
                  </a:cubicBezTo>
                  <a:cubicBezTo>
                    <a:pt x="10486" y="813"/>
                    <a:pt x="9761" y="744"/>
                    <a:pt x="9294" y="606"/>
                  </a:cubicBezTo>
                  <a:cubicBezTo>
                    <a:pt x="8746" y="426"/>
                    <a:pt x="8189" y="370"/>
                    <a:pt x="7630" y="370"/>
                  </a:cubicBezTo>
                  <a:cubicBezTo>
                    <a:pt x="6715" y="370"/>
                    <a:pt x="5795" y="519"/>
                    <a:pt x="4900" y="519"/>
                  </a:cubicBezTo>
                  <a:cubicBezTo>
                    <a:pt x="4133" y="519"/>
                    <a:pt x="3384" y="409"/>
                    <a:pt x="2675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33"/>
            <p:cNvSpPr/>
            <p:nvPr/>
          </p:nvSpPr>
          <p:spPr>
            <a:xfrm>
              <a:off x="6497925" y="4391525"/>
              <a:ext cx="125725" cy="97375"/>
            </a:xfrm>
            <a:custGeom>
              <a:rect b="b" l="l" r="r" t="t"/>
              <a:pathLst>
                <a:path extrusionOk="0" h="3895" w="5029">
                  <a:moveTo>
                    <a:pt x="4062" y="0"/>
                  </a:moveTo>
                  <a:cubicBezTo>
                    <a:pt x="3557" y="0"/>
                    <a:pt x="2937" y="491"/>
                    <a:pt x="2445" y="491"/>
                  </a:cubicBezTo>
                  <a:cubicBezTo>
                    <a:pt x="2234" y="491"/>
                    <a:pt x="2046" y="401"/>
                    <a:pt x="1901" y="144"/>
                  </a:cubicBezTo>
                  <a:cubicBezTo>
                    <a:pt x="0" y="403"/>
                    <a:pt x="570" y="1975"/>
                    <a:pt x="225" y="2960"/>
                  </a:cubicBezTo>
                  <a:cubicBezTo>
                    <a:pt x="38" y="3485"/>
                    <a:pt x="566" y="3894"/>
                    <a:pt x="1172" y="3894"/>
                  </a:cubicBezTo>
                  <a:cubicBezTo>
                    <a:pt x="1185" y="3894"/>
                    <a:pt x="1197" y="3894"/>
                    <a:pt x="1210" y="3894"/>
                  </a:cubicBezTo>
                  <a:cubicBezTo>
                    <a:pt x="2298" y="3876"/>
                    <a:pt x="5029" y="1630"/>
                    <a:pt x="4804" y="783"/>
                  </a:cubicBezTo>
                  <a:cubicBezTo>
                    <a:pt x="4638" y="185"/>
                    <a:pt x="4372" y="0"/>
                    <a:pt x="4062" y="0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33"/>
            <p:cNvSpPr/>
            <p:nvPr/>
          </p:nvSpPr>
          <p:spPr>
            <a:xfrm>
              <a:off x="5334875" y="2906300"/>
              <a:ext cx="82100" cy="128050"/>
            </a:xfrm>
            <a:custGeom>
              <a:rect b="b" l="l" r="r" t="t"/>
              <a:pathLst>
                <a:path extrusionOk="0" h="5122" w="3284">
                  <a:moveTo>
                    <a:pt x="519" y="1"/>
                  </a:moveTo>
                  <a:lnTo>
                    <a:pt x="380" y="139"/>
                  </a:lnTo>
                  <a:cubicBezTo>
                    <a:pt x="104" y="1452"/>
                    <a:pt x="0" y="2766"/>
                    <a:pt x="380" y="4062"/>
                  </a:cubicBezTo>
                  <a:cubicBezTo>
                    <a:pt x="534" y="4660"/>
                    <a:pt x="796" y="5122"/>
                    <a:pt x="1420" y="5122"/>
                  </a:cubicBezTo>
                  <a:cubicBezTo>
                    <a:pt x="1500" y="5122"/>
                    <a:pt x="1585" y="5114"/>
                    <a:pt x="1676" y="5099"/>
                  </a:cubicBezTo>
                  <a:cubicBezTo>
                    <a:pt x="2471" y="4978"/>
                    <a:pt x="3284" y="4408"/>
                    <a:pt x="3111" y="3734"/>
                  </a:cubicBezTo>
                  <a:cubicBezTo>
                    <a:pt x="2748" y="2213"/>
                    <a:pt x="2108" y="744"/>
                    <a:pt x="519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33"/>
            <p:cNvSpPr/>
            <p:nvPr/>
          </p:nvSpPr>
          <p:spPr>
            <a:xfrm>
              <a:off x="4869125" y="997550"/>
              <a:ext cx="160750" cy="66150"/>
            </a:xfrm>
            <a:custGeom>
              <a:rect b="b" l="l" r="r" t="t"/>
              <a:pathLst>
                <a:path extrusionOk="0" h="2646" w="6430">
                  <a:moveTo>
                    <a:pt x="1040" y="1"/>
                  </a:moveTo>
                  <a:cubicBezTo>
                    <a:pt x="589" y="1"/>
                    <a:pt x="239" y="358"/>
                    <a:pt x="104" y="814"/>
                  </a:cubicBezTo>
                  <a:cubicBezTo>
                    <a:pt x="1" y="1108"/>
                    <a:pt x="191" y="1419"/>
                    <a:pt x="502" y="1470"/>
                  </a:cubicBezTo>
                  <a:cubicBezTo>
                    <a:pt x="1971" y="1885"/>
                    <a:pt x="3440" y="2283"/>
                    <a:pt x="4736" y="2646"/>
                  </a:cubicBezTo>
                  <a:cubicBezTo>
                    <a:pt x="5427" y="2611"/>
                    <a:pt x="5928" y="2611"/>
                    <a:pt x="6239" y="2127"/>
                  </a:cubicBezTo>
                  <a:cubicBezTo>
                    <a:pt x="6429" y="1851"/>
                    <a:pt x="6308" y="1470"/>
                    <a:pt x="6066" y="1419"/>
                  </a:cubicBezTo>
                  <a:cubicBezTo>
                    <a:pt x="4373" y="1021"/>
                    <a:pt x="2852" y="36"/>
                    <a:pt x="1072" y="2"/>
                  </a:cubicBezTo>
                  <a:cubicBezTo>
                    <a:pt x="1061" y="1"/>
                    <a:pt x="1051" y="1"/>
                    <a:pt x="1040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33"/>
            <p:cNvSpPr/>
            <p:nvPr/>
          </p:nvSpPr>
          <p:spPr>
            <a:xfrm>
              <a:off x="3763550" y="998475"/>
              <a:ext cx="117975" cy="55725"/>
            </a:xfrm>
            <a:custGeom>
              <a:rect b="b" l="l" r="r" t="t"/>
              <a:pathLst>
                <a:path extrusionOk="0" h="2229" w="4719">
                  <a:moveTo>
                    <a:pt x="747" y="0"/>
                  </a:moveTo>
                  <a:cubicBezTo>
                    <a:pt x="407" y="0"/>
                    <a:pt x="65" y="161"/>
                    <a:pt x="18" y="690"/>
                  </a:cubicBezTo>
                  <a:cubicBezTo>
                    <a:pt x="0" y="863"/>
                    <a:pt x="190" y="1053"/>
                    <a:pt x="277" y="1243"/>
                  </a:cubicBezTo>
                  <a:lnTo>
                    <a:pt x="2333" y="2228"/>
                  </a:lnTo>
                  <a:cubicBezTo>
                    <a:pt x="2437" y="2220"/>
                    <a:pt x="2541" y="2220"/>
                    <a:pt x="2644" y="2220"/>
                  </a:cubicBezTo>
                  <a:cubicBezTo>
                    <a:pt x="2748" y="2220"/>
                    <a:pt x="2852" y="2220"/>
                    <a:pt x="2955" y="2211"/>
                  </a:cubicBezTo>
                  <a:cubicBezTo>
                    <a:pt x="3647" y="2142"/>
                    <a:pt x="4718" y="2090"/>
                    <a:pt x="4511" y="1261"/>
                  </a:cubicBezTo>
                  <a:cubicBezTo>
                    <a:pt x="4255" y="308"/>
                    <a:pt x="3582" y="187"/>
                    <a:pt x="2842" y="187"/>
                  </a:cubicBezTo>
                  <a:cubicBezTo>
                    <a:pt x="2589" y="187"/>
                    <a:pt x="2328" y="201"/>
                    <a:pt x="2074" y="201"/>
                  </a:cubicBezTo>
                  <a:cubicBezTo>
                    <a:pt x="1762" y="201"/>
                    <a:pt x="1460" y="180"/>
                    <a:pt x="1193" y="85"/>
                  </a:cubicBezTo>
                  <a:cubicBezTo>
                    <a:pt x="1066" y="36"/>
                    <a:pt x="907" y="0"/>
                    <a:pt x="747" y="0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33"/>
            <p:cNvSpPr/>
            <p:nvPr/>
          </p:nvSpPr>
          <p:spPr>
            <a:xfrm>
              <a:off x="6244750" y="3463175"/>
              <a:ext cx="127900" cy="76650"/>
            </a:xfrm>
            <a:custGeom>
              <a:rect b="b" l="l" r="r" t="t"/>
              <a:pathLst>
                <a:path extrusionOk="0" h="3066" w="5116">
                  <a:moveTo>
                    <a:pt x="4184" y="1"/>
                  </a:moveTo>
                  <a:cubicBezTo>
                    <a:pt x="4093" y="1"/>
                    <a:pt x="4000" y="13"/>
                    <a:pt x="3906" y="36"/>
                  </a:cubicBezTo>
                  <a:cubicBezTo>
                    <a:pt x="3232" y="209"/>
                    <a:pt x="2575" y="416"/>
                    <a:pt x="1918" y="641"/>
                  </a:cubicBezTo>
                  <a:lnTo>
                    <a:pt x="1936" y="641"/>
                  </a:lnTo>
                  <a:cubicBezTo>
                    <a:pt x="1659" y="848"/>
                    <a:pt x="1383" y="1038"/>
                    <a:pt x="1089" y="1194"/>
                  </a:cubicBezTo>
                  <a:cubicBezTo>
                    <a:pt x="432" y="1505"/>
                    <a:pt x="0" y="2093"/>
                    <a:pt x="311" y="2680"/>
                  </a:cubicBezTo>
                  <a:cubicBezTo>
                    <a:pt x="460" y="2964"/>
                    <a:pt x="650" y="3065"/>
                    <a:pt x="856" y="3065"/>
                  </a:cubicBezTo>
                  <a:cubicBezTo>
                    <a:pt x="1178" y="3065"/>
                    <a:pt x="1537" y="2818"/>
                    <a:pt x="1832" y="2628"/>
                  </a:cubicBezTo>
                  <a:cubicBezTo>
                    <a:pt x="2558" y="2093"/>
                    <a:pt x="3370" y="1695"/>
                    <a:pt x="4234" y="1436"/>
                  </a:cubicBezTo>
                  <a:cubicBezTo>
                    <a:pt x="4631" y="1332"/>
                    <a:pt x="5115" y="1108"/>
                    <a:pt x="4994" y="606"/>
                  </a:cubicBezTo>
                  <a:cubicBezTo>
                    <a:pt x="4883" y="203"/>
                    <a:pt x="4559" y="1"/>
                    <a:pt x="4184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33"/>
            <p:cNvSpPr/>
            <p:nvPr/>
          </p:nvSpPr>
          <p:spPr>
            <a:xfrm>
              <a:off x="6286725" y="2464325"/>
              <a:ext cx="67775" cy="93850"/>
            </a:xfrm>
            <a:custGeom>
              <a:rect b="b" l="l" r="r" t="t"/>
              <a:pathLst>
                <a:path extrusionOk="0" h="3754" w="2711">
                  <a:moveTo>
                    <a:pt x="1532" y="0"/>
                  </a:moveTo>
                  <a:cubicBezTo>
                    <a:pt x="1516" y="0"/>
                    <a:pt x="1500" y="0"/>
                    <a:pt x="1484" y="1"/>
                  </a:cubicBezTo>
                  <a:cubicBezTo>
                    <a:pt x="187" y="53"/>
                    <a:pt x="239" y="1332"/>
                    <a:pt x="101" y="2265"/>
                  </a:cubicBezTo>
                  <a:cubicBezTo>
                    <a:pt x="1" y="3066"/>
                    <a:pt x="465" y="3754"/>
                    <a:pt x="1243" y="3754"/>
                  </a:cubicBezTo>
                  <a:cubicBezTo>
                    <a:pt x="1271" y="3754"/>
                    <a:pt x="1299" y="3753"/>
                    <a:pt x="1328" y="3751"/>
                  </a:cubicBezTo>
                  <a:cubicBezTo>
                    <a:pt x="2711" y="3682"/>
                    <a:pt x="1967" y="2403"/>
                    <a:pt x="2313" y="1815"/>
                  </a:cubicBezTo>
                  <a:cubicBezTo>
                    <a:pt x="2228" y="1050"/>
                    <a:pt x="2528" y="0"/>
                    <a:pt x="1532" y="0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33"/>
            <p:cNvSpPr/>
            <p:nvPr/>
          </p:nvSpPr>
          <p:spPr>
            <a:xfrm>
              <a:off x="6279300" y="2861375"/>
              <a:ext cx="75625" cy="97275"/>
            </a:xfrm>
            <a:custGeom>
              <a:rect b="b" l="l" r="r" t="t"/>
              <a:pathLst>
                <a:path extrusionOk="0" h="3891" w="3025">
                  <a:moveTo>
                    <a:pt x="2403" y="1"/>
                  </a:moveTo>
                  <a:cubicBezTo>
                    <a:pt x="2178" y="1"/>
                    <a:pt x="1971" y="104"/>
                    <a:pt x="1850" y="277"/>
                  </a:cubicBezTo>
                  <a:cubicBezTo>
                    <a:pt x="1504" y="1193"/>
                    <a:pt x="882" y="1884"/>
                    <a:pt x="277" y="2610"/>
                  </a:cubicBezTo>
                  <a:cubicBezTo>
                    <a:pt x="35" y="2869"/>
                    <a:pt x="1" y="3284"/>
                    <a:pt x="208" y="3578"/>
                  </a:cubicBezTo>
                  <a:cubicBezTo>
                    <a:pt x="326" y="3766"/>
                    <a:pt x="507" y="3890"/>
                    <a:pt x="682" y="3890"/>
                  </a:cubicBezTo>
                  <a:cubicBezTo>
                    <a:pt x="764" y="3890"/>
                    <a:pt x="845" y="3863"/>
                    <a:pt x="916" y="3802"/>
                  </a:cubicBezTo>
                  <a:cubicBezTo>
                    <a:pt x="1815" y="3128"/>
                    <a:pt x="2731" y="2420"/>
                    <a:pt x="3025" y="1452"/>
                  </a:cubicBezTo>
                  <a:cubicBezTo>
                    <a:pt x="2973" y="744"/>
                    <a:pt x="2921" y="225"/>
                    <a:pt x="2403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33"/>
            <p:cNvSpPr/>
            <p:nvPr/>
          </p:nvSpPr>
          <p:spPr>
            <a:xfrm>
              <a:off x="4145025" y="994975"/>
              <a:ext cx="111500" cy="47325"/>
            </a:xfrm>
            <a:custGeom>
              <a:rect b="b" l="l" r="r" t="t"/>
              <a:pathLst>
                <a:path extrusionOk="0" h="1893" w="4460">
                  <a:moveTo>
                    <a:pt x="1539" y="105"/>
                  </a:moveTo>
                  <a:cubicBezTo>
                    <a:pt x="969" y="243"/>
                    <a:pt x="139" y="1"/>
                    <a:pt x="70" y="744"/>
                  </a:cubicBezTo>
                  <a:cubicBezTo>
                    <a:pt x="1" y="1418"/>
                    <a:pt x="813" y="1418"/>
                    <a:pt x="1332" y="1556"/>
                  </a:cubicBezTo>
                  <a:cubicBezTo>
                    <a:pt x="1764" y="1677"/>
                    <a:pt x="2213" y="1764"/>
                    <a:pt x="2645" y="1815"/>
                  </a:cubicBezTo>
                  <a:cubicBezTo>
                    <a:pt x="2898" y="1847"/>
                    <a:pt x="3179" y="1893"/>
                    <a:pt x="3440" y="1893"/>
                  </a:cubicBezTo>
                  <a:cubicBezTo>
                    <a:pt x="3890" y="1893"/>
                    <a:pt x="4279" y="1756"/>
                    <a:pt x="4356" y="1176"/>
                  </a:cubicBezTo>
                  <a:cubicBezTo>
                    <a:pt x="4459" y="346"/>
                    <a:pt x="3561" y="416"/>
                    <a:pt x="2956" y="329"/>
                  </a:cubicBezTo>
                  <a:lnTo>
                    <a:pt x="1539" y="105"/>
                  </a:ln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33"/>
            <p:cNvSpPr/>
            <p:nvPr/>
          </p:nvSpPr>
          <p:spPr>
            <a:xfrm>
              <a:off x="7213625" y="3803350"/>
              <a:ext cx="74075" cy="80050"/>
            </a:xfrm>
            <a:custGeom>
              <a:rect b="b" l="l" r="r" t="t"/>
              <a:pathLst>
                <a:path extrusionOk="0" h="3202" w="2963">
                  <a:moveTo>
                    <a:pt x="573" y="1"/>
                  </a:moveTo>
                  <a:cubicBezTo>
                    <a:pt x="233" y="1"/>
                    <a:pt x="0" y="333"/>
                    <a:pt x="59" y="704"/>
                  </a:cubicBezTo>
                  <a:cubicBezTo>
                    <a:pt x="284" y="1965"/>
                    <a:pt x="1096" y="2777"/>
                    <a:pt x="2289" y="3175"/>
                  </a:cubicBezTo>
                  <a:cubicBezTo>
                    <a:pt x="2343" y="3193"/>
                    <a:pt x="2395" y="3202"/>
                    <a:pt x="2445" y="3202"/>
                  </a:cubicBezTo>
                  <a:cubicBezTo>
                    <a:pt x="2729" y="3202"/>
                    <a:pt x="2933" y="2914"/>
                    <a:pt x="2963" y="2414"/>
                  </a:cubicBezTo>
                  <a:cubicBezTo>
                    <a:pt x="2341" y="1619"/>
                    <a:pt x="1960" y="427"/>
                    <a:pt x="751" y="30"/>
                  </a:cubicBezTo>
                  <a:cubicBezTo>
                    <a:pt x="689" y="10"/>
                    <a:pt x="630" y="1"/>
                    <a:pt x="573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33"/>
            <p:cNvSpPr/>
            <p:nvPr/>
          </p:nvSpPr>
          <p:spPr>
            <a:xfrm>
              <a:off x="6542025" y="3118350"/>
              <a:ext cx="66075" cy="79800"/>
            </a:xfrm>
            <a:custGeom>
              <a:rect b="b" l="l" r="r" t="t"/>
              <a:pathLst>
                <a:path extrusionOk="0" h="3192" w="2643">
                  <a:moveTo>
                    <a:pt x="1295" y="1"/>
                  </a:moveTo>
                  <a:cubicBezTo>
                    <a:pt x="1273" y="1"/>
                    <a:pt x="1250" y="2"/>
                    <a:pt x="1226" y="4"/>
                  </a:cubicBezTo>
                  <a:cubicBezTo>
                    <a:pt x="275" y="108"/>
                    <a:pt x="51" y="954"/>
                    <a:pt x="33" y="1732"/>
                  </a:cubicBezTo>
                  <a:cubicBezTo>
                    <a:pt x="1" y="2354"/>
                    <a:pt x="200" y="3192"/>
                    <a:pt x="910" y="3192"/>
                  </a:cubicBezTo>
                  <a:cubicBezTo>
                    <a:pt x="950" y="3192"/>
                    <a:pt x="992" y="3189"/>
                    <a:pt x="1036" y="3184"/>
                  </a:cubicBezTo>
                  <a:cubicBezTo>
                    <a:pt x="2643" y="2959"/>
                    <a:pt x="1640" y="1767"/>
                    <a:pt x="1640" y="1110"/>
                  </a:cubicBezTo>
                  <a:cubicBezTo>
                    <a:pt x="1740" y="547"/>
                    <a:pt x="1792" y="1"/>
                    <a:pt x="1295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33"/>
            <p:cNvSpPr/>
            <p:nvPr/>
          </p:nvSpPr>
          <p:spPr>
            <a:xfrm>
              <a:off x="4278100" y="987200"/>
              <a:ext cx="87225" cy="50150"/>
            </a:xfrm>
            <a:custGeom>
              <a:rect b="b" l="l" r="r" t="t"/>
              <a:pathLst>
                <a:path extrusionOk="0" h="2006" w="3489">
                  <a:moveTo>
                    <a:pt x="2519" y="46"/>
                  </a:moveTo>
                  <a:cubicBezTo>
                    <a:pt x="2407" y="46"/>
                    <a:pt x="2296" y="60"/>
                    <a:pt x="2195" y="87"/>
                  </a:cubicBezTo>
                  <a:cubicBezTo>
                    <a:pt x="1435" y="312"/>
                    <a:pt x="191" y="1"/>
                    <a:pt x="87" y="1107"/>
                  </a:cubicBezTo>
                  <a:cubicBezTo>
                    <a:pt x="1" y="1798"/>
                    <a:pt x="986" y="1746"/>
                    <a:pt x="1642" y="1781"/>
                  </a:cubicBezTo>
                  <a:cubicBezTo>
                    <a:pt x="2299" y="1556"/>
                    <a:pt x="3422" y="2005"/>
                    <a:pt x="3474" y="813"/>
                  </a:cubicBezTo>
                  <a:cubicBezTo>
                    <a:pt x="3488" y="284"/>
                    <a:pt x="2986" y="46"/>
                    <a:pt x="2519" y="46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33"/>
            <p:cNvSpPr/>
            <p:nvPr/>
          </p:nvSpPr>
          <p:spPr>
            <a:xfrm>
              <a:off x="6595650" y="1204100"/>
              <a:ext cx="81075" cy="41800"/>
            </a:xfrm>
            <a:custGeom>
              <a:rect b="b" l="l" r="r" t="t"/>
              <a:pathLst>
                <a:path extrusionOk="0" h="1672" w="3243">
                  <a:moveTo>
                    <a:pt x="1466" y="121"/>
                  </a:moveTo>
                  <a:cubicBezTo>
                    <a:pt x="1366" y="163"/>
                    <a:pt x="1241" y="173"/>
                    <a:pt x="1106" y="173"/>
                  </a:cubicBezTo>
                  <a:cubicBezTo>
                    <a:pt x="987" y="173"/>
                    <a:pt x="861" y="165"/>
                    <a:pt x="738" y="165"/>
                  </a:cubicBezTo>
                  <a:cubicBezTo>
                    <a:pt x="371" y="165"/>
                    <a:pt x="34" y="234"/>
                    <a:pt x="14" y="778"/>
                  </a:cubicBezTo>
                  <a:cubicBezTo>
                    <a:pt x="0" y="1593"/>
                    <a:pt x="628" y="1660"/>
                    <a:pt x="1232" y="1660"/>
                  </a:cubicBezTo>
                  <a:cubicBezTo>
                    <a:pt x="1352" y="1660"/>
                    <a:pt x="1472" y="1658"/>
                    <a:pt x="1585" y="1658"/>
                  </a:cubicBezTo>
                  <a:cubicBezTo>
                    <a:pt x="1627" y="1658"/>
                    <a:pt x="1668" y="1658"/>
                    <a:pt x="1708" y="1659"/>
                  </a:cubicBezTo>
                  <a:cubicBezTo>
                    <a:pt x="1826" y="1666"/>
                    <a:pt x="1954" y="1672"/>
                    <a:pt x="2085" y="1672"/>
                  </a:cubicBezTo>
                  <a:cubicBezTo>
                    <a:pt x="2644" y="1672"/>
                    <a:pt x="3242" y="1563"/>
                    <a:pt x="3228" y="933"/>
                  </a:cubicBezTo>
                  <a:cubicBezTo>
                    <a:pt x="3194" y="0"/>
                    <a:pt x="2209" y="207"/>
                    <a:pt x="1466" y="12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33"/>
            <p:cNvSpPr/>
            <p:nvPr/>
          </p:nvSpPr>
          <p:spPr>
            <a:xfrm>
              <a:off x="5040350" y="1034625"/>
              <a:ext cx="81550" cy="46975"/>
            </a:xfrm>
            <a:custGeom>
              <a:rect b="b" l="l" r="r" t="t"/>
              <a:pathLst>
                <a:path extrusionOk="0" h="1879" w="3262">
                  <a:moveTo>
                    <a:pt x="1625" y="1"/>
                  </a:moveTo>
                  <a:cubicBezTo>
                    <a:pt x="803" y="1"/>
                    <a:pt x="279" y="461"/>
                    <a:pt x="99" y="1249"/>
                  </a:cubicBezTo>
                  <a:cubicBezTo>
                    <a:pt x="0" y="1616"/>
                    <a:pt x="339" y="1879"/>
                    <a:pt x="645" y="1879"/>
                  </a:cubicBezTo>
                  <a:cubicBezTo>
                    <a:pt x="714" y="1879"/>
                    <a:pt x="781" y="1865"/>
                    <a:pt x="842" y="1837"/>
                  </a:cubicBezTo>
                  <a:cubicBezTo>
                    <a:pt x="1620" y="1474"/>
                    <a:pt x="2829" y="1750"/>
                    <a:pt x="3106" y="800"/>
                  </a:cubicBezTo>
                  <a:cubicBezTo>
                    <a:pt x="3261" y="229"/>
                    <a:pt x="2363" y="22"/>
                    <a:pt x="1758" y="5"/>
                  </a:cubicBezTo>
                  <a:cubicBezTo>
                    <a:pt x="1713" y="2"/>
                    <a:pt x="1668" y="1"/>
                    <a:pt x="1625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33"/>
            <p:cNvSpPr/>
            <p:nvPr/>
          </p:nvSpPr>
          <p:spPr>
            <a:xfrm>
              <a:off x="6380950" y="3302475"/>
              <a:ext cx="77800" cy="40225"/>
            </a:xfrm>
            <a:custGeom>
              <a:rect b="b" l="l" r="r" t="t"/>
              <a:pathLst>
                <a:path extrusionOk="0" h="1609" w="3112">
                  <a:moveTo>
                    <a:pt x="843" y="80"/>
                  </a:moveTo>
                  <a:cubicBezTo>
                    <a:pt x="352" y="80"/>
                    <a:pt x="1" y="466"/>
                    <a:pt x="65" y="882"/>
                  </a:cubicBezTo>
                  <a:cubicBezTo>
                    <a:pt x="161" y="1545"/>
                    <a:pt x="602" y="1578"/>
                    <a:pt x="1054" y="1578"/>
                  </a:cubicBezTo>
                  <a:cubicBezTo>
                    <a:pt x="1103" y="1578"/>
                    <a:pt x="1152" y="1577"/>
                    <a:pt x="1201" y="1577"/>
                  </a:cubicBezTo>
                  <a:cubicBezTo>
                    <a:pt x="1347" y="1577"/>
                    <a:pt x="1491" y="1581"/>
                    <a:pt x="1620" y="1608"/>
                  </a:cubicBezTo>
                  <a:cubicBezTo>
                    <a:pt x="1746" y="1549"/>
                    <a:pt x="1903" y="1535"/>
                    <a:pt x="2065" y="1535"/>
                  </a:cubicBezTo>
                  <a:cubicBezTo>
                    <a:pt x="2212" y="1535"/>
                    <a:pt x="2363" y="1547"/>
                    <a:pt x="2502" y="1547"/>
                  </a:cubicBezTo>
                  <a:cubicBezTo>
                    <a:pt x="2845" y="1547"/>
                    <a:pt x="3112" y="1478"/>
                    <a:pt x="3037" y="1003"/>
                  </a:cubicBezTo>
                  <a:cubicBezTo>
                    <a:pt x="2882" y="1"/>
                    <a:pt x="1741" y="191"/>
                    <a:pt x="963" y="87"/>
                  </a:cubicBezTo>
                  <a:cubicBezTo>
                    <a:pt x="923" y="82"/>
                    <a:pt x="882" y="80"/>
                    <a:pt x="843" y="80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33"/>
            <p:cNvSpPr/>
            <p:nvPr/>
          </p:nvSpPr>
          <p:spPr>
            <a:xfrm>
              <a:off x="4384825" y="996700"/>
              <a:ext cx="62025" cy="39775"/>
            </a:xfrm>
            <a:custGeom>
              <a:rect b="b" l="l" r="r" t="t"/>
              <a:pathLst>
                <a:path extrusionOk="0" h="1591" w="2481">
                  <a:moveTo>
                    <a:pt x="1811" y="155"/>
                  </a:moveTo>
                  <a:cubicBezTo>
                    <a:pt x="1713" y="155"/>
                    <a:pt x="1613" y="168"/>
                    <a:pt x="1521" y="191"/>
                  </a:cubicBezTo>
                  <a:cubicBezTo>
                    <a:pt x="985" y="312"/>
                    <a:pt x="121" y="1"/>
                    <a:pt x="52" y="917"/>
                  </a:cubicBezTo>
                  <a:cubicBezTo>
                    <a:pt x="0" y="1487"/>
                    <a:pt x="536" y="1574"/>
                    <a:pt x="1054" y="1591"/>
                  </a:cubicBezTo>
                  <a:cubicBezTo>
                    <a:pt x="1573" y="1418"/>
                    <a:pt x="2385" y="1556"/>
                    <a:pt x="2454" y="727"/>
                  </a:cubicBezTo>
                  <a:cubicBezTo>
                    <a:pt x="2481" y="311"/>
                    <a:pt x="2153" y="155"/>
                    <a:pt x="1811" y="155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33"/>
            <p:cNvSpPr/>
            <p:nvPr/>
          </p:nvSpPr>
          <p:spPr>
            <a:xfrm>
              <a:off x="2100625" y="1004500"/>
              <a:ext cx="520200" cy="95050"/>
            </a:xfrm>
            <a:custGeom>
              <a:rect b="b" l="l" r="r" t="t"/>
              <a:pathLst>
                <a:path extrusionOk="0" h="3802" w="20808">
                  <a:moveTo>
                    <a:pt x="20756" y="0"/>
                  </a:moveTo>
                  <a:lnTo>
                    <a:pt x="20738" y="17"/>
                  </a:lnTo>
                  <a:lnTo>
                    <a:pt x="20773" y="17"/>
                  </a:lnTo>
                  <a:lnTo>
                    <a:pt x="20808" y="0"/>
                  </a:lnTo>
                  <a:close/>
                  <a:moveTo>
                    <a:pt x="1" y="3785"/>
                  </a:moveTo>
                  <a:lnTo>
                    <a:pt x="1" y="3802"/>
                  </a:lnTo>
                  <a:lnTo>
                    <a:pt x="18" y="3802"/>
                  </a:lnTo>
                  <a:lnTo>
                    <a:pt x="18" y="3785"/>
                  </a:ln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33"/>
            <p:cNvSpPr/>
            <p:nvPr/>
          </p:nvSpPr>
          <p:spPr>
            <a:xfrm>
              <a:off x="233350" y="949250"/>
              <a:ext cx="3232550" cy="3802300"/>
            </a:xfrm>
            <a:custGeom>
              <a:rect b="b" l="l" r="r" t="t"/>
              <a:pathLst>
                <a:path extrusionOk="0" h="152092" w="129302">
                  <a:moveTo>
                    <a:pt x="97270" y="1644"/>
                  </a:moveTo>
                  <a:cubicBezTo>
                    <a:pt x="97347" y="1644"/>
                    <a:pt x="97424" y="1648"/>
                    <a:pt x="97503" y="1657"/>
                  </a:cubicBezTo>
                  <a:cubicBezTo>
                    <a:pt x="97555" y="1674"/>
                    <a:pt x="97607" y="1692"/>
                    <a:pt x="97642" y="1709"/>
                  </a:cubicBezTo>
                  <a:lnTo>
                    <a:pt x="95601" y="2170"/>
                  </a:lnTo>
                  <a:lnTo>
                    <a:pt x="95601" y="2170"/>
                  </a:lnTo>
                  <a:cubicBezTo>
                    <a:pt x="96129" y="1917"/>
                    <a:pt x="96661" y="1644"/>
                    <a:pt x="97270" y="1644"/>
                  </a:cubicBezTo>
                  <a:close/>
                  <a:moveTo>
                    <a:pt x="95473" y="2210"/>
                  </a:moveTo>
                  <a:lnTo>
                    <a:pt x="95447" y="2227"/>
                  </a:lnTo>
                  <a:lnTo>
                    <a:pt x="95429" y="2227"/>
                  </a:lnTo>
                  <a:lnTo>
                    <a:pt x="95464" y="2210"/>
                  </a:lnTo>
                  <a:close/>
                  <a:moveTo>
                    <a:pt x="68358" y="8951"/>
                  </a:moveTo>
                  <a:cubicBezTo>
                    <a:pt x="68553" y="8951"/>
                    <a:pt x="68761" y="9049"/>
                    <a:pt x="68989" y="9313"/>
                  </a:cubicBezTo>
                  <a:cubicBezTo>
                    <a:pt x="69208" y="9280"/>
                    <a:pt x="69420" y="9268"/>
                    <a:pt x="69634" y="9268"/>
                  </a:cubicBezTo>
                  <a:cubicBezTo>
                    <a:pt x="69758" y="9268"/>
                    <a:pt x="69882" y="9272"/>
                    <a:pt x="70008" y="9278"/>
                  </a:cubicBezTo>
                  <a:cubicBezTo>
                    <a:pt x="70061" y="9286"/>
                    <a:pt x="70117" y="9289"/>
                    <a:pt x="70177" y="9289"/>
                  </a:cubicBezTo>
                  <a:cubicBezTo>
                    <a:pt x="70522" y="9289"/>
                    <a:pt x="70965" y="9176"/>
                    <a:pt x="71318" y="9176"/>
                  </a:cubicBezTo>
                  <a:cubicBezTo>
                    <a:pt x="71841" y="9176"/>
                    <a:pt x="72167" y="9425"/>
                    <a:pt x="71685" y="10661"/>
                  </a:cubicBezTo>
                  <a:cubicBezTo>
                    <a:pt x="71581" y="10937"/>
                    <a:pt x="71823" y="11265"/>
                    <a:pt x="72151" y="11386"/>
                  </a:cubicBezTo>
                  <a:cubicBezTo>
                    <a:pt x="72428" y="11438"/>
                    <a:pt x="72722" y="11490"/>
                    <a:pt x="72998" y="11507"/>
                  </a:cubicBezTo>
                  <a:cubicBezTo>
                    <a:pt x="72652" y="11922"/>
                    <a:pt x="72359" y="12406"/>
                    <a:pt x="71927" y="12717"/>
                  </a:cubicBezTo>
                  <a:cubicBezTo>
                    <a:pt x="71831" y="12786"/>
                    <a:pt x="71741" y="12813"/>
                    <a:pt x="71654" y="12813"/>
                  </a:cubicBezTo>
                  <a:cubicBezTo>
                    <a:pt x="71349" y="12813"/>
                    <a:pt x="71090" y="12473"/>
                    <a:pt x="70821" y="12406"/>
                  </a:cubicBezTo>
                  <a:cubicBezTo>
                    <a:pt x="69127" y="11939"/>
                    <a:pt x="69334" y="10488"/>
                    <a:pt x="68989" y="9313"/>
                  </a:cubicBezTo>
                  <a:lnTo>
                    <a:pt x="67330" y="9520"/>
                  </a:lnTo>
                  <a:cubicBezTo>
                    <a:pt x="67668" y="9295"/>
                    <a:pt x="67992" y="8951"/>
                    <a:pt x="68358" y="8951"/>
                  </a:cubicBezTo>
                  <a:close/>
                  <a:moveTo>
                    <a:pt x="51546" y="12467"/>
                  </a:moveTo>
                  <a:cubicBezTo>
                    <a:pt x="51593" y="12467"/>
                    <a:pt x="51647" y="12470"/>
                    <a:pt x="51707" y="12475"/>
                  </a:cubicBezTo>
                  <a:cubicBezTo>
                    <a:pt x="51897" y="12648"/>
                    <a:pt x="52157" y="12890"/>
                    <a:pt x="52433" y="13115"/>
                  </a:cubicBezTo>
                  <a:cubicBezTo>
                    <a:pt x="52260" y="13270"/>
                    <a:pt x="52053" y="13374"/>
                    <a:pt x="51845" y="13460"/>
                  </a:cubicBezTo>
                  <a:cubicBezTo>
                    <a:pt x="51802" y="13467"/>
                    <a:pt x="51764" y="13470"/>
                    <a:pt x="51729" y="13470"/>
                  </a:cubicBezTo>
                  <a:cubicBezTo>
                    <a:pt x="51300" y="13470"/>
                    <a:pt x="51439" y="13007"/>
                    <a:pt x="51327" y="12752"/>
                  </a:cubicBezTo>
                  <a:cubicBezTo>
                    <a:pt x="51225" y="12548"/>
                    <a:pt x="51295" y="12467"/>
                    <a:pt x="51546" y="12467"/>
                  </a:cubicBezTo>
                  <a:close/>
                  <a:moveTo>
                    <a:pt x="55481" y="12549"/>
                  </a:moveTo>
                  <a:cubicBezTo>
                    <a:pt x="55526" y="12549"/>
                    <a:pt x="55570" y="12553"/>
                    <a:pt x="55613" y="12562"/>
                  </a:cubicBezTo>
                  <a:lnTo>
                    <a:pt x="54576" y="13789"/>
                  </a:lnTo>
                  <a:lnTo>
                    <a:pt x="53954" y="13184"/>
                  </a:lnTo>
                  <a:cubicBezTo>
                    <a:pt x="54420" y="12976"/>
                    <a:pt x="54870" y="12752"/>
                    <a:pt x="55336" y="12562"/>
                  </a:cubicBezTo>
                  <a:cubicBezTo>
                    <a:pt x="55388" y="12553"/>
                    <a:pt x="55436" y="12549"/>
                    <a:pt x="55481" y="12549"/>
                  </a:cubicBezTo>
                  <a:close/>
                  <a:moveTo>
                    <a:pt x="116966" y="0"/>
                  </a:moveTo>
                  <a:cubicBezTo>
                    <a:pt x="112339" y="0"/>
                    <a:pt x="107712" y="747"/>
                    <a:pt x="103085" y="1035"/>
                  </a:cubicBezTo>
                  <a:cubicBezTo>
                    <a:pt x="101910" y="1104"/>
                    <a:pt x="100735" y="983"/>
                    <a:pt x="99542" y="1260"/>
                  </a:cubicBezTo>
                  <a:cubicBezTo>
                    <a:pt x="99533" y="1262"/>
                    <a:pt x="99523" y="1263"/>
                    <a:pt x="99512" y="1263"/>
                  </a:cubicBezTo>
                  <a:cubicBezTo>
                    <a:pt x="99194" y="1263"/>
                    <a:pt x="98389" y="307"/>
                    <a:pt x="97503" y="240"/>
                  </a:cubicBezTo>
                  <a:cubicBezTo>
                    <a:pt x="96554" y="172"/>
                    <a:pt x="95607" y="143"/>
                    <a:pt x="94661" y="143"/>
                  </a:cubicBezTo>
                  <a:cubicBezTo>
                    <a:pt x="91541" y="143"/>
                    <a:pt x="88432" y="459"/>
                    <a:pt x="85303" y="724"/>
                  </a:cubicBezTo>
                  <a:cubicBezTo>
                    <a:pt x="83379" y="875"/>
                    <a:pt x="81549" y="1637"/>
                    <a:pt x="79578" y="1637"/>
                  </a:cubicBezTo>
                  <a:cubicBezTo>
                    <a:pt x="79300" y="1637"/>
                    <a:pt x="79020" y="1622"/>
                    <a:pt x="78736" y="1588"/>
                  </a:cubicBezTo>
                  <a:cubicBezTo>
                    <a:pt x="78573" y="1568"/>
                    <a:pt x="78403" y="1557"/>
                    <a:pt x="78229" y="1557"/>
                  </a:cubicBezTo>
                  <a:cubicBezTo>
                    <a:pt x="77349" y="1557"/>
                    <a:pt x="76386" y="1840"/>
                    <a:pt x="75953" y="2677"/>
                  </a:cubicBezTo>
                  <a:cubicBezTo>
                    <a:pt x="75538" y="3489"/>
                    <a:pt x="76333" y="4163"/>
                    <a:pt x="76956" y="4750"/>
                  </a:cubicBezTo>
                  <a:cubicBezTo>
                    <a:pt x="77215" y="4992"/>
                    <a:pt x="77232" y="5511"/>
                    <a:pt x="77370" y="5891"/>
                  </a:cubicBezTo>
                  <a:cubicBezTo>
                    <a:pt x="77348" y="5890"/>
                    <a:pt x="77325" y="5889"/>
                    <a:pt x="77301" y="5889"/>
                  </a:cubicBezTo>
                  <a:cubicBezTo>
                    <a:pt x="77154" y="5889"/>
                    <a:pt x="76988" y="5912"/>
                    <a:pt x="76844" y="5912"/>
                  </a:cubicBezTo>
                  <a:cubicBezTo>
                    <a:pt x="76726" y="5912"/>
                    <a:pt x="76623" y="5896"/>
                    <a:pt x="76558" y="5839"/>
                  </a:cubicBezTo>
                  <a:cubicBezTo>
                    <a:pt x="76285" y="5586"/>
                    <a:pt x="76034" y="5489"/>
                    <a:pt x="75796" y="5489"/>
                  </a:cubicBezTo>
                  <a:cubicBezTo>
                    <a:pt x="75417" y="5489"/>
                    <a:pt x="75070" y="5733"/>
                    <a:pt x="74709" y="5977"/>
                  </a:cubicBezTo>
                  <a:lnTo>
                    <a:pt x="74709" y="5995"/>
                  </a:lnTo>
                  <a:lnTo>
                    <a:pt x="74692" y="5995"/>
                  </a:lnTo>
                  <a:cubicBezTo>
                    <a:pt x="74415" y="6358"/>
                    <a:pt x="73707" y="6479"/>
                    <a:pt x="73897" y="7066"/>
                  </a:cubicBezTo>
                  <a:cubicBezTo>
                    <a:pt x="74104" y="7654"/>
                    <a:pt x="74761" y="7671"/>
                    <a:pt x="75331" y="7723"/>
                  </a:cubicBezTo>
                  <a:lnTo>
                    <a:pt x="75625" y="7723"/>
                  </a:lnTo>
                  <a:lnTo>
                    <a:pt x="77146" y="7982"/>
                  </a:lnTo>
                  <a:cubicBezTo>
                    <a:pt x="76904" y="8068"/>
                    <a:pt x="76662" y="8120"/>
                    <a:pt x="76403" y="8120"/>
                  </a:cubicBezTo>
                  <a:cubicBezTo>
                    <a:pt x="76178" y="8103"/>
                    <a:pt x="75970" y="7930"/>
                    <a:pt x="75729" y="7861"/>
                  </a:cubicBezTo>
                  <a:cubicBezTo>
                    <a:pt x="75594" y="7823"/>
                    <a:pt x="75464" y="7807"/>
                    <a:pt x="75337" y="7807"/>
                  </a:cubicBezTo>
                  <a:cubicBezTo>
                    <a:pt x="74777" y="7807"/>
                    <a:pt x="74273" y="8116"/>
                    <a:pt x="73724" y="8172"/>
                  </a:cubicBezTo>
                  <a:cubicBezTo>
                    <a:pt x="73717" y="8173"/>
                    <a:pt x="73710" y="8174"/>
                    <a:pt x="73702" y="8174"/>
                  </a:cubicBezTo>
                  <a:cubicBezTo>
                    <a:pt x="73450" y="8174"/>
                    <a:pt x="72913" y="7613"/>
                    <a:pt x="72946" y="7394"/>
                  </a:cubicBezTo>
                  <a:cubicBezTo>
                    <a:pt x="73102" y="6479"/>
                    <a:pt x="73810" y="6098"/>
                    <a:pt x="74674" y="5995"/>
                  </a:cubicBezTo>
                  <a:lnTo>
                    <a:pt x="74674" y="5977"/>
                  </a:lnTo>
                  <a:cubicBezTo>
                    <a:pt x="74726" y="5545"/>
                    <a:pt x="74830" y="5113"/>
                    <a:pt x="74951" y="4681"/>
                  </a:cubicBezTo>
                  <a:cubicBezTo>
                    <a:pt x="75072" y="4370"/>
                    <a:pt x="75435" y="4076"/>
                    <a:pt x="75124" y="3748"/>
                  </a:cubicBezTo>
                  <a:cubicBezTo>
                    <a:pt x="74832" y="3467"/>
                    <a:pt x="74483" y="3396"/>
                    <a:pt x="74119" y="3396"/>
                  </a:cubicBezTo>
                  <a:cubicBezTo>
                    <a:pt x="73856" y="3396"/>
                    <a:pt x="73587" y="3433"/>
                    <a:pt x="73326" y="3454"/>
                  </a:cubicBezTo>
                  <a:cubicBezTo>
                    <a:pt x="72946" y="3506"/>
                    <a:pt x="72756" y="3748"/>
                    <a:pt x="72704" y="4180"/>
                  </a:cubicBezTo>
                  <a:cubicBezTo>
                    <a:pt x="72601" y="5252"/>
                    <a:pt x="72134" y="6098"/>
                    <a:pt x="70959" y="6340"/>
                  </a:cubicBezTo>
                  <a:cubicBezTo>
                    <a:pt x="70855" y="6427"/>
                    <a:pt x="70769" y="6513"/>
                    <a:pt x="70665" y="6617"/>
                  </a:cubicBezTo>
                  <a:cubicBezTo>
                    <a:pt x="70786" y="6859"/>
                    <a:pt x="70924" y="7083"/>
                    <a:pt x="71097" y="7291"/>
                  </a:cubicBezTo>
                  <a:cubicBezTo>
                    <a:pt x="71304" y="7412"/>
                    <a:pt x="71546" y="7515"/>
                    <a:pt x="71788" y="7567"/>
                  </a:cubicBezTo>
                  <a:cubicBezTo>
                    <a:pt x="71650" y="7550"/>
                    <a:pt x="71512" y="7541"/>
                    <a:pt x="71374" y="7541"/>
                  </a:cubicBezTo>
                  <a:cubicBezTo>
                    <a:pt x="71235" y="7541"/>
                    <a:pt x="71097" y="7550"/>
                    <a:pt x="70959" y="7567"/>
                  </a:cubicBezTo>
                  <a:cubicBezTo>
                    <a:pt x="70569" y="7671"/>
                    <a:pt x="70173" y="7708"/>
                    <a:pt x="69775" y="7708"/>
                  </a:cubicBezTo>
                  <a:cubicBezTo>
                    <a:pt x="68812" y="7708"/>
                    <a:pt x="67832" y="7494"/>
                    <a:pt x="66868" y="7494"/>
                  </a:cubicBezTo>
                  <a:cubicBezTo>
                    <a:pt x="66108" y="7494"/>
                    <a:pt x="65357" y="7627"/>
                    <a:pt x="64634" y="8103"/>
                  </a:cubicBezTo>
                  <a:cubicBezTo>
                    <a:pt x="64271" y="8345"/>
                    <a:pt x="63580" y="8379"/>
                    <a:pt x="63666" y="8863"/>
                  </a:cubicBezTo>
                  <a:cubicBezTo>
                    <a:pt x="63752" y="9382"/>
                    <a:pt x="64167" y="9900"/>
                    <a:pt x="64547" y="10315"/>
                  </a:cubicBezTo>
                  <a:cubicBezTo>
                    <a:pt x="64666" y="10447"/>
                    <a:pt x="64798" y="10498"/>
                    <a:pt x="64939" y="10498"/>
                  </a:cubicBezTo>
                  <a:cubicBezTo>
                    <a:pt x="65148" y="10498"/>
                    <a:pt x="65375" y="10387"/>
                    <a:pt x="65602" y="10263"/>
                  </a:cubicBezTo>
                  <a:cubicBezTo>
                    <a:pt x="66124" y="9977"/>
                    <a:pt x="66711" y="9789"/>
                    <a:pt x="67269" y="9556"/>
                  </a:cubicBezTo>
                  <a:lnTo>
                    <a:pt x="67269" y="9556"/>
                  </a:lnTo>
                  <a:cubicBezTo>
                    <a:pt x="66173" y="11022"/>
                    <a:pt x="64072" y="10911"/>
                    <a:pt x="62975" y="11974"/>
                  </a:cubicBezTo>
                  <a:cubicBezTo>
                    <a:pt x="62086" y="12850"/>
                    <a:pt x="61268" y="13162"/>
                    <a:pt x="60357" y="13162"/>
                  </a:cubicBezTo>
                  <a:cubicBezTo>
                    <a:pt x="59993" y="13162"/>
                    <a:pt x="59613" y="13112"/>
                    <a:pt x="59207" y="13028"/>
                  </a:cubicBezTo>
                  <a:cubicBezTo>
                    <a:pt x="58430" y="12873"/>
                    <a:pt x="57687" y="12510"/>
                    <a:pt x="56926" y="12233"/>
                  </a:cubicBezTo>
                  <a:cubicBezTo>
                    <a:pt x="57173" y="12050"/>
                    <a:pt x="57402" y="11981"/>
                    <a:pt x="57619" y="11981"/>
                  </a:cubicBezTo>
                  <a:cubicBezTo>
                    <a:pt x="58162" y="11981"/>
                    <a:pt x="58632" y="12416"/>
                    <a:pt x="59138" y="12613"/>
                  </a:cubicBezTo>
                  <a:cubicBezTo>
                    <a:pt x="59332" y="12687"/>
                    <a:pt x="59512" y="12718"/>
                    <a:pt x="59680" y="12718"/>
                  </a:cubicBezTo>
                  <a:cubicBezTo>
                    <a:pt x="60502" y="12718"/>
                    <a:pt x="61062" y="11967"/>
                    <a:pt x="61765" y="11680"/>
                  </a:cubicBezTo>
                  <a:cubicBezTo>
                    <a:pt x="62404" y="11421"/>
                    <a:pt x="61903" y="10851"/>
                    <a:pt x="61661" y="10384"/>
                  </a:cubicBezTo>
                  <a:cubicBezTo>
                    <a:pt x="61454" y="9987"/>
                    <a:pt x="61921" y="9745"/>
                    <a:pt x="62249" y="9537"/>
                  </a:cubicBezTo>
                  <a:cubicBezTo>
                    <a:pt x="62664" y="9295"/>
                    <a:pt x="63441" y="9226"/>
                    <a:pt x="63182" y="8518"/>
                  </a:cubicBezTo>
                  <a:cubicBezTo>
                    <a:pt x="63018" y="8098"/>
                    <a:pt x="62703" y="8030"/>
                    <a:pt x="62354" y="8030"/>
                  </a:cubicBezTo>
                  <a:cubicBezTo>
                    <a:pt x="62187" y="8030"/>
                    <a:pt x="62013" y="8045"/>
                    <a:pt x="61845" y="8045"/>
                  </a:cubicBezTo>
                  <a:cubicBezTo>
                    <a:pt x="61771" y="8045"/>
                    <a:pt x="61698" y="8042"/>
                    <a:pt x="61627" y="8034"/>
                  </a:cubicBezTo>
                  <a:cubicBezTo>
                    <a:pt x="61564" y="8027"/>
                    <a:pt x="61502" y="8024"/>
                    <a:pt x="61440" y="8024"/>
                  </a:cubicBezTo>
                  <a:cubicBezTo>
                    <a:pt x="60620" y="8024"/>
                    <a:pt x="59973" y="8583"/>
                    <a:pt x="59080" y="8583"/>
                  </a:cubicBezTo>
                  <a:cubicBezTo>
                    <a:pt x="59004" y="8583"/>
                    <a:pt x="58925" y="8579"/>
                    <a:pt x="58844" y="8570"/>
                  </a:cubicBezTo>
                  <a:cubicBezTo>
                    <a:pt x="57410" y="8414"/>
                    <a:pt x="56391" y="7671"/>
                    <a:pt x="55181" y="7187"/>
                  </a:cubicBezTo>
                  <a:cubicBezTo>
                    <a:pt x="54440" y="6892"/>
                    <a:pt x="53723" y="6767"/>
                    <a:pt x="53025" y="6767"/>
                  </a:cubicBezTo>
                  <a:cubicBezTo>
                    <a:pt x="51022" y="6767"/>
                    <a:pt x="49177" y="7799"/>
                    <a:pt x="47370" y="8812"/>
                  </a:cubicBezTo>
                  <a:cubicBezTo>
                    <a:pt x="46903" y="9071"/>
                    <a:pt x="46765" y="9434"/>
                    <a:pt x="46972" y="9969"/>
                  </a:cubicBezTo>
                  <a:cubicBezTo>
                    <a:pt x="47155" y="10426"/>
                    <a:pt x="47351" y="10748"/>
                    <a:pt x="47819" y="10748"/>
                  </a:cubicBezTo>
                  <a:cubicBezTo>
                    <a:pt x="47883" y="10748"/>
                    <a:pt x="47952" y="10742"/>
                    <a:pt x="48026" y="10730"/>
                  </a:cubicBezTo>
                  <a:lnTo>
                    <a:pt x="50498" y="10280"/>
                  </a:lnTo>
                  <a:cubicBezTo>
                    <a:pt x="50618" y="10263"/>
                    <a:pt x="50739" y="10229"/>
                    <a:pt x="50878" y="10194"/>
                  </a:cubicBezTo>
                  <a:lnTo>
                    <a:pt x="50878" y="10194"/>
                  </a:lnTo>
                  <a:cubicBezTo>
                    <a:pt x="50878" y="10298"/>
                    <a:pt x="50860" y="10401"/>
                    <a:pt x="50860" y="10505"/>
                  </a:cubicBezTo>
                  <a:cubicBezTo>
                    <a:pt x="50614" y="11663"/>
                    <a:pt x="50148" y="12321"/>
                    <a:pt x="49280" y="12321"/>
                  </a:cubicBezTo>
                  <a:cubicBezTo>
                    <a:pt x="48931" y="12321"/>
                    <a:pt x="48517" y="12214"/>
                    <a:pt x="48026" y="11991"/>
                  </a:cubicBezTo>
                  <a:cubicBezTo>
                    <a:pt x="46374" y="11254"/>
                    <a:pt x="44693" y="10979"/>
                    <a:pt x="42955" y="10979"/>
                  </a:cubicBezTo>
                  <a:cubicBezTo>
                    <a:pt x="42002" y="10979"/>
                    <a:pt x="41033" y="11062"/>
                    <a:pt x="40042" y="11196"/>
                  </a:cubicBezTo>
                  <a:cubicBezTo>
                    <a:pt x="38536" y="11404"/>
                    <a:pt x="37062" y="12285"/>
                    <a:pt x="35569" y="12285"/>
                  </a:cubicBezTo>
                  <a:cubicBezTo>
                    <a:pt x="35195" y="12285"/>
                    <a:pt x="34820" y="12230"/>
                    <a:pt x="34443" y="12095"/>
                  </a:cubicBezTo>
                  <a:cubicBezTo>
                    <a:pt x="32698" y="11490"/>
                    <a:pt x="30900" y="11110"/>
                    <a:pt x="29068" y="10920"/>
                  </a:cubicBezTo>
                  <a:cubicBezTo>
                    <a:pt x="27080" y="10698"/>
                    <a:pt x="25171" y="10202"/>
                    <a:pt x="23146" y="10202"/>
                  </a:cubicBezTo>
                  <a:cubicBezTo>
                    <a:pt x="22337" y="10202"/>
                    <a:pt x="21510" y="10281"/>
                    <a:pt x="20652" y="10488"/>
                  </a:cubicBezTo>
                  <a:cubicBezTo>
                    <a:pt x="18383" y="11055"/>
                    <a:pt x="16215" y="12269"/>
                    <a:pt x="13793" y="12269"/>
                  </a:cubicBezTo>
                  <a:cubicBezTo>
                    <a:pt x="13559" y="12269"/>
                    <a:pt x="13322" y="12258"/>
                    <a:pt x="13083" y="12233"/>
                  </a:cubicBezTo>
                  <a:cubicBezTo>
                    <a:pt x="13049" y="12230"/>
                    <a:pt x="13015" y="12229"/>
                    <a:pt x="12982" y="12229"/>
                  </a:cubicBezTo>
                  <a:cubicBezTo>
                    <a:pt x="12473" y="12229"/>
                    <a:pt x="12176" y="12605"/>
                    <a:pt x="12323" y="13287"/>
                  </a:cubicBezTo>
                  <a:cubicBezTo>
                    <a:pt x="12498" y="14071"/>
                    <a:pt x="12325" y="14707"/>
                    <a:pt x="11687" y="14707"/>
                  </a:cubicBezTo>
                  <a:cubicBezTo>
                    <a:pt x="11510" y="14707"/>
                    <a:pt x="11296" y="14658"/>
                    <a:pt x="11044" y="14549"/>
                  </a:cubicBezTo>
                  <a:cubicBezTo>
                    <a:pt x="10655" y="14378"/>
                    <a:pt x="10292" y="14308"/>
                    <a:pt x="9947" y="14308"/>
                  </a:cubicBezTo>
                  <a:cubicBezTo>
                    <a:pt x="9034" y="14308"/>
                    <a:pt x="8242" y="14801"/>
                    <a:pt x="7415" y="15240"/>
                  </a:cubicBezTo>
                  <a:cubicBezTo>
                    <a:pt x="6965" y="15482"/>
                    <a:pt x="6672" y="15914"/>
                    <a:pt x="6879" y="16467"/>
                  </a:cubicBezTo>
                  <a:cubicBezTo>
                    <a:pt x="7027" y="16886"/>
                    <a:pt x="7334" y="16988"/>
                    <a:pt x="7700" y="16988"/>
                  </a:cubicBezTo>
                  <a:cubicBezTo>
                    <a:pt x="7802" y="16988"/>
                    <a:pt x="7910" y="16980"/>
                    <a:pt x="8020" y="16968"/>
                  </a:cubicBezTo>
                  <a:cubicBezTo>
                    <a:pt x="8305" y="16929"/>
                    <a:pt x="8590" y="16910"/>
                    <a:pt x="8875" y="16910"/>
                  </a:cubicBezTo>
                  <a:cubicBezTo>
                    <a:pt x="8970" y="16910"/>
                    <a:pt x="9065" y="16912"/>
                    <a:pt x="9160" y="16917"/>
                  </a:cubicBezTo>
                  <a:cubicBezTo>
                    <a:pt x="9186" y="16919"/>
                    <a:pt x="9214" y="16920"/>
                    <a:pt x="9242" y="16920"/>
                  </a:cubicBezTo>
                  <a:cubicBezTo>
                    <a:pt x="9458" y="16920"/>
                    <a:pt x="9735" y="16862"/>
                    <a:pt x="9947" y="16862"/>
                  </a:cubicBezTo>
                  <a:cubicBezTo>
                    <a:pt x="10131" y="16862"/>
                    <a:pt x="10266" y="16906"/>
                    <a:pt x="10266" y="17072"/>
                  </a:cubicBezTo>
                  <a:cubicBezTo>
                    <a:pt x="10266" y="17498"/>
                    <a:pt x="9728" y="17637"/>
                    <a:pt x="9291" y="17637"/>
                  </a:cubicBezTo>
                  <a:cubicBezTo>
                    <a:pt x="9214" y="17637"/>
                    <a:pt x="9141" y="17633"/>
                    <a:pt x="9074" y="17625"/>
                  </a:cubicBezTo>
                  <a:cubicBezTo>
                    <a:pt x="8873" y="17604"/>
                    <a:pt x="8677" y="17594"/>
                    <a:pt x="8484" y="17594"/>
                  </a:cubicBezTo>
                  <a:cubicBezTo>
                    <a:pt x="6314" y="17594"/>
                    <a:pt x="4587" y="18859"/>
                    <a:pt x="2714" y="19716"/>
                  </a:cubicBezTo>
                  <a:cubicBezTo>
                    <a:pt x="1193" y="20407"/>
                    <a:pt x="2351" y="21548"/>
                    <a:pt x="2282" y="22429"/>
                  </a:cubicBezTo>
                  <a:cubicBezTo>
                    <a:pt x="2264" y="22814"/>
                    <a:pt x="2455" y="22907"/>
                    <a:pt x="2706" y="22907"/>
                  </a:cubicBezTo>
                  <a:cubicBezTo>
                    <a:pt x="2939" y="22907"/>
                    <a:pt x="3223" y="22827"/>
                    <a:pt x="3440" y="22827"/>
                  </a:cubicBezTo>
                  <a:cubicBezTo>
                    <a:pt x="3665" y="22827"/>
                    <a:pt x="3872" y="22982"/>
                    <a:pt x="4079" y="23069"/>
                  </a:cubicBezTo>
                  <a:cubicBezTo>
                    <a:pt x="3924" y="23242"/>
                    <a:pt x="3751" y="23380"/>
                    <a:pt x="3544" y="23501"/>
                  </a:cubicBezTo>
                  <a:cubicBezTo>
                    <a:pt x="2610" y="23881"/>
                    <a:pt x="1643" y="24192"/>
                    <a:pt x="709" y="24589"/>
                  </a:cubicBezTo>
                  <a:cubicBezTo>
                    <a:pt x="329" y="24745"/>
                    <a:pt x="1" y="25142"/>
                    <a:pt x="226" y="25609"/>
                  </a:cubicBezTo>
                  <a:cubicBezTo>
                    <a:pt x="325" y="25816"/>
                    <a:pt x="462" y="25880"/>
                    <a:pt x="615" y="25880"/>
                  </a:cubicBezTo>
                  <a:cubicBezTo>
                    <a:pt x="807" y="25880"/>
                    <a:pt x="1026" y="25778"/>
                    <a:pt x="1228" y="25730"/>
                  </a:cubicBezTo>
                  <a:cubicBezTo>
                    <a:pt x="2248" y="25454"/>
                    <a:pt x="3354" y="25350"/>
                    <a:pt x="4252" y="24866"/>
                  </a:cubicBezTo>
                  <a:cubicBezTo>
                    <a:pt x="4601" y="24679"/>
                    <a:pt x="4965" y="24620"/>
                    <a:pt x="5336" y="24620"/>
                  </a:cubicBezTo>
                  <a:cubicBezTo>
                    <a:pt x="5952" y="24620"/>
                    <a:pt x="6585" y="24782"/>
                    <a:pt x="7191" y="24782"/>
                  </a:cubicBezTo>
                  <a:cubicBezTo>
                    <a:pt x="7702" y="24782"/>
                    <a:pt x="8195" y="24667"/>
                    <a:pt x="8642" y="24244"/>
                  </a:cubicBezTo>
                  <a:cubicBezTo>
                    <a:pt x="9143" y="23760"/>
                    <a:pt x="9627" y="23276"/>
                    <a:pt x="10128" y="22809"/>
                  </a:cubicBezTo>
                  <a:cubicBezTo>
                    <a:pt x="10518" y="22438"/>
                    <a:pt x="10935" y="22335"/>
                    <a:pt x="11366" y="22335"/>
                  </a:cubicBezTo>
                  <a:cubicBezTo>
                    <a:pt x="11904" y="22335"/>
                    <a:pt x="12465" y="22495"/>
                    <a:pt x="13026" y="22495"/>
                  </a:cubicBezTo>
                  <a:cubicBezTo>
                    <a:pt x="13270" y="22495"/>
                    <a:pt x="13515" y="22465"/>
                    <a:pt x="13757" y="22377"/>
                  </a:cubicBezTo>
                  <a:cubicBezTo>
                    <a:pt x="14876" y="21972"/>
                    <a:pt x="15968" y="21278"/>
                    <a:pt x="17215" y="21278"/>
                  </a:cubicBezTo>
                  <a:cubicBezTo>
                    <a:pt x="17721" y="21278"/>
                    <a:pt x="18252" y="21392"/>
                    <a:pt x="18820" y="21686"/>
                  </a:cubicBezTo>
                  <a:cubicBezTo>
                    <a:pt x="20272" y="22429"/>
                    <a:pt x="22242" y="22343"/>
                    <a:pt x="21966" y="24780"/>
                  </a:cubicBezTo>
                  <a:cubicBezTo>
                    <a:pt x="21914" y="25212"/>
                    <a:pt x="22104" y="25868"/>
                    <a:pt x="22415" y="26127"/>
                  </a:cubicBezTo>
                  <a:cubicBezTo>
                    <a:pt x="23746" y="27251"/>
                    <a:pt x="23659" y="29411"/>
                    <a:pt x="23210" y="29981"/>
                  </a:cubicBezTo>
                  <a:cubicBezTo>
                    <a:pt x="22052" y="31485"/>
                    <a:pt x="22484" y="32573"/>
                    <a:pt x="22985" y="33973"/>
                  </a:cubicBezTo>
                  <a:cubicBezTo>
                    <a:pt x="23124" y="34405"/>
                    <a:pt x="22795" y="35045"/>
                    <a:pt x="22553" y="35529"/>
                  </a:cubicBezTo>
                  <a:cubicBezTo>
                    <a:pt x="21447" y="37844"/>
                    <a:pt x="19356" y="39469"/>
                    <a:pt x="18233" y="41802"/>
                  </a:cubicBezTo>
                  <a:cubicBezTo>
                    <a:pt x="17455" y="43409"/>
                    <a:pt x="17058" y="48783"/>
                    <a:pt x="18354" y="49734"/>
                  </a:cubicBezTo>
                  <a:cubicBezTo>
                    <a:pt x="20220" y="51116"/>
                    <a:pt x="19927" y="52862"/>
                    <a:pt x="20238" y="54659"/>
                  </a:cubicBezTo>
                  <a:cubicBezTo>
                    <a:pt x="20428" y="55748"/>
                    <a:pt x="20410" y="57528"/>
                    <a:pt x="20687" y="57752"/>
                  </a:cubicBezTo>
                  <a:cubicBezTo>
                    <a:pt x="22380" y="59083"/>
                    <a:pt x="22242" y="61364"/>
                    <a:pt x="23625" y="62764"/>
                  </a:cubicBezTo>
                  <a:cubicBezTo>
                    <a:pt x="23915" y="63066"/>
                    <a:pt x="24197" y="63258"/>
                    <a:pt x="24508" y="63258"/>
                  </a:cubicBezTo>
                  <a:cubicBezTo>
                    <a:pt x="24660" y="63258"/>
                    <a:pt x="24820" y="63212"/>
                    <a:pt x="24990" y="63110"/>
                  </a:cubicBezTo>
                  <a:cubicBezTo>
                    <a:pt x="25508" y="62816"/>
                    <a:pt x="25526" y="62246"/>
                    <a:pt x="25197" y="61831"/>
                  </a:cubicBezTo>
                  <a:cubicBezTo>
                    <a:pt x="23607" y="59671"/>
                    <a:pt x="23746" y="56888"/>
                    <a:pt x="22536" y="54590"/>
                  </a:cubicBezTo>
                  <a:cubicBezTo>
                    <a:pt x="22415" y="54348"/>
                    <a:pt x="22605" y="53933"/>
                    <a:pt x="22692" y="53605"/>
                  </a:cubicBezTo>
                  <a:cubicBezTo>
                    <a:pt x="22704" y="53568"/>
                    <a:pt x="22878" y="53539"/>
                    <a:pt x="22981" y="53539"/>
                  </a:cubicBezTo>
                  <a:cubicBezTo>
                    <a:pt x="23021" y="53539"/>
                    <a:pt x="23050" y="53543"/>
                    <a:pt x="23054" y="53553"/>
                  </a:cubicBezTo>
                  <a:cubicBezTo>
                    <a:pt x="23175" y="53812"/>
                    <a:pt x="23366" y="54106"/>
                    <a:pt x="23366" y="54400"/>
                  </a:cubicBezTo>
                  <a:cubicBezTo>
                    <a:pt x="23383" y="56819"/>
                    <a:pt x="24973" y="58617"/>
                    <a:pt x="26027" y="60569"/>
                  </a:cubicBezTo>
                  <a:cubicBezTo>
                    <a:pt x="26977" y="62297"/>
                    <a:pt x="28654" y="63663"/>
                    <a:pt x="27720" y="65978"/>
                  </a:cubicBezTo>
                  <a:cubicBezTo>
                    <a:pt x="27530" y="66445"/>
                    <a:pt x="27928" y="66791"/>
                    <a:pt x="28273" y="67136"/>
                  </a:cubicBezTo>
                  <a:cubicBezTo>
                    <a:pt x="29138" y="68000"/>
                    <a:pt x="30226" y="68536"/>
                    <a:pt x="31246" y="69193"/>
                  </a:cubicBezTo>
                  <a:cubicBezTo>
                    <a:pt x="32910" y="70222"/>
                    <a:pt x="34447" y="71516"/>
                    <a:pt x="36422" y="71516"/>
                  </a:cubicBezTo>
                  <a:cubicBezTo>
                    <a:pt x="36867" y="71516"/>
                    <a:pt x="37334" y="71451"/>
                    <a:pt x="37830" y="71301"/>
                  </a:cubicBezTo>
                  <a:cubicBezTo>
                    <a:pt x="37930" y="71272"/>
                    <a:pt x="38022" y="71258"/>
                    <a:pt x="38107" y="71258"/>
                  </a:cubicBezTo>
                  <a:cubicBezTo>
                    <a:pt x="38527" y="71258"/>
                    <a:pt x="38793" y="71582"/>
                    <a:pt x="39023" y="71941"/>
                  </a:cubicBezTo>
                  <a:cubicBezTo>
                    <a:pt x="39748" y="73098"/>
                    <a:pt x="40768" y="73721"/>
                    <a:pt x="42116" y="74032"/>
                  </a:cubicBezTo>
                  <a:cubicBezTo>
                    <a:pt x="43585" y="74360"/>
                    <a:pt x="45296" y="74775"/>
                    <a:pt x="45745" y="76399"/>
                  </a:cubicBezTo>
                  <a:cubicBezTo>
                    <a:pt x="46194" y="78110"/>
                    <a:pt x="47439" y="79112"/>
                    <a:pt x="48648" y="79907"/>
                  </a:cubicBezTo>
                  <a:cubicBezTo>
                    <a:pt x="49237" y="80296"/>
                    <a:pt x="50039" y="81326"/>
                    <a:pt x="50895" y="81326"/>
                  </a:cubicBezTo>
                  <a:cubicBezTo>
                    <a:pt x="51372" y="81326"/>
                    <a:pt x="51865" y="81007"/>
                    <a:pt x="52347" y="80080"/>
                  </a:cubicBezTo>
                  <a:cubicBezTo>
                    <a:pt x="52462" y="79850"/>
                    <a:pt x="52631" y="79714"/>
                    <a:pt x="52813" y="79714"/>
                  </a:cubicBezTo>
                  <a:cubicBezTo>
                    <a:pt x="53013" y="79714"/>
                    <a:pt x="53228" y="79880"/>
                    <a:pt x="53401" y="80270"/>
                  </a:cubicBezTo>
                  <a:cubicBezTo>
                    <a:pt x="54593" y="83156"/>
                    <a:pt x="53919" y="85697"/>
                    <a:pt x="51621" y="87943"/>
                  </a:cubicBezTo>
                  <a:cubicBezTo>
                    <a:pt x="50498" y="89049"/>
                    <a:pt x="49806" y="90604"/>
                    <a:pt x="50774" y="92194"/>
                  </a:cubicBezTo>
                  <a:cubicBezTo>
                    <a:pt x="51085" y="92730"/>
                    <a:pt x="51068" y="92886"/>
                    <a:pt x="50688" y="93283"/>
                  </a:cubicBezTo>
                  <a:cubicBezTo>
                    <a:pt x="49685" y="94337"/>
                    <a:pt x="49703" y="95875"/>
                    <a:pt x="50567" y="96636"/>
                  </a:cubicBezTo>
                  <a:cubicBezTo>
                    <a:pt x="52208" y="98087"/>
                    <a:pt x="52986" y="99971"/>
                    <a:pt x="53971" y="101803"/>
                  </a:cubicBezTo>
                  <a:cubicBezTo>
                    <a:pt x="55440" y="104516"/>
                    <a:pt x="56771" y="107281"/>
                    <a:pt x="59933" y="108629"/>
                  </a:cubicBezTo>
                  <a:cubicBezTo>
                    <a:pt x="61661" y="109372"/>
                    <a:pt x="62629" y="111014"/>
                    <a:pt x="62664" y="113122"/>
                  </a:cubicBezTo>
                  <a:cubicBezTo>
                    <a:pt x="62716" y="116319"/>
                    <a:pt x="62871" y="119516"/>
                    <a:pt x="63096" y="122713"/>
                  </a:cubicBezTo>
                  <a:cubicBezTo>
                    <a:pt x="63251" y="125115"/>
                    <a:pt x="64426" y="127431"/>
                    <a:pt x="63631" y="129920"/>
                  </a:cubicBezTo>
                  <a:cubicBezTo>
                    <a:pt x="63303" y="130922"/>
                    <a:pt x="63459" y="131907"/>
                    <a:pt x="63839" y="132875"/>
                  </a:cubicBezTo>
                  <a:cubicBezTo>
                    <a:pt x="64323" y="134067"/>
                    <a:pt x="64461" y="135363"/>
                    <a:pt x="64288" y="136642"/>
                  </a:cubicBezTo>
                  <a:cubicBezTo>
                    <a:pt x="64184" y="137593"/>
                    <a:pt x="64582" y="138664"/>
                    <a:pt x="65653" y="139148"/>
                  </a:cubicBezTo>
                  <a:cubicBezTo>
                    <a:pt x="65680" y="139159"/>
                    <a:pt x="65711" y="139163"/>
                    <a:pt x="65743" y="139163"/>
                  </a:cubicBezTo>
                  <a:cubicBezTo>
                    <a:pt x="65886" y="139163"/>
                    <a:pt x="66069" y="139076"/>
                    <a:pt x="66205" y="139076"/>
                  </a:cubicBezTo>
                  <a:cubicBezTo>
                    <a:pt x="66332" y="139076"/>
                    <a:pt x="66419" y="139151"/>
                    <a:pt x="66397" y="139442"/>
                  </a:cubicBezTo>
                  <a:cubicBezTo>
                    <a:pt x="66362" y="139995"/>
                    <a:pt x="67071" y="140565"/>
                    <a:pt x="66293" y="141135"/>
                  </a:cubicBezTo>
                  <a:cubicBezTo>
                    <a:pt x="65895" y="141412"/>
                    <a:pt x="65360" y="142259"/>
                    <a:pt x="65774" y="142414"/>
                  </a:cubicBezTo>
                  <a:cubicBezTo>
                    <a:pt x="66898" y="142846"/>
                    <a:pt x="66500" y="143797"/>
                    <a:pt x="66777" y="144488"/>
                  </a:cubicBezTo>
                  <a:cubicBezTo>
                    <a:pt x="67468" y="146164"/>
                    <a:pt x="68505" y="147668"/>
                    <a:pt x="69801" y="148929"/>
                  </a:cubicBezTo>
                  <a:cubicBezTo>
                    <a:pt x="71823" y="150906"/>
                    <a:pt x="74091" y="152091"/>
                    <a:pt x="76808" y="152091"/>
                  </a:cubicBezTo>
                  <a:cubicBezTo>
                    <a:pt x="77226" y="152091"/>
                    <a:pt x="77656" y="152063"/>
                    <a:pt x="78096" y="152005"/>
                  </a:cubicBezTo>
                  <a:cubicBezTo>
                    <a:pt x="78355" y="151953"/>
                    <a:pt x="78580" y="151781"/>
                    <a:pt x="78718" y="151556"/>
                  </a:cubicBezTo>
                  <a:cubicBezTo>
                    <a:pt x="78874" y="151262"/>
                    <a:pt x="78615" y="151038"/>
                    <a:pt x="78355" y="150882"/>
                  </a:cubicBezTo>
                  <a:cubicBezTo>
                    <a:pt x="77595" y="150415"/>
                    <a:pt x="76835" y="149914"/>
                    <a:pt x="76040" y="149482"/>
                  </a:cubicBezTo>
                  <a:cubicBezTo>
                    <a:pt x="73914" y="148342"/>
                    <a:pt x="73551" y="146648"/>
                    <a:pt x="74899" y="144695"/>
                  </a:cubicBezTo>
                  <a:cubicBezTo>
                    <a:pt x="75608" y="143658"/>
                    <a:pt x="75694" y="142570"/>
                    <a:pt x="74173" y="142017"/>
                  </a:cubicBezTo>
                  <a:cubicBezTo>
                    <a:pt x="73707" y="141861"/>
                    <a:pt x="72929" y="141550"/>
                    <a:pt x="73551" y="140997"/>
                  </a:cubicBezTo>
                  <a:cubicBezTo>
                    <a:pt x="74260" y="140340"/>
                    <a:pt x="74260" y="139597"/>
                    <a:pt x="74415" y="138837"/>
                  </a:cubicBezTo>
                  <a:cubicBezTo>
                    <a:pt x="74605" y="137783"/>
                    <a:pt x="73534" y="136193"/>
                    <a:pt x="75677" y="135985"/>
                  </a:cubicBezTo>
                  <a:cubicBezTo>
                    <a:pt x="75746" y="135985"/>
                    <a:pt x="75850" y="135588"/>
                    <a:pt x="75798" y="135432"/>
                  </a:cubicBezTo>
                  <a:cubicBezTo>
                    <a:pt x="75444" y="134260"/>
                    <a:pt x="75867" y="133923"/>
                    <a:pt x="76900" y="133923"/>
                  </a:cubicBezTo>
                  <a:cubicBezTo>
                    <a:pt x="76978" y="133923"/>
                    <a:pt x="77060" y="133925"/>
                    <a:pt x="77146" y="133929"/>
                  </a:cubicBezTo>
                  <a:cubicBezTo>
                    <a:pt x="77188" y="133931"/>
                    <a:pt x="77231" y="133932"/>
                    <a:pt x="77272" y="133932"/>
                  </a:cubicBezTo>
                  <a:cubicBezTo>
                    <a:pt x="78202" y="133932"/>
                    <a:pt x="78980" y="133388"/>
                    <a:pt x="79427" y="132512"/>
                  </a:cubicBezTo>
                  <a:cubicBezTo>
                    <a:pt x="79859" y="131648"/>
                    <a:pt x="79738" y="130836"/>
                    <a:pt x="79047" y="130110"/>
                  </a:cubicBezTo>
                  <a:cubicBezTo>
                    <a:pt x="78857" y="129902"/>
                    <a:pt x="78822" y="129557"/>
                    <a:pt x="78701" y="129280"/>
                  </a:cubicBezTo>
                  <a:lnTo>
                    <a:pt x="78701" y="129280"/>
                  </a:lnTo>
                  <a:cubicBezTo>
                    <a:pt x="78977" y="129298"/>
                    <a:pt x="79237" y="129332"/>
                    <a:pt x="79513" y="129384"/>
                  </a:cubicBezTo>
                  <a:cubicBezTo>
                    <a:pt x="79669" y="129427"/>
                    <a:pt x="79830" y="129448"/>
                    <a:pt x="79991" y="129448"/>
                  </a:cubicBezTo>
                  <a:cubicBezTo>
                    <a:pt x="80347" y="129448"/>
                    <a:pt x="80702" y="129344"/>
                    <a:pt x="80999" y="129142"/>
                  </a:cubicBezTo>
                  <a:cubicBezTo>
                    <a:pt x="82900" y="128001"/>
                    <a:pt x="83350" y="125841"/>
                    <a:pt x="84473" y="124148"/>
                  </a:cubicBezTo>
                  <a:cubicBezTo>
                    <a:pt x="85216" y="123024"/>
                    <a:pt x="86149" y="121815"/>
                    <a:pt x="85544" y="120225"/>
                  </a:cubicBezTo>
                  <a:cubicBezTo>
                    <a:pt x="85026" y="118808"/>
                    <a:pt x="85959" y="118186"/>
                    <a:pt x="86927" y="117356"/>
                  </a:cubicBezTo>
                  <a:cubicBezTo>
                    <a:pt x="88258" y="116233"/>
                    <a:pt x="90314" y="116371"/>
                    <a:pt x="91230" y="115213"/>
                  </a:cubicBezTo>
                  <a:cubicBezTo>
                    <a:pt x="93096" y="112846"/>
                    <a:pt x="93788" y="109908"/>
                    <a:pt x="93874" y="106866"/>
                  </a:cubicBezTo>
                  <a:cubicBezTo>
                    <a:pt x="93909" y="105743"/>
                    <a:pt x="93563" y="104637"/>
                    <a:pt x="94635" y="103635"/>
                  </a:cubicBezTo>
                  <a:cubicBezTo>
                    <a:pt x="95637" y="102650"/>
                    <a:pt x="96432" y="101492"/>
                    <a:pt x="97002" y="100213"/>
                  </a:cubicBezTo>
                  <a:cubicBezTo>
                    <a:pt x="98350" y="97189"/>
                    <a:pt x="97555" y="95668"/>
                    <a:pt x="93770" y="93404"/>
                  </a:cubicBezTo>
                  <a:cubicBezTo>
                    <a:pt x="92864" y="92866"/>
                    <a:pt x="92012" y="92178"/>
                    <a:pt x="90923" y="92178"/>
                  </a:cubicBezTo>
                  <a:cubicBezTo>
                    <a:pt x="90787" y="92178"/>
                    <a:pt x="90648" y="92189"/>
                    <a:pt x="90504" y="92212"/>
                  </a:cubicBezTo>
                  <a:cubicBezTo>
                    <a:pt x="90375" y="92232"/>
                    <a:pt x="90250" y="92241"/>
                    <a:pt x="90128" y="92241"/>
                  </a:cubicBezTo>
                  <a:cubicBezTo>
                    <a:pt x="89316" y="92241"/>
                    <a:pt x="88640" y="91827"/>
                    <a:pt x="87964" y="91451"/>
                  </a:cubicBezTo>
                  <a:cubicBezTo>
                    <a:pt x="86720" y="90760"/>
                    <a:pt x="85423" y="90190"/>
                    <a:pt x="84076" y="89740"/>
                  </a:cubicBezTo>
                  <a:cubicBezTo>
                    <a:pt x="83419" y="89533"/>
                    <a:pt x="82365" y="89412"/>
                    <a:pt x="82226" y="88306"/>
                  </a:cubicBezTo>
                  <a:cubicBezTo>
                    <a:pt x="81898" y="85511"/>
                    <a:pt x="80349" y="82231"/>
                    <a:pt x="77208" y="82231"/>
                  </a:cubicBezTo>
                  <a:cubicBezTo>
                    <a:pt x="77047" y="82231"/>
                    <a:pt x="76883" y="82240"/>
                    <a:pt x="76714" y="82258"/>
                  </a:cubicBezTo>
                  <a:cubicBezTo>
                    <a:pt x="76610" y="82274"/>
                    <a:pt x="76507" y="82282"/>
                    <a:pt x="76405" y="82282"/>
                  </a:cubicBezTo>
                  <a:cubicBezTo>
                    <a:pt x="75873" y="82282"/>
                    <a:pt x="75365" y="82061"/>
                    <a:pt x="75003" y="81670"/>
                  </a:cubicBezTo>
                  <a:cubicBezTo>
                    <a:pt x="73810" y="80478"/>
                    <a:pt x="72722" y="79147"/>
                    <a:pt x="71356" y="78179"/>
                  </a:cubicBezTo>
                  <a:cubicBezTo>
                    <a:pt x="70652" y="77672"/>
                    <a:pt x="69937" y="76844"/>
                    <a:pt x="68958" y="76844"/>
                  </a:cubicBezTo>
                  <a:cubicBezTo>
                    <a:pt x="68735" y="76844"/>
                    <a:pt x="68499" y="76887"/>
                    <a:pt x="68246" y="76987"/>
                  </a:cubicBezTo>
                  <a:cubicBezTo>
                    <a:pt x="68013" y="77081"/>
                    <a:pt x="67785" y="77113"/>
                    <a:pt x="67562" y="77113"/>
                  </a:cubicBezTo>
                  <a:cubicBezTo>
                    <a:pt x="67089" y="77113"/>
                    <a:pt x="66635" y="76969"/>
                    <a:pt x="66189" y="76969"/>
                  </a:cubicBezTo>
                  <a:cubicBezTo>
                    <a:pt x="64783" y="76969"/>
                    <a:pt x="63941" y="75706"/>
                    <a:pt x="62605" y="75706"/>
                  </a:cubicBezTo>
                  <a:cubicBezTo>
                    <a:pt x="62579" y="75706"/>
                    <a:pt x="62552" y="75707"/>
                    <a:pt x="62525" y="75708"/>
                  </a:cubicBezTo>
                  <a:cubicBezTo>
                    <a:pt x="62280" y="75708"/>
                    <a:pt x="61828" y="76012"/>
                    <a:pt x="61511" y="76012"/>
                  </a:cubicBezTo>
                  <a:cubicBezTo>
                    <a:pt x="61248" y="76012"/>
                    <a:pt x="61077" y="75802"/>
                    <a:pt x="61195" y="75034"/>
                  </a:cubicBezTo>
                  <a:cubicBezTo>
                    <a:pt x="61232" y="74788"/>
                    <a:pt x="60883" y="74612"/>
                    <a:pt x="60617" y="74612"/>
                  </a:cubicBezTo>
                  <a:cubicBezTo>
                    <a:pt x="60509" y="74612"/>
                    <a:pt x="60415" y="74641"/>
                    <a:pt x="60365" y="74706"/>
                  </a:cubicBezTo>
                  <a:cubicBezTo>
                    <a:pt x="59225" y="76088"/>
                    <a:pt x="57099" y="76071"/>
                    <a:pt x="56166" y="77747"/>
                  </a:cubicBezTo>
                  <a:cubicBezTo>
                    <a:pt x="55842" y="78325"/>
                    <a:pt x="55457" y="78771"/>
                    <a:pt x="54917" y="78771"/>
                  </a:cubicBezTo>
                  <a:cubicBezTo>
                    <a:pt x="54649" y="78771"/>
                    <a:pt x="54343" y="78661"/>
                    <a:pt x="53988" y="78404"/>
                  </a:cubicBezTo>
                  <a:cubicBezTo>
                    <a:pt x="53637" y="78125"/>
                    <a:pt x="53206" y="77982"/>
                    <a:pt x="52772" y="77982"/>
                  </a:cubicBezTo>
                  <a:cubicBezTo>
                    <a:pt x="52480" y="77982"/>
                    <a:pt x="52186" y="78047"/>
                    <a:pt x="51915" y="78179"/>
                  </a:cubicBezTo>
                  <a:cubicBezTo>
                    <a:pt x="51373" y="78410"/>
                    <a:pt x="50918" y="78527"/>
                    <a:pt x="50541" y="78527"/>
                  </a:cubicBezTo>
                  <a:cubicBezTo>
                    <a:pt x="49618" y="78527"/>
                    <a:pt x="49166" y="77825"/>
                    <a:pt x="49080" y="76365"/>
                  </a:cubicBezTo>
                  <a:cubicBezTo>
                    <a:pt x="49046" y="75397"/>
                    <a:pt x="49184" y="74446"/>
                    <a:pt x="49478" y="73530"/>
                  </a:cubicBezTo>
                  <a:cubicBezTo>
                    <a:pt x="50012" y="71861"/>
                    <a:pt x="49095" y="70692"/>
                    <a:pt x="47366" y="70692"/>
                  </a:cubicBezTo>
                  <a:cubicBezTo>
                    <a:pt x="47305" y="70692"/>
                    <a:pt x="47243" y="70693"/>
                    <a:pt x="47179" y="70696"/>
                  </a:cubicBezTo>
                  <a:cubicBezTo>
                    <a:pt x="46730" y="70714"/>
                    <a:pt x="46281" y="70765"/>
                    <a:pt x="45814" y="70783"/>
                  </a:cubicBezTo>
                  <a:cubicBezTo>
                    <a:pt x="45755" y="70784"/>
                    <a:pt x="45699" y="70786"/>
                    <a:pt x="45645" y="70786"/>
                  </a:cubicBezTo>
                  <a:cubicBezTo>
                    <a:pt x="45148" y="70786"/>
                    <a:pt x="44886" y="70683"/>
                    <a:pt x="45088" y="69919"/>
                  </a:cubicBezTo>
                  <a:cubicBezTo>
                    <a:pt x="45469" y="68484"/>
                    <a:pt x="46143" y="67240"/>
                    <a:pt x="46886" y="65996"/>
                  </a:cubicBezTo>
                  <a:cubicBezTo>
                    <a:pt x="47214" y="65443"/>
                    <a:pt x="47231" y="64993"/>
                    <a:pt x="46747" y="64613"/>
                  </a:cubicBezTo>
                  <a:cubicBezTo>
                    <a:pt x="46406" y="64334"/>
                    <a:pt x="45929" y="64209"/>
                    <a:pt x="45417" y="64209"/>
                  </a:cubicBezTo>
                  <a:cubicBezTo>
                    <a:pt x="44221" y="64209"/>
                    <a:pt x="42833" y="64889"/>
                    <a:pt x="42531" y="65857"/>
                  </a:cubicBezTo>
                  <a:cubicBezTo>
                    <a:pt x="42161" y="67044"/>
                    <a:pt x="40793" y="67929"/>
                    <a:pt x="39553" y="67929"/>
                  </a:cubicBezTo>
                  <a:cubicBezTo>
                    <a:pt x="39113" y="67929"/>
                    <a:pt x="38689" y="67817"/>
                    <a:pt x="38331" y="67568"/>
                  </a:cubicBezTo>
                  <a:cubicBezTo>
                    <a:pt x="36966" y="66601"/>
                    <a:pt x="35998" y="64872"/>
                    <a:pt x="36517" y="63455"/>
                  </a:cubicBezTo>
                  <a:cubicBezTo>
                    <a:pt x="37571" y="60569"/>
                    <a:pt x="37986" y="56802"/>
                    <a:pt x="41822" y="56093"/>
                  </a:cubicBezTo>
                  <a:cubicBezTo>
                    <a:pt x="44259" y="55627"/>
                    <a:pt x="46696" y="55299"/>
                    <a:pt x="49167" y="55126"/>
                  </a:cubicBezTo>
                  <a:cubicBezTo>
                    <a:pt x="49252" y="55120"/>
                    <a:pt x="49338" y="55117"/>
                    <a:pt x="49425" y="55117"/>
                  </a:cubicBezTo>
                  <a:cubicBezTo>
                    <a:pt x="50819" y="55117"/>
                    <a:pt x="52364" y="55920"/>
                    <a:pt x="51811" y="58133"/>
                  </a:cubicBezTo>
                  <a:cubicBezTo>
                    <a:pt x="51707" y="58582"/>
                    <a:pt x="52087" y="59204"/>
                    <a:pt x="52329" y="59688"/>
                  </a:cubicBezTo>
                  <a:cubicBezTo>
                    <a:pt x="52602" y="60250"/>
                    <a:pt x="52992" y="60846"/>
                    <a:pt x="53666" y="60846"/>
                  </a:cubicBezTo>
                  <a:cubicBezTo>
                    <a:pt x="53675" y="60846"/>
                    <a:pt x="53685" y="60846"/>
                    <a:pt x="53695" y="60846"/>
                  </a:cubicBezTo>
                  <a:cubicBezTo>
                    <a:pt x="54455" y="60811"/>
                    <a:pt x="54628" y="60085"/>
                    <a:pt x="54852" y="59498"/>
                  </a:cubicBezTo>
                  <a:cubicBezTo>
                    <a:pt x="55146" y="58703"/>
                    <a:pt x="55146" y="57822"/>
                    <a:pt x="54887" y="57027"/>
                  </a:cubicBezTo>
                  <a:cubicBezTo>
                    <a:pt x="54127" y="54642"/>
                    <a:pt x="54922" y="53017"/>
                    <a:pt x="57116" y="51894"/>
                  </a:cubicBezTo>
                  <a:cubicBezTo>
                    <a:pt x="58291" y="51307"/>
                    <a:pt x="59328" y="50442"/>
                    <a:pt x="60469" y="49786"/>
                  </a:cubicBezTo>
                  <a:cubicBezTo>
                    <a:pt x="62128" y="48818"/>
                    <a:pt x="61575" y="46641"/>
                    <a:pt x="63096" y="45448"/>
                  </a:cubicBezTo>
                  <a:cubicBezTo>
                    <a:pt x="64720" y="44169"/>
                    <a:pt x="65757" y="42113"/>
                    <a:pt x="68194" y="42061"/>
                  </a:cubicBezTo>
                  <a:cubicBezTo>
                    <a:pt x="68574" y="42044"/>
                    <a:pt x="69006" y="41888"/>
                    <a:pt x="69075" y="41456"/>
                  </a:cubicBezTo>
                  <a:cubicBezTo>
                    <a:pt x="69369" y="39711"/>
                    <a:pt x="70924" y="39417"/>
                    <a:pt x="72151" y="38760"/>
                  </a:cubicBezTo>
                  <a:cubicBezTo>
                    <a:pt x="72321" y="38667"/>
                    <a:pt x="72565" y="38512"/>
                    <a:pt x="72753" y="38512"/>
                  </a:cubicBezTo>
                  <a:cubicBezTo>
                    <a:pt x="72950" y="38512"/>
                    <a:pt x="73086" y="38680"/>
                    <a:pt x="73015" y="39261"/>
                  </a:cubicBezTo>
                  <a:cubicBezTo>
                    <a:pt x="72956" y="39796"/>
                    <a:pt x="73330" y="40078"/>
                    <a:pt x="73743" y="40078"/>
                  </a:cubicBezTo>
                  <a:cubicBezTo>
                    <a:pt x="73931" y="40078"/>
                    <a:pt x="74127" y="40020"/>
                    <a:pt x="74294" y="39901"/>
                  </a:cubicBezTo>
                  <a:cubicBezTo>
                    <a:pt x="75746" y="38898"/>
                    <a:pt x="77457" y="38501"/>
                    <a:pt x="78995" y="37723"/>
                  </a:cubicBezTo>
                  <a:cubicBezTo>
                    <a:pt x="79738" y="37326"/>
                    <a:pt x="80291" y="36773"/>
                    <a:pt x="79790" y="35995"/>
                  </a:cubicBezTo>
                  <a:cubicBezTo>
                    <a:pt x="79597" y="35708"/>
                    <a:pt x="79414" y="35603"/>
                    <a:pt x="79239" y="35603"/>
                  </a:cubicBezTo>
                  <a:cubicBezTo>
                    <a:pt x="78865" y="35603"/>
                    <a:pt x="78524" y="36083"/>
                    <a:pt x="78183" y="36306"/>
                  </a:cubicBezTo>
                  <a:cubicBezTo>
                    <a:pt x="77820" y="36545"/>
                    <a:pt x="77447" y="36741"/>
                    <a:pt x="77083" y="36741"/>
                  </a:cubicBezTo>
                  <a:cubicBezTo>
                    <a:pt x="76789" y="36741"/>
                    <a:pt x="76501" y="36612"/>
                    <a:pt x="76230" y="36272"/>
                  </a:cubicBezTo>
                  <a:cubicBezTo>
                    <a:pt x="75677" y="35563"/>
                    <a:pt x="76126" y="35148"/>
                    <a:pt x="76731" y="34751"/>
                  </a:cubicBezTo>
                  <a:cubicBezTo>
                    <a:pt x="77318" y="34371"/>
                    <a:pt x="77284" y="33818"/>
                    <a:pt x="77025" y="33196"/>
                  </a:cubicBezTo>
                  <a:cubicBezTo>
                    <a:pt x="76921" y="32919"/>
                    <a:pt x="76161" y="33023"/>
                    <a:pt x="76593" y="32643"/>
                  </a:cubicBezTo>
                  <a:cubicBezTo>
                    <a:pt x="76708" y="32536"/>
                    <a:pt x="76805" y="32492"/>
                    <a:pt x="76888" y="32492"/>
                  </a:cubicBezTo>
                  <a:cubicBezTo>
                    <a:pt x="77143" y="32492"/>
                    <a:pt x="77279" y="32892"/>
                    <a:pt x="77474" y="33126"/>
                  </a:cubicBezTo>
                  <a:cubicBezTo>
                    <a:pt x="77830" y="33563"/>
                    <a:pt x="78559" y="33892"/>
                    <a:pt x="79019" y="33892"/>
                  </a:cubicBezTo>
                  <a:cubicBezTo>
                    <a:pt x="79251" y="33892"/>
                    <a:pt x="79415" y="33808"/>
                    <a:pt x="79427" y="33610"/>
                  </a:cubicBezTo>
                  <a:cubicBezTo>
                    <a:pt x="79485" y="32639"/>
                    <a:pt x="79866" y="32465"/>
                    <a:pt x="80317" y="32465"/>
                  </a:cubicBezTo>
                  <a:cubicBezTo>
                    <a:pt x="80569" y="32465"/>
                    <a:pt x="80843" y="32519"/>
                    <a:pt x="81095" y="32519"/>
                  </a:cubicBezTo>
                  <a:cubicBezTo>
                    <a:pt x="81194" y="32519"/>
                    <a:pt x="81290" y="32511"/>
                    <a:pt x="81380" y="32487"/>
                  </a:cubicBezTo>
                  <a:cubicBezTo>
                    <a:pt x="81894" y="32340"/>
                    <a:pt x="82271" y="31830"/>
                    <a:pt x="82830" y="31830"/>
                  </a:cubicBezTo>
                  <a:cubicBezTo>
                    <a:pt x="82928" y="31830"/>
                    <a:pt x="83031" y="31846"/>
                    <a:pt x="83142" y="31882"/>
                  </a:cubicBezTo>
                  <a:cubicBezTo>
                    <a:pt x="82658" y="32470"/>
                    <a:pt x="82192" y="33075"/>
                    <a:pt x="81708" y="33679"/>
                  </a:cubicBezTo>
                  <a:cubicBezTo>
                    <a:pt x="81604" y="33766"/>
                    <a:pt x="81483" y="33835"/>
                    <a:pt x="81362" y="33904"/>
                  </a:cubicBezTo>
                  <a:cubicBezTo>
                    <a:pt x="81034" y="34129"/>
                    <a:pt x="80775" y="34423"/>
                    <a:pt x="80878" y="34872"/>
                  </a:cubicBezTo>
                  <a:cubicBezTo>
                    <a:pt x="80999" y="35304"/>
                    <a:pt x="81380" y="35252"/>
                    <a:pt x="81673" y="35425"/>
                  </a:cubicBezTo>
                  <a:cubicBezTo>
                    <a:pt x="81973" y="35596"/>
                    <a:pt x="82292" y="35648"/>
                    <a:pt x="82615" y="35648"/>
                  </a:cubicBezTo>
                  <a:cubicBezTo>
                    <a:pt x="83130" y="35648"/>
                    <a:pt x="83658" y="35514"/>
                    <a:pt x="84141" y="35514"/>
                  </a:cubicBezTo>
                  <a:cubicBezTo>
                    <a:pt x="84489" y="35514"/>
                    <a:pt x="84814" y="35584"/>
                    <a:pt x="85095" y="35822"/>
                  </a:cubicBezTo>
                  <a:cubicBezTo>
                    <a:pt x="85535" y="36187"/>
                    <a:pt x="85875" y="36332"/>
                    <a:pt x="86134" y="36332"/>
                  </a:cubicBezTo>
                  <a:cubicBezTo>
                    <a:pt x="86710" y="36332"/>
                    <a:pt x="86887" y="35618"/>
                    <a:pt x="86875" y="35010"/>
                  </a:cubicBezTo>
                  <a:cubicBezTo>
                    <a:pt x="86858" y="34215"/>
                    <a:pt x="87601" y="32729"/>
                    <a:pt x="85665" y="32625"/>
                  </a:cubicBezTo>
                  <a:cubicBezTo>
                    <a:pt x="84991" y="32591"/>
                    <a:pt x="85130" y="31986"/>
                    <a:pt x="85596" y="31485"/>
                  </a:cubicBezTo>
                  <a:cubicBezTo>
                    <a:pt x="87186" y="29791"/>
                    <a:pt x="86650" y="27527"/>
                    <a:pt x="84508" y="26767"/>
                  </a:cubicBezTo>
                  <a:cubicBezTo>
                    <a:pt x="84006" y="26594"/>
                    <a:pt x="83557" y="26214"/>
                    <a:pt x="83661" y="25834"/>
                  </a:cubicBezTo>
                  <a:cubicBezTo>
                    <a:pt x="83972" y="24503"/>
                    <a:pt x="83039" y="23432"/>
                    <a:pt x="83090" y="22170"/>
                  </a:cubicBezTo>
                  <a:cubicBezTo>
                    <a:pt x="83108" y="21773"/>
                    <a:pt x="83073" y="21375"/>
                    <a:pt x="82624" y="21220"/>
                  </a:cubicBezTo>
                  <a:cubicBezTo>
                    <a:pt x="82529" y="21188"/>
                    <a:pt x="82437" y="21174"/>
                    <a:pt x="82348" y="21174"/>
                  </a:cubicBezTo>
                  <a:cubicBezTo>
                    <a:pt x="82049" y="21174"/>
                    <a:pt x="81787" y="21339"/>
                    <a:pt x="81587" y="21565"/>
                  </a:cubicBezTo>
                  <a:cubicBezTo>
                    <a:pt x="81086" y="22135"/>
                    <a:pt x="80464" y="22602"/>
                    <a:pt x="79755" y="22913"/>
                  </a:cubicBezTo>
                  <a:cubicBezTo>
                    <a:pt x="79583" y="22995"/>
                    <a:pt x="79411" y="23071"/>
                    <a:pt x="79247" y="23071"/>
                  </a:cubicBezTo>
                  <a:cubicBezTo>
                    <a:pt x="79097" y="23071"/>
                    <a:pt x="78954" y="23008"/>
                    <a:pt x="78822" y="22827"/>
                  </a:cubicBezTo>
                  <a:cubicBezTo>
                    <a:pt x="78563" y="22498"/>
                    <a:pt x="78753" y="22274"/>
                    <a:pt x="78960" y="22015"/>
                  </a:cubicBezTo>
                  <a:cubicBezTo>
                    <a:pt x="79496" y="21254"/>
                    <a:pt x="79254" y="20736"/>
                    <a:pt x="78459" y="20338"/>
                  </a:cubicBezTo>
                  <a:cubicBezTo>
                    <a:pt x="78131" y="20165"/>
                    <a:pt x="77837" y="19941"/>
                    <a:pt x="77578" y="19664"/>
                  </a:cubicBezTo>
                  <a:cubicBezTo>
                    <a:pt x="77168" y="19146"/>
                    <a:pt x="76356" y="18913"/>
                    <a:pt x="75491" y="18913"/>
                  </a:cubicBezTo>
                  <a:cubicBezTo>
                    <a:pt x="74278" y="18913"/>
                    <a:pt x="72961" y="19371"/>
                    <a:pt x="72497" y="20148"/>
                  </a:cubicBezTo>
                  <a:cubicBezTo>
                    <a:pt x="72065" y="20874"/>
                    <a:pt x="71788" y="21824"/>
                    <a:pt x="70803" y="22170"/>
                  </a:cubicBezTo>
                  <a:cubicBezTo>
                    <a:pt x="70354" y="22326"/>
                    <a:pt x="70043" y="22792"/>
                    <a:pt x="70337" y="23276"/>
                  </a:cubicBezTo>
                  <a:cubicBezTo>
                    <a:pt x="71356" y="25004"/>
                    <a:pt x="70043" y="25488"/>
                    <a:pt x="68902" y="26024"/>
                  </a:cubicBezTo>
                  <a:cubicBezTo>
                    <a:pt x="67693" y="26577"/>
                    <a:pt x="66241" y="26801"/>
                    <a:pt x="66345" y="28685"/>
                  </a:cubicBezTo>
                  <a:cubicBezTo>
                    <a:pt x="66379" y="29117"/>
                    <a:pt x="65895" y="29601"/>
                    <a:pt x="65584" y="30016"/>
                  </a:cubicBezTo>
                  <a:cubicBezTo>
                    <a:pt x="65442" y="30197"/>
                    <a:pt x="65232" y="30465"/>
                    <a:pt x="64983" y="30465"/>
                  </a:cubicBezTo>
                  <a:cubicBezTo>
                    <a:pt x="64899" y="30465"/>
                    <a:pt x="64811" y="30435"/>
                    <a:pt x="64720" y="30361"/>
                  </a:cubicBezTo>
                  <a:cubicBezTo>
                    <a:pt x="64409" y="30120"/>
                    <a:pt x="64288" y="29705"/>
                    <a:pt x="64409" y="29342"/>
                  </a:cubicBezTo>
                  <a:cubicBezTo>
                    <a:pt x="64893" y="27596"/>
                    <a:pt x="65083" y="25989"/>
                    <a:pt x="62508" y="25903"/>
                  </a:cubicBezTo>
                  <a:cubicBezTo>
                    <a:pt x="62249" y="25903"/>
                    <a:pt x="61938" y="25644"/>
                    <a:pt x="61748" y="25436"/>
                  </a:cubicBezTo>
                  <a:cubicBezTo>
                    <a:pt x="61084" y="24759"/>
                    <a:pt x="60400" y="24243"/>
                    <a:pt x="59552" y="24243"/>
                  </a:cubicBezTo>
                  <a:cubicBezTo>
                    <a:pt x="59252" y="24243"/>
                    <a:pt x="58932" y="24307"/>
                    <a:pt x="58585" y="24451"/>
                  </a:cubicBezTo>
                  <a:cubicBezTo>
                    <a:pt x="58566" y="24457"/>
                    <a:pt x="58545" y="24459"/>
                    <a:pt x="58523" y="24459"/>
                  </a:cubicBezTo>
                  <a:cubicBezTo>
                    <a:pt x="58409" y="24459"/>
                    <a:pt x="58269" y="24394"/>
                    <a:pt x="58153" y="24365"/>
                  </a:cubicBezTo>
                  <a:cubicBezTo>
                    <a:pt x="58758" y="23501"/>
                    <a:pt x="57687" y="22429"/>
                    <a:pt x="58827" y="21462"/>
                  </a:cubicBezTo>
                  <a:cubicBezTo>
                    <a:pt x="61800" y="18990"/>
                    <a:pt x="65757" y="18558"/>
                    <a:pt x="68781" y="16294"/>
                  </a:cubicBezTo>
                  <a:lnTo>
                    <a:pt x="69455" y="15828"/>
                  </a:lnTo>
                  <a:cubicBezTo>
                    <a:pt x="70337" y="15586"/>
                    <a:pt x="71218" y="15206"/>
                    <a:pt x="72117" y="15119"/>
                  </a:cubicBezTo>
                  <a:cubicBezTo>
                    <a:pt x="74346" y="14912"/>
                    <a:pt x="75331" y="13910"/>
                    <a:pt x="75262" y="11767"/>
                  </a:cubicBezTo>
                  <a:cubicBezTo>
                    <a:pt x="75262" y="11596"/>
                    <a:pt x="75299" y="11543"/>
                    <a:pt x="75353" y="11543"/>
                  </a:cubicBezTo>
                  <a:cubicBezTo>
                    <a:pt x="75441" y="11543"/>
                    <a:pt x="75574" y="11687"/>
                    <a:pt x="75659" y="11698"/>
                  </a:cubicBezTo>
                  <a:cubicBezTo>
                    <a:pt x="76835" y="11749"/>
                    <a:pt x="77733" y="12683"/>
                    <a:pt x="78943" y="12752"/>
                  </a:cubicBezTo>
                  <a:cubicBezTo>
                    <a:pt x="79461" y="12769"/>
                    <a:pt x="79945" y="13391"/>
                    <a:pt x="80412" y="13789"/>
                  </a:cubicBezTo>
                  <a:cubicBezTo>
                    <a:pt x="80395" y="13944"/>
                    <a:pt x="80325" y="14082"/>
                    <a:pt x="80204" y="14203"/>
                  </a:cubicBezTo>
                  <a:cubicBezTo>
                    <a:pt x="79099" y="14649"/>
                    <a:pt x="78211" y="15599"/>
                    <a:pt x="76924" y="15599"/>
                  </a:cubicBezTo>
                  <a:cubicBezTo>
                    <a:pt x="76763" y="15599"/>
                    <a:pt x="76595" y="15584"/>
                    <a:pt x="76420" y="15551"/>
                  </a:cubicBezTo>
                  <a:cubicBezTo>
                    <a:pt x="76325" y="15534"/>
                    <a:pt x="76229" y="15525"/>
                    <a:pt x="76135" y="15525"/>
                  </a:cubicBezTo>
                  <a:cubicBezTo>
                    <a:pt x="75478" y="15525"/>
                    <a:pt x="74895" y="15947"/>
                    <a:pt x="74985" y="16778"/>
                  </a:cubicBezTo>
                  <a:cubicBezTo>
                    <a:pt x="75041" y="17437"/>
                    <a:pt x="75422" y="17620"/>
                    <a:pt x="75866" y="17620"/>
                  </a:cubicBezTo>
                  <a:cubicBezTo>
                    <a:pt x="76109" y="17620"/>
                    <a:pt x="76372" y="17565"/>
                    <a:pt x="76610" y="17504"/>
                  </a:cubicBezTo>
                  <a:cubicBezTo>
                    <a:pt x="76822" y="17451"/>
                    <a:pt x="77015" y="17425"/>
                    <a:pt x="77193" y="17425"/>
                  </a:cubicBezTo>
                  <a:cubicBezTo>
                    <a:pt x="77828" y="17425"/>
                    <a:pt x="78286" y="17750"/>
                    <a:pt x="78839" y="18316"/>
                  </a:cubicBezTo>
                  <a:cubicBezTo>
                    <a:pt x="79617" y="19094"/>
                    <a:pt x="80723" y="19612"/>
                    <a:pt x="81794" y="19993"/>
                  </a:cubicBezTo>
                  <a:cubicBezTo>
                    <a:pt x="81906" y="20034"/>
                    <a:pt x="82005" y="20053"/>
                    <a:pt x="82094" y="20053"/>
                  </a:cubicBezTo>
                  <a:cubicBezTo>
                    <a:pt x="82595" y="20053"/>
                    <a:pt x="82747" y="19445"/>
                    <a:pt x="82762" y="18887"/>
                  </a:cubicBezTo>
                  <a:cubicBezTo>
                    <a:pt x="82805" y="18878"/>
                    <a:pt x="82849" y="18874"/>
                    <a:pt x="82892" y="18874"/>
                  </a:cubicBezTo>
                  <a:cubicBezTo>
                    <a:pt x="82935" y="18874"/>
                    <a:pt x="82978" y="18878"/>
                    <a:pt x="83021" y="18887"/>
                  </a:cubicBezTo>
                  <a:cubicBezTo>
                    <a:pt x="83375" y="18985"/>
                    <a:pt x="83662" y="19030"/>
                    <a:pt x="83892" y="19030"/>
                  </a:cubicBezTo>
                  <a:cubicBezTo>
                    <a:pt x="85038" y="19030"/>
                    <a:pt x="84816" y="17932"/>
                    <a:pt x="84629" y="16882"/>
                  </a:cubicBezTo>
                  <a:cubicBezTo>
                    <a:pt x="84577" y="16588"/>
                    <a:pt x="84404" y="16122"/>
                    <a:pt x="84525" y="16018"/>
                  </a:cubicBezTo>
                  <a:cubicBezTo>
                    <a:pt x="84606" y="15948"/>
                    <a:pt x="84680" y="15920"/>
                    <a:pt x="84749" y="15920"/>
                  </a:cubicBezTo>
                  <a:cubicBezTo>
                    <a:pt x="84985" y="15920"/>
                    <a:pt x="85161" y="16252"/>
                    <a:pt x="85389" y="16346"/>
                  </a:cubicBezTo>
                  <a:cubicBezTo>
                    <a:pt x="85637" y="16436"/>
                    <a:pt x="85876" y="16474"/>
                    <a:pt x="86110" y="16474"/>
                  </a:cubicBezTo>
                  <a:cubicBezTo>
                    <a:pt x="86771" y="16474"/>
                    <a:pt x="87381" y="16174"/>
                    <a:pt x="87981" y="15931"/>
                  </a:cubicBezTo>
                  <a:cubicBezTo>
                    <a:pt x="88344" y="15793"/>
                    <a:pt x="88500" y="15275"/>
                    <a:pt x="88258" y="15033"/>
                  </a:cubicBezTo>
                  <a:cubicBezTo>
                    <a:pt x="87065" y="13754"/>
                    <a:pt x="85976" y="12406"/>
                    <a:pt x="84819" y="11110"/>
                  </a:cubicBezTo>
                  <a:cubicBezTo>
                    <a:pt x="84162" y="10350"/>
                    <a:pt x="83160" y="9779"/>
                    <a:pt x="82537" y="8915"/>
                  </a:cubicBezTo>
                  <a:cubicBezTo>
                    <a:pt x="82209" y="8379"/>
                    <a:pt x="81639" y="8034"/>
                    <a:pt x="81017" y="7999"/>
                  </a:cubicBezTo>
                  <a:cubicBezTo>
                    <a:pt x="80983" y="7995"/>
                    <a:pt x="80950" y="7994"/>
                    <a:pt x="80916" y="7994"/>
                  </a:cubicBezTo>
                  <a:cubicBezTo>
                    <a:pt x="80688" y="7994"/>
                    <a:pt x="80453" y="8074"/>
                    <a:pt x="80228" y="8074"/>
                  </a:cubicBezTo>
                  <a:cubicBezTo>
                    <a:pt x="80056" y="8074"/>
                    <a:pt x="79890" y="8027"/>
                    <a:pt x="79738" y="7861"/>
                  </a:cubicBezTo>
                  <a:cubicBezTo>
                    <a:pt x="80170" y="7757"/>
                    <a:pt x="80602" y="7654"/>
                    <a:pt x="81017" y="7585"/>
                  </a:cubicBezTo>
                  <a:cubicBezTo>
                    <a:pt x="81518" y="7481"/>
                    <a:pt x="82192" y="7567"/>
                    <a:pt x="82226" y="6859"/>
                  </a:cubicBezTo>
                  <a:cubicBezTo>
                    <a:pt x="82278" y="6202"/>
                    <a:pt x="81673" y="6167"/>
                    <a:pt x="81207" y="6046"/>
                  </a:cubicBezTo>
                  <a:cubicBezTo>
                    <a:pt x="81086" y="6012"/>
                    <a:pt x="80948" y="5960"/>
                    <a:pt x="80844" y="5891"/>
                  </a:cubicBezTo>
                  <a:cubicBezTo>
                    <a:pt x="80958" y="5878"/>
                    <a:pt x="81101" y="5837"/>
                    <a:pt x="81223" y="5837"/>
                  </a:cubicBezTo>
                  <a:cubicBezTo>
                    <a:pt x="81267" y="5837"/>
                    <a:pt x="81309" y="5843"/>
                    <a:pt x="81345" y="5856"/>
                  </a:cubicBezTo>
                  <a:cubicBezTo>
                    <a:pt x="81816" y="6065"/>
                    <a:pt x="82272" y="6151"/>
                    <a:pt x="82714" y="6151"/>
                  </a:cubicBezTo>
                  <a:cubicBezTo>
                    <a:pt x="83993" y="6151"/>
                    <a:pt x="85157" y="5437"/>
                    <a:pt x="86236" y="4923"/>
                  </a:cubicBezTo>
                  <a:cubicBezTo>
                    <a:pt x="89182" y="3528"/>
                    <a:pt x="92334" y="3094"/>
                    <a:pt x="95401" y="2235"/>
                  </a:cubicBezTo>
                  <a:lnTo>
                    <a:pt x="95401" y="2235"/>
                  </a:lnTo>
                  <a:cubicBezTo>
                    <a:pt x="93986" y="3267"/>
                    <a:pt x="92263" y="3834"/>
                    <a:pt x="90504" y="3834"/>
                  </a:cubicBezTo>
                  <a:cubicBezTo>
                    <a:pt x="90401" y="3834"/>
                    <a:pt x="90295" y="3831"/>
                    <a:pt x="90191" y="3831"/>
                  </a:cubicBezTo>
                  <a:cubicBezTo>
                    <a:pt x="89827" y="3831"/>
                    <a:pt x="89479" y="3873"/>
                    <a:pt x="89277" y="4249"/>
                  </a:cubicBezTo>
                  <a:cubicBezTo>
                    <a:pt x="89018" y="4802"/>
                    <a:pt x="89467" y="5113"/>
                    <a:pt x="89744" y="5528"/>
                  </a:cubicBezTo>
                  <a:cubicBezTo>
                    <a:pt x="90251" y="6307"/>
                    <a:pt x="90887" y="6586"/>
                    <a:pt x="91608" y="6586"/>
                  </a:cubicBezTo>
                  <a:cubicBezTo>
                    <a:pt x="91943" y="6586"/>
                    <a:pt x="92297" y="6525"/>
                    <a:pt x="92664" y="6427"/>
                  </a:cubicBezTo>
                  <a:cubicBezTo>
                    <a:pt x="93037" y="6322"/>
                    <a:pt x="93404" y="6272"/>
                    <a:pt x="93755" y="6272"/>
                  </a:cubicBezTo>
                  <a:cubicBezTo>
                    <a:pt x="95314" y="6272"/>
                    <a:pt x="96561" y="7243"/>
                    <a:pt x="96518" y="8639"/>
                  </a:cubicBezTo>
                  <a:cubicBezTo>
                    <a:pt x="96501" y="9123"/>
                    <a:pt x="96000" y="9710"/>
                    <a:pt x="96155" y="10073"/>
                  </a:cubicBezTo>
                  <a:cubicBezTo>
                    <a:pt x="96656" y="11300"/>
                    <a:pt x="95758" y="12302"/>
                    <a:pt x="95378" y="13045"/>
                  </a:cubicBezTo>
                  <a:cubicBezTo>
                    <a:pt x="94393" y="15016"/>
                    <a:pt x="93649" y="16709"/>
                    <a:pt x="95412" y="18541"/>
                  </a:cubicBezTo>
                  <a:cubicBezTo>
                    <a:pt x="95602" y="18714"/>
                    <a:pt x="95723" y="18938"/>
                    <a:pt x="95758" y="19180"/>
                  </a:cubicBezTo>
                  <a:cubicBezTo>
                    <a:pt x="95810" y="21358"/>
                    <a:pt x="97901" y="20788"/>
                    <a:pt x="99007" y="21479"/>
                  </a:cubicBezTo>
                  <a:cubicBezTo>
                    <a:pt x="99192" y="21597"/>
                    <a:pt x="99367" y="21648"/>
                    <a:pt x="99531" y="21648"/>
                  </a:cubicBezTo>
                  <a:cubicBezTo>
                    <a:pt x="100207" y="21648"/>
                    <a:pt x="100708" y="20784"/>
                    <a:pt x="101098" y="20200"/>
                  </a:cubicBezTo>
                  <a:cubicBezTo>
                    <a:pt x="102256" y="18472"/>
                    <a:pt x="104088" y="17055"/>
                    <a:pt x="105729" y="16536"/>
                  </a:cubicBezTo>
                  <a:cubicBezTo>
                    <a:pt x="109220" y="15396"/>
                    <a:pt x="112486" y="13547"/>
                    <a:pt x="116254" y="13115"/>
                  </a:cubicBezTo>
                  <a:cubicBezTo>
                    <a:pt x="117965" y="12907"/>
                    <a:pt x="119935" y="12320"/>
                    <a:pt x="120021" y="9883"/>
                  </a:cubicBezTo>
                  <a:cubicBezTo>
                    <a:pt x="120021" y="9693"/>
                    <a:pt x="120349" y="9485"/>
                    <a:pt x="120557" y="9330"/>
                  </a:cubicBezTo>
                  <a:cubicBezTo>
                    <a:pt x="121663" y="8552"/>
                    <a:pt x="123132" y="8034"/>
                    <a:pt x="122631" y="6202"/>
                  </a:cubicBezTo>
                  <a:cubicBezTo>
                    <a:pt x="122594" y="6055"/>
                    <a:pt x="122626" y="6020"/>
                    <a:pt x="122682" y="6020"/>
                  </a:cubicBezTo>
                  <a:cubicBezTo>
                    <a:pt x="122731" y="6020"/>
                    <a:pt x="122799" y="6046"/>
                    <a:pt x="122855" y="6046"/>
                  </a:cubicBezTo>
                  <a:cubicBezTo>
                    <a:pt x="122928" y="6051"/>
                    <a:pt x="122998" y="6053"/>
                    <a:pt x="123064" y="6053"/>
                  </a:cubicBezTo>
                  <a:cubicBezTo>
                    <a:pt x="124269" y="6053"/>
                    <a:pt x="124381" y="5321"/>
                    <a:pt x="123840" y="4387"/>
                  </a:cubicBezTo>
                  <a:cubicBezTo>
                    <a:pt x="123581" y="3921"/>
                    <a:pt x="123875" y="3955"/>
                    <a:pt x="124048" y="3817"/>
                  </a:cubicBezTo>
                  <a:cubicBezTo>
                    <a:pt x="125240" y="2867"/>
                    <a:pt x="126640" y="2728"/>
                    <a:pt x="128092" y="2659"/>
                  </a:cubicBezTo>
                  <a:cubicBezTo>
                    <a:pt x="128575" y="2625"/>
                    <a:pt x="129180" y="2521"/>
                    <a:pt x="129249" y="1934"/>
                  </a:cubicBezTo>
                  <a:cubicBezTo>
                    <a:pt x="129301" y="1363"/>
                    <a:pt x="128714" y="1242"/>
                    <a:pt x="128299" y="1190"/>
                  </a:cubicBezTo>
                  <a:cubicBezTo>
                    <a:pt x="125707" y="948"/>
                    <a:pt x="123132" y="430"/>
                    <a:pt x="120557" y="171"/>
                  </a:cubicBezTo>
                  <a:cubicBezTo>
                    <a:pt x="119360" y="50"/>
                    <a:pt x="118163" y="0"/>
                    <a:pt x="116966" y="0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33"/>
            <p:cNvSpPr/>
            <p:nvPr/>
          </p:nvSpPr>
          <p:spPr>
            <a:xfrm>
              <a:off x="1581325" y="1051125"/>
              <a:ext cx="283000" cy="91675"/>
            </a:xfrm>
            <a:custGeom>
              <a:rect b="b" l="l" r="r" t="t"/>
              <a:pathLst>
                <a:path extrusionOk="0" h="3667" w="11320">
                  <a:moveTo>
                    <a:pt x="6214" y="0"/>
                  </a:moveTo>
                  <a:cubicBezTo>
                    <a:pt x="5926" y="0"/>
                    <a:pt x="5584" y="48"/>
                    <a:pt x="5219" y="71"/>
                  </a:cubicBezTo>
                  <a:cubicBezTo>
                    <a:pt x="5082" y="56"/>
                    <a:pt x="4943" y="49"/>
                    <a:pt x="4804" y="49"/>
                  </a:cubicBezTo>
                  <a:cubicBezTo>
                    <a:pt x="3493" y="49"/>
                    <a:pt x="2115" y="667"/>
                    <a:pt x="709" y="1073"/>
                  </a:cubicBezTo>
                  <a:cubicBezTo>
                    <a:pt x="432" y="1177"/>
                    <a:pt x="208" y="1401"/>
                    <a:pt x="69" y="1678"/>
                  </a:cubicBezTo>
                  <a:cubicBezTo>
                    <a:pt x="0" y="1781"/>
                    <a:pt x="242" y="2213"/>
                    <a:pt x="363" y="2231"/>
                  </a:cubicBezTo>
                  <a:cubicBezTo>
                    <a:pt x="2163" y="2438"/>
                    <a:pt x="3786" y="3667"/>
                    <a:pt x="5640" y="3667"/>
                  </a:cubicBezTo>
                  <a:cubicBezTo>
                    <a:pt x="6100" y="3667"/>
                    <a:pt x="6574" y="3591"/>
                    <a:pt x="7068" y="3406"/>
                  </a:cubicBezTo>
                  <a:cubicBezTo>
                    <a:pt x="7396" y="3281"/>
                    <a:pt x="7767" y="3236"/>
                    <a:pt x="8142" y="3236"/>
                  </a:cubicBezTo>
                  <a:cubicBezTo>
                    <a:pt x="8439" y="3236"/>
                    <a:pt x="8738" y="3264"/>
                    <a:pt x="9021" y="3302"/>
                  </a:cubicBezTo>
                  <a:cubicBezTo>
                    <a:pt x="9277" y="3340"/>
                    <a:pt x="9523" y="3370"/>
                    <a:pt x="9759" y="3370"/>
                  </a:cubicBezTo>
                  <a:cubicBezTo>
                    <a:pt x="10271" y="3370"/>
                    <a:pt x="10728" y="3229"/>
                    <a:pt x="11095" y="2732"/>
                  </a:cubicBezTo>
                  <a:cubicBezTo>
                    <a:pt x="11320" y="2473"/>
                    <a:pt x="11268" y="2075"/>
                    <a:pt x="10991" y="1885"/>
                  </a:cubicBezTo>
                  <a:cubicBezTo>
                    <a:pt x="10479" y="1524"/>
                    <a:pt x="10006" y="1077"/>
                    <a:pt x="9430" y="1077"/>
                  </a:cubicBezTo>
                  <a:cubicBezTo>
                    <a:pt x="9151" y="1077"/>
                    <a:pt x="8847" y="1182"/>
                    <a:pt x="8503" y="1453"/>
                  </a:cubicBezTo>
                  <a:cubicBezTo>
                    <a:pt x="8280" y="1626"/>
                    <a:pt x="7919" y="1737"/>
                    <a:pt x="7612" y="1737"/>
                  </a:cubicBezTo>
                  <a:cubicBezTo>
                    <a:pt x="7277" y="1737"/>
                    <a:pt x="7006" y="1605"/>
                    <a:pt x="7051" y="1280"/>
                  </a:cubicBezTo>
                  <a:cubicBezTo>
                    <a:pt x="7179" y="207"/>
                    <a:pt x="6812" y="0"/>
                    <a:pt x="6214" y="0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33"/>
            <p:cNvSpPr/>
            <p:nvPr/>
          </p:nvSpPr>
          <p:spPr>
            <a:xfrm>
              <a:off x="3144425" y="1319375"/>
              <a:ext cx="213450" cy="95575"/>
            </a:xfrm>
            <a:custGeom>
              <a:rect b="b" l="l" r="r" t="t"/>
              <a:pathLst>
                <a:path extrusionOk="0" h="3823" w="8538">
                  <a:moveTo>
                    <a:pt x="6155" y="1"/>
                  </a:moveTo>
                  <a:cubicBezTo>
                    <a:pt x="6054" y="1"/>
                    <a:pt x="5950" y="7"/>
                    <a:pt x="5842" y="20"/>
                  </a:cubicBezTo>
                  <a:cubicBezTo>
                    <a:pt x="4846" y="139"/>
                    <a:pt x="3874" y="469"/>
                    <a:pt x="2859" y="469"/>
                  </a:cubicBezTo>
                  <a:cubicBezTo>
                    <a:pt x="2396" y="469"/>
                    <a:pt x="1923" y="400"/>
                    <a:pt x="1435" y="211"/>
                  </a:cubicBezTo>
                  <a:cubicBezTo>
                    <a:pt x="1292" y="150"/>
                    <a:pt x="1133" y="113"/>
                    <a:pt x="974" y="113"/>
                  </a:cubicBezTo>
                  <a:cubicBezTo>
                    <a:pt x="501" y="113"/>
                    <a:pt x="35" y="441"/>
                    <a:pt x="35" y="1438"/>
                  </a:cubicBezTo>
                  <a:cubicBezTo>
                    <a:pt x="1" y="3771"/>
                    <a:pt x="1573" y="3580"/>
                    <a:pt x="3025" y="3822"/>
                  </a:cubicBezTo>
                  <a:cubicBezTo>
                    <a:pt x="4338" y="3753"/>
                    <a:pt x="5617" y="3408"/>
                    <a:pt x="6792" y="2837"/>
                  </a:cubicBezTo>
                  <a:cubicBezTo>
                    <a:pt x="7415" y="2526"/>
                    <a:pt x="8538" y="2474"/>
                    <a:pt x="8192" y="1541"/>
                  </a:cubicBezTo>
                  <a:cubicBezTo>
                    <a:pt x="7892" y="720"/>
                    <a:pt x="7218" y="1"/>
                    <a:pt x="6155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33"/>
            <p:cNvSpPr/>
            <p:nvPr/>
          </p:nvSpPr>
          <p:spPr>
            <a:xfrm>
              <a:off x="1453000" y="2509000"/>
              <a:ext cx="263575" cy="113100"/>
            </a:xfrm>
            <a:custGeom>
              <a:rect b="b" l="l" r="r" t="t"/>
              <a:pathLst>
                <a:path extrusionOk="0" h="4524" w="10543">
                  <a:moveTo>
                    <a:pt x="3451" y="1"/>
                  </a:moveTo>
                  <a:cubicBezTo>
                    <a:pt x="2445" y="1"/>
                    <a:pt x="1486" y="228"/>
                    <a:pt x="761" y="702"/>
                  </a:cubicBezTo>
                  <a:cubicBezTo>
                    <a:pt x="398" y="927"/>
                    <a:pt x="1" y="1186"/>
                    <a:pt x="243" y="1687"/>
                  </a:cubicBezTo>
                  <a:cubicBezTo>
                    <a:pt x="390" y="1972"/>
                    <a:pt x="609" y="2083"/>
                    <a:pt x="855" y="2083"/>
                  </a:cubicBezTo>
                  <a:cubicBezTo>
                    <a:pt x="1012" y="2083"/>
                    <a:pt x="1180" y="2038"/>
                    <a:pt x="1349" y="1964"/>
                  </a:cubicBezTo>
                  <a:cubicBezTo>
                    <a:pt x="1677" y="1828"/>
                    <a:pt x="1990" y="1776"/>
                    <a:pt x="2298" y="1776"/>
                  </a:cubicBezTo>
                  <a:cubicBezTo>
                    <a:pt x="2932" y="1776"/>
                    <a:pt x="3543" y="1997"/>
                    <a:pt x="4217" y="2171"/>
                  </a:cubicBezTo>
                  <a:cubicBezTo>
                    <a:pt x="5708" y="2540"/>
                    <a:pt x="6405" y="4523"/>
                    <a:pt x="7868" y="4523"/>
                  </a:cubicBezTo>
                  <a:cubicBezTo>
                    <a:pt x="8118" y="4523"/>
                    <a:pt x="8391" y="4465"/>
                    <a:pt x="8693" y="4332"/>
                  </a:cubicBezTo>
                  <a:cubicBezTo>
                    <a:pt x="8824" y="4337"/>
                    <a:pt x="8947" y="4340"/>
                    <a:pt x="9062" y="4340"/>
                  </a:cubicBezTo>
                  <a:cubicBezTo>
                    <a:pt x="10032" y="4340"/>
                    <a:pt x="10475" y="4144"/>
                    <a:pt x="10491" y="3727"/>
                  </a:cubicBezTo>
                  <a:cubicBezTo>
                    <a:pt x="10542" y="2897"/>
                    <a:pt x="9817" y="2724"/>
                    <a:pt x="9264" y="2517"/>
                  </a:cubicBezTo>
                  <a:cubicBezTo>
                    <a:pt x="8711" y="2292"/>
                    <a:pt x="8209" y="1964"/>
                    <a:pt x="7777" y="1567"/>
                  </a:cubicBezTo>
                  <a:cubicBezTo>
                    <a:pt x="6685" y="547"/>
                    <a:pt x="5011" y="1"/>
                    <a:pt x="3451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33"/>
            <p:cNvSpPr/>
            <p:nvPr/>
          </p:nvSpPr>
          <p:spPr>
            <a:xfrm>
              <a:off x="1880725" y="1020350"/>
              <a:ext cx="162025" cy="112025"/>
            </a:xfrm>
            <a:custGeom>
              <a:rect b="b" l="l" r="r" t="t"/>
              <a:pathLst>
                <a:path extrusionOk="0" h="4481" w="6481">
                  <a:moveTo>
                    <a:pt x="4294" y="0"/>
                  </a:moveTo>
                  <a:cubicBezTo>
                    <a:pt x="4062" y="0"/>
                    <a:pt x="3818" y="44"/>
                    <a:pt x="3560" y="144"/>
                  </a:cubicBezTo>
                  <a:cubicBezTo>
                    <a:pt x="3094" y="317"/>
                    <a:pt x="2593" y="541"/>
                    <a:pt x="2886" y="1198"/>
                  </a:cubicBezTo>
                  <a:cubicBezTo>
                    <a:pt x="3042" y="1509"/>
                    <a:pt x="3232" y="1820"/>
                    <a:pt x="3457" y="2114"/>
                  </a:cubicBezTo>
                  <a:cubicBezTo>
                    <a:pt x="3147" y="2260"/>
                    <a:pt x="2851" y="2348"/>
                    <a:pt x="2545" y="2348"/>
                  </a:cubicBezTo>
                  <a:cubicBezTo>
                    <a:pt x="2270" y="2348"/>
                    <a:pt x="1987" y="2277"/>
                    <a:pt x="1677" y="2114"/>
                  </a:cubicBezTo>
                  <a:cubicBezTo>
                    <a:pt x="1531" y="2037"/>
                    <a:pt x="1393" y="2002"/>
                    <a:pt x="1262" y="2002"/>
                  </a:cubicBezTo>
                  <a:cubicBezTo>
                    <a:pt x="867" y="2002"/>
                    <a:pt x="545" y="2320"/>
                    <a:pt x="311" y="2736"/>
                  </a:cubicBezTo>
                  <a:cubicBezTo>
                    <a:pt x="0" y="3289"/>
                    <a:pt x="467" y="3479"/>
                    <a:pt x="813" y="3807"/>
                  </a:cubicBezTo>
                  <a:cubicBezTo>
                    <a:pt x="1327" y="4309"/>
                    <a:pt x="1837" y="4480"/>
                    <a:pt x="2344" y="4480"/>
                  </a:cubicBezTo>
                  <a:cubicBezTo>
                    <a:pt x="3164" y="4480"/>
                    <a:pt x="3976" y="4032"/>
                    <a:pt x="4787" y="3807"/>
                  </a:cubicBezTo>
                  <a:lnTo>
                    <a:pt x="5081" y="3514"/>
                  </a:lnTo>
                  <a:cubicBezTo>
                    <a:pt x="5237" y="2788"/>
                    <a:pt x="5098" y="1924"/>
                    <a:pt x="6204" y="1734"/>
                  </a:cubicBezTo>
                  <a:cubicBezTo>
                    <a:pt x="6464" y="1699"/>
                    <a:pt x="6481" y="1129"/>
                    <a:pt x="6222" y="921"/>
                  </a:cubicBezTo>
                  <a:cubicBezTo>
                    <a:pt x="5644" y="436"/>
                    <a:pt x="5027" y="0"/>
                    <a:pt x="4294" y="0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33"/>
            <p:cNvSpPr/>
            <p:nvPr/>
          </p:nvSpPr>
          <p:spPr>
            <a:xfrm>
              <a:off x="1688900" y="2603450"/>
              <a:ext cx="165050" cy="73950"/>
            </a:xfrm>
            <a:custGeom>
              <a:rect b="b" l="l" r="r" t="t"/>
              <a:pathLst>
                <a:path extrusionOk="0" h="2958" w="6602">
                  <a:moveTo>
                    <a:pt x="2842" y="0"/>
                  </a:moveTo>
                  <a:cubicBezTo>
                    <a:pt x="2588" y="0"/>
                    <a:pt x="2332" y="28"/>
                    <a:pt x="2074" y="87"/>
                  </a:cubicBezTo>
                  <a:cubicBezTo>
                    <a:pt x="1452" y="225"/>
                    <a:pt x="1055" y="1331"/>
                    <a:pt x="225" y="1694"/>
                  </a:cubicBezTo>
                  <a:cubicBezTo>
                    <a:pt x="0" y="1798"/>
                    <a:pt x="277" y="2247"/>
                    <a:pt x="536" y="2454"/>
                  </a:cubicBezTo>
                  <a:cubicBezTo>
                    <a:pt x="957" y="2789"/>
                    <a:pt x="2162" y="2958"/>
                    <a:pt x="3373" y="2958"/>
                  </a:cubicBezTo>
                  <a:cubicBezTo>
                    <a:pt x="4599" y="2958"/>
                    <a:pt x="5830" y="2785"/>
                    <a:pt x="6256" y="2437"/>
                  </a:cubicBezTo>
                  <a:cubicBezTo>
                    <a:pt x="6395" y="2282"/>
                    <a:pt x="6515" y="2109"/>
                    <a:pt x="6602" y="1919"/>
                  </a:cubicBezTo>
                  <a:cubicBezTo>
                    <a:pt x="6481" y="1711"/>
                    <a:pt x="6429" y="1469"/>
                    <a:pt x="6291" y="1366"/>
                  </a:cubicBezTo>
                  <a:cubicBezTo>
                    <a:pt x="5231" y="636"/>
                    <a:pt x="4065" y="0"/>
                    <a:pt x="2842" y="0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33"/>
            <p:cNvSpPr/>
            <p:nvPr/>
          </p:nvSpPr>
          <p:spPr>
            <a:xfrm>
              <a:off x="1922200" y="1344925"/>
              <a:ext cx="129625" cy="64525"/>
            </a:xfrm>
            <a:custGeom>
              <a:rect b="b" l="l" r="r" t="t"/>
              <a:pathLst>
                <a:path extrusionOk="0" h="2581" w="5185">
                  <a:moveTo>
                    <a:pt x="1901" y="1"/>
                  </a:moveTo>
                  <a:lnTo>
                    <a:pt x="1227" y="467"/>
                  </a:lnTo>
                  <a:cubicBezTo>
                    <a:pt x="934" y="1020"/>
                    <a:pt x="0" y="1383"/>
                    <a:pt x="415" y="2144"/>
                  </a:cubicBezTo>
                  <a:cubicBezTo>
                    <a:pt x="602" y="2475"/>
                    <a:pt x="838" y="2581"/>
                    <a:pt x="1096" y="2581"/>
                  </a:cubicBezTo>
                  <a:cubicBezTo>
                    <a:pt x="1482" y="2581"/>
                    <a:pt x="1915" y="2344"/>
                    <a:pt x="2299" y="2282"/>
                  </a:cubicBezTo>
                  <a:cubicBezTo>
                    <a:pt x="2552" y="2236"/>
                    <a:pt x="2806" y="2213"/>
                    <a:pt x="3064" y="2213"/>
                  </a:cubicBezTo>
                  <a:cubicBezTo>
                    <a:pt x="3194" y="2213"/>
                    <a:pt x="3324" y="2219"/>
                    <a:pt x="3457" y="2230"/>
                  </a:cubicBezTo>
                  <a:cubicBezTo>
                    <a:pt x="3730" y="2245"/>
                    <a:pt x="4039" y="2324"/>
                    <a:pt x="4314" y="2324"/>
                  </a:cubicBezTo>
                  <a:cubicBezTo>
                    <a:pt x="4665" y="2324"/>
                    <a:pt x="4959" y="2195"/>
                    <a:pt x="5047" y="1643"/>
                  </a:cubicBezTo>
                  <a:cubicBezTo>
                    <a:pt x="5185" y="744"/>
                    <a:pt x="4563" y="277"/>
                    <a:pt x="3768" y="122"/>
                  </a:cubicBezTo>
                  <a:cubicBezTo>
                    <a:pt x="3146" y="35"/>
                    <a:pt x="2523" y="1"/>
                    <a:pt x="1901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33"/>
            <p:cNvSpPr/>
            <p:nvPr/>
          </p:nvSpPr>
          <p:spPr>
            <a:xfrm>
              <a:off x="1787825" y="1030550"/>
              <a:ext cx="94250" cy="44825"/>
            </a:xfrm>
            <a:custGeom>
              <a:rect b="b" l="l" r="r" t="t"/>
              <a:pathLst>
                <a:path extrusionOk="0" h="1793" w="3770">
                  <a:moveTo>
                    <a:pt x="2929" y="0"/>
                  </a:moveTo>
                  <a:cubicBezTo>
                    <a:pt x="2800" y="0"/>
                    <a:pt x="2676" y="17"/>
                    <a:pt x="2576" y="47"/>
                  </a:cubicBezTo>
                  <a:cubicBezTo>
                    <a:pt x="2412" y="93"/>
                    <a:pt x="2229" y="105"/>
                    <a:pt x="2039" y="105"/>
                  </a:cubicBezTo>
                  <a:cubicBezTo>
                    <a:pt x="1817" y="105"/>
                    <a:pt x="1584" y="88"/>
                    <a:pt x="1360" y="88"/>
                  </a:cubicBezTo>
                  <a:cubicBezTo>
                    <a:pt x="763" y="88"/>
                    <a:pt x="227" y="208"/>
                    <a:pt x="105" y="1084"/>
                  </a:cubicBezTo>
                  <a:cubicBezTo>
                    <a:pt x="1" y="1792"/>
                    <a:pt x="865" y="1688"/>
                    <a:pt x="1504" y="1740"/>
                  </a:cubicBezTo>
                  <a:cubicBezTo>
                    <a:pt x="2265" y="1568"/>
                    <a:pt x="3405" y="1792"/>
                    <a:pt x="3665" y="652"/>
                  </a:cubicBezTo>
                  <a:cubicBezTo>
                    <a:pt x="3769" y="167"/>
                    <a:pt x="3329" y="0"/>
                    <a:pt x="2929" y="0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33"/>
            <p:cNvSpPr/>
            <p:nvPr/>
          </p:nvSpPr>
          <p:spPr>
            <a:xfrm>
              <a:off x="1870350" y="2639275"/>
              <a:ext cx="59225" cy="44325"/>
            </a:xfrm>
            <a:custGeom>
              <a:rect b="b" l="l" r="r" t="t"/>
              <a:pathLst>
                <a:path extrusionOk="0" h="1773" w="2369">
                  <a:moveTo>
                    <a:pt x="922" y="1"/>
                  </a:moveTo>
                  <a:cubicBezTo>
                    <a:pt x="435" y="1"/>
                    <a:pt x="1" y="156"/>
                    <a:pt x="1" y="762"/>
                  </a:cubicBezTo>
                  <a:cubicBezTo>
                    <a:pt x="1" y="1414"/>
                    <a:pt x="337" y="1773"/>
                    <a:pt x="982" y="1773"/>
                  </a:cubicBezTo>
                  <a:cubicBezTo>
                    <a:pt x="1038" y="1773"/>
                    <a:pt x="1097" y="1770"/>
                    <a:pt x="1158" y="1765"/>
                  </a:cubicBezTo>
                  <a:cubicBezTo>
                    <a:pt x="1711" y="1730"/>
                    <a:pt x="2368" y="1678"/>
                    <a:pt x="2299" y="901"/>
                  </a:cubicBezTo>
                  <a:cubicBezTo>
                    <a:pt x="2264" y="175"/>
                    <a:pt x="1642" y="2"/>
                    <a:pt x="1003" y="2"/>
                  </a:cubicBezTo>
                  <a:cubicBezTo>
                    <a:pt x="976" y="1"/>
                    <a:pt x="949" y="1"/>
                    <a:pt x="922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33"/>
            <p:cNvSpPr/>
            <p:nvPr/>
          </p:nvSpPr>
          <p:spPr>
            <a:xfrm>
              <a:off x="2264800" y="4630125"/>
              <a:ext cx="62675" cy="39225"/>
            </a:xfrm>
            <a:custGeom>
              <a:rect b="b" l="l" r="r" t="t"/>
              <a:pathLst>
                <a:path extrusionOk="0" h="1569" w="2507">
                  <a:moveTo>
                    <a:pt x="1176" y="52"/>
                  </a:moveTo>
                  <a:cubicBezTo>
                    <a:pt x="675" y="87"/>
                    <a:pt x="1" y="1"/>
                    <a:pt x="1" y="813"/>
                  </a:cubicBezTo>
                  <a:cubicBezTo>
                    <a:pt x="1" y="1241"/>
                    <a:pt x="341" y="1568"/>
                    <a:pt x="742" y="1568"/>
                  </a:cubicBezTo>
                  <a:cubicBezTo>
                    <a:pt x="811" y="1568"/>
                    <a:pt x="881" y="1559"/>
                    <a:pt x="951" y="1539"/>
                  </a:cubicBezTo>
                  <a:cubicBezTo>
                    <a:pt x="1077" y="1515"/>
                    <a:pt x="1221" y="1513"/>
                    <a:pt x="1369" y="1513"/>
                  </a:cubicBezTo>
                  <a:cubicBezTo>
                    <a:pt x="1403" y="1513"/>
                    <a:pt x="1437" y="1513"/>
                    <a:pt x="1471" y="1513"/>
                  </a:cubicBezTo>
                  <a:cubicBezTo>
                    <a:pt x="1947" y="1513"/>
                    <a:pt x="2434" y="1491"/>
                    <a:pt x="2472" y="830"/>
                  </a:cubicBezTo>
                  <a:cubicBezTo>
                    <a:pt x="2506" y="52"/>
                    <a:pt x="1781" y="87"/>
                    <a:pt x="1176" y="52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33"/>
            <p:cNvSpPr/>
            <p:nvPr/>
          </p:nvSpPr>
          <p:spPr>
            <a:xfrm>
              <a:off x="1604225" y="2645350"/>
              <a:ext cx="56175" cy="38275"/>
            </a:xfrm>
            <a:custGeom>
              <a:rect b="b" l="l" r="r" t="t"/>
              <a:pathLst>
                <a:path extrusionOk="0" h="1531" w="2247">
                  <a:moveTo>
                    <a:pt x="1003" y="1"/>
                  </a:moveTo>
                  <a:cubicBezTo>
                    <a:pt x="536" y="35"/>
                    <a:pt x="0" y="1"/>
                    <a:pt x="17" y="554"/>
                  </a:cubicBezTo>
                  <a:cubicBezTo>
                    <a:pt x="17" y="1297"/>
                    <a:pt x="640" y="1452"/>
                    <a:pt x="1262" y="1522"/>
                  </a:cubicBezTo>
                  <a:cubicBezTo>
                    <a:pt x="1319" y="1528"/>
                    <a:pt x="1377" y="1531"/>
                    <a:pt x="1434" y="1531"/>
                  </a:cubicBezTo>
                  <a:cubicBezTo>
                    <a:pt x="1857" y="1531"/>
                    <a:pt x="2247" y="1352"/>
                    <a:pt x="2247" y="865"/>
                  </a:cubicBezTo>
                  <a:cubicBezTo>
                    <a:pt x="2247" y="18"/>
                    <a:pt x="1504" y="139"/>
                    <a:pt x="1003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33"/>
            <p:cNvSpPr/>
            <p:nvPr/>
          </p:nvSpPr>
          <p:spPr>
            <a:xfrm>
              <a:off x="7045475" y="3384250"/>
              <a:ext cx="47375" cy="53550"/>
            </a:xfrm>
            <a:custGeom>
              <a:rect b="b" l="l" r="r" t="t"/>
              <a:pathLst>
                <a:path extrusionOk="0" h="2142" w="1895">
                  <a:moveTo>
                    <a:pt x="416" y="1"/>
                  </a:moveTo>
                  <a:cubicBezTo>
                    <a:pt x="93" y="1"/>
                    <a:pt x="0" y="338"/>
                    <a:pt x="63" y="618"/>
                  </a:cubicBezTo>
                  <a:cubicBezTo>
                    <a:pt x="201" y="1292"/>
                    <a:pt x="339" y="2035"/>
                    <a:pt x="1203" y="2139"/>
                  </a:cubicBezTo>
                  <a:cubicBezTo>
                    <a:pt x="1224" y="2141"/>
                    <a:pt x="1245" y="2142"/>
                    <a:pt x="1265" y="2142"/>
                  </a:cubicBezTo>
                  <a:cubicBezTo>
                    <a:pt x="1645" y="2142"/>
                    <a:pt x="1895" y="1835"/>
                    <a:pt x="1895" y="1327"/>
                  </a:cubicBezTo>
                  <a:cubicBezTo>
                    <a:pt x="1670" y="705"/>
                    <a:pt x="1273" y="169"/>
                    <a:pt x="529" y="13"/>
                  </a:cubicBezTo>
                  <a:cubicBezTo>
                    <a:pt x="489" y="5"/>
                    <a:pt x="451" y="1"/>
                    <a:pt x="416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33"/>
            <p:cNvSpPr/>
            <p:nvPr/>
          </p:nvSpPr>
          <p:spPr>
            <a:xfrm>
              <a:off x="4291500" y="1250400"/>
              <a:ext cx="54900" cy="37900"/>
            </a:xfrm>
            <a:custGeom>
              <a:rect b="b" l="l" r="r" t="t"/>
              <a:pathLst>
                <a:path extrusionOk="0" h="1516" w="2196">
                  <a:moveTo>
                    <a:pt x="1013" y="0"/>
                  </a:moveTo>
                  <a:cubicBezTo>
                    <a:pt x="676" y="0"/>
                    <a:pt x="369" y="181"/>
                    <a:pt x="190" y="464"/>
                  </a:cubicBezTo>
                  <a:cubicBezTo>
                    <a:pt x="0" y="706"/>
                    <a:pt x="35" y="1034"/>
                    <a:pt x="259" y="1224"/>
                  </a:cubicBezTo>
                  <a:cubicBezTo>
                    <a:pt x="466" y="1444"/>
                    <a:pt x="678" y="1515"/>
                    <a:pt x="892" y="1515"/>
                  </a:cubicBezTo>
                  <a:cubicBezTo>
                    <a:pt x="1233" y="1515"/>
                    <a:pt x="1579" y="1336"/>
                    <a:pt x="1919" y="1293"/>
                  </a:cubicBezTo>
                  <a:cubicBezTo>
                    <a:pt x="2195" y="567"/>
                    <a:pt x="1901" y="153"/>
                    <a:pt x="1175" y="14"/>
                  </a:cubicBezTo>
                  <a:cubicBezTo>
                    <a:pt x="1121" y="5"/>
                    <a:pt x="1066" y="0"/>
                    <a:pt x="1013" y="0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33"/>
            <p:cNvSpPr/>
            <p:nvPr/>
          </p:nvSpPr>
          <p:spPr>
            <a:xfrm>
              <a:off x="6323375" y="3314875"/>
              <a:ext cx="50125" cy="37325"/>
            </a:xfrm>
            <a:custGeom>
              <a:rect b="b" l="l" r="r" t="t"/>
              <a:pathLst>
                <a:path extrusionOk="0" h="1493" w="2005">
                  <a:moveTo>
                    <a:pt x="754" y="1"/>
                  </a:moveTo>
                  <a:cubicBezTo>
                    <a:pt x="409" y="1"/>
                    <a:pt x="93" y="129"/>
                    <a:pt x="52" y="542"/>
                  </a:cubicBezTo>
                  <a:cubicBezTo>
                    <a:pt x="0" y="1198"/>
                    <a:pt x="536" y="1371"/>
                    <a:pt x="1106" y="1492"/>
                  </a:cubicBezTo>
                  <a:cubicBezTo>
                    <a:pt x="1504" y="1475"/>
                    <a:pt x="1988" y="1440"/>
                    <a:pt x="1988" y="905"/>
                  </a:cubicBezTo>
                  <a:cubicBezTo>
                    <a:pt x="2005" y="317"/>
                    <a:pt x="1504" y="110"/>
                    <a:pt x="1020" y="23"/>
                  </a:cubicBezTo>
                  <a:cubicBezTo>
                    <a:pt x="932" y="9"/>
                    <a:pt x="842" y="1"/>
                    <a:pt x="754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33"/>
            <p:cNvSpPr/>
            <p:nvPr/>
          </p:nvSpPr>
          <p:spPr>
            <a:xfrm>
              <a:off x="6680225" y="1890750"/>
              <a:ext cx="46075" cy="42200"/>
            </a:xfrm>
            <a:custGeom>
              <a:rect b="b" l="l" r="r" t="t"/>
              <a:pathLst>
                <a:path extrusionOk="0" h="1688" w="1843">
                  <a:moveTo>
                    <a:pt x="1376" y="1"/>
                  </a:moveTo>
                  <a:cubicBezTo>
                    <a:pt x="1345" y="1"/>
                    <a:pt x="1312" y="4"/>
                    <a:pt x="1280" y="11"/>
                  </a:cubicBezTo>
                  <a:cubicBezTo>
                    <a:pt x="675" y="29"/>
                    <a:pt x="156" y="478"/>
                    <a:pt x="70" y="1083"/>
                  </a:cubicBezTo>
                  <a:cubicBezTo>
                    <a:pt x="1" y="1446"/>
                    <a:pt x="208" y="1670"/>
                    <a:pt x="675" y="1688"/>
                  </a:cubicBezTo>
                  <a:cubicBezTo>
                    <a:pt x="1193" y="1480"/>
                    <a:pt x="1643" y="1135"/>
                    <a:pt x="1781" y="513"/>
                  </a:cubicBezTo>
                  <a:cubicBezTo>
                    <a:pt x="1843" y="250"/>
                    <a:pt x="1642" y="1"/>
                    <a:pt x="1376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33"/>
            <p:cNvSpPr/>
            <p:nvPr/>
          </p:nvSpPr>
          <p:spPr>
            <a:xfrm>
              <a:off x="3550975" y="1955400"/>
              <a:ext cx="53600" cy="126175"/>
            </a:xfrm>
            <a:custGeom>
              <a:rect b="b" l="l" r="r" t="t"/>
              <a:pathLst>
                <a:path extrusionOk="0" h="5047" w="2144">
                  <a:moveTo>
                    <a:pt x="1297" y="0"/>
                  </a:moveTo>
                  <a:cubicBezTo>
                    <a:pt x="778" y="0"/>
                    <a:pt x="260" y="363"/>
                    <a:pt x="364" y="795"/>
                  </a:cubicBezTo>
                  <a:cubicBezTo>
                    <a:pt x="640" y="1850"/>
                    <a:pt x="122" y="2731"/>
                    <a:pt x="1" y="3491"/>
                  </a:cubicBezTo>
                  <a:cubicBezTo>
                    <a:pt x="70" y="4338"/>
                    <a:pt x="1" y="5047"/>
                    <a:pt x="951" y="5047"/>
                  </a:cubicBezTo>
                  <a:cubicBezTo>
                    <a:pt x="1781" y="5047"/>
                    <a:pt x="1971" y="4476"/>
                    <a:pt x="2040" y="3785"/>
                  </a:cubicBezTo>
                  <a:cubicBezTo>
                    <a:pt x="2144" y="2748"/>
                    <a:pt x="1642" y="1746"/>
                    <a:pt x="1936" y="692"/>
                  </a:cubicBezTo>
                  <a:cubicBezTo>
                    <a:pt x="2023" y="381"/>
                    <a:pt x="1712" y="0"/>
                    <a:pt x="1297" y="0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33"/>
            <p:cNvSpPr/>
            <p:nvPr/>
          </p:nvSpPr>
          <p:spPr>
            <a:xfrm>
              <a:off x="3910000" y="2161475"/>
              <a:ext cx="93775" cy="45400"/>
            </a:xfrm>
            <a:custGeom>
              <a:rect b="b" l="l" r="r" t="t"/>
              <a:pathLst>
                <a:path extrusionOk="0" h="1816" w="3751">
                  <a:moveTo>
                    <a:pt x="1383" y="1"/>
                  </a:moveTo>
                  <a:cubicBezTo>
                    <a:pt x="778" y="87"/>
                    <a:pt x="1" y="18"/>
                    <a:pt x="122" y="640"/>
                  </a:cubicBezTo>
                  <a:cubicBezTo>
                    <a:pt x="329" y="1625"/>
                    <a:pt x="1297" y="1815"/>
                    <a:pt x="2195" y="1815"/>
                  </a:cubicBezTo>
                  <a:cubicBezTo>
                    <a:pt x="2835" y="1815"/>
                    <a:pt x="3751" y="1712"/>
                    <a:pt x="3613" y="951"/>
                  </a:cubicBezTo>
                  <a:cubicBezTo>
                    <a:pt x="3466" y="240"/>
                    <a:pt x="2970" y="188"/>
                    <a:pt x="2455" y="188"/>
                  </a:cubicBezTo>
                  <a:cubicBezTo>
                    <a:pt x="2366" y="188"/>
                    <a:pt x="2276" y="189"/>
                    <a:pt x="2187" y="189"/>
                  </a:cubicBezTo>
                  <a:cubicBezTo>
                    <a:pt x="1880" y="189"/>
                    <a:pt x="1588" y="170"/>
                    <a:pt x="1383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33"/>
            <p:cNvSpPr/>
            <p:nvPr/>
          </p:nvSpPr>
          <p:spPr>
            <a:xfrm>
              <a:off x="4125600" y="2173875"/>
              <a:ext cx="50575" cy="37600"/>
            </a:xfrm>
            <a:custGeom>
              <a:rect b="b" l="l" r="r" t="t"/>
              <a:pathLst>
                <a:path extrusionOk="0" h="1504" w="2023">
                  <a:moveTo>
                    <a:pt x="1294" y="1"/>
                  </a:moveTo>
                  <a:cubicBezTo>
                    <a:pt x="1249" y="1"/>
                    <a:pt x="1204" y="3"/>
                    <a:pt x="1158" y="6"/>
                  </a:cubicBezTo>
                  <a:cubicBezTo>
                    <a:pt x="691" y="144"/>
                    <a:pt x="0" y="109"/>
                    <a:pt x="17" y="904"/>
                  </a:cubicBezTo>
                  <a:cubicBezTo>
                    <a:pt x="17" y="1352"/>
                    <a:pt x="364" y="1503"/>
                    <a:pt x="748" y="1503"/>
                  </a:cubicBezTo>
                  <a:cubicBezTo>
                    <a:pt x="809" y="1503"/>
                    <a:pt x="872" y="1499"/>
                    <a:pt x="933" y="1492"/>
                  </a:cubicBezTo>
                  <a:cubicBezTo>
                    <a:pt x="1486" y="1440"/>
                    <a:pt x="2022" y="1233"/>
                    <a:pt x="2022" y="593"/>
                  </a:cubicBezTo>
                  <a:cubicBezTo>
                    <a:pt x="2022" y="156"/>
                    <a:pt x="1711" y="1"/>
                    <a:pt x="1294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33"/>
            <p:cNvSpPr/>
            <p:nvPr/>
          </p:nvSpPr>
          <p:spPr>
            <a:xfrm>
              <a:off x="3415775" y="2038325"/>
              <a:ext cx="44925" cy="38175"/>
            </a:xfrm>
            <a:custGeom>
              <a:rect b="b" l="l" r="r" t="t"/>
              <a:pathLst>
                <a:path extrusionOk="0" h="1527" w="1797">
                  <a:moveTo>
                    <a:pt x="812" y="0"/>
                  </a:moveTo>
                  <a:cubicBezTo>
                    <a:pt x="383" y="0"/>
                    <a:pt x="1" y="211"/>
                    <a:pt x="34" y="710"/>
                  </a:cubicBezTo>
                  <a:cubicBezTo>
                    <a:pt x="34" y="1164"/>
                    <a:pt x="400" y="1527"/>
                    <a:pt x="845" y="1527"/>
                  </a:cubicBezTo>
                  <a:cubicBezTo>
                    <a:pt x="874" y="1527"/>
                    <a:pt x="903" y="1525"/>
                    <a:pt x="933" y="1522"/>
                  </a:cubicBezTo>
                  <a:cubicBezTo>
                    <a:pt x="1382" y="1522"/>
                    <a:pt x="1745" y="1315"/>
                    <a:pt x="1797" y="796"/>
                  </a:cubicBezTo>
                  <a:cubicBezTo>
                    <a:pt x="1745" y="226"/>
                    <a:pt x="1330" y="19"/>
                    <a:pt x="864" y="1"/>
                  </a:cubicBezTo>
                  <a:cubicBezTo>
                    <a:pt x="847" y="1"/>
                    <a:pt x="829" y="0"/>
                    <a:pt x="812" y="0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12" name="Google Shape;412;p33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Where to find us</a:t>
            </a:r>
            <a:endParaRPr/>
          </a:p>
        </p:txBody>
      </p:sp>
      <p:sp>
        <p:nvSpPr>
          <p:cNvPr id="413" name="Google Shape;413;p33"/>
          <p:cNvSpPr txBox="1"/>
          <p:nvPr/>
        </p:nvSpPr>
        <p:spPr>
          <a:xfrm>
            <a:off x="6196398" y="3285875"/>
            <a:ext cx="23403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>
                <a:solidFill>
                  <a:srgbClr val="0B5C47"/>
                </a:solidFill>
                <a:latin typeface="Cookie"/>
                <a:ea typeface="Cookie"/>
                <a:cs typeface="Cookie"/>
                <a:sym typeface="Cookie"/>
              </a:rPr>
              <a:t>Beta</a:t>
            </a:r>
            <a:endParaRPr sz="2300">
              <a:solidFill>
                <a:srgbClr val="0B5C47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414" name="Google Shape;414;p33"/>
          <p:cNvSpPr txBox="1"/>
          <p:nvPr/>
        </p:nvSpPr>
        <p:spPr>
          <a:xfrm>
            <a:off x="6196398" y="3596650"/>
            <a:ext cx="23403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434343"/>
                </a:solidFill>
                <a:latin typeface="PT Sans"/>
                <a:ea typeface="PT Sans"/>
                <a:cs typeface="PT Sans"/>
                <a:sym typeface="PT Sans"/>
              </a:rPr>
              <a:t>Lorem ipsum dolor sit amet, consectetur adipiscing elit.</a:t>
            </a:r>
            <a:endParaRPr sz="1200">
              <a:solidFill>
                <a:srgbClr val="434343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415" name="Google Shape;415;p33"/>
          <p:cNvSpPr txBox="1"/>
          <p:nvPr/>
        </p:nvSpPr>
        <p:spPr>
          <a:xfrm>
            <a:off x="6196398" y="1896350"/>
            <a:ext cx="23403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>
                <a:solidFill>
                  <a:srgbClr val="941051"/>
                </a:solidFill>
                <a:latin typeface="Cookie"/>
                <a:ea typeface="Cookie"/>
                <a:cs typeface="Cookie"/>
                <a:sym typeface="Cookie"/>
              </a:rPr>
              <a:t>Alpha</a:t>
            </a:r>
            <a:endParaRPr sz="2300">
              <a:solidFill>
                <a:srgbClr val="941051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416" name="Google Shape;416;p33"/>
          <p:cNvSpPr txBox="1"/>
          <p:nvPr/>
        </p:nvSpPr>
        <p:spPr>
          <a:xfrm>
            <a:off x="6196398" y="2207125"/>
            <a:ext cx="23403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434343"/>
                </a:solidFill>
                <a:latin typeface="PT Sans"/>
                <a:ea typeface="PT Sans"/>
                <a:cs typeface="PT Sans"/>
                <a:sym typeface="PT Sans"/>
              </a:rPr>
              <a:t>Lorem ipsum dolor sit amet, consectetur adipiscing elit.</a:t>
            </a:r>
            <a:endParaRPr sz="1200">
              <a:solidFill>
                <a:srgbClr val="434343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417" name="Google Shape;417;p33"/>
          <p:cNvSpPr/>
          <p:nvPr/>
        </p:nvSpPr>
        <p:spPr>
          <a:xfrm>
            <a:off x="142249" y="1403200"/>
            <a:ext cx="5247069" cy="3527675"/>
          </a:xfrm>
          <a:custGeom>
            <a:rect b="b" l="l" r="r" t="t"/>
            <a:pathLst>
              <a:path extrusionOk="0" h="141107" w="189237">
                <a:moveTo>
                  <a:pt x="1942" y="681"/>
                </a:moveTo>
                <a:cubicBezTo>
                  <a:pt x="45138" y="681"/>
                  <a:pt x="88427" y="-1271"/>
                  <a:pt x="131527" y="1602"/>
                </a:cubicBezTo>
                <a:cubicBezTo>
                  <a:pt x="144396" y="2460"/>
                  <a:pt x="157321" y="1909"/>
                  <a:pt x="170219" y="1909"/>
                </a:cubicBezTo>
                <a:cubicBezTo>
                  <a:pt x="175546" y="1909"/>
                  <a:pt x="181619" y="-1444"/>
                  <a:pt x="186187" y="1295"/>
                </a:cubicBezTo>
                <a:cubicBezTo>
                  <a:pt x="191315" y="4370"/>
                  <a:pt x="188336" y="13125"/>
                  <a:pt x="188336" y="19105"/>
                </a:cubicBezTo>
                <a:cubicBezTo>
                  <a:pt x="188336" y="32412"/>
                  <a:pt x="188810" y="45741"/>
                  <a:pt x="188029" y="59025"/>
                </a:cubicBezTo>
                <a:cubicBezTo>
                  <a:pt x="186917" y="77930"/>
                  <a:pt x="189299" y="96990"/>
                  <a:pt x="187415" y="115834"/>
                </a:cubicBezTo>
                <a:cubicBezTo>
                  <a:pt x="186681" y="123178"/>
                  <a:pt x="189985" y="131614"/>
                  <a:pt x="186187" y="137943"/>
                </a:cubicBezTo>
                <a:cubicBezTo>
                  <a:pt x="184919" y="140057"/>
                  <a:pt x="181281" y="138487"/>
                  <a:pt x="178817" y="138557"/>
                </a:cubicBezTo>
                <a:cubicBezTo>
                  <a:pt x="172670" y="138733"/>
                  <a:pt x="166539" y="139308"/>
                  <a:pt x="160392" y="139479"/>
                </a:cubicBezTo>
                <a:cubicBezTo>
                  <a:pt x="142281" y="139984"/>
                  <a:pt x="124144" y="139588"/>
                  <a:pt x="106040" y="138864"/>
                </a:cubicBezTo>
                <a:cubicBezTo>
                  <a:pt x="82516" y="137923"/>
                  <a:pt x="58895" y="137489"/>
                  <a:pt x="35413" y="139171"/>
                </a:cubicBezTo>
                <a:cubicBezTo>
                  <a:pt x="27957" y="139705"/>
                  <a:pt x="20414" y="138859"/>
                  <a:pt x="12997" y="139786"/>
                </a:cubicBezTo>
                <a:cubicBezTo>
                  <a:pt x="9429" y="140232"/>
                  <a:pt x="5660" y="141844"/>
                  <a:pt x="2249" y="140707"/>
                </a:cubicBezTo>
                <a:cubicBezTo>
                  <a:pt x="-2222" y="139217"/>
                  <a:pt x="1635" y="131294"/>
                  <a:pt x="1635" y="126581"/>
                </a:cubicBezTo>
                <a:cubicBezTo>
                  <a:pt x="1635" y="115117"/>
                  <a:pt x="1942" y="103653"/>
                  <a:pt x="1942" y="92189"/>
                </a:cubicBezTo>
                <a:cubicBezTo>
                  <a:pt x="1942" y="62812"/>
                  <a:pt x="1942" y="33436"/>
                  <a:pt x="1942" y="4059"/>
                </a:cubicBezTo>
              </a:path>
            </a:pathLst>
          </a:custGeom>
          <a:noFill/>
          <a:ln cap="flat" cmpd="sng" w="9525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18" name="Google Shape;418;p33"/>
          <p:cNvSpPr/>
          <p:nvPr/>
        </p:nvSpPr>
        <p:spPr>
          <a:xfrm rot="547">
            <a:off x="6007897" y="2948012"/>
            <a:ext cx="2480589" cy="97119"/>
          </a:xfrm>
          <a:custGeom>
            <a:rect b="b" l="l" r="r" t="t"/>
            <a:pathLst>
              <a:path extrusionOk="0" h="3884" w="157949">
                <a:moveTo>
                  <a:pt x="0" y="1726"/>
                </a:moveTo>
                <a:cubicBezTo>
                  <a:pt x="17781" y="-2719"/>
                  <a:pt x="36638" y="2917"/>
                  <a:pt x="54960" y="3399"/>
                </a:cubicBezTo>
                <a:cubicBezTo>
                  <a:pt x="89278" y="4302"/>
                  <a:pt x="123619" y="3638"/>
                  <a:pt x="157949" y="3638"/>
                </a:cubicBezTo>
              </a:path>
            </a:pathLst>
          </a:custGeom>
          <a:noFill/>
          <a:ln cap="flat" cmpd="sng" w="9525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19" name="Google Shape;419;p33"/>
          <p:cNvSpPr/>
          <p:nvPr/>
        </p:nvSpPr>
        <p:spPr>
          <a:xfrm rot="-10799453">
            <a:off x="5934547" y="4429262"/>
            <a:ext cx="2480589" cy="97119"/>
          </a:xfrm>
          <a:custGeom>
            <a:rect b="b" l="l" r="r" t="t"/>
            <a:pathLst>
              <a:path extrusionOk="0" h="3884" w="157949">
                <a:moveTo>
                  <a:pt x="0" y="1726"/>
                </a:moveTo>
                <a:cubicBezTo>
                  <a:pt x="17781" y="-2719"/>
                  <a:pt x="36638" y="2917"/>
                  <a:pt x="54960" y="3399"/>
                </a:cubicBezTo>
                <a:cubicBezTo>
                  <a:pt x="89278" y="4302"/>
                  <a:pt x="123619" y="3638"/>
                  <a:pt x="157949" y="3638"/>
                </a:cubicBezTo>
              </a:path>
            </a:pathLst>
          </a:custGeom>
          <a:noFill/>
          <a:ln cap="flat" cmpd="sng" w="9525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20" name="Google Shape;420;p33"/>
          <p:cNvSpPr txBox="1"/>
          <p:nvPr>
            <p:ph idx="12" type="sldNum"/>
          </p:nvPr>
        </p:nvSpPr>
        <p:spPr>
          <a:xfrm>
            <a:off x="8472458" y="465716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grpSp>
        <p:nvGrpSpPr>
          <p:cNvPr id="421" name="Google Shape;421;p33"/>
          <p:cNvGrpSpPr/>
          <p:nvPr/>
        </p:nvGrpSpPr>
        <p:grpSpPr>
          <a:xfrm>
            <a:off x="5958744" y="3402601"/>
            <a:ext cx="253607" cy="221279"/>
            <a:chOff x="938934" y="1675223"/>
            <a:chExt cx="591571" cy="516163"/>
          </a:xfrm>
        </p:grpSpPr>
        <p:sp>
          <p:nvSpPr>
            <p:cNvPr id="422" name="Google Shape;422;p33"/>
            <p:cNvSpPr/>
            <p:nvPr/>
          </p:nvSpPr>
          <p:spPr>
            <a:xfrm>
              <a:off x="938934" y="1675223"/>
              <a:ext cx="591571" cy="516163"/>
            </a:xfrm>
            <a:custGeom>
              <a:rect b="b" l="l" r="r" t="t"/>
              <a:pathLst>
                <a:path extrusionOk="0" h="21055" w="24131">
                  <a:moveTo>
                    <a:pt x="16842" y="1259"/>
                  </a:moveTo>
                  <a:cubicBezTo>
                    <a:pt x="17091" y="1259"/>
                    <a:pt x="17360" y="1292"/>
                    <a:pt x="17652" y="1362"/>
                  </a:cubicBezTo>
                  <a:cubicBezTo>
                    <a:pt x="20632" y="2072"/>
                    <a:pt x="22290" y="6533"/>
                    <a:pt x="21178" y="9111"/>
                  </a:cubicBezTo>
                  <a:cubicBezTo>
                    <a:pt x="20294" y="11158"/>
                    <a:pt x="18136" y="11633"/>
                    <a:pt x="16066" y="11633"/>
                  </a:cubicBezTo>
                  <a:cubicBezTo>
                    <a:pt x="15450" y="11633"/>
                    <a:pt x="14841" y="11591"/>
                    <a:pt x="14276" y="11536"/>
                  </a:cubicBezTo>
                  <a:cubicBezTo>
                    <a:pt x="14581" y="11321"/>
                    <a:pt x="14859" y="11075"/>
                    <a:pt x="15128" y="10783"/>
                  </a:cubicBezTo>
                  <a:cubicBezTo>
                    <a:pt x="15551" y="10328"/>
                    <a:pt x="16102" y="9772"/>
                    <a:pt x="16212" y="9134"/>
                  </a:cubicBezTo>
                  <a:cubicBezTo>
                    <a:pt x="16251" y="8915"/>
                    <a:pt x="16092" y="8709"/>
                    <a:pt x="15888" y="8709"/>
                  </a:cubicBezTo>
                  <a:cubicBezTo>
                    <a:pt x="15834" y="8709"/>
                    <a:pt x="15777" y="8723"/>
                    <a:pt x="15720" y="8756"/>
                  </a:cubicBezTo>
                  <a:cubicBezTo>
                    <a:pt x="15187" y="9061"/>
                    <a:pt x="14859" y="9662"/>
                    <a:pt x="14462" y="10118"/>
                  </a:cubicBezTo>
                  <a:cubicBezTo>
                    <a:pt x="14344" y="10255"/>
                    <a:pt x="14221" y="10387"/>
                    <a:pt x="14098" y="10524"/>
                  </a:cubicBezTo>
                  <a:cubicBezTo>
                    <a:pt x="13908" y="7038"/>
                    <a:pt x="13555" y="1259"/>
                    <a:pt x="16842" y="1259"/>
                  </a:cubicBezTo>
                  <a:close/>
                  <a:moveTo>
                    <a:pt x="6501" y="10226"/>
                  </a:moveTo>
                  <a:cubicBezTo>
                    <a:pt x="8234" y="10226"/>
                    <a:pt x="10070" y="11136"/>
                    <a:pt x="11587" y="12105"/>
                  </a:cubicBezTo>
                  <a:cubicBezTo>
                    <a:pt x="11232" y="12274"/>
                    <a:pt x="10914" y="12501"/>
                    <a:pt x="10567" y="12707"/>
                  </a:cubicBezTo>
                  <a:cubicBezTo>
                    <a:pt x="9957" y="13062"/>
                    <a:pt x="9373" y="13399"/>
                    <a:pt x="8799" y="13805"/>
                  </a:cubicBezTo>
                  <a:cubicBezTo>
                    <a:pt x="8624" y="13923"/>
                    <a:pt x="8712" y="14169"/>
                    <a:pt x="8906" y="14169"/>
                  </a:cubicBezTo>
                  <a:cubicBezTo>
                    <a:pt x="8920" y="14169"/>
                    <a:pt x="8934" y="14167"/>
                    <a:pt x="8950" y="14164"/>
                  </a:cubicBezTo>
                  <a:cubicBezTo>
                    <a:pt x="9806" y="13996"/>
                    <a:pt x="11050" y="13740"/>
                    <a:pt x="11797" y="13090"/>
                  </a:cubicBezTo>
                  <a:lnTo>
                    <a:pt x="11797" y="13090"/>
                  </a:lnTo>
                  <a:cubicBezTo>
                    <a:pt x="11570" y="14661"/>
                    <a:pt x="11301" y="16215"/>
                    <a:pt x="10809" y="17741"/>
                  </a:cubicBezTo>
                  <a:cubicBezTo>
                    <a:pt x="10254" y="19460"/>
                    <a:pt x="9158" y="20103"/>
                    <a:pt x="7923" y="20103"/>
                  </a:cubicBezTo>
                  <a:cubicBezTo>
                    <a:pt x="5954" y="20103"/>
                    <a:pt x="3631" y="18468"/>
                    <a:pt x="2584" y="16953"/>
                  </a:cubicBezTo>
                  <a:cubicBezTo>
                    <a:pt x="748" y="14301"/>
                    <a:pt x="2515" y="11157"/>
                    <a:pt x="5337" y="10378"/>
                  </a:cubicBezTo>
                  <a:cubicBezTo>
                    <a:pt x="5716" y="10273"/>
                    <a:pt x="6106" y="10226"/>
                    <a:pt x="6501" y="10226"/>
                  </a:cubicBezTo>
                  <a:close/>
                  <a:moveTo>
                    <a:pt x="16912" y="1"/>
                  </a:moveTo>
                  <a:cubicBezTo>
                    <a:pt x="15526" y="1"/>
                    <a:pt x="14231" y="782"/>
                    <a:pt x="13542" y="2323"/>
                  </a:cubicBezTo>
                  <a:cubicBezTo>
                    <a:pt x="12430" y="4792"/>
                    <a:pt x="12645" y="7740"/>
                    <a:pt x="13095" y="10451"/>
                  </a:cubicBezTo>
                  <a:cubicBezTo>
                    <a:pt x="12658" y="9790"/>
                    <a:pt x="12161" y="9116"/>
                    <a:pt x="11419" y="8861"/>
                  </a:cubicBezTo>
                  <a:cubicBezTo>
                    <a:pt x="11378" y="8847"/>
                    <a:pt x="11332" y="8838"/>
                    <a:pt x="11291" y="8838"/>
                  </a:cubicBezTo>
                  <a:cubicBezTo>
                    <a:pt x="11200" y="8405"/>
                    <a:pt x="11000" y="8018"/>
                    <a:pt x="10794" y="7612"/>
                  </a:cubicBezTo>
                  <a:cubicBezTo>
                    <a:pt x="10435" y="6893"/>
                    <a:pt x="10243" y="6072"/>
                    <a:pt x="9701" y="5457"/>
                  </a:cubicBezTo>
                  <a:cubicBezTo>
                    <a:pt x="9653" y="5404"/>
                    <a:pt x="9598" y="5382"/>
                    <a:pt x="9544" y="5382"/>
                  </a:cubicBezTo>
                  <a:cubicBezTo>
                    <a:pt x="9402" y="5382"/>
                    <a:pt x="9267" y="5536"/>
                    <a:pt x="9301" y="5694"/>
                  </a:cubicBezTo>
                  <a:cubicBezTo>
                    <a:pt x="9410" y="6232"/>
                    <a:pt x="9711" y="6737"/>
                    <a:pt x="9997" y="7206"/>
                  </a:cubicBezTo>
                  <a:cubicBezTo>
                    <a:pt x="10348" y="7776"/>
                    <a:pt x="10826" y="8278"/>
                    <a:pt x="11000" y="8929"/>
                  </a:cubicBezTo>
                  <a:cubicBezTo>
                    <a:pt x="10941" y="8970"/>
                    <a:pt x="10891" y="9029"/>
                    <a:pt x="10849" y="9088"/>
                  </a:cubicBezTo>
                  <a:cubicBezTo>
                    <a:pt x="10489" y="8760"/>
                    <a:pt x="10138" y="8409"/>
                    <a:pt x="9742" y="8127"/>
                  </a:cubicBezTo>
                  <a:cubicBezTo>
                    <a:pt x="9072" y="7644"/>
                    <a:pt x="8166" y="7435"/>
                    <a:pt x="7419" y="7084"/>
                  </a:cubicBezTo>
                  <a:cubicBezTo>
                    <a:pt x="7410" y="7080"/>
                    <a:pt x="7401" y="7078"/>
                    <a:pt x="7393" y="7078"/>
                  </a:cubicBezTo>
                  <a:cubicBezTo>
                    <a:pt x="7340" y="7078"/>
                    <a:pt x="7290" y="7141"/>
                    <a:pt x="7341" y="7185"/>
                  </a:cubicBezTo>
                  <a:cubicBezTo>
                    <a:pt x="7974" y="7722"/>
                    <a:pt x="8626" y="8223"/>
                    <a:pt x="9232" y="8788"/>
                  </a:cubicBezTo>
                  <a:cubicBezTo>
                    <a:pt x="9724" y="9244"/>
                    <a:pt x="10230" y="9645"/>
                    <a:pt x="10804" y="9950"/>
                  </a:cubicBezTo>
                  <a:cubicBezTo>
                    <a:pt x="10849" y="10182"/>
                    <a:pt x="10927" y="10405"/>
                    <a:pt x="11023" y="10619"/>
                  </a:cubicBezTo>
                  <a:cubicBezTo>
                    <a:pt x="9628" y="9737"/>
                    <a:pt x="8029" y="9178"/>
                    <a:pt x="6417" y="9178"/>
                  </a:cubicBezTo>
                  <a:cubicBezTo>
                    <a:pt x="5565" y="9178"/>
                    <a:pt x="4710" y="9334"/>
                    <a:pt x="3878" y="9681"/>
                  </a:cubicBezTo>
                  <a:cubicBezTo>
                    <a:pt x="1190" y="10806"/>
                    <a:pt x="0" y="14347"/>
                    <a:pt x="1400" y="16898"/>
                  </a:cubicBezTo>
                  <a:cubicBezTo>
                    <a:pt x="2729" y="19328"/>
                    <a:pt x="5167" y="21055"/>
                    <a:pt x="7922" y="21055"/>
                  </a:cubicBezTo>
                  <a:cubicBezTo>
                    <a:pt x="8226" y="21055"/>
                    <a:pt x="8534" y="21034"/>
                    <a:pt x="8845" y="20990"/>
                  </a:cubicBezTo>
                  <a:cubicBezTo>
                    <a:pt x="11847" y="20570"/>
                    <a:pt x="12822" y="16069"/>
                    <a:pt x="12882" y="13231"/>
                  </a:cubicBezTo>
                  <a:cubicBezTo>
                    <a:pt x="13519" y="14019"/>
                    <a:pt x="14180" y="14747"/>
                    <a:pt x="15073" y="15313"/>
                  </a:cubicBezTo>
                  <a:cubicBezTo>
                    <a:pt x="15128" y="15376"/>
                    <a:pt x="15173" y="15445"/>
                    <a:pt x="15227" y="15508"/>
                  </a:cubicBezTo>
                  <a:cubicBezTo>
                    <a:pt x="15346" y="15641"/>
                    <a:pt x="15484" y="15697"/>
                    <a:pt x="15619" y="15697"/>
                  </a:cubicBezTo>
                  <a:cubicBezTo>
                    <a:pt x="16062" y="15697"/>
                    <a:pt x="16472" y="15096"/>
                    <a:pt x="16071" y="14665"/>
                  </a:cubicBezTo>
                  <a:cubicBezTo>
                    <a:pt x="15519" y="14078"/>
                    <a:pt x="15027" y="13376"/>
                    <a:pt x="14558" y="12665"/>
                  </a:cubicBezTo>
                  <a:lnTo>
                    <a:pt x="14558" y="12665"/>
                  </a:lnTo>
                  <a:cubicBezTo>
                    <a:pt x="15107" y="12874"/>
                    <a:pt x="15698" y="12969"/>
                    <a:pt x="16304" y="12969"/>
                  </a:cubicBezTo>
                  <a:cubicBezTo>
                    <a:pt x="18447" y="12969"/>
                    <a:pt x="20763" y="11777"/>
                    <a:pt x="21953" y="10228"/>
                  </a:cubicBezTo>
                  <a:cubicBezTo>
                    <a:pt x="24131" y="7389"/>
                    <a:pt x="22122" y="3265"/>
                    <a:pt x="19853" y="1219"/>
                  </a:cubicBezTo>
                  <a:cubicBezTo>
                    <a:pt x="18952" y="404"/>
                    <a:pt x="17908" y="1"/>
                    <a:pt x="16912" y="1"/>
                  </a:cubicBezTo>
                  <a:close/>
                </a:path>
              </a:pathLst>
            </a:custGeom>
            <a:solidFill>
              <a:srgbClr val="0B5C4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33"/>
            <p:cNvSpPr/>
            <p:nvPr/>
          </p:nvSpPr>
          <p:spPr>
            <a:xfrm>
              <a:off x="1419351" y="2010869"/>
              <a:ext cx="46162" cy="51138"/>
            </a:xfrm>
            <a:custGeom>
              <a:rect b="b" l="l" r="r" t="t"/>
              <a:pathLst>
                <a:path extrusionOk="0" h="2086" w="1883">
                  <a:moveTo>
                    <a:pt x="557" y="1969"/>
                  </a:moveTo>
                  <a:cubicBezTo>
                    <a:pt x="557" y="1974"/>
                    <a:pt x="557" y="1974"/>
                    <a:pt x="562" y="1974"/>
                  </a:cubicBezTo>
                  <a:cubicBezTo>
                    <a:pt x="563" y="1974"/>
                    <a:pt x="564" y="1975"/>
                    <a:pt x="565" y="1975"/>
                  </a:cubicBezTo>
                  <a:lnTo>
                    <a:pt x="565" y="1975"/>
                  </a:lnTo>
                  <a:cubicBezTo>
                    <a:pt x="563" y="1973"/>
                    <a:pt x="560" y="1971"/>
                    <a:pt x="557" y="1969"/>
                  </a:cubicBezTo>
                  <a:close/>
                  <a:moveTo>
                    <a:pt x="804" y="1"/>
                  </a:moveTo>
                  <a:cubicBezTo>
                    <a:pt x="672" y="1"/>
                    <a:pt x="540" y="33"/>
                    <a:pt x="415" y="106"/>
                  </a:cubicBezTo>
                  <a:cubicBezTo>
                    <a:pt x="120" y="279"/>
                    <a:pt x="1" y="607"/>
                    <a:pt x="1" y="935"/>
                  </a:cubicBezTo>
                  <a:cubicBezTo>
                    <a:pt x="1" y="1185"/>
                    <a:pt x="110" y="1518"/>
                    <a:pt x="293" y="1728"/>
                  </a:cubicBezTo>
                  <a:cubicBezTo>
                    <a:pt x="356" y="1828"/>
                    <a:pt x="434" y="1905"/>
                    <a:pt x="530" y="1955"/>
                  </a:cubicBezTo>
                  <a:cubicBezTo>
                    <a:pt x="495" y="1932"/>
                    <a:pt x="485" y="1922"/>
                    <a:pt x="488" y="1922"/>
                  </a:cubicBezTo>
                  <a:cubicBezTo>
                    <a:pt x="492" y="1922"/>
                    <a:pt x="507" y="1931"/>
                    <a:pt x="525" y="1947"/>
                  </a:cubicBezTo>
                  <a:cubicBezTo>
                    <a:pt x="530" y="1951"/>
                    <a:pt x="539" y="1955"/>
                    <a:pt x="543" y="1960"/>
                  </a:cubicBezTo>
                  <a:cubicBezTo>
                    <a:pt x="557" y="1969"/>
                    <a:pt x="571" y="1974"/>
                    <a:pt x="585" y="1978"/>
                  </a:cubicBezTo>
                  <a:cubicBezTo>
                    <a:pt x="576" y="1978"/>
                    <a:pt x="572" y="1978"/>
                    <a:pt x="565" y="1975"/>
                  </a:cubicBezTo>
                  <a:lnTo>
                    <a:pt x="565" y="1975"/>
                  </a:lnTo>
                  <a:cubicBezTo>
                    <a:pt x="658" y="2046"/>
                    <a:pt x="781" y="2085"/>
                    <a:pt x="901" y="2085"/>
                  </a:cubicBezTo>
                  <a:cubicBezTo>
                    <a:pt x="1064" y="2085"/>
                    <a:pt x="1223" y="2012"/>
                    <a:pt x="1296" y="1846"/>
                  </a:cubicBezTo>
                  <a:cubicBezTo>
                    <a:pt x="1304" y="1833"/>
                    <a:pt x="1313" y="1814"/>
                    <a:pt x="1317" y="1801"/>
                  </a:cubicBezTo>
                  <a:cubicBezTo>
                    <a:pt x="1327" y="1791"/>
                    <a:pt x="1336" y="1778"/>
                    <a:pt x="1345" y="1764"/>
                  </a:cubicBezTo>
                  <a:cubicBezTo>
                    <a:pt x="1405" y="1741"/>
                    <a:pt x="1460" y="1705"/>
                    <a:pt x="1504" y="1655"/>
                  </a:cubicBezTo>
                  <a:cubicBezTo>
                    <a:pt x="1864" y="1267"/>
                    <a:pt x="1883" y="725"/>
                    <a:pt x="1514" y="329"/>
                  </a:cubicBezTo>
                  <a:cubicBezTo>
                    <a:pt x="1328" y="131"/>
                    <a:pt x="1068" y="1"/>
                    <a:pt x="804" y="1"/>
                  </a:cubicBezTo>
                  <a:close/>
                </a:path>
              </a:pathLst>
            </a:custGeom>
            <a:solidFill>
              <a:srgbClr val="0B5C4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24" name="Google Shape;424;p33"/>
          <p:cNvSpPr/>
          <p:nvPr/>
        </p:nvSpPr>
        <p:spPr>
          <a:xfrm>
            <a:off x="5921567" y="2014433"/>
            <a:ext cx="253643" cy="251089"/>
          </a:xfrm>
          <a:custGeom>
            <a:rect b="b" l="l" r="r" t="t"/>
            <a:pathLst>
              <a:path extrusionOk="0" h="16717" w="16887">
                <a:moveTo>
                  <a:pt x="12371" y="1386"/>
                </a:moveTo>
                <a:cubicBezTo>
                  <a:pt x="12912" y="1386"/>
                  <a:pt x="13363" y="1789"/>
                  <a:pt x="13429" y="2781"/>
                </a:cubicBezTo>
                <a:cubicBezTo>
                  <a:pt x="13493" y="3769"/>
                  <a:pt x="13228" y="5195"/>
                  <a:pt x="12572" y="6152"/>
                </a:cubicBezTo>
                <a:cubicBezTo>
                  <a:pt x="12317" y="6289"/>
                  <a:pt x="12071" y="6476"/>
                  <a:pt x="11848" y="6736"/>
                </a:cubicBezTo>
                <a:cubicBezTo>
                  <a:pt x="11434" y="6057"/>
                  <a:pt x="10755" y="5506"/>
                  <a:pt x="9989" y="5187"/>
                </a:cubicBezTo>
                <a:cubicBezTo>
                  <a:pt x="9957" y="5145"/>
                  <a:pt x="9920" y="5113"/>
                  <a:pt x="9884" y="5077"/>
                </a:cubicBezTo>
                <a:cubicBezTo>
                  <a:pt x="10016" y="4417"/>
                  <a:pt x="10225" y="3784"/>
                  <a:pt x="10426" y="3136"/>
                </a:cubicBezTo>
                <a:cubicBezTo>
                  <a:pt x="10748" y="2122"/>
                  <a:pt x="11641" y="1386"/>
                  <a:pt x="12371" y="1386"/>
                </a:cubicBezTo>
                <a:close/>
                <a:moveTo>
                  <a:pt x="8674" y="5385"/>
                </a:moveTo>
                <a:cubicBezTo>
                  <a:pt x="8826" y="5385"/>
                  <a:pt x="8984" y="5404"/>
                  <a:pt x="9146" y="5441"/>
                </a:cubicBezTo>
                <a:cubicBezTo>
                  <a:pt x="10412" y="6253"/>
                  <a:pt x="11930" y="7351"/>
                  <a:pt x="11201" y="9050"/>
                </a:cubicBezTo>
                <a:cubicBezTo>
                  <a:pt x="10842" y="9891"/>
                  <a:pt x="9994" y="10281"/>
                  <a:pt x="9139" y="10281"/>
                </a:cubicBezTo>
                <a:cubicBezTo>
                  <a:pt x="8887" y="10281"/>
                  <a:pt x="8634" y="10247"/>
                  <a:pt x="8394" y="10181"/>
                </a:cubicBezTo>
                <a:cubicBezTo>
                  <a:pt x="6932" y="9779"/>
                  <a:pt x="6604" y="8158"/>
                  <a:pt x="6978" y="6873"/>
                </a:cubicBezTo>
                <a:cubicBezTo>
                  <a:pt x="7263" y="5884"/>
                  <a:pt x="7891" y="5385"/>
                  <a:pt x="8674" y="5385"/>
                </a:cubicBezTo>
                <a:close/>
                <a:moveTo>
                  <a:pt x="13572" y="7022"/>
                </a:moveTo>
                <a:cubicBezTo>
                  <a:pt x="15072" y="7022"/>
                  <a:pt x="16886" y="9195"/>
                  <a:pt x="14837" y="10494"/>
                </a:cubicBezTo>
                <a:cubicBezTo>
                  <a:pt x="14456" y="10736"/>
                  <a:pt x="14016" y="10838"/>
                  <a:pt x="13566" y="10838"/>
                </a:cubicBezTo>
                <a:cubicBezTo>
                  <a:pt x="12810" y="10838"/>
                  <a:pt x="12027" y="10550"/>
                  <a:pt x="11455" y="10153"/>
                </a:cubicBezTo>
                <a:cubicBezTo>
                  <a:pt x="11647" y="9956"/>
                  <a:pt x="11816" y="9733"/>
                  <a:pt x="11948" y="9483"/>
                </a:cubicBezTo>
                <a:cubicBezTo>
                  <a:pt x="11985" y="9410"/>
                  <a:pt x="12012" y="9338"/>
                  <a:pt x="12044" y="9264"/>
                </a:cubicBezTo>
                <a:cubicBezTo>
                  <a:pt x="12463" y="9386"/>
                  <a:pt x="12952" y="9575"/>
                  <a:pt x="13406" y="9575"/>
                </a:cubicBezTo>
                <a:cubicBezTo>
                  <a:pt x="13593" y="9575"/>
                  <a:pt x="13775" y="9543"/>
                  <a:pt x="13943" y="9460"/>
                </a:cubicBezTo>
                <a:cubicBezTo>
                  <a:pt x="14208" y="9328"/>
                  <a:pt x="14167" y="8955"/>
                  <a:pt x="13943" y="8818"/>
                </a:cubicBezTo>
                <a:cubicBezTo>
                  <a:pt x="13670" y="8644"/>
                  <a:pt x="13342" y="8667"/>
                  <a:pt x="13024" y="8627"/>
                </a:cubicBezTo>
                <a:cubicBezTo>
                  <a:pt x="12943" y="8617"/>
                  <a:pt x="12863" y="8613"/>
                  <a:pt x="12783" y="8613"/>
                </a:cubicBezTo>
                <a:cubicBezTo>
                  <a:pt x="12598" y="8613"/>
                  <a:pt x="12417" y="8636"/>
                  <a:pt x="12235" y="8667"/>
                </a:cubicBezTo>
                <a:cubicBezTo>
                  <a:pt x="12290" y="8385"/>
                  <a:pt x="12294" y="8103"/>
                  <a:pt x="12258" y="7834"/>
                </a:cubicBezTo>
                <a:cubicBezTo>
                  <a:pt x="12582" y="7656"/>
                  <a:pt x="12873" y="7397"/>
                  <a:pt x="13133" y="7091"/>
                </a:cubicBezTo>
                <a:cubicBezTo>
                  <a:pt x="13273" y="7044"/>
                  <a:pt x="13421" y="7022"/>
                  <a:pt x="13572" y="7022"/>
                </a:cubicBezTo>
                <a:close/>
                <a:moveTo>
                  <a:pt x="4743" y="995"/>
                </a:moveTo>
                <a:cubicBezTo>
                  <a:pt x="5737" y="995"/>
                  <a:pt x="6755" y="1466"/>
                  <a:pt x="7310" y="2297"/>
                </a:cubicBezTo>
                <a:cubicBezTo>
                  <a:pt x="7743" y="2945"/>
                  <a:pt x="7929" y="3669"/>
                  <a:pt x="8267" y="4343"/>
                </a:cubicBezTo>
                <a:cubicBezTo>
                  <a:pt x="7947" y="4362"/>
                  <a:pt x="7638" y="4476"/>
                  <a:pt x="7350" y="4663"/>
                </a:cubicBezTo>
                <a:cubicBezTo>
                  <a:pt x="7068" y="4389"/>
                  <a:pt x="6709" y="4184"/>
                  <a:pt x="6403" y="3952"/>
                </a:cubicBezTo>
                <a:cubicBezTo>
                  <a:pt x="5838" y="3528"/>
                  <a:pt x="5474" y="2972"/>
                  <a:pt x="4963" y="2507"/>
                </a:cubicBezTo>
                <a:cubicBezTo>
                  <a:pt x="4930" y="2478"/>
                  <a:pt x="4886" y="2463"/>
                  <a:pt x="4842" y="2463"/>
                </a:cubicBezTo>
                <a:cubicBezTo>
                  <a:pt x="4771" y="2463"/>
                  <a:pt x="4702" y="2502"/>
                  <a:pt x="4686" y="2581"/>
                </a:cubicBezTo>
                <a:cubicBezTo>
                  <a:pt x="4549" y="3259"/>
                  <a:pt x="5123" y="3828"/>
                  <a:pt x="5573" y="4261"/>
                </a:cubicBezTo>
                <a:cubicBezTo>
                  <a:pt x="5906" y="4581"/>
                  <a:pt x="6303" y="4968"/>
                  <a:pt x="6745" y="5232"/>
                </a:cubicBezTo>
                <a:cubicBezTo>
                  <a:pt x="6599" y="5424"/>
                  <a:pt x="6471" y="5637"/>
                  <a:pt x="6366" y="5883"/>
                </a:cubicBezTo>
                <a:cubicBezTo>
                  <a:pt x="5916" y="6913"/>
                  <a:pt x="5897" y="8120"/>
                  <a:pt x="6321" y="9123"/>
                </a:cubicBezTo>
                <a:cubicBezTo>
                  <a:pt x="5760" y="9292"/>
                  <a:pt x="5365" y="9952"/>
                  <a:pt x="5119" y="10454"/>
                </a:cubicBezTo>
                <a:cubicBezTo>
                  <a:pt x="5037" y="10627"/>
                  <a:pt x="5160" y="10802"/>
                  <a:pt x="5324" y="10802"/>
                </a:cubicBezTo>
                <a:cubicBezTo>
                  <a:pt x="5362" y="10802"/>
                  <a:pt x="5401" y="10793"/>
                  <a:pt x="5441" y="10772"/>
                </a:cubicBezTo>
                <a:cubicBezTo>
                  <a:pt x="5720" y="10631"/>
                  <a:pt x="5966" y="10458"/>
                  <a:pt x="6230" y="10290"/>
                </a:cubicBezTo>
                <a:cubicBezTo>
                  <a:pt x="6425" y="10166"/>
                  <a:pt x="6627" y="10076"/>
                  <a:pt x="6814" y="9952"/>
                </a:cubicBezTo>
                <a:cubicBezTo>
                  <a:pt x="7064" y="10263"/>
                  <a:pt x="7369" y="10526"/>
                  <a:pt x="7738" y="10732"/>
                </a:cubicBezTo>
                <a:cubicBezTo>
                  <a:pt x="8120" y="10946"/>
                  <a:pt x="8530" y="11060"/>
                  <a:pt x="8950" y="11091"/>
                </a:cubicBezTo>
                <a:cubicBezTo>
                  <a:pt x="8927" y="11247"/>
                  <a:pt x="8940" y="11420"/>
                  <a:pt x="8963" y="11575"/>
                </a:cubicBezTo>
                <a:cubicBezTo>
                  <a:pt x="8896" y="11884"/>
                  <a:pt x="8927" y="12198"/>
                  <a:pt x="8955" y="12536"/>
                </a:cubicBezTo>
                <a:cubicBezTo>
                  <a:pt x="8991" y="12964"/>
                  <a:pt x="9037" y="13324"/>
                  <a:pt x="9274" y="13697"/>
                </a:cubicBezTo>
                <a:cubicBezTo>
                  <a:pt x="9318" y="13762"/>
                  <a:pt x="9389" y="13797"/>
                  <a:pt x="9459" y="13797"/>
                </a:cubicBezTo>
                <a:cubicBezTo>
                  <a:pt x="9528" y="13797"/>
                  <a:pt x="9596" y="13765"/>
                  <a:pt x="9638" y="13697"/>
                </a:cubicBezTo>
                <a:cubicBezTo>
                  <a:pt x="9843" y="13346"/>
                  <a:pt x="9848" y="12996"/>
                  <a:pt x="9802" y="12614"/>
                </a:cubicBezTo>
                <a:cubicBezTo>
                  <a:pt x="9815" y="12591"/>
                  <a:pt x="9834" y="12568"/>
                  <a:pt x="9838" y="12540"/>
                </a:cubicBezTo>
                <a:cubicBezTo>
                  <a:pt x="9925" y="12194"/>
                  <a:pt x="9925" y="11876"/>
                  <a:pt x="9848" y="11520"/>
                </a:cubicBezTo>
                <a:cubicBezTo>
                  <a:pt x="9821" y="11383"/>
                  <a:pt x="9788" y="11210"/>
                  <a:pt x="9733" y="11050"/>
                </a:cubicBezTo>
                <a:cubicBezTo>
                  <a:pt x="10080" y="10991"/>
                  <a:pt x="10422" y="10877"/>
                  <a:pt x="10732" y="10704"/>
                </a:cubicBezTo>
                <a:cubicBezTo>
                  <a:pt x="10963" y="12044"/>
                  <a:pt x="11205" y="13434"/>
                  <a:pt x="10919" y="14782"/>
                </a:cubicBezTo>
                <a:cubicBezTo>
                  <a:pt x="10475" y="15488"/>
                  <a:pt x="10011" y="15841"/>
                  <a:pt x="9526" y="15841"/>
                </a:cubicBezTo>
                <a:cubicBezTo>
                  <a:pt x="9058" y="15841"/>
                  <a:pt x="8571" y="15513"/>
                  <a:pt x="8066" y="14855"/>
                </a:cubicBezTo>
                <a:cubicBezTo>
                  <a:pt x="7792" y="14313"/>
                  <a:pt x="7642" y="13735"/>
                  <a:pt x="7615" y="13128"/>
                </a:cubicBezTo>
                <a:cubicBezTo>
                  <a:pt x="7579" y="12818"/>
                  <a:pt x="7701" y="12181"/>
                  <a:pt x="7670" y="11853"/>
                </a:cubicBezTo>
                <a:cubicBezTo>
                  <a:pt x="7765" y="11716"/>
                  <a:pt x="7852" y="11575"/>
                  <a:pt x="7920" y="11424"/>
                </a:cubicBezTo>
                <a:cubicBezTo>
                  <a:pt x="8057" y="11119"/>
                  <a:pt x="7897" y="10795"/>
                  <a:pt x="7546" y="10777"/>
                </a:cubicBezTo>
                <a:cubicBezTo>
                  <a:pt x="7497" y="10772"/>
                  <a:pt x="7442" y="10768"/>
                  <a:pt x="7388" y="10763"/>
                </a:cubicBezTo>
                <a:cubicBezTo>
                  <a:pt x="7379" y="10763"/>
                  <a:pt x="7371" y="10763"/>
                  <a:pt x="7363" y="10763"/>
                </a:cubicBezTo>
                <a:cubicBezTo>
                  <a:pt x="7173" y="10763"/>
                  <a:pt x="7020" y="10916"/>
                  <a:pt x="6963" y="11087"/>
                </a:cubicBezTo>
                <a:cubicBezTo>
                  <a:pt x="6896" y="11292"/>
                  <a:pt x="6841" y="11502"/>
                  <a:pt x="6795" y="11720"/>
                </a:cubicBezTo>
                <a:cubicBezTo>
                  <a:pt x="6393" y="12214"/>
                  <a:pt x="5790" y="12375"/>
                  <a:pt x="5174" y="12375"/>
                </a:cubicBezTo>
                <a:cubicBezTo>
                  <a:pt x="4813" y="12375"/>
                  <a:pt x="4448" y="12320"/>
                  <a:pt x="4116" y="12244"/>
                </a:cubicBezTo>
                <a:cubicBezTo>
                  <a:pt x="812" y="11474"/>
                  <a:pt x="3752" y="8294"/>
                  <a:pt x="5323" y="8253"/>
                </a:cubicBezTo>
                <a:cubicBezTo>
                  <a:pt x="5956" y="8240"/>
                  <a:pt x="6038" y="7387"/>
                  <a:pt x="5468" y="7187"/>
                </a:cubicBezTo>
                <a:cubicBezTo>
                  <a:pt x="3478" y="6485"/>
                  <a:pt x="375" y="3401"/>
                  <a:pt x="3178" y="1460"/>
                </a:cubicBezTo>
                <a:cubicBezTo>
                  <a:pt x="3634" y="1143"/>
                  <a:pt x="4185" y="995"/>
                  <a:pt x="4743" y="995"/>
                </a:cubicBezTo>
                <a:close/>
                <a:moveTo>
                  <a:pt x="5000" y="1"/>
                </a:moveTo>
                <a:cubicBezTo>
                  <a:pt x="3909" y="1"/>
                  <a:pt x="2730" y="350"/>
                  <a:pt x="2111" y="1004"/>
                </a:cubicBezTo>
                <a:cubicBezTo>
                  <a:pt x="1" y="3227"/>
                  <a:pt x="1578" y="6120"/>
                  <a:pt x="3824" y="7569"/>
                </a:cubicBezTo>
                <a:cubicBezTo>
                  <a:pt x="2116" y="8426"/>
                  <a:pt x="1094" y="10476"/>
                  <a:pt x="2371" y="12240"/>
                </a:cubicBezTo>
                <a:cubicBezTo>
                  <a:pt x="2910" y="12989"/>
                  <a:pt x="3762" y="13314"/>
                  <a:pt x="4645" y="13314"/>
                </a:cubicBezTo>
                <a:cubicBezTo>
                  <a:pt x="5350" y="13314"/>
                  <a:pt x="6076" y="13107"/>
                  <a:pt x="6681" y="12745"/>
                </a:cubicBezTo>
                <a:lnTo>
                  <a:pt x="6681" y="12745"/>
                </a:lnTo>
                <a:cubicBezTo>
                  <a:pt x="6646" y="14700"/>
                  <a:pt x="7589" y="16716"/>
                  <a:pt x="9701" y="16716"/>
                </a:cubicBezTo>
                <a:cubicBezTo>
                  <a:pt x="9823" y="16716"/>
                  <a:pt x="9949" y="16710"/>
                  <a:pt x="10080" y="16696"/>
                </a:cubicBezTo>
                <a:cubicBezTo>
                  <a:pt x="12381" y="16454"/>
                  <a:pt x="11993" y="13319"/>
                  <a:pt x="11775" y="11401"/>
                </a:cubicBezTo>
                <a:lnTo>
                  <a:pt x="11775" y="11401"/>
                </a:lnTo>
                <a:cubicBezTo>
                  <a:pt x="12334" y="11609"/>
                  <a:pt x="12985" y="11724"/>
                  <a:pt x="13631" y="11724"/>
                </a:cubicBezTo>
                <a:cubicBezTo>
                  <a:pt x="15274" y="11724"/>
                  <a:pt x="16877" y="10980"/>
                  <a:pt x="16805" y="9142"/>
                </a:cubicBezTo>
                <a:cubicBezTo>
                  <a:pt x="16737" y="7479"/>
                  <a:pt x="15320" y="6074"/>
                  <a:pt x="13871" y="5916"/>
                </a:cubicBezTo>
                <a:cubicBezTo>
                  <a:pt x="14622" y="4280"/>
                  <a:pt x="14723" y="2129"/>
                  <a:pt x="13848" y="872"/>
                </a:cubicBezTo>
                <a:cubicBezTo>
                  <a:pt x="13525" y="406"/>
                  <a:pt x="13045" y="240"/>
                  <a:pt x="12541" y="240"/>
                </a:cubicBezTo>
                <a:cubicBezTo>
                  <a:pt x="12083" y="240"/>
                  <a:pt x="11604" y="377"/>
                  <a:pt x="11205" y="552"/>
                </a:cubicBezTo>
                <a:cubicBezTo>
                  <a:pt x="9829" y="1159"/>
                  <a:pt x="9296" y="3182"/>
                  <a:pt x="9314" y="4612"/>
                </a:cubicBezTo>
                <a:cubicBezTo>
                  <a:pt x="9241" y="4567"/>
                  <a:pt x="9169" y="4535"/>
                  <a:pt x="9096" y="4503"/>
                </a:cubicBezTo>
                <a:cubicBezTo>
                  <a:pt x="8900" y="2931"/>
                  <a:pt x="8112" y="1145"/>
                  <a:pt x="6690" y="366"/>
                </a:cubicBezTo>
                <a:cubicBezTo>
                  <a:pt x="6242" y="119"/>
                  <a:pt x="5636" y="1"/>
                  <a:pt x="5000" y="1"/>
                </a:cubicBezTo>
                <a:close/>
              </a:path>
            </a:pathLst>
          </a:custGeom>
          <a:solidFill>
            <a:srgbClr val="9410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33"/>
          <p:cNvSpPr/>
          <p:nvPr/>
        </p:nvSpPr>
        <p:spPr>
          <a:xfrm>
            <a:off x="2381342" y="2871033"/>
            <a:ext cx="253643" cy="251089"/>
          </a:xfrm>
          <a:custGeom>
            <a:rect b="b" l="l" r="r" t="t"/>
            <a:pathLst>
              <a:path extrusionOk="0" h="16717" w="16887">
                <a:moveTo>
                  <a:pt x="12371" y="1386"/>
                </a:moveTo>
                <a:cubicBezTo>
                  <a:pt x="12912" y="1386"/>
                  <a:pt x="13363" y="1789"/>
                  <a:pt x="13429" y="2781"/>
                </a:cubicBezTo>
                <a:cubicBezTo>
                  <a:pt x="13493" y="3769"/>
                  <a:pt x="13228" y="5195"/>
                  <a:pt x="12572" y="6152"/>
                </a:cubicBezTo>
                <a:cubicBezTo>
                  <a:pt x="12317" y="6289"/>
                  <a:pt x="12071" y="6476"/>
                  <a:pt x="11848" y="6736"/>
                </a:cubicBezTo>
                <a:cubicBezTo>
                  <a:pt x="11434" y="6057"/>
                  <a:pt x="10755" y="5506"/>
                  <a:pt x="9989" y="5187"/>
                </a:cubicBezTo>
                <a:cubicBezTo>
                  <a:pt x="9957" y="5145"/>
                  <a:pt x="9920" y="5113"/>
                  <a:pt x="9884" y="5077"/>
                </a:cubicBezTo>
                <a:cubicBezTo>
                  <a:pt x="10016" y="4417"/>
                  <a:pt x="10225" y="3784"/>
                  <a:pt x="10426" y="3136"/>
                </a:cubicBezTo>
                <a:cubicBezTo>
                  <a:pt x="10748" y="2122"/>
                  <a:pt x="11641" y="1386"/>
                  <a:pt x="12371" y="1386"/>
                </a:cubicBezTo>
                <a:close/>
                <a:moveTo>
                  <a:pt x="8674" y="5385"/>
                </a:moveTo>
                <a:cubicBezTo>
                  <a:pt x="8826" y="5385"/>
                  <a:pt x="8984" y="5404"/>
                  <a:pt x="9146" y="5441"/>
                </a:cubicBezTo>
                <a:cubicBezTo>
                  <a:pt x="10412" y="6253"/>
                  <a:pt x="11930" y="7351"/>
                  <a:pt x="11201" y="9050"/>
                </a:cubicBezTo>
                <a:cubicBezTo>
                  <a:pt x="10842" y="9891"/>
                  <a:pt x="9994" y="10281"/>
                  <a:pt x="9139" y="10281"/>
                </a:cubicBezTo>
                <a:cubicBezTo>
                  <a:pt x="8887" y="10281"/>
                  <a:pt x="8634" y="10247"/>
                  <a:pt x="8394" y="10181"/>
                </a:cubicBezTo>
                <a:cubicBezTo>
                  <a:pt x="6932" y="9779"/>
                  <a:pt x="6604" y="8158"/>
                  <a:pt x="6978" y="6873"/>
                </a:cubicBezTo>
                <a:cubicBezTo>
                  <a:pt x="7263" y="5884"/>
                  <a:pt x="7891" y="5385"/>
                  <a:pt x="8674" y="5385"/>
                </a:cubicBezTo>
                <a:close/>
                <a:moveTo>
                  <a:pt x="13572" y="7022"/>
                </a:moveTo>
                <a:cubicBezTo>
                  <a:pt x="15072" y="7022"/>
                  <a:pt x="16886" y="9195"/>
                  <a:pt x="14837" y="10494"/>
                </a:cubicBezTo>
                <a:cubicBezTo>
                  <a:pt x="14456" y="10736"/>
                  <a:pt x="14016" y="10838"/>
                  <a:pt x="13566" y="10838"/>
                </a:cubicBezTo>
                <a:cubicBezTo>
                  <a:pt x="12810" y="10838"/>
                  <a:pt x="12027" y="10550"/>
                  <a:pt x="11455" y="10153"/>
                </a:cubicBezTo>
                <a:cubicBezTo>
                  <a:pt x="11647" y="9956"/>
                  <a:pt x="11816" y="9733"/>
                  <a:pt x="11948" y="9483"/>
                </a:cubicBezTo>
                <a:cubicBezTo>
                  <a:pt x="11985" y="9410"/>
                  <a:pt x="12012" y="9338"/>
                  <a:pt x="12044" y="9264"/>
                </a:cubicBezTo>
                <a:cubicBezTo>
                  <a:pt x="12463" y="9386"/>
                  <a:pt x="12952" y="9575"/>
                  <a:pt x="13406" y="9575"/>
                </a:cubicBezTo>
                <a:cubicBezTo>
                  <a:pt x="13593" y="9575"/>
                  <a:pt x="13775" y="9543"/>
                  <a:pt x="13943" y="9460"/>
                </a:cubicBezTo>
                <a:cubicBezTo>
                  <a:pt x="14208" y="9328"/>
                  <a:pt x="14167" y="8955"/>
                  <a:pt x="13943" y="8818"/>
                </a:cubicBezTo>
                <a:cubicBezTo>
                  <a:pt x="13670" y="8644"/>
                  <a:pt x="13342" y="8667"/>
                  <a:pt x="13024" y="8627"/>
                </a:cubicBezTo>
                <a:cubicBezTo>
                  <a:pt x="12943" y="8617"/>
                  <a:pt x="12863" y="8613"/>
                  <a:pt x="12783" y="8613"/>
                </a:cubicBezTo>
                <a:cubicBezTo>
                  <a:pt x="12598" y="8613"/>
                  <a:pt x="12417" y="8636"/>
                  <a:pt x="12235" y="8667"/>
                </a:cubicBezTo>
                <a:cubicBezTo>
                  <a:pt x="12290" y="8385"/>
                  <a:pt x="12294" y="8103"/>
                  <a:pt x="12258" y="7834"/>
                </a:cubicBezTo>
                <a:cubicBezTo>
                  <a:pt x="12582" y="7656"/>
                  <a:pt x="12873" y="7397"/>
                  <a:pt x="13133" y="7091"/>
                </a:cubicBezTo>
                <a:cubicBezTo>
                  <a:pt x="13273" y="7044"/>
                  <a:pt x="13421" y="7022"/>
                  <a:pt x="13572" y="7022"/>
                </a:cubicBezTo>
                <a:close/>
                <a:moveTo>
                  <a:pt x="4743" y="995"/>
                </a:moveTo>
                <a:cubicBezTo>
                  <a:pt x="5737" y="995"/>
                  <a:pt x="6755" y="1466"/>
                  <a:pt x="7310" y="2297"/>
                </a:cubicBezTo>
                <a:cubicBezTo>
                  <a:pt x="7743" y="2945"/>
                  <a:pt x="7929" y="3669"/>
                  <a:pt x="8267" y="4343"/>
                </a:cubicBezTo>
                <a:cubicBezTo>
                  <a:pt x="7947" y="4362"/>
                  <a:pt x="7638" y="4476"/>
                  <a:pt x="7350" y="4663"/>
                </a:cubicBezTo>
                <a:cubicBezTo>
                  <a:pt x="7068" y="4389"/>
                  <a:pt x="6709" y="4184"/>
                  <a:pt x="6403" y="3952"/>
                </a:cubicBezTo>
                <a:cubicBezTo>
                  <a:pt x="5838" y="3528"/>
                  <a:pt x="5474" y="2972"/>
                  <a:pt x="4963" y="2507"/>
                </a:cubicBezTo>
                <a:cubicBezTo>
                  <a:pt x="4930" y="2478"/>
                  <a:pt x="4886" y="2463"/>
                  <a:pt x="4842" y="2463"/>
                </a:cubicBezTo>
                <a:cubicBezTo>
                  <a:pt x="4771" y="2463"/>
                  <a:pt x="4702" y="2502"/>
                  <a:pt x="4686" y="2581"/>
                </a:cubicBezTo>
                <a:cubicBezTo>
                  <a:pt x="4549" y="3259"/>
                  <a:pt x="5123" y="3828"/>
                  <a:pt x="5573" y="4261"/>
                </a:cubicBezTo>
                <a:cubicBezTo>
                  <a:pt x="5906" y="4581"/>
                  <a:pt x="6303" y="4968"/>
                  <a:pt x="6745" y="5232"/>
                </a:cubicBezTo>
                <a:cubicBezTo>
                  <a:pt x="6599" y="5424"/>
                  <a:pt x="6471" y="5637"/>
                  <a:pt x="6366" y="5883"/>
                </a:cubicBezTo>
                <a:cubicBezTo>
                  <a:pt x="5916" y="6913"/>
                  <a:pt x="5897" y="8120"/>
                  <a:pt x="6321" y="9123"/>
                </a:cubicBezTo>
                <a:cubicBezTo>
                  <a:pt x="5760" y="9292"/>
                  <a:pt x="5365" y="9952"/>
                  <a:pt x="5119" y="10454"/>
                </a:cubicBezTo>
                <a:cubicBezTo>
                  <a:pt x="5037" y="10627"/>
                  <a:pt x="5160" y="10802"/>
                  <a:pt x="5324" y="10802"/>
                </a:cubicBezTo>
                <a:cubicBezTo>
                  <a:pt x="5362" y="10802"/>
                  <a:pt x="5401" y="10793"/>
                  <a:pt x="5441" y="10772"/>
                </a:cubicBezTo>
                <a:cubicBezTo>
                  <a:pt x="5720" y="10631"/>
                  <a:pt x="5966" y="10458"/>
                  <a:pt x="6230" y="10290"/>
                </a:cubicBezTo>
                <a:cubicBezTo>
                  <a:pt x="6425" y="10166"/>
                  <a:pt x="6627" y="10076"/>
                  <a:pt x="6814" y="9952"/>
                </a:cubicBezTo>
                <a:cubicBezTo>
                  <a:pt x="7064" y="10263"/>
                  <a:pt x="7369" y="10526"/>
                  <a:pt x="7738" y="10732"/>
                </a:cubicBezTo>
                <a:cubicBezTo>
                  <a:pt x="8120" y="10946"/>
                  <a:pt x="8530" y="11060"/>
                  <a:pt x="8950" y="11091"/>
                </a:cubicBezTo>
                <a:cubicBezTo>
                  <a:pt x="8927" y="11247"/>
                  <a:pt x="8940" y="11420"/>
                  <a:pt x="8963" y="11575"/>
                </a:cubicBezTo>
                <a:cubicBezTo>
                  <a:pt x="8896" y="11884"/>
                  <a:pt x="8927" y="12198"/>
                  <a:pt x="8955" y="12536"/>
                </a:cubicBezTo>
                <a:cubicBezTo>
                  <a:pt x="8991" y="12964"/>
                  <a:pt x="9037" y="13324"/>
                  <a:pt x="9274" y="13697"/>
                </a:cubicBezTo>
                <a:cubicBezTo>
                  <a:pt x="9318" y="13762"/>
                  <a:pt x="9389" y="13797"/>
                  <a:pt x="9459" y="13797"/>
                </a:cubicBezTo>
                <a:cubicBezTo>
                  <a:pt x="9528" y="13797"/>
                  <a:pt x="9596" y="13765"/>
                  <a:pt x="9638" y="13697"/>
                </a:cubicBezTo>
                <a:cubicBezTo>
                  <a:pt x="9843" y="13346"/>
                  <a:pt x="9848" y="12996"/>
                  <a:pt x="9802" y="12614"/>
                </a:cubicBezTo>
                <a:cubicBezTo>
                  <a:pt x="9815" y="12591"/>
                  <a:pt x="9834" y="12568"/>
                  <a:pt x="9838" y="12540"/>
                </a:cubicBezTo>
                <a:cubicBezTo>
                  <a:pt x="9925" y="12194"/>
                  <a:pt x="9925" y="11876"/>
                  <a:pt x="9848" y="11520"/>
                </a:cubicBezTo>
                <a:cubicBezTo>
                  <a:pt x="9821" y="11383"/>
                  <a:pt x="9788" y="11210"/>
                  <a:pt x="9733" y="11050"/>
                </a:cubicBezTo>
                <a:cubicBezTo>
                  <a:pt x="10080" y="10991"/>
                  <a:pt x="10422" y="10877"/>
                  <a:pt x="10732" y="10704"/>
                </a:cubicBezTo>
                <a:cubicBezTo>
                  <a:pt x="10963" y="12044"/>
                  <a:pt x="11205" y="13434"/>
                  <a:pt x="10919" y="14782"/>
                </a:cubicBezTo>
                <a:cubicBezTo>
                  <a:pt x="10475" y="15488"/>
                  <a:pt x="10011" y="15841"/>
                  <a:pt x="9526" y="15841"/>
                </a:cubicBezTo>
                <a:cubicBezTo>
                  <a:pt x="9058" y="15841"/>
                  <a:pt x="8571" y="15513"/>
                  <a:pt x="8066" y="14855"/>
                </a:cubicBezTo>
                <a:cubicBezTo>
                  <a:pt x="7792" y="14313"/>
                  <a:pt x="7642" y="13735"/>
                  <a:pt x="7615" y="13128"/>
                </a:cubicBezTo>
                <a:cubicBezTo>
                  <a:pt x="7579" y="12818"/>
                  <a:pt x="7701" y="12181"/>
                  <a:pt x="7670" y="11853"/>
                </a:cubicBezTo>
                <a:cubicBezTo>
                  <a:pt x="7765" y="11716"/>
                  <a:pt x="7852" y="11575"/>
                  <a:pt x="7920" y="11424"/>
                </a:cubicBezTo>
                <a:cubicBezTo>
                  <a:pt x="8057" y="11119"/>
                  <a:pt x="7897" y="10795"/>
                  <a:pt x="7546" y="10777"/>
                </a:cubicBezTo>
                <a:cubicBezTo>
                  <a:pt x="7497" y="10772"/>
                  <a:pt x="7442" y="10768"/>
                  <a:pt x="7388" y="10763"/>
                </a:cubicBezTo>
                <a:cubicBezTo>
                  <a:pt x="7379" y="10763"/>
                  <a:pt x="7371" y="10763"/>
                  <a:pt x="7363" y="10763"/>
                </a:cubicBezTo>
                <a:cubicBezTo>
                  <a:pt x="7173" y="10763"/>
                  <a:pt x="7020" y="10916"/>
                  <a:pt x="6963" y="11087"/>
                </a:cubicBezTo>
                <a:cubicBezTo>
                  <a:pt x="6896" y="11292"/>
                  <a:pt x="6841" y="11502"/>
                  <a:pt x="6795" y="11720"/>
                </a:cubicBezTo>
                <a:cubicBezTo>
                  <a:pt x="6393" y="12214"/>
                  <a:pt x="5790" y="12375"/>
                  <a:pt x="5174" y="12375"/>
                </a:cubicBezTo>
                <a:cubicBezTo>
                  <a:pt x="4813" y="12375"/>
                  <a:pt x="4448" y="12320"/>
                  <a:pt x="4116" y="12244"/>
                </a:cubicBezTo>
                <a:cubicBezTo>
                  <a:pt x="812" y="11474"/>
                  <a:pt x="3752" y="8294"/>
                  <a:pt x="5323" y="8253"/>
                </a:cubicBezTo>
                <a:cubicBezTo>
                  <a:pt x="5956" y="8240"/>
                  <a:pt x="6038" y="7387"/>
                  <a:pt x="5468" y="7187"/>
                </a:cubicBezTo>
                <a:cubicBezTo>
                  <a:pt x="3478" y="6485"/>
                  <a:pt x="375" y="3401"/>
                  <a:pt x="3178" y="1460"/>
                </a:cubicBezTo>
                <a:cubicBezTo>
                  <a:pt x="3634" y="1143"/>
                  <a:pt x="4185" y="995"/>
                  <a:pt x="4743" y="995"/>
                </a:cubicBezTo>
                <a:close/>
                <a:moveTo>
                  <a:pt x="5000" y="1"/>
                </a:moveTo>
                <a:cubicBezTo>
                  <a:pt x="3909" y="1"/>
                  <a:pt x="2730" y="350"/>
                  <a:pt x="2111" y="1004"/>
                </a:cubicBezTo>
                <a:cubicBezTo>
                  <a:pt x="1" y="3227"/>
                  <a:pt x="1578" y="6120"/>
                  <a:pt x="3824" y="7569"/>
                </a:cubicBezTo>
                <a:cubicBezTo>
                  <a:pt x="2116" y="8426"/>
                  <a:pt x="1094" y="10476"/>
                  <a:pt x="2371" y="12240"/>
                </a:cubicBezTo>
                <a:cubicBezTo>
                  <a:pt x="2910" y="12989"/>
                  <a:pt x="3762" y="13314"/>
                  <a:pt x="4645" y="13314"/>
                </a:cubicBezTo>
                <a:cubicBezTo>
                  <a:pt x="5350" y="13314"/>
                  <a:pt x="6076" y="13107"/>
                  <a:pt x="6681" y="12745"/>
                </a:cubicBezTo>
                <a:lnTo>
                  <a:pt x="6681" y="12745"/>
                </a:lnTo>
                <a:cubicBezTo>
                  <a:pt x="6646" y="14700"/>
                  <a:pt x="7589" y="16716"/>
                  <a:pt x="9701" y="16716"/>
                </a:cubicBezTo>
                <a:cubicBezTo>
                  <a:pt x="9823" y="16716"/>
                  <a:pt x="9949" y="16710"/>
                  <a:pt x="10080" y="16696"/>
                </a:cubicBezTo>
                <a:cubicBezTo>
                  <a:pt x="12381" y="16454"/>
                  <a:pt x="11993" y="13319"/>
                  <a:pt x="11775" y="11401"/>
                </a:cubicBezTo>
                <a:lnTo>
                  <a:pt x="11775" y="11401"/>
                </a:lnTo>
                <a:cubicBezTo>
                  <a:pt x="12334" y="11609"/>
                  <a:pt x="12985" y="11724"/>
                  <a:pt x="13631" y="11724"/>
                </a:cubicBezTo>
                <a:cubicBezTo>
                  <a:pt x="15274" y="11724"/>
                  <a:pt x="16877" y="10980"/>
                  <a:pt x="16805" y="9142"/>
                </a:cubicBezTo>
                <a:cubicBezTo>
                  <a:pt x="16737" y="7479"/>
                  <a:pt x="15320" y="6074"/>
                  <a:pt x="13871" y="5916"/>
                </a:cubicBezTo>
                <a:cubicBezTo>
                  <a:pt x="14622" y="4280"/>
                  <a:pt x="14723" y="2129"/>
                  <a:pt x="13848" y="872"/>
                </a:cubicBezTo>
                <a:cubicBezTo>
                  <a:pt x="13525" y="406"/>
                  <a:pt x="13045" y="240"/>
                  <a:pt x="12541" y="240"/>
                </a:cubicBezTo>
                <a:cubicBezTo>
                  <a:pt x="12083" y="240"/>
                  <a:pt x="11604" y="377"/>
                  <a:pt x="11205" y="552"/>
                </a:cubicBezTo>
                <a:cubicBezTo>
                  <a:pt x="9829" y="1159"/>
                  <a:pt x="9296" y="3182"/>
                  <a:pt x="9314" y="4612"/>
                </a:cubicBezTo>
                <a:cubicBezTo>
                  <a:pt x="9241" y="4567"/>
                  <a:pt x="9169" y="4535"/>
                  <a:pt x="9096" y="4503"/>
                </a:cubicBezTo>
                <a:cubicBezTo>
                  <a:pt x="8900" y="2931"/>
                  <a:pt x="8112" y="1145"/>
                  <a:pt x="6690" y="366"/>
                </a:cubicBezTo>
                <a:cubicBezTo>
                  <a:pt x="6242" y="119"/>
                  <a:pt x="5636" y="1"/>
                  <a:pt x="5000" y="1"/>
                </a:cubicBezTo>
                <a:close/>
              </a:path>
            </a:pathLst>
          </a:custGeom>
          <a:solidFill>
            <a:srgbClr val="9410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33"/>
          <p:cNvSpPr/>
          <p:nvPr/>
        </p:nvSpPr>
        <p:spPr>
          <a:xfrm>
            <a:off x="1555117" y="3768783"/>
            <a:ext cx="253643" cy="251089"/>
          </a:xfrm>
          <a:custGeom>
            <a:rect b="b" l="l" r="r" t="t"/>
            <a:pathLst>
              <a:path extrusionOk="0" h="16717" w="16887">
                <a:moveTo>
                  <a:pt x="12371" y="1386"/>
                </a:moveTo>
                <a:cubicBezTo>
                  <a:pt x="12912" y="1386"/>
                  <a:pt x="13363" y="1789"/>
                  <a:pt x="13429" y="2781"/>
                </a:cubicBezTo>
                <a:cubicBezTo>
                  <a:pt x="13493" y="3769"/>
                  <a:pt x="13228" y="5195"/>
                  <a:pt x="12572" y="6152"/>
                </a:cubicBezTo>
                <a:cubicBezTo>
                  <a:pt x="12317" y="6289"/>
                  <a:pt x="12071" y="6476"/>
                  <a:pt x="11848" y="6736"/>
                </a:cubicBezTo>
                <a:cubicBezTo>
                  <a:pt x="11434" y="6057"/>
                  <a:pt x="10755" y="5506"/>
                  <a:pt x="9989" y="5187"/>
                </a:cubicBezTo>
                <a:cubicBezTo>
                  <a:pt x="9957" y="5145"/>
                  <a:pt x="9920" y="5113"/>
                  <a:pt x="9884" y="5077"/>
                </a:cubicBezTo>
                <a:cubicBezTo>
                  <a:pt x="10016" y="4417"/>
                  <a:pt x="10225" y="3784"/>
                  <a:pt x="10426" y="3136"/>
                </a:cubicBezTo>
                <a:cubicBezTo>
                  <a:pt x="10748" y="2122"/>
                  <a:pt x="11641" y="1386"/>
                  <a:pt x="12371" y="1386"/>
                </a:cubicBezTo>
                <a:close/>
                <a:moveTo>
                  <a:pt x="8674" y="5385"/>
                </a:moveTo>
                <a:cubicBezTo>
                  <a:pt x="8826" y="5385"/>
                  <a:pt x="8984" y="5404"/>
                  <a:pt x="9146" y="5441"/>
                </a:cubicBezTo>
                <a:cubicBezTo>
                  <a:pt x="10412" y="6253"/>
                  <a:pt x="11930" y="7351"/>
                  <a:pt x="11201" y="9050"/>
                </a:cubicBezTo>
                <a:cubicBezTo>
                  <a:pt x="10842" y="9891"/>
                  <a:pt x="9994" y="10281"/>
                  <a:pt x="9139" y="10281"/>
                </a:cubicBezTo>
                <a:cubicBezTo>
                  <a:pt x="8887" y="10281"/>
                  <a:pt x="8634" y="10247"/>
                  <a:pt x="8394" y="10181"/>
                </a:cubicBezTo>
                <a:cubicBezTo>
                  <a:pt x="6932" y="9779"/>
                  <a:pt x="6604" y="8158"/>
                  <a:pt x="6978" y="6873"/>
                </a:cubicBezTo>
                <a:cubicBezTo>
                  <a:pt x="7263" y="5884"/>
                  <a:pt x="7891" y="5385"/>
                  <a:pt x="8674" y="5385"/>
                </a:cubicBezTo>
                <a:close/>
                <a:moveTo>
                  <a:pt x="13572" y="7022"/>
                </a:moveTo>
                <a:cubicBezTo>
                  <a:pt x="15072" y="7022"/>
                  <a:pt x="16886" y="9195"/>
                  <a:pt x="14837" y="10494"/>
                </a:cubicBezTo>
                <a:cubicBezTo>
                  <a:pt x="14456" y="10736"/>
                  <a:pt x="14016" y="10838"/>
                  <a:pt x="13566" y="10838"/>
                </a:cubicBezTo>
                <a:cubicBezTo>
                  <a:pt x="12810" y="10838"/>
                  <a:pt x="12027" y="10550"/>
                  <a:pt x="11455" y="10153"/>
                </a:cubicBezTo>
                <a:cubicBezTo>
                  <a:pt x="11647" y="9956"/>
                  <a:pt x="11816" y="9733"/>
                  <a:pt x="11948" y="9483"/>
                </a:cubicBezTo>
                <a:cubicBezTo>
                  <a:pt x="11985" y="9410"/>
                  <a:pt x="12012" y="9338"/>
                  <a:pt x="12044" y="9264"/>
                </a:cubicBezTo>
                <a:cubicBezTo>
                  <a:pt x="12463" y="9386"/>
                  <a:pt x="12952" y="9575"/>
                  <a:pt x="13406" y="9575"/>
                </a:cubicBezTo>
                <a:cubicBezTo>
                  <a:pt x="13593" y="9575"/>
                  <a:pt x="13775" y="9543"/>
                  <a:pt x="13943" y="9460"/>
                </a:cubicBezTo>
                <a:cubicBezTo>
                  <a:pt x="14208" y="9328"/>
                  <a:pt x="14167" y="8955"/>
                  <a:pt x="13943" y="8818"/>
                </a:cubicBezTo>
                <a:cubicBezTo>
                  <a:pt x="13670" y="8644"/>
                  <a:pt x="13342" y="8667"/>
                  <a:pt x="13024" y="8627"/>
                </a:cubicBezTo>
                <a:cubicBezTo>
                  <a:pt x="12943" y="8617"/>
                  <a:pt x="12863" y="8613"/>
                  <a:pt x="12783" y="8613"/>
                </a:cubicBezTo>
                <a:cubicBezTo>
                  <a:pt x="12598" y="8613"/>
                  <a:pt x="12417" y="8636"/>
                  <a:pt x="12235" y="8667"/>
                </a:cubicBezTo>
                <a:cubicBezTo>
                  <a:pt x="12290" y="8385"/>
                  <a:pt x="12294" y="8103"/>
                  <a:pt x="12258" y="7834"/>
                </a:cubicBezTo>
                <a:cubicBezTo>
                  <a:pt x="12582" y="7656"/>
                  <a:pt x="12873" y="7397"/>
                  <a:pt x="13133" y="7091"/>
                </a:cubicBezTo>
                <a:cubicBezTo>
                  <a:pt x="13273" y="7044"/>
                  <a:pt x="13421" y="7022"/>
                  <a:pt x="13572" y="7022"/>
                </a:cubicBezTo>
                <a:close/>
                <a:moveTo>
                  <a:pt x="4743" y="995"/>
                </a:moveTo>
                <a:cubicBezTo>
                  <a:pt x="5737" y="995"/>
                  <a:pt x="6755" y="1466"/>
                  <a:pt x="7310" y="2297"/>
                </a:cubicBezTo>
                <a:cubicBezTo>
                  <a:pt x="7743" y="2945"/>
                  <a:pt x="7929" y="3669"/>
                  <a:pt x="8267" y="4343"/>
                </a:cubicBezTo>
                <a:cubicBezTo>
                  <a:pt x="7947" y="4362"/>
                  <a:pt x="7638" y="4476"/>
                  <a:pt x="7350" y="4663"/>
                </a:cubicBezTo>
                <a:cubicBezTo>
                  <a:pt x="7068" y="4389"/>
                  <a:pt x="6709" y="4184"/>
                  <a:pt x="6403" y="3952"/>
                </a:cubicBezTo>
                <a:cubicBezTo>
                  <a:pt x="5838" y="3528"/>
                  <a:pt x="5474" y="2972"/>
                  <a:pt x="4963" y="2507"/>
                </a:cubicBezTo>
                <a:cubicBezTo>
                  <a:pt x="4930" y="2478"/>
                  <a:pt x="4886" y="2463"/>
                  <a:pt x="4842" y="2463"/>
                </a:cubicBezTo>
                <a:cubicBezTo>
                  <a:pt x="4771" y="2463"/>
                  <a:pt x="4702" y="2502"/>
                  <a:pt x="4686" y="2581"/>
                </a:cubicBezTo>
                <a:cubicBezTo>
                  <a:pt x="4549" y="3259"/>
                  <a:pt x="5123" y="3828"/>
                  <a:pt x="5573" y="4261"/>
                </a:cubicBezTo>
                <a:cubicBezTo>
                  <a:pt x="5906" y="4581"/>
                  <a:pt x="6303" y="4968"/>
                  <a:pt x="6745" y="5232"/>
                </a:cubicBezTo>
                <a:cubicBezTo>
                  <a:pt x="6599" y="5424"/>
                  <a:pt x="6471" y="5637"/>
                  <a:pt x="6366" y="5883"/>
                </a:cubicBezTo>
                <a:cubicBezTo>
                  <a:pt x="5916" y="6913"/>
                  <a:pt x="5897" y="8120"/>
                  <a:pt x="6321" y="9123"/>
                </a:cubicBezTo>
                <a:cubicBezTo>
                  <a:pt x="5760" y="9292"/>
                  <a:pt x="5365" y="9952"/>
                  <a:pt x="5119" y="10454"/>
                </a:cubicBezTo>
                <a:cubicBezTo>
                  <a:pt x="5037" y="10627"/>
                  <a:pt x="5160" y="10802"/>
                  <a:pt x="5324" y="10802"/>
                </a:cubicBezTo>
                <a:cubicBezTo>
                  <a:pt x="5362" y="10802"/>
                  <a:pt x="5401" y="10793"/>
                  <a:pt x="5441" y="10772"/>
                </a:cubicBezTo>
                <a:cubicBezTo>
                  <a:pt x="5720" y="10631"/>
                  <a:pt x="5966" y="10458"/>
                  <a:pt x="6230" y="10290"/>
                </a:cubicBezTo>
                <a:cubicBezTo>
                  <a:pt x="6425" y="10166"/>
                  <a:pt x="6627" y="10076"/>
                  <a:pt x="6814" y="9952"/>
                </a:cubicBezTo>
                <a:cubicBezTo>
                  <a:pt x="7064" y="10263"/>
                  <a:pt x="7369" y="10526"/>
                  <a:pt x="7738" y="10732"/>
                </a:cubicBezTo>
                <a:cubicBezTo>
                  <a:pt x="8120" y="10946"/>
                  <a:pt x="8530" y="11060"/>
                  <a:pt x="8950" y="11091"/>
                </a:cubicBezTo>
                <a:cubicBezTo>
                  <a:pt x="8927" y="11247"/>
                  <a:pt x="8940" y="11420"/>
                  <a:pt x="8963" y="11575"/>
                </a:cubicBezTo>
                <a:cubicBezTo>
                  <a:pt x="8896" y="11884"/>
                  <a:pt x="8927" y="12198"/>
                  <a:pt x="8955" y="12536"/>
                </a:cubicBezTo>
                <a:cubicBezTo>
                  <a:pt x="8991" y="12964"/>
                  <a:pt x="9037" y="13324"/>
                  <a:pt x="9274" y="13697"/>
                </a:cubicBezTo>
                <a:cubicBezTo>
                  <a:pt x="9318" y="13762"/>
                  <a:pt x="9389" y="13797"/>
                  <a:pt x="9459" y="13797"/>
                </a:cubicBezTo>
                <a:cubicBezTo>
                  <a:pt x="9528" y="13797"/>
                  <a:pt x="9596" y="13765"/>
                  <a:pt x="9638" y="13697"/>
                </a:cubicBezTo>
                <a:cubicBezTo>
                  <a:pt x="9843" y="13346"/>
                  <a:pt x="9848" y="12996"/>
                  <a:pt x="9802" y="12614"/>
                </a:cubicBezTo>
                <a:cubicBezTo>
                  <a:pt x="9815" y="12591"/>
                  <a:pt x="9834" y="12568"/>
                  <a:pt x="9838" y="12540"/>
                </a:cubicBezTo>
                <a:cubicBezTo>
                  <a:pt x="9925" y="12194"/>
                  <a:pt x="9925" y="11876"/>
                  <a:pt x="9848" y="11520"/>
                </a:cubicBezTo>
                <a:cubicBezTo>
                  <a:pt x="9821" y="11383"/>
                  <a:pt x="9788" y="11210"/>
                  <a:pt x="9733" y="11050"/>
                </a:cubicBezTo>
                <a:cubicBezTo>
                  <a:pt x="10080" y="10991"/>
                  <a:pt x="10422" y="10877"/>
                  <a:pt x="10732" y="10704"/>
                </a:cubicBezTo>
                <a:cubicBezTo>
                  <a:pt x="10963" y="12044"/>
                  <a:pt x="11205" y="13434"/>
                  <a:pt x="10919" y="14782"/>
                </a:cubicBezTo>
                <a:cubicBezTo>
                  <a:pt x="10475" y="15488"/>
                  <a:pt x="10011" y="15841"/>
                  <a:pt x="9526" y="15841"/>
                </a:cubicBezTo>
                <a:cubicBezTo>
                  <a:pt x="9058" y="15841"/>
                  <a:pt x="8571" y="15513"/>
                  <a:pt x="8066" y="14855"/>
                </a:cubicBezTo>
                <a:cubicBezTo>
                  <a:pt x="7792" y="14313"/>
                  <a:pt x="7642" y="13735"/>
                  <a:pt x="7615" y="13128"/>
                </a:cubicBezTo>
                <a:cubicBezTo>
                  <a:pt x="7579" y="12818"/>
                  <a:pt x="7701" y="12181"/>
                  <a:pt x="7670" y="11853"/>
                </a:cubicBezTo>
                <a:cubicBezTo>
                  <a:pt x="7765" y="11716"/>
                  <a:pt x="7852" y="11575"/>
                  <a:pt x="7920" y="11424"/>
                </a:cubicBezTo>
                <a:cubicBezTo>
                  <a:pt x="8057" y="11119"/>
                  <a:pt x="7897" y="10795"/>
                  <a:pt x="7546" y="10777"/>
                </a:cubicBezTo>
                <a:cubicBezTo>
                  <a:pt x="7497" y="10772"/>
                  <a:pt x="7442" y="10768"/>
                  <a:pt x="7388" y="10763"/>
                </a:cubicBezTo>
                <a:cubicBezTo>
                  <a:pt x="7379" y="10763"/>
                  <a:pt x="7371" y="10763"/>
                  <a:pt x="7363" y="10763"/>
                </a:cubicBezTo>
                <a:cubicBezTo>
                  <a:pt x="7173" y="10763"/>
                  <a:pt x="7020" y="10916"/>
                  <a:pt x="6963" y="11087"/>
                </a:cubicBezTo>
                <a:cubicBezTo>
                  <a:pt x="6896" y="11292"/>
                  <a:pt x="6841" y="11502"/>
                  <a:pt x="6795" y="11720"/>
                </a:cubicBezTo>
                <a:cubicBezTo>
                  <a:pt x="6393" y="12214"/>
                  <a:pt x="5790" y="12375"/>
                  <a:pt x="5174" y="12375"/>
                </a:cubicBezTo>
                <a:cubicBezTo>
                  <a:pt x="4813" y="12375"/>
                  <a:pt x="4448" y="12320"/>
                  <a:pt x="4116" y="12244"/>
                </a:cubicBezTo>
                <a:cubicBezTo>
                  <a:pt x="812" y="11474"/>
                  <a:pt x="3752" y="8294"/>
                  <a:pt x="5323" y="8253"/>
                </a:cubicBezTo>
                <a:cubicBezTo>
                  <a:pt x="5956" y="8240"/>
                  <a:pt x="6038" y="7387"/>
                  <a:pt x="5468" y="7187"/>
                </a:cubicBezTo>
                <a:cubicBezTo>
                  <a:pt x="3478" y="6485"/>
                  <a:pt x="375" y="3401"/>
                  <a:pt x="3178" y="1460"/>
                </a:cubicBezTo>
                <a:cubicBezTo>
                  <a:pt x="3634" y="1143"/>
                  <a:pt x="4185" y="995"/>
                  <a:pt x="4743" y="995"/>
                </a:cubicBezTo>
                <a:close/>
                <a:moveTo>
                  <a:pt x="5000" y="1"/>
                </a:moveTo>
                <a:cubicBezTo>
                  <a:pt x="3909" y="1"/>
                  <a:pt x="2730" y="350"/>
                  <a:pt x="2111" y="1004"/>
                </a:cubicBezTo>
                <a:cubicBezTo>
                  <a:pt x="1" y="3227"/>
                  <a:pt x="1578" y="6120"/>
                  <a:pt x="3824" y="7569"/>
                </a:cubicBezTo>
                <a:cubicBezTo>
                  <a:pt x="2116" y="8426"/>
                  <a:pt x="1094" y="10476"/>
                  <a:pt x="2371" y="12240"/>
                </a:cubicBezTo>
                <a:cubicBezTo>
                  <a:pt x="2910" y="12989"/>
                  <a:pt x="3762" y="13314"/>
                  <a:pt x="4645" y="13314"/>
                </a:cubicBezTo>
                <a:cubicBezTo>
                  <a:pt x="5350" y="13314"/>
                  <a:pt x="6076" y="13107"/>
                  <a:pt x="6681" y="12745"/>
                </a:cubicBezTo>
                <a:lnTo>
                  <a:pt x="6681" y="12745"/>
                </a:lnTo>
                <a:cubicBezTo>
                  <a:pt x="6646" y="14700"/>
                  <a:pt x="7589" y="16716"/>
                  <a:pt x="9701" y="16716"/>
                </a:cubicBezTo>
                <a:cubicBezTo>
                  <a:pt x="9823" y="16716"/>
                  <a:pt x="9949" y="16710"/>
                  <a:pt x="10080" y="16696"/>
                </a:cubicBezTo>
                <a:cubicBezTo>
                  <a:pt x="12381" y="16454"/>
                  <a:pt x="11993" y="13319"/>
                  <a:pt x="11775" y="11401"/>
                </a:cubicBezTo>
                <a:lnTo>
                  <a:pt x="11775" y="11401"/>
                </a:lnTo>
                <a:cubicBezTo>
                  <a:pt x="12334" y="11609"/>
                  <a:pt x="12985" y="11724"/>
                  <a:pt x="13631" y="11724"/>
                </a:cubicBezTo>
                <a:cubicBezTo>
                  <a:pt x="15274" y="11724"/>
                  <a:pt x="16877" y="10980"/>
                  <a:pt x="16805" y="9142"/>
                </a:cubicBezTo>
                <a:cubicBezTo>
                  <a:pt x="16737" y="7479"/>
                  <a:pt x="15320" y="6074"/>
                  <a:pt x="13871" y="5916"/>
                </a:cubicBezTo>
                <a:cubicBezTo>
                  <a:pt x="14622" y="4280"/>
                  <a:pt x="14723" y="2129"/>
                  <a:pt x="13848" y="872"/>
                </a:cubicBezTo>
                <a:cubicBezTo>
                  <a:pt x="13525" y="406"/>
                  <a:pt x="13045" y="240"/>
                  <a:pt x="12541" y="240"/>
                </a:cubicBezTo>
                <a:cubicBezTo>
                  <a:pt x="12083" y="240"/>
                  <a:pt x="11604" y="377"/>
                  <a:pt x="11205" y="552"/>
                </a:cubicBezTo>
                <a:cubicBezTo>
                  <a:pt x="9829" y="1159"/>
                  <a:pt x="9296" y="3182"/>
                  <a:pt x="9314" y="4612"/>
                </a:cubicBezTo>
                <a:cubicBezTo>
                  <a:pt x="9241" y="4567"/>
                  <a:pt x="9169" y="4535"/>
                  <a:pt x="9096" y="4503"/>
                </a:cubicBezTo>
                <a:cubicBezTo>
                  <a:pt x="8900" y="2931"/>
                  <a:pt x="8112" y="1145"/>
                  <a:pt x="6690" y="366"/>
                </a:cubicBezTo>
                <a:cubicBezTo>
                  <a:pt x="6242" y="119"/>
                  <a:pt x="5636" y="1"/>
                  <a:pt x="5000" y="1"/>
                </a:cubicBezTo>
                <a:close/>
              </a:path>
            </a:pathLst>
          </a:custGeom>
          <a:solidFill>
            <a:srgbClr val="9410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33"/>
          <p:cNvSpPr/>
          <p:nvPr/>
        </p:nvSpPr>
        <p:spPr>
          <a:xfrm>
            <a:off x="1041842" y="2619933"/>
            <a:ext cx="253643" cy="251089"/>
          </a:xfrm>
          <a:custGeom>
            <a:rect b="b" l="l" r="r" t="t"/>
            <a:pathLst>
              <a:path extrusionOk="0" h="16717" w="16887">
                <a:moveTo>
                  <a:pt x="12371" y="1386"/>
                </a:moveTo>
                <a:cubicBezTo>
                  <a:pt x="12912" y="1386"/>
                  <a:pt x="13363" y="1789"/>
                  <a:pt x="13429" y="2781"/>
                </a:cubicBezTo>
                <a:cubicBezTo>
                  <a:pt x="13493" y="3769"/>
                  <a:pt x="13228" y="5195"/>
                  <a:pt x="12572" y="6152"/>
                </a:cubicBezTo>
                <a:cubicBezTo>
                  <a:pt x="12317" y="6289"/>
                  <a:pt x="12071" y="6476"/>
                  <a:pt x="11848" y="6736"/>
                </a:cubicBezTo>
                <a:cubicBezTo>
                  <a:pt x="11434" y="6057"/>
                  <a:pt x="10755" y="5506"/>
                  <a:pt x="9989" y="5187"/>
                </a:cubicBezTo>
                <a:cubicBezTo>
                  <a:pt x="9957" y="5145"/>
                  <a:pt x="9920" y="5113"/>
                  <a:pt x="9884" y="5077"/>
                </a:cubicBezTo>
                <a:cubicBezTo>
                  <a:pt x="10016" y="4417"/>
                  <a:pt x="10225" y="3784"/>
                  <a:pt x="10426" y="3136"/>
                </a:cubicBezTo>
                <a:cubicBezTo>
                  <a:pt x="10748" y="2122"/>
                  <a:pt x="11641" y="1386"/>
                  <a:pt x="12371" y="1386"/>
                </a:cubicBezTo>
                <a:close/>
                <a:moveTo>
                  <a:pt x="8674" y="5385"/>
                </a:moveTo>
                <a:cubicBezTo>
                  <a:pt x="8826" y="5385"/>
                  <a:pt x="8984" y="5404"/>
                  <a:pt x="9146" y="5441"/>
                </a:cubicBezTo>
                <a:cubicBezTo>
                  <a:pt x="10412" y="6253"/>
                  <a:pt x="11930" y="7351"/>
                  <a:pt x="11201" y="9050"/>
                </a:cubicBezTo>
                <a:cubicBezTo>
                  <a:pt x="10842" y="9891"/>
                  <a:pt x="9994" y="10281"/>
                  <a:pt x="9139" y="10281"/>
                </a:cubicBezTo>
                <a:cubicBezTo>
                  <a:pt x="8887" y="10281"/>
                  <a:pt x="8634" y="10247"/>
                  <a:pt x="8394" y="10181"/>
                </a:cubicBezTo>
                <a:cubicBezTo>
                  <a:pt x="6932" y="9779"/>
                  <a:pt x="6604" y="8158"/>
                  <a:pt x="6978" y="6873"/>
                </a:cubicBezTo>
                <a:cubicBezTo>
                  <a:pt x="7263" y="5884"/>
                  <a:pt x="7891" y="5385"/>
                  <a:pt x="8674" y="5385"/>
                </a:cubicBezTo>
                <a:close/>
                <a:moveTo>
                  <a:pt x="13572" y="7022"/>
                </a:moveTo>
                <a:cubicBezTo>
                  <a:pt x="15072" y="7022"/>
                  <a:pt x="16886" y="9195"/>
                  <a:pt x="14837" y="10494"/>
                </a:cubicBezTo>
                <a:cubicBezTo>
                  <a:pt x="14456" y="10736"/>
                  <a:pt x="14016" y="10838"/>
                  <a:pt x="13566" y="10838"/>
                </a:cubicBezTo>
                <a:cubicBezTo>
                  <a:pt x="12810" y="10838"/>
                  <a:pt x="12027" y="10550"/>
                  <a:pt x="11455" y="10153"/>
                </a:cubicBezTo>
                <a:cubicBezTo>
                  <a:pt x="11647" y="9956"/>
                  <a:pt x="11816" y="9733"/>
                  <a:pt x="11948" y="9483"/>
                </a:cubicBezTo>
                <a:cubicBezTo>
                  <a:pt x="11985" y="9410"/>
                  <a:pt x="12012" y="9338"/>
                  <a:pt x="12044" y="9264"/>
                </a:cubicBezTo>
                <a:cubicBezTo>
                  <a:pt x="12463" y="9386"/>
                  <a:pt x="12952" y="9575"/>
                  <a:pt x="13406" y="9575"/>
                </a:cubicBezTo>
                <a:cubicBezTo>
                  <a:pt x="13593" y="9575"/>
                  <a:pt x="13775" y="9543"/>
                  <a:pt x="13943" y="9460"/>
                </a:cubicBezTo>
                <a:cubicBezTo>
                  <a:pt x="14208" y="9328"/>
                  <a:pt x="14167" y="8955"/>
                  <a:pt x="13943" y="8818"/>
                </a:cubicBezTo>
                <a:cubicBezTo>
                  <a:pt x="13670" y="8644"/>
                  <a:pt x="13342" y="8667"/>
                  <a:pt x="13024" y="8627"/>
                </a:cubicBezTo>
                <a:cubicBezTo>
                  <a:pt x="12943" y="8617"/>
                  <a:pt x="12863" y="8613"/>
                  <a:pt x="12783" y="8613"/>
                </a:cubicBezTo>
                <a:cubicBezTo>
                  <a:pt x="12598" y="8613"/>
                  <a:pt x="12417" y="8636"/>
                  <a:pt x="12235" y="8667"/>
                </a:cubicBezTo>
                <a:cubicBezTo>
                  <a:pt x="12290" y="8385"/>
                  <a:pt x="12294" y="8103"/>
                  <a:pt x="12258" y="7834"/>
                </a:cubicBezTo>
                <a:cubicBezTo>
                  <a:pt x="12582" y="7656"/>
                  <a:pt x="12873" y="7397"/>
                  <a:pt x="13133" y="7091"/>
                </a:cubicBezTo>
                <a:cubicBezTo>
                  <a:pt x="13273" y="7044"/>
                  <a:pt x="13421" y="7022"/>
                  <a:pt x="13572" y="7022"/>
                </a:cubicBezTo>
                <a:close/>
                <a:moveTo>
                  <a:pt x="4743" y="995"/>
                </a:moveTo>
                <a:cubicBezTo>
                  <a:pt x="5737" y="995"/>
                  <a:pt x="6755" y="1466"/>
                  <a:pt x="7310" y="2297"/>
                </a:cubicBezTo>
                <a:cubicBezTo>
                  <a:pt x="7743" y="2945"/>
                  <a:pt x="7929" y="3669"/>
                  <a:pt x="8267" y="4343"/>
                </a:cubicBezTo>
                <a:cubicBezTo>
                  <a:pt x="7947" y="4362"/>
                  <a:pt x="7638" y="4476"/>
                  <a:pt x="7350" y="4663"/>
                </a:cubicBezTo>
                <a:cubicBezTo>
                  <a:pt x="7068" y="4389"/>
                  <a:pt x="6709" y="4184"/>
                  <a:pt x="6403" y="3952"/>
                </a:cubicBezTo>
                <a:cubicBezTo>
                  <a:pt x="5838" y="3528"/>
                  <a:pt x="5474" y="2972"/>
                  <a:pt x="4963" y="2507"/>
                </a:cubicBezTo>
                <a:cubicBezTo>
                  <a:pt x="4930" y="2478"/>
                  <a:pt x="4886" y="2463"/>
                  <a:pt x="4842" y="2463"/>
                </a:cubicBezTo>
                <a:cubicBezTo>
                  <a:pt x="4771" y="2463"/>
                  <a:pt x="4702" y="2502"/>
                  <a:pt x="4686" y="2581"/>
                </a:cubicBezTo>
                <a:cubicBezTo>
                  <a:pt x="4549" y="3259"/>
                  <a:pt x="5123" y="3828"/>
                  <a:pt x="5573" y="4261"/>
                </a:cubicBezTo>
                <a:cubicBezTo>
                  <a:pt x="5906" y="4581"/>
                  <a:pt x="6303" y="4968"/>
                  <a:pt x="6745" y="5232"/>
                </a:cubicBezTo>
                <a:cubicBezTo>
                  <a:pt x="6599" y="5424"/>
                  <a:pt x="6471" y="5637"/>
                  <a:pt x="6366" y="5883"/>
                </a:cubicBezTo>
                <a:cubicBezTo>
                  <a:pt x="5916" y="6913"/>
                  <a:pt x="5897" y="8120"/>
                  <a:pt x="6321" y="9123"/>
                </a:cubicBezTo>
                <a:cubicBezTo>
                  <a:pt x="5760" y="9292"/>
                  <a:pt x="5365" y="9952"/>
                  <a:pt x="5119" y="10454"/>
                </a:cubicBezTo>
                <a:cubicBezTo>
                  <a:pt x="5037" y="10627"/>
                  <a:pt x="5160" y="10802"/>
                  <a:pt x="5324" y="10802"/>
                </a:cubicBezTo>
                <a:cubicBezTo>
                  <a:pt x="5362" y="10802"/>
                  <a:pt x="5401" y="10793"/>
                  <a:pt x="5441" y="10772"/>
                </a:cubicBezTo>
                <a:cubicBezTo>
                  <a:pt x="5720" y="10631"/>
                  <a:pt x="5966" y="10458"/>
                  <a:pt x="6230" y="10290"/>
                </a:cubicBezTo>
                <a:cubicBezTo>
                  <a:pt x="6425" y="10166"/>
                  <a:pt x="6627" y="10076"/>
                  <a:pt x="6814" y="9952"/>
                </a:cubicBezTo>
                <a:cubicBezTo>
                  <a:pt x="7064" y="10263"/>
                  <a:pt x="7369" y="10526"/>
                  <a:pt x="7738" y="10732"/>
                </a:cubicBezTo>
                <a:cubicBezTo>
                  <a:pt x="8120" y="10946"/>
                  <a:pt x="8530" y="11060"/>
                  <a:pt x="8950" y="11091"/>
                </a:cubicBezTo>
                <a:cubicBezTo>
                  <a:pt x="8927" y="11247"/>
                  <a:pt x="8940" y="11420"/>
                  <a:pt x="8963" y="11575"/>
                </a:cubicBezTo>
                <a:cubicBezTo>
                  <a:pt x="8896" y="11884"/>
                  <a:pt x="8927" y="12198"/>
                  <a:pt x="8955" y="12536"/>
                </a:cubicBezTo>
                <a:cubicBezTo>
                  <a:pt x="8991" y="12964"/>
                  <a:pt x="9037" y="13324"/>
                  <a:pt x="9274" y="13697"/>
                </a:cubicBezTo>
                <a:cubicBezTo>
                  <a:pt x="9318" y="13762"/>
                  <a:pt x="9389" y="13797"/>
                  <a:pt x="9459" y="13797"/>
                </a:cubicBezTo>
                <a:cubicBezTo>
                  <a:pt x="9528" y="13797"/>
                  <a:pt x="9596" y="13765"/>
                  <a:pt x="9638" y="13697"/>
                </a:cubicBezTo>
                <a:cubicBezTo>
                  <a:pt x="9843" y="13346"/>
                  <a:pt x="9848" y="12996"/>
                  <a:pt x="9802" y="12614"/>
                </a:cubicBezTo>
                <a:cubicBezTo>
                  <a:pt x="9815" y="12591"/>
                  <a:pt x="9834" y="12568"/>
                  <a:pt x="9838" y="12540"/>
                </a:cubicBezTo>
                <a:cubicBezTo>
                  <a:pt x="9925" y="12194"/>
                  <a:pt x="9925" y="11876"/>
                  <a:pt x="9848" y="11520"/>
                </a:cubicBezTo>
                <a:cubicBezTo>
                  <a:pt x="9821" y="11383"/>
                  <a:pt x="9788" y="11210"/>
                  <a:pt x="9733" y="11050"/>
                </a:cubicBezTo>
                <a:cubicBezTo>
                  <a:pt x="10080" y="10991"/>
                  <a:pt x="10422" y="10877"/>
                  <a:pt x="10732" y="10704"/>
                </a:cubicBezTo>
                <a:cubicBezTo>
                  <a:pt x="10963" y="12044"/>
                  <a:pt x="11205" y="13434"/>
                  <a:pt x="10919" y="14782"/>
                </a:cubicBezTo>
                <a:cubicBezTo>
                  <a:pt x="10475" y="15488"/>
                  <a:pt x="10011" y="15841"/>
                  <a:pt x="9526" y="15841"/>
                </a:cubicBezTo>
                <a:cubicBezTo>
                  <a:pt x="9058" y="15841"/>
                  <a:pt x="8571" y="15513"/>
                  <a:pt x="8066" y="14855"/>
                </a:cubicBezTo>
                <a:cubicBezTo>
                  <a:pt x="7792" y="14313"/>
                  <a:pt x="7642" y="13735"/>
                  <a:pt x="7615" y="13128"/>
                </a:cubicBezTo>
                <a:cubicBezTo>
                  <a:pt x="7579" y="12818"/>
                  <a:pt x="7701" y="12181"/>
                  <a:pt x="7670" y="11853"/>
                </a:cubicBezTo>
                <a:cubicBezTo>
                  <a:pt x="7765" y="11716"/>
                  <a:pt x="7852" y="11575"/>
                  <a:pt x="7920" y="11424"/>
                </a:cubicBezTo>
                <a:cubicBezTo>
                  <a:pt x="8057" y="11119"/>
                  <a:pt x="7897" y="10795"/>
                  <a:pt x="7546" y="10777"/>
                </a:cubicBezTo>
                <a:cubicBezTo>
                  <a:pt x="7497" y="10772"/>
                  <a:pt x="7442" y="10768"/>
                  <a:pt x="7388" y="10763"/>
                </a:cubicBezTo>
                <a:cubicBezTo>
                  <a:pt x="7379" y="10763"/>
                  <a:pt x="7371" y="10763"/>
                  <a:pt x="7363" y="10763"/>
                </a:cubicBezTo>
                <a:cubicBezTo>
                  <a:pt x="7173" y="10763"/>
                  <a:pt x="7020" y="10916"/>
                  <a:pt x="6963" y="11087"/>
                </a:cubicBezTo>
                <a:cubicBezTo>
                  <a:pt x="6896" y="11292"/>
                  <a:pt x="6841" y="11502"/>
                  <a:pt x="6795" y="11720"/>
                </a:cubicBezTo>
                <a:cubicBezTo>
                  <a:pt x="6393" y="12214"/>
                  <a:pt x="5790" y="12375"/>
                  <a:pt x="5174" y="12375"/>
                </a:cubicBezTo>
                <a:cubicBezTo>
                  <a:pt x="4813" y="12375"/>
                  <a:pt x="4448" y="12320"/>
                  <a:pt x="4116" y="12244"/>
                </a:cubicBezTo>
                <a:cubicBezTo>
                  <a:pt x="812" y="11474"/>
                  <a:pt x="3752" y="8294"/>
                  <a:pt x="5323" y="8253"/>
                </a:cubicBezTo>
                <a:cubicBezTo>
                  <a:pt x="5956" y="8240"/>
                  <a:pt x="6038" y="7387"/>
                  <a:pt x="5468" y="7187"/>
                </a:cubicBezTo>
                <a:cubicBezTo>
                  <a:pt x="3478" y="6485"/>
                  <a:pt x="375" y="3401"/>
                  <a:pt x="3178" y="1460"/>
                </a:cubicBezTo>
                <a:cubicBezTo>
                  <a:pt x="3634" y="1143"/>
                  <a:pt x="4185" y="995"/>
                  <a:pt x="4743" y="995"/>
                </a:cubicBezTo>
                <a:close/>
                <a:moveTo>
                  <a:pt x="5000" y="1"/>
                </a:moveTo>
                <a:cubicBezTo>
                  <a:pt x="3909" y="1"/>
                  <a:pt x="2730" y="350"/>
                  <a:pt x="2111" y="1004"/>
                </a:cubicBezTo>
                <a:cubicBezTo>
                  <a:pt x="1" y="3227"/>
                  <a:pt x="1578" y="6120"/>
                  <a:pt x="3824" y="7569"/>
                </a:cubicBezTo>
                <a:cubicBezTo>
                  <a:pt x="2116" y="8426"/>
                  <a:pt x="1094" y="10476"/>
                  <a:pt x="2371" y="12240"/>
                </a:cubicBezTo>
                <a:cubicBezTo>
                  <a:pt x="2910" y="12989"/>
                  <a:pt x="3762" y="13314"/>
                  <a:pt x="4645" y="13314"/>
                </a:cubicBezTo>
                <a:cubicBezTo>
                  <a:pt x="5350" y="13314"/>
                  <a:pt x="6076" y="13107"/>
                  <a:pt x="6681" y="12745"/>
                </a:cubicBezTo>
                <a:lnTo>
                  <a:pt x="6681" y="12745"/>
                </a:lnTo>
                <a:cubicBezTo>
                  <a:pt x="6646" y="14700"/>
                  <a:pt x="7589" y="16716"/>
                  <a:pt x="9701" y="16716"/>
                </a:cubicBezTo>
                <a:cubicBezTo>
                  <a:pt x="9823" y="16716"/>
                  <a:pt x="9949" y="16710"/>
                  <a:pt x="10080" y="16696"/>
                </a:cubicBezTo>
                <a:cubicBezTo>
                  <a:pt x="12381" y="16454"/>
                  <a:pt x="11993" y="13319"/>
                  <a:pt x="11775" y="11401"/>
                </a:cubicBezTo>
                <a:lnTo>
                  <a:pt x="11775" y="11401"/>
                </a:lnTo>
                <a:cubicBezTo>
                  <a:pt x="12334" y="11609"/>
                  <a:pt x="12985" y="11724"/>
                  <a:pt x="13631" y="11724"/>
                </a:cubicBezTo>
                <a:cubicBezTo>
                  <a:pt x="15274" y="11724"/>
                  <a:pt x="16877" y="10980"/>
                  <a:pt x="16805" y="9142"/>
                </a:cubicBezTo>
                <a:cubicBezTo>
                  <a:pt x="16737" y="7479"/>
                  <a:pt x="15320" y="6074"/>
                  <a:pt x="13871" y="5916"/>
                </a:cubicBezTo>
                <a:cubicBezTo>
                  <a:pt x="14622" y="4280"/>
                  <a:pt x="14723" y="2129"/>
                  <a:pt x="13848" y="872"/>
                </a:cubicBezTo>
                <a:cubicBezTo>
                  <a:pt x="13525" y="406"/>
                  <a:pt x="13045" y="240"/>
                  <a:pt x="12541" y="240"/>
                </a:cubicBezTo>
                <a:cubicBezTo>
                  <a:pt x="12083" y="240"/>
                  <a:pt x="11604" y="377"/>
                  <a:pt x="11205" y="552"/>
                </a:cubicBezTo>
                <a:cubicBezTo>
                  <a:pt x="9829" y="1159"/>
                  <a:pt x="9296" y="3182"/>
                  <a:pt x="9314" y="4612"/>
                </a:cubicBezTo>
                <a:cubicBezTo>
                  <a:pt x="9241" y="4567"/>
                  <a:pt x="9169" y="4535"/>
                  <a:pt x="9096" y="4503"/>
                </a:cubicBezTo>
                <a:cubicBezTo>
                  <a:pt x="8900" y="2931"/>
                  <a:pt x="8112" y="1145"/>
                  <a:pt x="6690" y="366"/>
                </a:cubicBezTo>
                <a:cubicBezTo>
                  <a:pt x="6242" y="119"/>
                  <a:pt x="5636" y="1"/>
                  <a:pt x="5000" y="1"/>
                </a:cubicBezTo>
                <a:close/>
              </a:path>
            </a:pathLst>
          </a:custGeom>
          <a:solidFill>
            <a:srgbClr val="9410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8" name="Google Shape;428;p33"/>
          <p:cNvGrpSpPr/>
          <p:nvPr/>
        </p:nvGrpSpPr>
        <p:grpSpPr>
          <a:xfrm>
            <a:off x="4108369" y="2824051"/>
            <a:ext cx="253607" cy="221279"/>
            <a:chOff x="938934" y="1675223"/>
            <a:chExt cx="591571" cy="516163"/>
          </a:xfrm>
        </p:grpSpPr>
        <p:sp>
          <p:nvSpPr>
            <p:cNvPr id="429" name="Google Shape;429;p33"/>
            <p:cNvSpPr/>
            <p:nvPr/>
          </p:nvSpPr>
          <p:spPr>
            <a:xfrm>
              <a:off x="938934" y="1675223"/>
              <a:ext cx="591571" cy="516163"/>
            </a:xfrm>
            <a:custGeom>
              <a:rect b="b" l="l" r="r" t="t"/>
              <a:pathLst>
                <a:path extrusionOk="0" h="21055" w="24131">
                  <a:moveTo>
                    <a:pt x="16842" y="1259"/>
                  </a:moveTo>
                  <a:cubicBezTo>
                    <a:pt x="17091" y="1259"/>
                    <a:pt x="17360" y="1292"/>
                    <a:pt x="17652" y="1362"/>
                  </a:cubicBezTo>
                  <a:cubicBezTo>
                    <a:pt x="20632" y="2072"/>
                    <a:pt x="22290" y="6533"/>
                    <a:pt x="21178" y="9111"/>
                  </a:cubicBezTo>
                  <a:cubicBezTo>
                    <a:pt x="20294" y="11158"/>
                    <a:pt x="18136" y="11633"/>
                    <a:pt x="16066" y="11633"/>
                  </a:cubicBezTo>
                  <a:cubicBezTo>
                    <a:pt x="15450" y="11633"/>
                    <a:pt x="14841" y="11591"/>
                    <a:pt x="14276" y="11536"/>
                  </a:cubicBezTo>
                  <a:cubicBezTo>
                    <a:pt x="14581" y="11321"/>
                    <a:pt x="14859" y="11075"/>
                    <a:pt x="15128" y="10783"/>
                  </a:cubicBezTo>
                  <a:cubicBezTo>
                    <a:pt x="15551" y="10328"/>
                    <a:pt x="16102" y="9772"/>
                    <a:pt x="16212" y="9134"/>
                  </a:cubicBezTo>
                  <a:cubicBezTo>
                    <a:pt x="16251" y="8915"/>
                    <a:pt x="16092" y="8709"/>
                    <a:pt x="15888" y="8709"/>
                  </a:cubicBezTo>
                  <a:cubicBezTo>
                    <a:pt x="15834" y="8709"/>
                    <a:pt x="15777" y="8723"/>
                    <a:pt x="15720" y="8756"/>
                  </a:cubicBezTo>
                  <a:cubicBezTo>
                    <a:pt x="15187" y="9061"/>
                    <a:pt x="14859" y="9662"/>
                    <a:pt x="14462" y="10118"/>
                  </a:cubicBezTo>
                  <a:cubicBezTo>
                    <a:pt x="14344" y="10255"/>
                    <a:pt x="14221" y="10387"/>
                    <a:pt x="14098" y="10524"/>
                  </a:cubicBezTo>
                  <a:cubicBezTo>
                    <a:pt x="13908" y="7038"/>
                    <a:pt x="13555" y="1259"/>
                    <a:pt x="16842" y="1259"/>
                  </a:cubicBezTo>
                  <a:close/>
                  <a:moveTo>
                    <a:pt x="6501" y="10226"/>
                  </a:moveTo>
                  <a:cubicBezTo>
                    <a:pt x="8234" y="10226"/>
                    <a:pt x="10070" y="11136"/>
                    <a:pt x="11587" y="12105"/>
                  </a:cubicBezTo>
                  <a:cubicBezTo>
                    <a:pt x="11232" y="12274"/>
                    <a:pt x="10914" y="12501"/>
                    <a:pt x="10567" y="12707"/>
                  </a:cubicBezTo>
                  <a:cubicBezTo>
                    <a:pt x="9957" y="13062"/>
                    <a:pt x="9373" y="13399"/>
                    <a:pt x="8799" y="13805"/>
                  </a:cubicBezTo>
                  <a:cubicBezTo>
                    <a:pt x="8624" y="13923"/>
                    <a:pt x="8712" y="14169"/>
                    <a:pt x="8906" y="14169"/>
                  </a:cubicBezTo>
                  <a:cubicBezTo>
                    <a:pt x="8920" y="14169"/>
                    <a:pt x="8934" y="14167"/>
                    <a:pt x="8950" y="14164"/>
                  </a:cubicBezTo>
                  <a:cubicBezTo>
                    <a:pt x="9806" y="13996"/>
                    <a:pt x="11050" y="13740"/>
                    <a:pt x="11797" y="13090"/>
                  </a:cubicBezTo>
                  <a:lnTo>
                    <a:pt x="11797" y="13090"/>
                  </a:lnTo>
                  <a:cubicBezTo>
                    <a:pt x="11570" y="14661"/>
                    <a:pt x="11301" y="16215"/>
                    <a:pt x="10809" y="17741"/>
                  </a:cubicBezTo>
                  <a:cubicBezTo>
                    <a:pt x="10254" y="19460"/>
                    <a:pt x="9158" y="20103"/>
                    <a:pt x="7923" y="20103"/>
                  </a:cubicBezTo>
                  <a:cubicBezTo>
                    <a:pt x="5954" y="20103"/>
                    <a:pt x="3631" y="18468"/>
                    <a:pt x="2584" y="16953"/>
                  </a:cubicBezTo>
                  <a:cubicBezTo>
                    <a:pt x="748" y="14301"/>
                    <a:pt x="2515" y="11157"/>
                    <a:pt x="5337" y="10378"/>
                  </a:cubicBezTo>
                  <a:cubicBezTo>
                    <a:pt x="5716" y="10273"/>
                    <a:pt x="6106" y="10226"/>
                    <a:pt x="6501" y="10226"/>
                  </a:cubicBezTo>
                  <a:close/>
                  <a:moveTo>
                    <a:pt x="16912" y="1"/>
                  </a:moveTo>
                  <a:cubicBezTo>
                    <a:pt x="15526" y="1"/>
                    <a:pt x="14231" y="782"/>
                    <a:pt x="13542" y="2323"/>
                  </a:cubicBezTo>
                  <a:cubicBezTo>
                    <a:pt x="12430" y="4792"/>
                    <a:pt x="12645" y="7740"/>
                    <a:pt x="13095" y="10451"/>
                  </a:cubicBezTo>
                  <a:cubicBezTo>
                    <a:pt x="12658" y="9790"/>
                    <a:pt x="12161" y="9116"/>
                    <a:pt x="11419" y="8861"/>
                  </a:cubicBezTo>
                  <a:cubicBezTo>
                    <a:pt x="11378" y="8847"/>
                    <a:pt x="11332" y="8838"/>
                    <a:pt x="11291" y="8838"/>
                  </a:cubicBezTo>
                  <a:cubicBezTo>
                    <a:pt x="11200" y="8405"/>
                    <a:pt x="11000" y="8018"/>
                    <a:pt x="10794" y="7612"/>
                  </a:cubicBezTo>
                  <a:cubicBezTo>
                    <a:pt x="10435" y="6893"/>
                    <a:pt x="10243" y="6072"/>
                    <a:pt x="9701" y="5457"/>
                  </a:cubicBezTo>
                  <a:cubicBezTo>
                    <a:pt x="9653" y="5404"/>
                    <a:pt x="9598" y="5382"/>
                    <a:pt x="9544" y="5382"/>
                  </a:cubicBezTo>
                  <a:cubicBezTo>
                    <a:pt x="9402" y="5382"/>
                    <a:pt x="9267" y="5536"/>
                    <a:pt x="9301" y="5694"/>
                  </a:cubicBezTo>
                  <a:cubicBezTo>
                    <a:pt x="9410" y="6232"/>
                    <a:pt x="9711" y="6737"/>
                    <a:pt x="9997" y="7206"/>
                  </a:cubicBezTo>
                  <a:cubicBezTo>
                    <a:pt x="10348" y="7776"/>
                    <a:pt x="10826" y="8278"/>
                    <a:pt x="11000" y="8929"/>
                  </a:cubicBezTo>
                  <a:cubicBezTo>
                    <a:pt x="10941" y="8970"/>
                    <a:pt x="10891" y="9029"/>
                    <a:pt x="10849" y="9088"/>
                  </a:cubicBezTo>
                  <a:cubicBezTo>
                    <a:pt x="10489" y="8760"/>
                    <a:pt x="10138" y="8409"/>
                    <a:pt x="9742" y="8127"/>
                  </a:cubicBezTo>
                  <a:cubicBezTo>
                    <a:pt x="9072" y="7644"/>
                    <a:pt x="8166" y="7435"/>
                    <a:pt x="7419" y="7084"/>
                  </a:cubicBezTo>
                  <a:cubicBezTo>
                    <a:pt x="7410" y="7080"/>
                    <a:pt x="7401" y="7078"/>
                    <a:pt x="7393" y="7078"/>
                  </a:cubicBezTo>
                  <a:cubicBezTo>
                    <a:pt x="7340" y="7078"/>
                    <a:pt x="7290" y="7141"/>
                    <a:pt x="7341" y="7185"/>
                  </a:cubicBezTo>
                  <a:cubicBezTo>
                    <a:pt x="7974" y="7722"/>
                    <a:pt x="8626" y="8223"/>
                    <a:pt x="9232" y="8788"/>
                  </a:cubicBezTo>
                  <a:cubicBezTo>
                    <a:pt x="9724" y="9244"/>
                    <a:pt x="10230" y="9645"/>
                    <a:pt x="10804" y="9950"/>
                  </a:cubicBezTo>
                  <a:cubicBezTo>
                    <a:pt x="10849" y="10182"/>
                    <a:pt x="10927" y="10405"/>
                    <a:pt x="11023" y="10619"/>
                  </a:cubicBezTo>
                  <a:cubicBezTo>
                    <a:pt x="9628" y="9737"/>
                    <a:pt x="8029" y="9178"/>
                    <a:pt x="6417" y="9178"/>
                  </a:cubicBezTo>
                  <a:cubicBezTo>
                    <a:pt x="5565" y="9178"/>
                    <a:pt x="4710" y="9334"/>
                    <a:pt x="3878" y="9681"/>
                  </a:cubicBezTo>
                  <a:cubicBezTo>
                    <a:pt x="1190" y="10806"/>
                    <a:pt x="0" y="14347"/>
                    <a:pt x="1400" y="16898"/>
                  </a:cubicBezTo>
                  <a:cubicBezTo>
                    <a:pt x="2729" y="19328"/>
                    <a:pt x="5167" y="21055"/>
                    <a:pt x="7922" y="21055"/>
                  </a:cubicBezTo>
                  <a:cubicBezTo>
                    <a:pt x="8226" y="21055"/>
                    <a:pt x="8534" y="21034"/>
                    <a:pt x="8845" y="20990"/>
                  </a:cubicBezTo>
                  <a:cubicBezTo>
                    <a:pt x="11847" y="20570"/>
                    <a:pt x="12822" y="16069"/>
                    <a:pt x="12882" y="13231"/>
                  </a:cubicBezTo>
                  <a:cubicBezTo>
                    <a:pt x="13519" y="14019"/>
                    <a:pt x="14180" y="14747"/>
                    <a:pt x="15073" y="15313"/>
                  </a:cubicBezTo>
                  <a:cubicBezTo>
                    <a:pt x="15128" y="15376"/>
                    <a:pt x="15173" y="15445"/>
                    <a:pt x="15227" y="15508"/>
                  </a:cubicBezTo>
                  <a:cubicBezTo>
                    <a:pt x="15346" y="15641"/>
                    <a:pt x="15484" y="15697"/>
                    <a:pt x="15619" y="15697"/>
                  </a:cubicBezTo>
                  <a:cubicBezTo>
                    <a:pt x="16062" y="15697"/>
                    <a:pt x="16472" y="15096"/>
                    <a:pt x="16071" y="14665"/>
                  </a:cubicBezTo>
                  <a:cubicBezTo>
                    <a:pt x="15519" y="14078"/>
                    <a:pt x="15027" y="13376"/>
                    <a:pt x="14558" y="12665"/>
                  </a:cubicBezTo>
                  <a:lnTo>
                    <a:pt x="14558" y="12665"/>
                  </a:lnTo>
                  <a:cubicBezTo>
                    <a:pt x="15107" y="12874"/>
                    <a:pt x="15698" y="12969"/>
                    <a:pt x="16304" y="12969"/>
                  </a:cubicBezTo>
                  <a:cubicBezTo>
                    <a:pt x="18447" y="12969"/>
                    <a:pt x="20763" y="11777"/>
                    <a:pt x="21953" y="10228"/>
                  </a:cubicBezTo>
                  <a:cubicBezTo>
                    <a:pt x="24131" y="7389"/>
                    <a:pt x="22122" y="3265"/>
                    <a:pt x="19853" y="1219"/>
                  </a:cubicBezTo>
                  <a:cubicBezTo>
                    <a:pt x="18952" y="404"/>
                    <a:pt x="17908" y="1"/>
                    <a:pt x="16912" y="1"/>
                  </a:cubicBezTo>
                  <a:close/>
                </a:path>
              </a:pathLst>
            </a:custGeom>
            <a:solidFill>
              <a:srgbClr val="0B5C4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33"/>
            <p:cNvSpPr/>
            <p:nvPr/>
          </p:nvSpPr>
          <p:spPr>
            <a:xfrm>
              <a:off x="1419351" y="2010869"/>
              <a:ext cx="46162" cy="51138"/>
            </a:xfrm>
            <a:custGeom>
              <a:rect b="b" l="l" r="r" t="t"/>
              <a:pathLst>
                <a:path extrusionOk="0" h="2086" w="1883">
                  <a:moveTo>
                    <a:pt x="557" y="1969"/>
                  </a:moveTo>
                  <a:cubicBezTo>
                    <a:pt x="557" y="1974"/>
                    <a:pt x="557" y="1974"/>
                    <a:pt x="562" y="1974"/>
                  </a:cubicBezTo>
                  <a:cubicBezTo>
                    <a:pt x="563" y="1974"/>
                    <a:pt x="564" y="1975"/>
                    <a:pt x="565" y="1975"/>
                  </a:cubicBezTo>
                  <a:lnTo>
                    <a:pt x="565" y="1975"/>
                  </a:lnTo>
                  <a:cubicBezTo>
                    <a:pt x="563" y="1973"/>
                    <a:pt x="560" y="1971"/>
                    <a:pt x="557" y="1969"/>
                  </a:cubicBezTo>
                  <a:close/>
                  <a:moveTo>
                    <a:pt x="804" y="1"/>
                  </a:moveTo>
                  <a:cubicBezTo>
                    <a:pt x="672" y="1"/>
                    <a:pt x="540" y="33"/>
                    <a:pt x="415" y="106"/>
                  </a:cubicBezTo>
                  <a:cubicBezTo>
                    <a:pt x="120" y="279"/>
                    <a:pt x="1" y="607"/>
                    <a:pt x="1" y="935"/>
                  </a:cubicBezTo>
                  <a:cubicBezTo>
                    <a:pt x="1" y="1185"/>
                    <a:pt x="110" y="1518"/>
                    <a:pt x="293" y="1728"/>
                  </a:cubicBezTo>
                  <a:cubicBezTo>
                    <a:pt x="356" y="1828"/>
                    <a:pt x="434" y="1905"/>
                    <a:pt x="530" y="1955"/>
                  </a:cubicBezTo>
                  <a:cubicBezTo>
                    <a:pt x="495" y="1932"/>
                    <a:pt x="485" y="1922"/>
                    <a:pt x="488" y="1922"/>
                  </a:cubicBezTo>
                  <a:cubicBezTo>
                    <a:pt x="492" y="1922"/>
                    <a:pt x="507" y="1931"/>
                    <a:pt x="525" y="1947"/>
                  </a:cubicBezTo>
                  <a:cubicBezTo>
                    <a:pt x="530" y="1951"/>
                    <a:pt x="539" y="1955"/>
                    <a:pt x="543" y="1960"/>
                  </a:cubicBezTo>
                  <a:cubicBezTo>
                    <a:pt x="557" y="1969"/>
                    <a:pt x="571" y="1974"/>
                    <a:pt x="585" y="1978"/>
                  </a:cubicBezTo>
                  <a:cubicBezTo>
                    <a:pt x="576" y="1978"/>
                    <a:pt x="572" y="1978"/>
                    <a:pt x="565" y="1975"/>
                  </a:cubicBezTo>
                  <a:lnTo>
                    <a:pt x="565" y="1975"/>
                  </a:lnTo>
                  <a:cubicBezTo>
                    <a:pt x="658" y="2046"/>
                    <a:pt x="781" y="2085"/>
                    <a:pt x="901" y="2085"/>
                  </a:cubicBezTo>
                  <a:cubicBezTo>
                    <a:pt x="1064" y="2085"/>
                    <a:pt x="1223" y="2012"/>
                    <a:pt x="1296" y="1846"/>
                  </a:cubicBezTo>
                  <a:cubicBezTo>
                    <a:pt x="1304" y="1833"/>
                    <a:pt x="1313" y="1814"/>
                    <a:pt x="1317" y="1801"/>
                  </a:cubicBezTo>
                  <a:cubicBezTo>
                    <a:pt x="1327" y="1791"/>
                    <a:pt x="1336" y="1778"/>
                    <a:pt x="1345" y="1764"/>
                  </a:cubicBezTo>
                  <a:cubicBezTo>
                    <a:pt x="1405" y="1741"/>
                    <a:pt x="1460" y="1705"/>
                    <a:pt x="1504" y="1655"/>
                  </a:cubicBezTo>
                  <a:cubicBezTo>
                    <a:pt x="1864" y="1267"/>
                    <a:pt x="1883" y="725"/>
                    <a:pt x="1514" y="329"/>
                  </a:cubicBezTo>
                  <a:cubicBezTo>
                    <a:pt x="1328" y="131"/>
                    <a:pt x="1068" y="1"/>
                    <a:pt x="804" y="1"/>
                  </a:cubicBezTo>
                  <a:close/>
                </a:path>
              </a:pathLst>
            </a:custGeom>
            <a:solidFill>
              <a:srgbClr val="0B5C4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1" name="Google Shape;431;p33"/>
          <p:cNvGrpSpPr/>
          <p:nvPr/>
        </p:nvGrpSpPr>
        <p:grpSpPr>
          <a:xfrm>
            <a:off x="4641969" y="3881126"/>
            <a:ext cx="253607" cy="221279"/>
            <a:chOff x="938934" y="1675223"/>
            <a:chExt cx="591571" cy="516163"/>
          </a:xfrm>
        </p:grpSpPr>
        <p:sp>
          <p:nvSpPr>
            <p:cNvPr id="432" name="Google Shape;432;p33"/>
            <p:cNvSpPr/>
            <p:nvPr/>
          </p:nvSpPr>
          <p:spPr>
            <a:xfrm>
              <a:off x="938934" y="1675223"/>
              <a:ext cx="591571" cy="516163"/>
            </a:xfrm>
            <a:custGeom>
              <a:rect b="b" l="l" r="r" t="t"/>
              <a:pathLst>
                <a:path extrusionOk="0" h="21055" w="24131">
                  <a:moveTo>
                    <a:pt x="16842" y="1259"/>
                  </a:moveTo>
                  <a:cubicBezTo>
                    <a:pt x="17091" y="1259"/>
                    <a:pt x="17360" y="1292"/>
                    <a:pt x="17652" y="1362"/>
                  </a:cubicBezTo>
                  <a:cubicBezTo>
                    <a:pt x="20632" y="2072"/>
                    <a:pt x="22290" y="6533"/>
                    <a:pt x="21178" y="9111"/>
                  </a:cubicBezTo>
                  <a:cubicBezTo>
                    <a:pt x="20294" y="11158"/>
                    <a:pt x="18136" y="11633"/>
                    <a:pt x="16066" y="11633"/>
                  </a:cubicBezTo>
                  <a:cubicBezTo>
                    <a:pt x="15450" y="11633"/>
                    <a:pt x="14841" y="11591"/>
                    <a:pt x="14276" y="11536"/>
                  </a:cubicBezTo>
                  <a:cubicBezTo>
                    <a:pt x="14581" y="11321"/>
                    <a:pt x="14859" y="11075"/>
                    <a:pt x="15128" y="10783"/>
                  </a:cubicBezTo>
                  <a:cubicBezTo>
                    <a:pt x="15551" y="10328"/>
                    <a:pt x="16102" y="9772"/>
                    <a:pt x="16212" y="9134"/>
                  </a:cubicBezTo>
                  <a:cubicBezTo>
                    <a:pt x="16251" y="8915"/>
                    <a:pt x="16092" y="8709"/>
                    <a:pt x="15888" y="8709"/>
                  </a:cubicBezTo>
                  <a:cubicBezTo>
                    <a:pt x="15834" y="8709"/>
                    <a:pt x="15777" y="8723"/>
                    <a:pt x="15720" y="8756"/>
                  </a:cubicBezTo>
                  <a:cubicBezTo>
                    <a:pt x="15187" y="9061"/>
                    <a:pt x="14859" y="9662"/>
                    <a:pt x="14462" y="10118"/>
                  </a:cubicBezTo>
                  <a:cubicBezTo>
                    <a:pt x="14344" y="10255"/>
                    <a:pt x="14221" y="10387"/>
                    <a:pt x="14098" y="10524"/>
                  </a:cubicBezTo>
                  <a:cubicBezTo>
                    <a:pt x="13908" y="7038"/>
                    <a:pt x="13555" y="1259"/>
                    <a:pt x="16842" y="1259"/>
                  </a:cubicBezTo>
                  <a:close/>
                  <a:moveTo>
                    <a:pt x="6501" y="10226"/>
                  </a:moveTo>
                  <a:cubicBezTo>
                    <a:pt x="8234" y="10226"/>
                    <a:pt x="10070" y="11136"/>
                    <a:pt x="11587" y="12105"/>
                  </a:cubicBezTo>
                  <a:cubicBezTo>
                    <a:pt x="11232" y="12274"/>
                    <a:pt x="10914" y="12501"/>
                    <a:pt x="10567" y="12707"/>
                  </a:cubicBezTo>
                  <a:cubicBezTo>
                    <a:pt x="9957" y="13062"/>
                    <a:pt x="9373" y="13399"/>
                    <a:pt x="8799" y="13805"/>
                  </a:cubicBezTo>
                  <a:cubicBezTo>
                    <a:pt x="8624" y="13923"/>
                    <a:pt x="8712" y="14169"/>
                    <a:pt x="8906" y="14169"/>
                  </a:cubicBezTo>
                  <a:cubicBezTo>
                    <a:pt x="8920" y="14169"/>
                    <a:pt x="8934" y="14167"/>
                    <a:pt x="8950" y="14164"/>
                  </a:cubicBezTo>
                  <a:cubicBezTo>
                    <a:pt x="9806" y="13996"/>
                    <a:pt x="11050" y="13740"/>
                    <a:pt x="11797" y="13090"/>
                  </a:cubicBezTo>
                  <a:lnTo>
                    <a:pt x="11797" y="13090"/>
                  </a:lnTo>
                  <a:cubicBezTo>
                    <a:pt x="11570" y="14661"/>
                    <a:pt x="11301" y="16215"/>
                    <a:pt x="10809" y="17741"/>
                  </a:cubicBezTo>
                  <a:cubicBezTo>
                    <a:pt x="10254" y="19460"/>
                    <a:pt x="9158" y="20103"/>
                    <a:pt x="7923" y="20103"/>
                  </a:cubicBezTo>
                  <a:cubicBezTo>
                    <a:pt x="5954" y="20103"/>
                    <a:pt x="3631" y="18468"/>
                    <a:pt x="2584" y="16953"/>
                  </a:cubicBezTo>
                  <a:cubicBezTo>
                    <a:pt x="748" y="14301"/>
                    <a:pt x="2515" y="11157"/>
                    <a:pt x="5337" y="10378"/>
                  </a:cubicBezTo>
                  <a:cubicBezTo>
                    <a:pt x="5716" y="10273"/>
                    <a:pt x="6106" y="10226"/>
                    <a:pt x="6501" y="10226"/>
                  </a:cubicBezTo>
                  <a:close/>
                  <a:moveTo>
                    <a:pt x="16912" y="1"/>
                  </a:moveTo>
                  <a:cubicBezTo>
                    <a:pt x="15526" y="1"/>
                    <a:pt x="14231" y="782"/>
                    <a:pt x="13542" y="2323"/>
                  </a:cubicBezTo>
                  <a:cubicBezTo>
                    <a:pt x="12430" y="4792"/>
                    <a:pt x="12645" y="7740"/>
                    <a:pt x="13095" y="10451"/>
                  </a:cubicBezTo>
                  <a:cubicBezTo>
                    <a:pt x="12658" y="9790"/>
                    <a:pt x="12161" y="9116"/>
                    <a:pt x="11419" y="8861"/>
                  </a:cubicBezTo>
                  <a:cubicBezTo>
                    <a:pt x="11378" y="8847"/>
                    <a:pt x="11332" y="8838"/>
                    <a:pt x="11291" y="8838"/>
                  </a:cubicBezTo>
                  <a:cubicBezTo>
                    <a:pt x="11200" y="8405"/>
                    <a:pt x="11000" y="8018"/>
                    <a:pt x="10794" y="7612"/>
                  </a:cubicBezTo>
                  <a:cubicBezTo>
                    <a:pt x="10435" y="6893"/>
                    <a:pt x="10243" y="6072"/>
                    <a:pt x="9701" y="5457"/>
                  </a:cubicBezTo>
                  <a:cubicBezTo>
                    <a:pt x="9653" y="5404"/>
                    <a:pt x="9598" y="5382"/>
                    <a:pt x="9544" y="5382"/>
                  </a:cubicBezTo>
                  <a:cubicBezTo>
                    <a:pt x="9402" y="5382"/>
                    <a:pt x="9267" y="5536"/>
                    <a:pt x="9301" y="5694"/>
                  </a:cubicBezTo>
                  <a:cubicBezTo>
                    <a:pt x="9410" y="6232"/>
                    <a:pt x="9711" y="6737"/>
                    <a:pt x="9997" y="7206"/>
                  </a:cubicBezTo>
                  <a:cubicBezTo>
                    <a:pt x="10348" y="7776"/>
                    <a:pt x="10826" y="8278"/>
                    <a:pt x="11000" y="8929"/>
                  </a:cubicBezTo>
                  <a:cubicBezTo>
                    <a:pt x="10941" y="8970"/>
                    <a:pt x="10891" y="9029"/>
                    <a:pt x="10849" y="9088"/>
                  </a:cubicBezTo>
                  <a:cubicBezTo>
                    <a:pt x="10489" y="8760"/>
                    <a:pt x="10138" y="8409"/>
                    <a:pt x="9742" y="8127"/>
                  </a:cubicBezTo>
                  <a:cubicBezTo>
                    <a:pt x="9072" y="7644"/>
                    <a:pt x="8166" y="7435"/>
                    <a:pt x="7419" y="7084"/>
                  </a:cubicBezTo>
                  <a:cubicBezTo>
                    <a:pt x="7410" y="7080"/>
                    <a:pt x="7401" y="7078"/>
                    <a:pt x="7393" y="7078"/>
                  </a:cubicBezTo>
                  <a:cubicBezTo>
                    <a:pt x="7340" y="7078"/>
                    <a:pt x="7290" y="7141"/>
                    <a:pt x="7341" y="7185"/>
                  </a:cubicBezTo>
                  <a:cubicBezTo>
                    <a:pt x="7974" y="7722"/>
                    <a:pt x="8626" y="8223"/>
                    <a:pt x="9232" y="8788"/>
                  </a:cubicBezTo>
                  <a:cubicBezTo>
                    <a:pt x="9724" y="9244"/>
                    <a:pt x="10230" y="9645"/>
                    <a:pt x="10804" y="9950"/>
                  </a:cubicBezTo>
                  <a:cubicBezTo>
                    <a:pt x="10849" y="10182"/>
                    <a:pt x="10927" y="10405"/>
                    <a:pt x="11023" y="10619"/>
                  </a:cubicBezTo>
                  <a:cubicBezTo>
                    <a:pt x="9628" y="9737"/>
                    <a:pt x="8029" y="9178"/>
                    <a:pt x="6417" y="9178"/>
                  </a:cubicBezTo>
                  <a:cubicBezTo>
                    <a:pt x="5565" y="9178"/>
                    <a:pt x="4710" y="9334"/>
                    <a:pt x="3878" y="9681"/>
                  </a:cubicBezTo>
                  <a:cubicBezTo>
                    <a:pt x="1190" y="10806"/>
                    <a:pt x="0" y="14347"/>
                    <a:pt x="1400" y="16898"/>
                  </a:cubicBezTo>
                  <a:cubicBezTo>
                    <a:pt x="2729" y="19328"/>
                    <a:pt x="5167" y="21055"/>
                    <a:pt x="7922" y="21055"/>
                  </a:cubicBezTo>
                  <a:cubicBezTo>
                    <a:pt x="8226" y="21055"/>
                    <a:pt x="8534" y="21034"/>
                    <a:pt x="8845" y="20990"/>
                  </a:cubicBezTo>
                  <a:cubicBezTo>
                    <a:pt x="11847" y="20570"/>
                    <a:pt x="12822" y="16069"/>
                    <a:pt x="12882" y="13231"/>
                  </a:cubicBezTo>
                  <a:cubicBezTo>
                    <a:pt x="13519" y="14019"/>
                    <a:pt x="14180" y="14747"/>
                    <a:pt x="15073" y="15313"/>
                  </a:cubicBezTo>
                  <a:cubicBezTo>
                    <a:pt x="15128" y="15376"/>
                    <a:pt x="15173" y="15445"/>
                    <a:pt x="15227" y="15508"/>
                  </a:cubicBezTo>
                  <a:cubicBezTo>
                    <a:pt x="15346" y="15641"/>
                    <a:pt x="15484" y="15697"/>
                    <a:pt x="15619" y="15697"/>
                  </a:cubicBezTo>
                  <a:cubicBezTo>
                    <a:pt x="16062" y="15697"/>
                    <a:pt x="16472" y="15096"/>
                    <a:pt x="16071" y="14665"/>
                  </a:cubicBezTo>
                  <a:cubicBezTo>
                    <a:pt x="15519" y="14078"/>
                    <a:pt x="15027" y="13376"/>
                    <a:pt x="14558" y="12665"/>
                  </a:cubicBezTo>
                  <a:lnTo>
                    <a:pt x="14558" y="12665"/>
                  </a:lnTo>
                  <a:cubicBezTo>
                    <a:pt x="15107" y="12874"/>
                    <a:pt x="15698" y="12969"/>
                    <a:pt x="16304" y="12969"/>
                  </a:cubicBezTo>
                  <a:cubicBezTo>
                    <a:pt x="18447" y="12969"/>
                    <a:pt x="20763" y="11777"/>
                    <a:pt x="21953" y="10228"/>
                  </a:cubicBezTo>
                  <a:cubicBezTo>
                    <a:pt x="24131" y="7389"/>
                    <a:pt x="22122" y="3265"/>
                    <a:pt x="19853" y="1219"/>
                  </a:cubicBezTo>
                  <a:cubicBezTo>
                    <a:pt x="18952" y="404"/>
                    <a:pt x="17908" y="1"/>
                    <a:pt x="16912" y="1"/>
                  </a:cubicBezTo>
                  <a:close/>
                </a:path>
              </a:pathLst>
            </a:custGeom>
            <a:solidFill>
              <a:srgbClr val="0B5C4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33"/>
            <p:cNvSpPr/>
            <p:nvPr/>
          </p:nvSpPr>
          <p:spPr>
            <a:xfrm>
              <a:off x="1419351" y="2010869"/>
              <a:ext cx="46162" cy="51138"/>
            </a:xfrm>
            <a:custGeom>
              <a:rect b="b" l="l" r="r" t="t"/>
              <a:pathLst>
                <a:path extrusionOk="0" h="2086" w="1883">
                  <a:moveTo>
                    <a:pt x="557" y="1969"/>
                  </a:moveTo>
                  <a:cubicBezTo>
                    <a:pt x="557" y="1974"/>
                    <a:pt x="557" y="1974"/>
                    <a:pt x="562" y="1974"/>
                  </a:cubicBezTo>
                  <a:cubicBezTo>
                    <a:pt x="563" y="1974"/>
                    <a:pt x="564" y="1975"/>
                    <a:pt x="565" y="1975"/>
                  </a:cubicBezTo>
                  <a:lnTo>
                    <a:pt x="565" y="1975"/>
                  </a:lnTo>
                  <a:cubicBezTo>
                    <a:pt x="563" y="1973"/>
                    <a:pt x="560" y="1971"/>
                    <a:pt x="557" y="1969"/>
                  </a:cubicBezTo>
                  <a:close/>
                  <a:moveTo>
                    <a:pt x="804" y="1"/>
                  </a:moveTo>
                  <a:cubicBezTo>
                    <a:pt x="672" y="1"/>
                    <a:pt x="540" y="33"/>
                    <a:pt x="415" y="106"/>
                  </a:cubicBezTo>
                  <a:cubicBezTo>
                    <a:pt x="120" y="279"/>
                    <a:pt x="1" y="607"/>
                    <a:pt x="1" y="935"/>
                  </a:cubicBezTo>
                  <a:cubicBezTo>
                    <a:pt x="1" y="1185"/>
                    <a:pt x="110" y="1518"/>
                    <a:pt x="293" y="1728"/>
                  </a:cubicBezTo>
                  <a:cubicBezTo>
                    <a:pt x="356" y="1828"/>
                    <a:pt x="434" y="1905"/>
                    <a:pt x="530" y="1955"/>
                  </a:cubicBezTo>
                  <a:cubicBezTo>
                    <a:pt x="495" y="1932"/>
                    <a:pt x="485" y="1922"/>
                    <a:pt x="488" y="1922"/>
                  </a:cubicBezTo>
                  <a:cubicBezTo>
                    <a:pt x="492" y="1922"/>
                    <a:pt x="507" y="1931"/>
                    <a:pt x="525" y="1947"/>
                  </a:cubicBezTo>
                  <a:cubicBezTo>
                    <a:pt x="530" y="1951"/>
                    <a:pt x="539" y="1955"/>
                    <a:pt x="543" y="1960"/>
                  </a:cubicBezTo>
                  <a:cubicBezTo>
                    <a:pt x="557" y="1969"/>
                    <a:pt x="571" y="1974"/>
                    <a:pt x="585" y="1978"/>
                  </a:cubicBezTo>
                  <a:cubicBezTo>
                    <a:pt x="576" y="1978"/>
                    <a:pt x="572" y="1978"/>
                    <a:pt x="565" y="1975"/>
                  </a:cubicBezTo>
                  <a:lnTo>
                    <a:pt x="565" y="1975"/>
                  </a:lnTo>
                  <a:cubicBezTo>
                    <a:pt x="658" y="2046"/>
                    <a:pt x="781" y="2085"/>
                    <a:pt x="901" y="2085"/>
                  </a:cubicBezTo>
                  <a:cubicBezTo>
                    <a:pt x="1064" y="2085"/>
                    <a:pt x="1223" y="2012"/>
                    <a:pt x="1296" y="1846"/>
                  </a:cubicBezTo>
                  <a:cubicBezTo>
                    <a:pt x="1304" y="1833"/>
                    <a:pt x="1313" y="1814"/>
                    <a:pt x="1317" y="1801"/>
                  </a:cubicBezTo>
                  <a:cubicBezTo>
                    <a:pt x="1327" y="1791"/>
                    <a:pt x="1336" y="1778"/>
                    <a:pt x="1345" y="1764"/>
                  </a:cubicBezTo>
                  <a:cubicBezTo>
                    <a:pt x="1405" y="1741"/>
                    <a:pt x="1460" y="1705"/>
                    <a:pt x="1504" y="1655"/>
                  </a:cubicBezTo>
                  <a:cubicBezTo>
                    <a:pt x="1864" y="1267"/>
                    <a:pt x="1883" y="725"/>
                    <a:pt x="1514" y="329"/>
                  </a:cubicBezTo>
                  <a:cubicBezTo>
                    <a:pt x="1328" y="131"/>
                    <a:pt x="1068" y="1"/>
                    <a:pt x="804" y="1"/>
                  </a:cubicBezTo>
                  <a:close/>
                </a:path>
              </a:pathLst>
            </a:custGeom>
            <a:solidFill>
              <a:srgbClr val="0B5C4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34"/>
          <p:cNvSpPr/>
          <p:nvPr/>
        </p:nvSpPr>
        <p:spPr>
          <a:xfrm>
            <a:off x="4892148" y="2010197"/>
            <a:ext cx="1544700" cy="15447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34"/>
          <p:cNvSpPr/>
          <p:nvPr/>
        </p:nvSpPr>
        <p:spPr>
          <a:xfrm>
            <a:off x="4955424" y="2069000"/>
            <a:ext cx="1424976" cy="14288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94105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40" name="Google Shape;440;p34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sp>
        <p:nvSpPr>
          <p:cNvPr id="441" name="Google Shape;441;p34"/>
          <p:cNvSpPr txBox="1"/>
          <p:nvPr/>
        </p:nvSpPr>
        <p:spPr>
          <a:xfrm>
            <a:off x="514324" y="3583032"/>
            <a:ext cx="2077200" cy="5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193030"/>
                </a:solidFill>
                <a:latin typeface="Cookie"/>
                <a:ea typeface="Cookie"/>
                <a:cs typeface="Cookie"/>
                <a:sym typeface="Cookie"/>
              </a:rPr>
              <a:t>Item 1</a:t>
            </a:r>
            <a:endParaRPr sz="2600">
              <a:solidFill>
                <a:srgbClr val="193030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442" name="Google Shape;442;p34"/>
          <p:cNvSpPr/>
          <p:nvPr/>
        </p:nvSpPr>
        <p:spPr>
          <a:xfrm>
            <a:off x="785313" y="2010197"/>
            <a:ext cx="1544700" cy="15447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34"/>
          <p:cNvSpPr/>
          <p:nvPr/>
        </p:nvSpPr>
        <p:spPr>
          <a:xfrm>
            <a:off x="2827087" y="2949425"/>
            <a:ext cx="1544700" cy="15447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34"/>
          <p:cNvSpPr/>
          <p:nvPr/>
        </p:nvSpPr>
        <p:spPr>
          <a:xfrm>
            <a:off x="6949446" y="2946461"/>
            <a:ext cx="1544700" cy="15447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34"/>
          <p:cNvSpPr txBox="1"/>
          <p:nvPr/>
        </p:nvSpPr>
        <p:spPr>
          <a:xfrm>
            <a:off x="514349" y="3997250"/>
            <a:ext cx="2077200" cy="9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rPr>
              <a:t>Ut enim ad minim veniam, quis nostrud exercitation ullamco laboris </a:t>
            </a:r>
            <a:endParaRPr sz="12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grpSp>
        <p:nvGrpSpPr>
          <p:cNvPr id="446" name="Google Shape;446;p34"/>
          <p:cNvGrpSpPr/>
          <p:nvPr/>
        </p:nvGrpSpPr>
        <p:grpSpPr>
          <a:xfrm>
            <a:off x="1104844" y="2427997"/>
            <a:ext cx="705265" cy="709124"/>
            <a:chOff x="1242775" y="238125"/>
            <a:chExt cx="5136675" cy="5164775"/>
          </a:xfrm>
        </p:grpSpPr>
        <p:sp>
          <p:nvSpPr>
            <p:cNvPr id="447" name="Google Shape;447;p34"/>
            <p:cNvSpPr/>
            <p:nvPr/>
          </p:nvSpPr>
          <p:spPr>
            <a:xfrm>
              <a:off x="2432075" y="1496250"/>
              <a:ext cx="2800225" cy="3906650"/>
            </a:xfrm>
            <a:custGeom>
              <a:rect b="b" l="l" r="r" t="t"/>
              <a:pathLst>
                <a:path extrusionOk="0" h="156266" w="112009">
                  <a:moveTo>
                    <a:pt x="63460" y="58843"/>
                  </a:moveTo>
                  <a:cubicBezTo>
                    <a:pt x="64436" y="59642"/>
                    <a:pt x="65058" y="59908"/>
                    <a:pt x="65235" y="60352"/>
                  </a:cubicBezTo>
                  <a:cubicBezTo>
                    <a:pt x="65501" y="61151"/>
                    <a:pt x="65679" y="61950"/>
                    <a:pt x="65679" y="62749"/>
                  </a:cubicBezTo>
                  <a:cubicBezTo>
                    <a:pt x="65679" y="62907"/>
                    <a:pt x="64902" y="63206"/>
                    <a:pt x="64671" y="63206"/>
                  </a:cubicBezTo>
                  <a:cubicBezTo>
                    <a:pt x="64643" y="63206"/>
                    <a:pt x="64623" y="63202"/>
                    <a:pt x="64614" y="63192"/>
                  </a:cubicBezTo>
                  <a:cubicBezTo>
                    <a:pt x="64081" y="62660"/>
                    <a:pt x="63549" y="62039"/>
                    <a:pt x="63282" y="61328"/>
                  </a:cubicBezTo>
                  <a:cubicBezTo>
                    <a:pt x="63105" y="60796"/>
                    <a:pt x="63282" y="60175"/>
                    <a:pt x="63460" y="58843"/>
                  </a:cubicBezTo>
                  <a:close/>
                  <a:moveTo>
                    <a:pt x="49437" y="59021"/>
                  </a:moveTo>
                  <a:cubicBezTo>
                    <a:pt x="52987" y="60618"/>
                    <a:pt x="54496" y="62837"/>
                    <a:pt x="53608" y="65056"/>
                  </a:cubicBezTo>
                  <a:cubicBezTo>
                    <a:pt x="52951" y="66698"/>
                    <a:pt x="51808" y="67465"/>
                    <a:pt x="50215" y="67465"/>
                  </a:cubicBezTo>
                  <a:cubicBezTo>
                    <a:pt x="49656" y="67465"/>
                    <a:pt x="49041" y="67371"/>
                    <a:pt x="48372" y="67186"/>
                  </a:cubicBezTo>
                  <a:cubicBezTo>
                    <a:pt x="47573" y="64435"/>
                    <a:pt x="47928" y="61417"/>
                    <a:pt x="49437" y="59021"/>
                  </a:cubicBezTo>
                  <a:close/>
                  <a:moveTo>
                    <a:pt x="69213" y="51932"/>
                  </a:moveTo>
                  <a:cubicBezTo>
                    <a:pt x="70184" y="51932"/>
                    <a:pt x="71233" y="52336"/>
                    <a:pt x="72335" y="53163"/>
                  </a:cubicBezTo>
                  <a:cubicBezTo>
                    <a:pt x="73844" y="54228"/>
                    <a:pt x="74821" y="55559"/>
                    <a:pt x="73933" y="57690"/>
                  </a:cubicBezTo>
                  <a:cubicBezTo>
                    <a:pt x="73489" y="58755"/>
                    <a:pt x="73489" y="59997"/>
                    <a:pt x="73844" y="61062"/>
                  </a:cubicBezTo>
                  <a:cubicBezTo>
                    <a:pt x="74175" y="61888"/>
                    <a:pt x="75657" y="62944"/>
                    <a:pt x="76220" y="62944"/>
                  </a:cubicBezTo>
                  <a:cubicBezTo>
                    <a:pt x="76262" y="62944"/>
                    <a:pt x="76298" y="62938"/>
                    <a:pt x="76329" y="62926"/>
                  </a:cubicBezTo>
                  <a:cubicBezTo>
                    <a:pt x="77306" y="62216"/>
                    <a:pt x="78193" y="61240"/>
                    <a:pt x="78637" y="60086"/>
                  </a:cubicBezTo>
                  <a:cubicBezTo>
                    <a:pt x="78903" y="59731"/>
                    <a:pt x="78371" y="58932"/>
                    <a:pt x="78282" y="58400"/>
                  </a:cubicBezTo>
                  <a:cubicBezTo>
                    <a:pt x="77661" y="55559"/>
                    <a:pt x="78726" y="53696"/>
                    <a:pt x="81211" y="52808"/>
                  </a:cubicBezTo>
                  <a:cubicBezTo>
                    <a:pt x="81661" y="52664"/>
                    <a:pt x="82101" y="52593"/>
                    <a:pt x="82525" y="52593"/>
                  </a:cubicBezTo>
                  <a:cubicBezTo>
                    <a:pt x="84186" y="52593"/>
                    <a:pt x="85599" y="53686"/>
                    <a:pt x="86447" y="55737"/>
                  </a:cubicBezTo>
                  <a:cubicBezTo>
                    <a:pt x="87779" y="59021"/>
                    <a:pt x="86802" y="62039"/>
                    <a:pt x="85027" y="64701"/>
                  </a:cubicBezTo>
                  <a:cubicBezTo>
                    <a:pt x="83163" y="67541"/>
                    <a:pt x="81033" y="70293"/>
                    <a:pt x="78637" y="72689"/>
                  </a:cubicBezTo>
                  <a:cubicBezTo>
                    <a:pt x="73134" y="78103"/>
                    <a:pt x="72069" y="84405"/>
                    <a:pt x="73844" y="91594"/>
                  </a:cubicBezTo>
                  <a:cubicBezTo>
                    <a:pt x="75619" y="98872"/>
                    <a:pt x="77217" y="106061"/>
                    <a:pt x="79081" y="114138"/>
                  </a:cubicBezTo>
                  <a:lnTo>
                    <a:pt x="70117" y="116623"/>
                  </a:lnTo>
                  <a:cubicBezTo>
                    <a:pt x="69051" y="113694"/>
                    <a:pt x="68164" y="110854"/>
                    <a:pt x="67099" y="108102"/>
                  </a:cubicBezTo>
                  <a:cubicBezTo>
                    <a:pt x="64880" y="102422"/>
                    <a:pt x="62750" y="96653"/>
                    <a:pt x="60265" y="91061"/>
                  </a:cubicBezTo>
                  <a:cubicBezTo>
                    <a:pt x="57247" y="84227"/>
                    <a:pt x="52099" y="78547"/>
                    <a:pt x="45709" y="74642"/>
                  </a:cubicBezTo>
                  <a:cubicBezTo>
                    <a:pt x="43135" y="73044"/>
                    <a:pt x="40739" y="71269"/>
                    <a:pt x="38520" y="69316"/>
                  </a:cubicBezTo>
                  <a:cubicBezTo>
                    <a:pt x="35414" y="66565"/>
                    <a:pt x="35591" y="64169"/>
                    <a:pt x="38786" y="61417"/>
                  </a:cubicBezTo>
                  <a:cubicBezTo>
                    <a:pt x="40828" y="59553"/>
                    <a:pt x="43490" y="58400"/>
                    <a:pt x="46242" y="58311"/>
                  </a:cubicBezTo>
                  <a:lnTo>
                    <a:pt x="46242" y="58311"/>
                  </a:lnTo>
                  <a:cubicBezTo>
                    <a:pt x="46064" y="60530"/>
                    <a:pt x="45887" y="62482"/>
                    <a:pt x="45709" y="64524"/>
                  </a:cubicBezTo>
                  <a:cubicBezTo>
                    <a:pt x="45532" y="66565"/>
                    <a:pt x="45798" y="68429"/>
                    <a:pt x="47839" y="69494"/>
                  </a:cubicBezTo>
                  <a:cubicBezTo>
                    <a:pt x="48566" y="69797"/>
                    <a:pt x="49334" y="69945"/>
                    <a:pt x="50093" y="69945"/>
                  </a:cubicBezTo>
                  <a:cubicBezTo>
                    <a:pt x="51561" y="69945"/>
                    <a:pt x="52999" y="69393"/>
                    <a:pt x="54052" y="68340"/>
                  </a:cubicBezTo>
                  <a:cubicBezTo>
                    <a:pt x="55916" y="66743"/>
                    <a:pt x="56892" y="64701"/>
                    <a:pt x="56005" y="62394"/>
                  </a:cubicBezTo>
                  <a:cubicBezTo>
                    <a:pt x="55206" y="60885"/>
                    <a:pt x="54318" y="59553"/>
                    <a:pt x="53342" y="58311"/>
                  </a:cubicBezTo>
                  <a:cubicBezTo>
                    <a:pt x="52987" y="57867"/>
                    <a:pt x="52632" y="57423"/>
                    <a:pt x="52099" y="56713"/>
                  </a:cubicBezTo>
                  <a:cubicBezTo>
                    <a:pt x="53393" y="55937"/>
                    <a:pt x="54595" y="55623"/>
                    <a:pt x="55761" y="55623"/>
                  </a:cubicBezTo>
                  <a:cubicBezTo>
                    <a:pt x="57396" y="55623"/>
                    <a:pt x="58963" y="56240"/>
                    <a:pt x="60620" y="57068"/>
                  </a:cubicBezTo>
                  <a:cubicBezTo>
                    <a:pt x="60620" y="58843"/>
                    <a:pt x="60709" y="60618"/>
                    <a:pt x="61064" y="62394"/>
                  </a:cubicBezTo>
                  <a:cubicBezTo>
                    <a:pt x="61419" y="63547"/>
                    <a:pt x="62572" y="65145"/>
                    <a:pt x="63637" y="65411"/>
                  </a:cubicBezTo>
                  <a:cubicBezTo>
                    <a:pt x="63853" y="65437"/>
                    <a:pt x="64067" y="65449"/>
                    <a:pt x="64278" y="65449"/>
                  </a:cubicBezTo>
                  <a:cubicBezTo>
                    <a:pt x="65543" y="65449"/>
                    <a:pt x="66706" y="64993"/>
                    <a:pt x="67543" y="64080"/>
                  </a:cubicBezTo>
                  <a:cubicBezTo>
                    <a:pt x="68164" y="62837"/>
                    <a:pt x="68253" y="61328"/>
                    <a:pt x="67720" y="59997"/>
                  </a:cubicBezTo>
                  <a:cubicBezTo>
                    <a:pt x="67188" y="58577"/>
                    <a:pt x="65768" y="57423"/>
                    <a:pt x="64702" y="56181"/>
                  </a:cubicBezTo>
                  <a:cubicBezTo>
                    <a:pt x="65807" y="53390"/>
                    <a:pt x="67369" y="51932"/>
                    <a:pt x="69213" y="51932"/>
                  </a:cubicBezTo>
                  <a:close/>
                  <a:moveTo>
                    <a:pt x="56818" y="2393"/>
                  </a:moveTo>
                  <a:cubicBezTo>
                    <a:pt x="57896" y="2393"/>
                    <a:pt x="58985" y="2423"/>
                    <a:pt x="60087" y="2484"/>
                  </a:cubicBezTo>
                  <a:cubicBezTo>
                    <a:pt x="82542" y="3815"/>
                    <a:pt x="102246" y="16596"/>
                    <a:pt x="107748" y="40116"/>
                  </a:cubicBezTo>
                  <a:cubicBezTo>
                    <a:pt x="111299" y="55382"/>
                    <a:pt x="108547" y="69760"/>
                    <a:pt x="98962" y="82541"/>
                  </a:cubicBezTo>
                  <a:cubicBezTo>
                    <a:pt x="97542" y="84405"/>
                    <a:pt x="95767" y="86091"/>
                    <a:pt x="94258" y="87955"/>
                  </a:cubicBezTo>
                  <a:cubicBezTo>
                    <a:pt x="92394" y="90263"/>
                    <a:pt x="91418" y="92570"/>
                    <a:pt x="93015" y="95765"/>
                  </a:cubicBezTo>
                  <a:cubicBezTo>
                    <a:pt x="94879" y="99582"/>
                    <a:pt x="96299" y="103665"/>
                    <a:pt x="97985" y="107747"/>
                  </a:cubicBezTo>
                  <a:cubicBezTo>
                    <a:pt x="92838" y="111741"/>
                    <a:pt x="86980" y="112096"/>
                    <a:pt x="81300" y="113694"/>
                  </a:cubicBezTo>
                  <a:cubicBezTo>
                    <a:pt x="79702" y="107037"/>
                    <a:pt x="78104" y="100647"/>
                    <a:pt x="76596" y="94168"/>
                  </a:cubicBezTo>
                  <a:cubicBezTo>
                    <a:pt x="76063" y="91683"/>
                    <a:pt x="75797" y="89197"/>
                    <a:pt x="75442" y="86712"/>
                  </a:cubicBezTo>
                  <a:cubicBezTo>
                    <a:pt x="74821" y="82541"/>
                    <a:pt x="76329" y="79168"/>
                    <a:pt x="78992" y="75973"/>
                  </a:cubicBezTo>
                  <a:cubicBezTo>
                    <a:pt x="82187" y="72245"/>
                    <a:pt x="85116" y="68340"/>
                    <a:pt x="87867" y="64257"/>
                  </a:cubicBezTo>
                  <a:cubicBezTo>
                    <a:pt x="90175" y="61151"/>
                    <a:pt x="90175" y="56891"/>
                    <a:pt x="88045" y="53696"/>
                  </a:cubicBezTo>
                  <a:cubicBezTo>
                    <a:pt x="86472" y="51309"/>
                    <a:pt x="84800" y="50116"/>
                    <a:pt x="82805" y="50116"/>
                  </a:cubicBezTo>
                  <a:cubicBezTo>
                    <a:pt x="81536" y="50116"/>
                    <a:pt x="80136" y="50599"/>
                    <a:pt x="78548" y="51565"/>
                  </a:cubicBezTo>
                  <a:cubicBezTo>
                    <a:pt x="77838" y="52009"/>
                    <a:pt x="77128" y="52631"/>
                    <a:pt x="76152" y="53252"/>
                  </a:cubicBezTo>
                  <a:cubicBezTo>
                    <a:pt x="73173" y="50735"/>
                    <a:pt x="71048" y="49467"/>
                    <a:pt x="69053" y="49467"/>
                  </a:cubicBezTo>
                  <a:cubicBezTo>
                    <a:pt x="66827" y="49467"/>
                    <a:pt x="64764" y="51045"/>
                    <a:pt x="61862" y="54228"/>
                  </a:cubicBezTo>
                  <a:cubicBezTo>
                    <a:pt x="59939" y="54096"/>
                    <a:pt x="57917" y="53567"/>
                    <a:pt x="56055" y="53567"/>
                  </a:cubicBezTo>
                  <a:cubicBezTo>
                    <a:pt x="55425" y="53567"/>
                    <a:pt x="54813" y="53627"/>
                    <a:pt x="54229" y="53784"/>
                  </a:cubicBezTo>
                  <a:cubicBezTo>
                    <a:pt x="48993" y="55204"/>
                    <a:pt x="43490" y="55559"/>
                    <a:pt x="38697" y="58488"/>
                  </a:cubicBezTo>
                  <a:cubicBezTo>
                    <a:pt x="33017" y="62039"/>
                    <a:pt x="32396" y="66654"/>
                    <a:pt x="37277" y="71358"/>
                  </a:cubicBezTo>
                  <a:cubicBezTo>
                    <a:pt x="39407" y="73399"/>
                    <a:pt x="41804" y="75174"/>
                    <a:pt x="44378" y="76683"/>
                  </a:cubicBezTo>
                  <a:cubicBezTo>
                    <a:pt x="51034" y="80588"/>
                    <a:pt x="56182" y="86624"/>
                    <a:pt x="58933" y="93724"/>
                  </a:cubicBezTo>
                  <a:cubicBezTo>
                    <a:pt x="62040" y="101357"/>
                    <a:pt x="64880" y="108990"/>
                    <a:pt x="67986" y="116889"/>
                  </a:cubicBezTo>
                  <a:lnTo>
                    <a:pt x="55117" y="120617"/>
                  </a:lnTo>
                  <a:cubicBezTo>
                    <a:pt x="51833" y="113694"/>
                    <a:pt x="48549" y="106860"/>
                    <a:pt x="45443" y="100469"/>
                  </a:cubicBezTo>
                  <a:cubicBezTo>
                    <a:pt x="40561" y="98961"/>
                    <a:pt x="35680" y="97984"/>
                    <a:pt x="31242" y="96120"/>
                  </a:cubicBezTo>
                  <a:cubicBezTo>
                    <a:pt x="21213" y="91860"/>
                    <a:pt x="15089" y="83517"/>
                    <a:pt x="10917" y="73932"/>
                  </a:cubicBezTo>
                  <a:cubicBezTo>
                    <a:pt x="7278" y="65500"/>
                    <a:pt x="5858" y="56358"/>
                    <a:pt x="6568" y="47216"/>
                  </a:cubicBezTo>
                  <a:cubicBezTo>
                    <a:pt x="7278" y="36033"/>
                    <a:pt x="12071" y="26980"/>
                    <a:pt x="19526" y="18992"/>
                  </a:cubicBezTo>
                  <a:cubicBezTo>
                    <a:pt x="29777" y="7998"/>
                    <a:pt x="42184" y="2393"/>
                    <a:pt x="56818" y="2393"/>
                  </a:cubicBezTo>
                  <a:close/>
                  <a:moveTo>
                    <a:pt x="100737" y="127717"/>
                  </a:moveTo>
                  <a:lnTo>
                    <a:pt x="100737" y="127717"/>
                  </a:lnTo>
                  <a:cubicBezTo>
                    <a:pt x="101536" y="130380"/>
                    <a:pt x="101092" y="132687"/>
                    <a:pt x="99139" y="134285"/>
                  </a:cubicBezTo>
                  <a:cubicBezTo>
                    <a:pt x="97187" y="136060"/>
                    <a:pt x="94968" y="137569"/>
                    <a:pt x="92483" y="138634"/>
                  </a:cubicBezTo>
                  <a:cubicBezTo>
                    <a:pt x="83873" y="142007"/>
                    <a:pt x="74732" y="143427"/>
                    <a:pt x="65590" y="144492"/>
                  </a:cubicBezTo>
                  <a:cubicBezTo>
                    <a:pt x="64909" y="144574"/>
                    <a:pt x="64223" y="144633"/>
                    <a:pt x="63548" y="144633"/>
                  </a:cubicBezTo>
                  <a:cubicBezTo>
                    <a:pt x="61316" y="144633"/>
                    <a:pt x="59190" y="143995"/>
                    <a:pt x="57691" y="141474"/>
                  </a:cubicBezTo>
                  <a:cubicBezTo>
                    <a:pt x="72602" y="137924"/>
                    <a:pt x="87601" y="136149"/>
                    <a:pt x="100737" y="127717"/>
                  </a:cubicBezTo>
                  <a:close/>
                  <a:moveTo>
                    <a:pt x="95678" y="140675"/>
                  </a:moveTo>
                  <a:lnTo>
                    <a:pt x="95678" y="140675"/>
                  </a:lnTo>
                  <a:cubicBezTo>
                    <a:pt x="96654" y="144137"/>
                    <a:pt x="94879" y="147154"/>
                    <a:pt x="92394" y="149728"/>
                  </a:cubicBezTo>
                  <a:cubicBezTo>
                    <a:pt x="89471" y="152592"/>
                    <a:pt x="84382" y="154212"/>
                    <a:pt x="79689" y="154212"/>
                  </a:cubicBezTo>
                  <a:cubicBezTo>
                    <a:pt x="77399" y="154212"/>
                    <a:pt x="75204" y="153827"/>
                    <a:pt x="73400" y="153012"/>
                  </a:cubicBezTo>
                  <a:cubicBezTo>
                    <a:pt x="70915" y="152036"/>
                    <a:pt x="69229" y="149728"/>
                    <a:pt x="68874" y="147066"/>
                  </a:cubicBezTo>
                  <a:lnTo>
                    <a:pt x="95678" y="140675"/>
                  </a:lnTo>
                  <a:close/>
                  <a:moveTo>
                    <a:pt x="58254" y="1"/>
                  </a:moveTo>
                  <a:cubicBezTo>
                    <a:pt x="54994" y="1"/>
                    <a:pt x="51717" y="293"/>
                    <a:pt x="48460" y="887"/>
                  </a:cubicBezTo>
                  <a:cubicBezTo>
                    <a:pt x="29378" y="4082"/>
                    <a:pt x="15444" y="14732"/>
                    <a:pt x="7900" y="32394"/>
                  </a:cubicBezTo>
                  <a:cubicBezTo>
                    <a:pt x="0" y="50855"/>
                    <a:pt x="3639" y="68695"/>
                    <a:pt x="14645" y="85026"/>
                  </a:cubicBezTo>
                  <a:cubicBezTo>
                    <a:pt x="20591" y="94168"/>
                    <a:pt x="30354" y="100203"/>
                    <a:pt x="41183" y="101446"/>
                  </a:cubicBezTo>
                  <a:cubicBezTo>
                    <a:pt x="43313" y="101712"/>
                    <a:pt x="44200" y="103043"/>
                    <a:pt x="44999" y="104730"/>
                  </a:cubicBezTo>
                  <a:cubicBezTo>
                    <a:pt x="47218" y="109611"/>
                    <a:pt x="49525" y="114493"/>
                    <a:pt x="52011" y="119285"/>
                  </a:cubicBezTo>
                  <a:cubicBezTo>
                    <a:pt x="52721" y="120528"/>
                    <a:pt x="52721" y="122126"/>
                    <a:pt x="52011" y="123368"/>
                  </a:cubicBezTo>
                  <a:cubicBezTo>
                    <a:pt x="48904" y="129492"/>
                    <a:pt x="49259" y="130735"/>
                    <a:pt x="54407" y="135172"/>
                  </a:cubicBezTo>
                  <a:cubicBezTo>
                    <a:pt x="52721" y="142539"/>
                    <a:pt x="56448" y="146267"/>
                    <a:pt x="66566" y="147243"/>
                  </a:cubicBezTo>
                  <a:cubicBezTo>
                    <a:pt x="68253" y="153367"/>
                    <a:pt x="71625" y="156030"/>
                    <a:pt x="78104" y="156207"/>
                  </a:cubicBezTo>
                  <a:cubicBezTo>
                    <a:pt x="78913" y="156244"/>
                    <a:pt x="79722" y="156266"/>
                    <a:pt x="80531" y="156266"/>
                  </a:cubicBezTo>
                  <a:cubicBezTo>
                    <a:pt x="81675" y="156266"/>
                    <a:pt x="82818" y="156223"/>
                    <a:pt x="83962" y="156119"/>
                  </a:cubicBezTo>
                  <a:cubicBezTo>
                    <a:pt x="92305" y="155320"/>
                    <a:pt x="97542" y="149639"/>
                    <a:pt x="97453" y="141385"/>
                  </a:cubicBezTo>
                  <a:cubicBezTo>
                    <a:pt x="97364" y="139788"/>
                    <a:pt x="98074" y="138190"/>
                    <a:pt x="99406" y="137303"/>
                  </a:cubicBezTo>
                  <a:cubicBezTo>
                    <a:pt x="101891" y="135350"/>
                    <a:pt x="103843" y="132687"/>
                    <a:pt x="102867" y="129581"/>
                  </a:cubicBezTo>
                  <a:cubicBezTo>
                    <a:pt x="102246" y="127185"/>
                    <a:pt x="101979" y="124611"/>
                    <a:pt x="102157" y="122126"/>
                  </a:cubicBezTo>
                  <a:cubicBezTo>
                    <a:pt x="102068" y="121415"/>
                    <a:pt x="101802" y="120617"/>
                    <a:pt x="101536" y="119907"/>
                  </a:cubicBezTo>
                  <a:cubicBezTo>
                    <a:pt x="99849" y="125143"/>
                    <a:pt x="99051" y="126119"/>
                    <a:pt x="94702" y="128516"/>
                  </a:cubicBezTo>
                  <a:cubicBezTo>
                    <a:pt x="93193" y="129403"/>
                    <a:pt x="91595" y="130202"/>
                    <a:pt x="89820" y="130735"/>
                  </a:cubicBezTo>
                  <a:cubicBezTo>
                    <a:pt x="80412" y="133397"/>
                    <a:pt x="70915" y="135883"/>
                    <a:pt x="61330" y="138279"/>
                  </a:cubicBezTo>
                  <a:cubicBezTo>
                    <a:pt x="60499" y="138425"/>
                    <a:pt x="59669" y="138491"/>
                    <a:pt x="58838" y="138491"/>
                  </a:cubicBezTo>
                  <a:cubicBezTo>
                    <a:pt x="58160" y="138491"/>
                    <a:pt x="57482" y="138447"/>
                    <a:pt x="56803" y="138368"/>
                  </a:cubicBezTo>
                  <a:lnTo>
                    <a:pt x="56360" y="137391"/>
                  </a:lnTo>
                  <a:cubicBezTo>
                    <a:pt x="57070" y="136504"/>
                    <a:pt x="57691" y="135084"/>
                    <a:pt x="58578" y="134729"/>
                  </a:cubicBezTo>
                  <a:cubicBezTo>
                    <a:pt x="63282" y="133220"/>
                    <a:pt x="68075" y="132155"/>
                    <a:pt x="72690" y="130646"/>
                  </a:cubicBezTo>
                  <a:cubicBezTo>
                    <a:pt x="81655" y="127717"/>
                    <a:pt x="90619" y="124788"/>
                    <a:pt x="98784" y="119995"/>
                  </a:cubicBezTo>
                  <a:cubicBezTo>
                    <a:pt x="100382" y="119019"/>
                    <a:pt x="101891" y="117688"/>
                    <a:pt x="103133" y="116268"/>
                  </a:cubicBezTo>
                  <a:cubicBezTo>
                    <a:pt x="104465" y="114581"/>
                    <a:pt x="104553" y="112806"/>
                    <a:pt x="102334" y="111386"/>
                  </a:cubicBezTo>
                  <a:cubicBezTo>
                    <a:pt x="101891" y="114581"/>
                    <a:pt x="101358" y="115646"/>
                    <a:pt x="99139" y="117066"/>
                  </a:cubicBezTo>
                  <a:cubicBezTo>
                    <a:pt x="97364" y="118309"/>
                    <a:pt x="95412" y="119463"/>
                    <a:pt x="93370" y="120350"/>
                  </a:cubicBezTo>
                  <a:cubicBezTo>
                    <a:pt x="82897" y="124256"/>
                    <a:pt x="72335" y="127983"/>
                    <a:pt x="61774" y="131622"/>
                  </a:cubicBezTo>
                  <a:cubicBezTo>
                    <a:pt x="60295" y="132093"/>
                    <a:pt x="58714" y="132309"/>
                    <a:pt x="57147" y="132309"/>
                  </a:cubicBezTo>
                  <a:cubicBezTo>
                    <a:pt x="56645" y="132309"/>
                    <a:pt x="56145" y="132287"/>
                    <a:pt x="55650" y="132244"/>
                  </a:cubicBezTo>
                  <a:cubicBezTo>
                    <a:pt x="53164" y="132155"/>
                    <a:pt x="51567" y="129492"/>
                    <a:pt x="52809" y="127273"/>
                  </a:cubicBezTo>
                  <a:cubicBezTo>
                    <a:pt x="53874" y="125409"/>
                    <a:pt x="55383" y="123812"/>
                    <a:pt x="57247" y="122658"/>
                  </a:cubicBezTo>
                  <a:cubicBezTo>
                    <a:pt x="59555" y="121593"/>
                    <a:pt x="62040" y="120794"/>
                    <a:pt x="64525" y="120350"/>
                  </a:cubicBezTo>
                  <a:cubicBezTo>
                    <a:pt x="73578" y="117954"/>
                    <a:pt x="82720" y="115735"/>
                    <a:pt x="91773" y="113339"/>
                  </a:cubicBezTo>
                  <a:cubicBezTo>
                    <a:pt x="93548" y="112984"/>
                    <a:pt x="95234" y="112362"/>
                    <a:pt x="96832" y="111564"/>
                  </a:cubicBezTo>
                  <a:cubicBezTo>
                    <a:pt x="100027" y="109966"/>
                    <a:pt x="100648" y="108457"/>
                    <a:pt x="99317" y="105085"/>
                  </a:cubicBezTo>
                  <a:cubicBezTo>
                    <a:pt x="97808" y="100824"/>
                    <a:pt x="96033" y="96742"/>
                    <a:pt x="94080" y="92038"/>
                  </a:cubicBezTo>
                  <a:cubicBezTo>
                    <a:pt x="96122" y="89641"/>
                    <a:pt x="98252" y="87334"/>
                    <a:pt x="100116" y="84849"/>
                  </a:cubicBezTo>
                  <a:cubicBezTo>
                    <a:pt x="108103" y="74819"/>
                    <a:pt x="112009" y="62127"/>
                    <a:pt x="111210" y="49347"/>
                  </a:cubicBezTo>
                  <a:cubicBezTo>
                    <a:pt x="110411" y="33460"/>
                    <a:pt x="104021" y="20413"/>
                    <a:pt x="91240" y="11093"/>
                  </a:cubicBezTo>
                  <a:cubicBezTo>
                    <a:pt x="81705" y="3855"/>
                    <a:pt x="70096" y="1"/>
                    <a:pt x="58254" y="1"/>
                  </a:cubicBezTo>
                  <a:close/>
                </a:path>
              </a:pathLst>
            </a:custGeom>
            <a:solidFill>
              <a:srgbClr val="0B5C47"/>
            </a:solidFill>
            <a:ln cap="flat" cmpd="sng" w="19050">
              <a:solidFill>
                <a:srgbClr val="0B5C4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34"/>
            <p:cNvSpPr/>
            <p:nvPr/>
          </p:nvSpPr>
          <p:spPr>
            <a:xfrm>
              <a:off x="5545150" y="1573350"/>
              <a:ext cx="834300" cy="555275"/>
            </a:xfrm>
            <a:custGeom>
              <a:rect b="b" l="l" r="r" t="t"/>
              <a:pathLst>
                <a:path extrusionOk="0" h="22211" w="33372">
                  <a:moveTo>
                    <a:pt x="32871" y="1"/>
                  </a:moveTo>
                  <a:cubicBezTo>
                    <a:pt x="25282" y="1"/>
                    <a:pt x="5727" y="13099"/>
                    <a:pt x="0" y="22210"/>
                  </a:cubicBezTo>
                  <a:cubicBezTo>
                    <a:pt x="6479" y="18926"/>
                    <a:pt x="10651" y="13690"/>
                    <a:pt x="16065" y="10317"/>
                  </a:cubicBezTo>
                  <a:cubicBezTo>
                    <a:pt x="21567" y="6855"/>
                    <a:pt x="27159" y="3660"/>
                    <a:pt x="33372" y="21"/>
                  </a:cubicBezTo>
                  <a:cubicBezTo>
                    <a:pt x="33211" y="7"/>
                    <a:pt x="33044" y="1"/>
                    <a:pt x="32871" y="1"/>
                  </a:cubicBezTo>
                  <a:close/>
                </a:path>
              </a:pathLst>
            </a:custGeom>
            <a:solidFill>
              <a:srgbClr val="0B5C47"/>
            </a:solidFill>
            <a:ln cap="flat" cmpd="sng" w="19050">
              <a:solidFill>
                <a:srgbClr val="0B5C4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34"/>
            <p:cNvSpPr/>
            <p:nvPr/>
          </p:nvSpPr>
          <p:spPr>
            <a:xfrm>
              <a:off x="3381750" y="238125"/>
              <a:ext cx="190850" cy="816550"/>
            </a:xfrm>
            <a:custGeom>
              <a:rect b="b" l="l" r="r" t="t"/>
              <a:pathLst>
                <a:path extrusionOk="0" h="32662" w="7634">
                  <a:moveTo>
                    <a:pt x="2219" y="0"/>
                  </a:moveTo>
                  <a:cubicBezTo>
                    <a:pt x="0" y="1864"/>
                    <a:pt x="355" y="4171"/>
                    <a:pt x="710" y="6213"/>
                  </a:cubicBezTo>
                  <a:cubicBezTo>
                    <a:pt x="1864" y="12692"/>
                    <a:pt x="3018" y="19171"/>
                    <a:pt x="4349" y="25561"/>
                  </a:cubicBezTo>
                  <a:cubicBezTo>
                    <a:pt x="4882" y="28047"/>
                    <a:pt x="5237" y="30709"/>
                    <a:pt x="7633" y="32662"/>
                  </a:cubicBezTo>
                  <a:cubicBezTo>
                    <a:pt x="5858" y="21922"/>
                    <a:pt x="3994" y="11183"/>
                    <a:pt x="2219" y="0"/>
                  </a:cubicBezTo>
                  <a:close/>
                </a:path>
              </a:pathLst>
            </a:custGeom>
            <a:solidFill>
              <a:srgbClr val="0B5C47"/>
            </a:solidFill>
            <a:ln cap="flat" cmpd="sng" w="19050">
              <a:solidFill>
                <a:srgbClr val="0B5C4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34"/>
            <p:cNvSpPr/>
            <p:nvPr/>
          </p:nvSpPr>
          <p:spPr>
            <a:xfrm>
              <a:off x="5582850" y="3030975"/>
              <a:ext cx="690100" cy="187600"/>
            </a:xfrm>
            <a:custGeom>
              <a:rect b="b" l="l" r="r" t="t"/>
              <a:pathLst>
                <a:path extrusionOk="0" h="7504" w="27604">
                  <a:moveTo>
                    <a:pt x="666" y="1"/>
                  </a:moveTo>
                  <a:cubicBezTo>
                    <a:pt x="419" y="1"/>
                    <a:pt x="197" y="10"/>
                    <a:pt x="1" y="28"/>
                  </a:cubicBezTo>
                  <a:cubicBezTo>
                    <a:pt x="2841" y="2158"/>
                    <a:pt x="5947" y="2780"/>
                    <a:pt x="9143" y="3490"/>
                  </a:cubicBezTo>
                  <a:cubicBezTo>
                    <a:pt x="12338" y="4111"/>
                    <a:pt x="15444" y="4999"/>
                    <a:pt x="18639" y="5886"/>
                  </a:cubicBezTo>
                  <a:cubicBezTo>
                    <a:pt x="22747" y="7030"/>
                    <a:pt x="24448" y="7504"/>
                    <a:pt x="25545" y="7504"/>
                  </a:cubicBezTo>
                  <a:cubicBezTo>
                    <a:pt x="26321" y="7504"/>
                    <a:pt x="26795" y="7267"/>
                    <a:pt x="27604" y="6862"/>
                  </a:cubicBezTo>
                  <a:cubicBezTo>
                    <a:pt x="24882" y="4736"/>
                    <a:pt x="6345" y="1"/>
                    <a:pt x="666" y="1"/>
                  </a:cubicBezTo>
                  <a:close/>
                </a:path>
              </a:pathLst>
            </a:custGeom>
            <a:solidFill>
              <a:srgbClr val="0B5C47"/>
            </a:solidFill>
            <a:ln cap="flat" cmpd="sng" w="19050">
              <a:solidFill>
                <a:srgbClr val="0B5C4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34"/>
            <p:cNvSpPr/>
            <p:nvPr/>
          </p:nvSpPr>
          <p:spPr>
            <a:xfrm>
              <a:off x="1242775" y="2335975"/>
              <a:ext cx="636825" cy="147650"/>
            </a:xfrm>
            <a:custGeom>
              <a:rect b="b" l="l" r="r" t="t"/>
              <a:pathLst>
                <a:path extrusionOk="0" h="5906" w="25473">
                  <a:moveTo>
                    <a:pt x="2284" y="1"/>
                  </a:moveTo>
                  <a:cubicBezTo>
                    <a:pt x="1197" y="1"/>
                    <a:pt x="135" y="268"/>
                    <a:pt x="0" y="1823"/>
                  </a:cubicBezTo>
                  <a:lnTo>
                    <a:pt x="25206" y="5906"/>
                  </a:lnTo>
                  <a:cubicBezTo>
                    <a:pt x="25295" y="5551"/>
                    <a:pt x="25384" y="5285"/>
                    <a:pt x="25473" y="4930"/>
                  </a:cubicBezTo>
                  <a:cubicBezTo>
                    <a:pt x="24052" y="4397"/>
                    <a:pt x="22632" y="3687"/>
                    <a:pt x="21212" y="3243"/>
                  </a:cubicBezTo>
                  <a:cubicBezTo>
                    <a:pt x="19348" y="2622"/>
                    <a:pt x="17485" y="2178"/>
                    <a:pt x="15532" y="1912"/>
                  </a:cubicBezTo>
                  <a:cubicBezTo>
                    <a:pt x="11449" y="1202"/>
                    <a:pt x="7367" y="581"/>
                    <a:pt x="3284" y="48"/>
                  </a:cubicBezTo>
                  <a:cubicBezTo>
                    <a:pt x="2967" y="27"/>
                    <a:pt x="2624" y="1"/>
                    <a:pt x="2284" y="1"/>
                  </a:cubicBezTo>
                  <a:close/>
                </a:path>
              </a:pathLst>
            </a:custGeom>
            <a:solidFill>
              <a:srgbClr val="0B5C47"/>
            </a:solidFill>
            <a:ln cap="flat" cmpd="sng" w="19050">
              <a:solidFill>
                <a:srgbClr val="0B5C4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34"/>
            <p:cNvSpPr/>
            <p:nvPr/>
          </p:nvSpPr>
          <p:spPr>
            <a:xfrm>
              <a:off x="4808475" y="668575"/>
              <a:ext cx="406075" cy="454900"/>
            </a:xfrm>
            <a:custGeom>
              <a:rect b="b" l="l" r="r" t="t"/>
              <a:pathLst>
                <a:path extrusionOk="0" h="18196" w="16243">
                  <a:moveTo>
                    <a:pt x="16243" y="0"/>
                  </a:moveTo>
                  <a:lnTo>
                    <a:pt x="16243" y="0"/>
                  </a:lnTo>
                  <a:cubicBezTo>
                    <a:pt x="9764" y="2219"/>
                    <a:pt x="2752" y="9763"/>
                    <a:pt x="1" y="18195"/>
                  </a:cubicBezTo>
                  <a:cubicBezTo>
                    <a:pt x="1243" y="16953"/>
                    <a:pt x="2486" y="15621"/>
                    <a:pt x="3728" y="14201"/>
                  </a:cubicBezTo>
                  <a:cubicBezTo>
                    <a:pt x="7190" y="9586"/>
                    <a:pt x="10651" y="4971"/>
                    <a:pt x="15888" y="1953"/>
                  </a:cubicBezTo>
                  <a:cubicBezTo>
                    <a:pt x="16154" y="1776"/>
                    <a:pt x="16065" y="799"/>
                    <a:pt x="16243" y="0"/>
                  </a:cubicBezTo>
                  <a:close/>
                </a:path>
              </a:pathLst>
            </a:custGeom>
            <a:solidFill>
              <a:srgbClr val="0B5C47"/>
            </a:solidFill>
            <a:ln cap="flat" cmpd="sng" w="19050">
              <a:solidFill>
                <a:srgbClr val="0B5C4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34"/>
            <p:cNvSpPr/>
            <p:nvPr/>
          </p:nvSpPr>
          <p:spPr>
            <a:xfrm>
              <a:off x="1828550" y="3539800"/>
              <a:ext cx="406075" cy="432700"/>
            </a:xfrm>
            <a:custGeom>
              <a:rect b="b" l="l" r="r" t="t"/>
              <a:pathLst>
                <a:path extrusionOk="0" h="17308" w="16243">
                  <a:moveTo>
                    <a:pt x="16242" y="0"/>
                  </a:moveTo>
                  <a:lnTo>
                    <a:pt x="16242" y="0"/>
                  </a:lnTo>
                  <a:cubicBezTo>
                    <a:pt x="10473" y="3728"/>
                    <a:pt x="977" y="14112"/>
                    <a:pt x="0" y="17307"/>
                  </a:cubicBezTo>
                  <a:cubicBezTo>
                    <a:pt x="3195" y="16508"/>
                    <a:pt x="12248" y="7100"/>
                    <a:pt x="16242" y="0"/>
                  </a:cubicBezTo>
                  <a:close/>
                </a:path>
              </a:pathLst>
            </a:custGeom>
            <a:solidFill>
              <a:srgbClr val="0B5C47"/>
            </a:solidFill>
            <a:ln cap="flat" cmpd="sng" w="19050">
              <a:solidFill>
                <a:srgbClr val="0B5C4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34"/>
            <p:cNvSpPr/>
            <p:nvPr/>
          </p:nvSpPr>
          <p:spPr>
            <a:xfrm>
              <a:off x="2030450" y="1112350"/>
              <a:ext cx="479300" cy="335075"/>
            </a:xfrm>
            <a:custGeom>
              <a:rect b="b" l="l" r="r" t="t"/>
              <a:pathLst>
                <a:path extrusionOk="0" h="13403" w="19172">
                  <a:moveTo>
                    <a:pt x="1" y="0"/>
                  </a:moveTo>
                  <a:lnTo>
                    <a:pt x="19172" y="13402"/>
                  </a:lnTo>
                  <a:cubicBezTo>
                    <a:pt x="16420" y="7722"/>
                    <a:pt x="5681" y="178"/>
                    <a:pt x="1" y="0"/>
                  </a:cubicBezTo>
                  <a:close/>
                </a:path>
              </a:pathLst>
            </a:custGeom>
            <a:solidFill>
              <a:srgbClr val="0B5C47"/>
            </a:solidFill>
            <a:ln cap="flat" cmpd="sng" w="19050">
              <a:solidFill>
                <a:srgbClr val="0B5C4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5" name="Google Shape;455;p34"/>
          <p:cNvSpPr/>
          <p:nvPr/>
        </p:nvSpPr>
        <p:spPr>
          <a:xfrm>
            <a:off x="7065224" y="2962425"/>
            <a:ext cx="1424976" cy="1428769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94105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56" name="Google Shape;456;p34"/>
          <p:cNvSpPr/>
          <p:nvPr/>
        </p:nvSpPr>
        <p:spPr>
          <a:xfrm>
            <a:off x="2892137" y="2962425"/>
            <a:ext cx="1424976" cy="1428769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94105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57" name="Google Shape;457;p34"/>
          <p:cNvSpPr/>
          <p:nvPr/>
        </p:nvSpPr>
        <p:spPr>
          <a:xfrm>
            <a:off x="827324" y="2069000"/>
            <a:ext cx="1424976" cy="14288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94105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58" name="Google Shape;458;p34"/>
          <p:cNvSpPr/>
          <p:nvPr/>
        </p:nvSpPr>
        <p:spPr>
          <a:xfrm>
            <a:off x="586138" y="2992347"/>
            <a:ext cx="518700" cy="518700"/>
          </a:xfrm>
          <a:prstGeom prst="ellipse">
            <a:avLst/>
          </a:prstGeom>
          <a:solidFill>
            <a:srgbClr val="9410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500">
                <a:solidFill>
                  <a:srgbClr val="FFFFFF"/>
                </a:solidFill>
                <a:latin typeface="Dawning of a New Day"/>
                <a:ea typeface="Dawning of a New Day"/>
                <a:cs typeface="Dawning of a New Day"/>
                <a:sym typeface="Dawning of a New Day"/>
              </a:rPr>
              <a:t>1</a:t>
            </a:r>
            <a:endParaRPr b="1" sz="2500">
              <a:solidFill>
                <a:srgbClr val="FFFFFF"/>
              </a:solidFill>
              <a:latin typeface="Dawning of a New Day"/>
              <a:ea typeface="Dawning of a New Day"/>
              <a:cs typeface="Dawning of a New Day"/>
              <a:sym typeface="Dawning of a New Day"/>
            </a:endParaRPr>
          </a:p>
        </p:txBody>
      </p:sp>
      <p:sp>
        <p:nvSpPr>
          <p:cNvPr id="459" name="Google Shape;459;p34"/>
          <p:cNvSpPr/>
          <p:nvPr/>
        </p:nvSpPr>
        <p:spPr>
          <a:xfrm>
            <a:off x="4757798" y="2992347"/>
            <a:ext cx="518700" cy="518700"/>
          </a:xfrm>
          <a:prstGeom prst="ellipse">
            <a:avLst/>
          </a:prstGeom>
          <a:solidFill>
            <a:srgbClr val="9410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500">
                <a:solidFill>
                  <a:srgbClr val="FFFFFF"/>
                </a:solidFill>
                <a:latin typeface="Dawning of a New Day"/>
                <a:ea typeface="Dawning of a New Day"/>
                <a:cs typeface="Dawning of a New Day"/>
                <a:sym typeface="Dawning of a New Day"/>
              </a:rPr>
              <a:t>3</a:t>
            </a:r>
            <a:endParaRPr b="1" sz="2500">
              <a:solidFill>
                <a:srgbClr val="FFFFFF"/>
              </a:solidFill>
              <a:latin typeface="Dawning of a New Day"/>
              <a:ea typeface="Dawning of a New Day"/>
              <a:cs typeface="Dawning of a New Day"/>
              <a:sym typeface="Dawning of a New Day"/>
            </a:endParaRPr>
          </a:p>
        </p:txBody>
      </p:sp>
      <p:sp>
        <p:nvSpPr>
          <p:cNvPr id="460" name="Google Shape;460;p34"/>
          <p:cNvSpPr/>
          <p:nvPr/>
        </p:nvSpPr>
        <p:spPr>
          <a:xfrm>
            <a:off x="2665735" y="2992798"/>
            <a:ext cx="518700" cy="518700"/>
          </a:xfrm>
          <a:prstGeom prst="ellipse">
            <a:avLst/>
          </a:prstGeom>
          <a:solidFill>
            <a:srgbClr val="9410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500">
                <a:solidFill>
                  <a:srgbClr val="FFFFFF"/>
                </a:solidFill>
                <a:latin typeface="Dawning of a New Day"/>
                <a:ea typeface="Dawning of a New Day"/>
                <a:cs typeface="Dawning of a New Day"/>
                <a:sym typeface="Dawning of a New Day"/>
              </a:rPr>
              <a:t>2</a:t>
            </a:r>
            <a:endParaRPr b="1" sz="2500">
              <a:solidFill>
                <a:srgbClr val="FFFFFF"/>
              </a:solidFill>
              <a:latin typeface="Dawning of a New Day"/>
              <a:ea typeface="Dawning of a New Day"/>
              <a:cs typeface="Dawning of a New Day"/>
              <a:sym typeface="Dawning of a New Day"/>
            </a:endParaRPr>
          </a:p>
        </p:txBody>
      </p:sp>
      <p:sp>
        <p:nvSpPr>
          <p:cNvPr id="461" name="Google Shape;461;p34"/>
          <p:cNvSpPr/>
          <p:nvPr/>
        </p:nvSpPr>
        <p:spPr>
          <a:xfrm>
            <a:off x="6836294" y="2989834"/>
            <a:ext cx="518700" cy="518700"/>
          </a:xfrm>
          <a:prstGeom prst="ellipse">
            <a:avLst/>
          </a:prstGeom>
          <a:solidFill>
            <a:srgbClr val="9410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500">
                <a:solidFill>
                  <a:srgbClr val="FFFFFF"/>
                </a:solidFill>
                <a:latin typeface="Dawning of a New Day"/>
                <a:ea typeface="Dawning of a New Day"/>
                <a:cs typeface="Dawning of a New Day"/>
                <a:sym typeface="Dawning of a New Day"/>
              </a:rPr>
              <a:t>4</a:t>
            </a:r>
            <a:endParaRPr b="1" sz="2500">
              <a:solidFill>
                <a:srgbClr val="FFFFFF"/>
              </a:solidFill>
              <a:latin typeface="Dawning of a New Day"/>
              <a:ea typeface="Dawning of a New Day"/>
              <a:cs typeface="Dawning of a New Day"/>
              <a:sym typeface="Dawning of a New Day"/>
            </a:endParaRPr>
          </a:p>
        </p:txBody>
      </p:sp>
      <p:sp>
        <p:nvSpPr>
          <p:cNvPr id="462" name="Google Shape;462;p34"/>
          <p:cNvSpPr txBox="1"/>
          <p:nvPr/>
        </p:nvSpPr>
        <p:spPr>
          <a:xfrm>
            <a:off x="2558051" y="1503625"/>
            <a:ext cx="2077200" cy="5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193030"/>
                </a:solidFill>
                <a:latin typeface="Cookie"/>
                <a:ea typeface="Cookie"/>
                <a:cs typeface="Cookie"/>
                <a:sym typeface="Cookie"/>
              </a:rPr>
              <a:t>Item 2</a:t>
            </a:r>
            <a:endParaRPr sz="2600">
              <a:solidFill>
                <a:srgbClr val="193030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463" name="Google Shape;463;p34"/>
          <p:cNvSpPr txBox="1"/>
          <p:nvPr/>
        </p:nvSpPr>
        <p:spPr>
          <a:xfrm>
            <a:off x="2558076" y="1917843"/>
            <a:ext cx="2077200" cy="9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rPr>
              <a:t>Ut enim ad minim veniam, quis nostrud exercitation ullamco laboris </a:t>
            </a:r>
            <a:endParaRPr sz="12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464" name="Google Shape;464;p34"/>
          <p:cNvSpPr txBox="1"/>
          <p:nvPr/>
        </p:nvSpPr>
        <p:spPr>
          <a:xfrm>
            <a:off x="4613771" y="3583032"/>
            <a:ext cx="2077200" cy="5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193030"/>
                </a:solidFill>
                <a:latin typeface="Cookie"/>
                <a:ea typeface="Cookie"/>
                <a:cs typeface="Cookie"/>
                <a:sym typeface="Cookie"/>
              </a:rPr>
              <a:t>Item 3</a:t>
            </a:r>
            <a:endParaRPr sz="2600">
              <a:solidFill>
                <a:srgbClr val="193030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465" name="Google Shape;465;p34"/>
          <p:cNvSpPr txBox="1"/>
          <p:nvPr/>
        </p:nvSpPr>
        <p:spPr>
          <a:xfrm>
            <a:off x="4613796" y="3997250"/>
            <a:ext cx="2077200" cy="9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rPr>
              <a:t>Ut enim ad minim veniam, quis nostrud exercitation ullamco laboris </a:t>
            </a:r>
            <a:endParaRPr sz="12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466" name="Google Shape;466;p34"/>
          <p:cNvSpPr txBox="1"/>
          <p:nvPr/>
        </p:nvSpPr>
        <p:spPr>
          <a:xfrm>
            <a:off x="6657497" y="1503625"/>
            <a:ext cx="2077200" cy="5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193030"/>
                </a:solidFill>
                <a:latin typeface="Cookie"/>
                <a:ea typeface="Cookie"/>
                <a:cs typeface="Cookie"/>
                <a:sym typeface="Cookie"/>
              </a:rPr>
              <a:t>Item 4</a:t>
            </a:r>
            <a:endParaRPr sz="2600">
              <a:solidFill>
                <a:srgbClr val="193030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467" name="Google Shape;467;p34"/>
          <p:cNvSpPr txBox="1"/>
          <p:nvPr/>
        </p:nvSpPr>
        <p:spPr>
          <a:xfrm>
            <a:off x="6657522" y="1917843"/>
            <a:ext cx="2077200" cy="9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rPr>
              <a:t>Ut enim ad minim veniam, quis nostrud exercitation ullamco laboris </a:t>
            </a:r>
            <a:endParaRPr sz="12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468" name="Google Shape;468;p34"/>
          <p:cNvSpPr txBox="1"/>
          <p:nvPr>
            <p:ph idx="12" type="sldNum"/>
          </p:nvPr>
        </p:nvSpPr>
        <p:spPr>
          <a:xfrm>
            <a:off x="8472458" y="465716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469" name="Google Shape;469;p34"/>
          <p:cNvSpPr/>
          <p:nvPr/>
        </p:nvSpPr>
        <p:spPr>
          <a:xfrm rot="3600127">
            <a:off x="7669367" y="3242041"/>
            <a:ext cx="404487" cy="959481"/>
          </a:xfrm>
          <a:custGeom>
            <a:rect b="b" l="l" r="r" t="t"/>
            <a:pathLst>
              <a:path extrusionOk="0" h="37541" w="15824">
                <a:moveTo>
                  <a:pt x="4684" y="1748"/>
                </a:moveTo>
                <a:lnTo>
                  <a:pt x="4684" y="1748"/>
                </a:lnTo>
                <a:cubicBezTo>
                  <a:pt x="6042" y="3142"/>
                  <a:pt x="7289" y="4619"/>
                  <a:pt x="8420" y="6168"/>
                </a:cubicBezTo>
                <a:cubicBezTo>
                  <a:pt x="7632" y="7963"/>
                  <a:pt x="6835" y="9958"/>
                  <a:pt x="6528" y="11954"/>
                </a:cubicBezTo>
                <a:cubicBezTo>
                  <a:pt x="6265" y="10155"/>
                  <a:pt x="6118" y="8345"/>
                  <a:pt x="5695" y="6574"/>
                </a:cubicBezTo>
                <a:cubicBezTo>
                  <a:pt x="5304" y="4947"/>
                  <a:pt x="4911" y="3384"/>
                  <a:pt x="4684" y="1748"/>
                </a:cubicBezTo>
                <a:close/>
                <a:moveTo>
                  <a:pt x="3855" y="2272"/>
                </a:moveTo>
                <a:cubicBezTo>
                  <a:pt x="3922" y="4801"/>
                  <a:pt x="4984" y="7361"/>
                  <a:pt x="5285" y="9836"/>
                </a:cubicBezTo>
                <a:cubicBezTo>
                  <a:pt x="5422" y="10938"/>
                  <a:pt x="5581" y="12036"/>
                  <a:pt x="5750" y="13135"/>
                </a:cubicBezTo>
                <a:cubicBezTo>
                  <a:pt x="5535" y="12797"/>
                  <a:pt x="5304" y="12465"/>
                  <a:pt x="5058" y="12132"/>
                </a:cubicBezTo>
                <a:cubicBezTo>
                  <a:pt x="4073" y="10801"/>
                  <a:pt x="3144" y="9403"/>
                  <a:pt x="2132" y="8086"/>
                </a:cubicBezTo>
                <a:cubicBezTo>
                  <a:pt x="2406" y="6988"/>
                  <a:pt x="2751" y="5903"/>
                  <a:pt x="3035" y="4819"/>
                </a:cubicBezTo>
                <a:cubicBezTo>
                  <a:pt x="3239" y="4026"/>
                  <a:pt x="3489" y="3102"/>
                  <a:pt x="3855" y="2272"/>
                </a:cubicBezTo>
                <a:close/>
                <a:moveTo>
                  <a:pt x="8961" y="6938"/>
                </a:moveTo>
                <a:cubicBezTo>
                  <a:pt x="10128" y="8637"/>
                  <a:pt x="11140" y="10428"/>
                  <a:pt x="11969" y="12324"/>
                </a:cubicBezTo>
                <a:cubicBezTo>
                  <a:pt x="11928" y="12346"/>
                  <a:pt x="11892" y="12391"/>
                  <a:pt x="11878" y="12451"/>
                </a:cubicBezTo>
                <a:cubicBezTo>
                  <a:pt x="11527" y="14246"/>
                  <a:pt x="10475" y="16101"/>
                  <a:pt x="9691" y="17764"/>
                </a:cubicBezTo>
                <a:cubicBezTo>
                  <a:pt x="9112" y="18998"/>
                  <a:pt x="8711" y="20265"/>
                  <a:pt x="8415" y="21577"/>
                </a:cubicBezTo>
                <a:cubicBezTo>
                  <a:pt x="7868" y="19085"/>
                  <a:pt x="7327" y="16601"/>
                  <a:pt x="6879" y="14092"/>
                </a:cubicBezTo>
                <a:cubicBezTo>
                  <a:pt x="7098" y="11567"/>
                  <a:pt x="8433" y="9352"/>
                  <a:pt x="8961" y="6938"/>
                </a:cubicBezTo>
                <a:close/>
                <a:moveTo>
                  <a:pt x="1908" y="9111"/>
                </a:moveTo>
                <a:cubicBezTo>
                  <a:pt x="3111" y="11184"/>
                  <a:pt x="5212" y="12875"/>
                  <a:pt x="6064" y="15070"/>
                </a:cubicBezTo>
                <a:cubicBezTo>
                  <a:pt x="6401" y="17007"/>
                  <a:pt x="6793" y="18939"/>
                  <a:pt x="7262" y="20844"/>
                </a:cubicBezTo>
                <a:cubicBezTo>
                  <a:pt x="7386" y="21354"/>
                  <a:pt x="7504" y="21873"/>
                  <a:pt x="7617" y="22388"/>
                </a:cubicBezTo>
                <a:cubicBezTo>
                  <a:pt x="6911" y="21295"/>
                  <a:pt x="6078" y="20325"/>
                  <a:pt x="5121" y="19331"/>
                </a:cubicBezTo>
                <a:cubicBezTo>
                  <a:pt x="3845" y="18005"/>
                  <a:pt x="2346" y="16980"/>
                  <a:pt x="1121" y="15631"/>
                </a:cubicBezTo>
                <a:cubicBezTo>
                  <a:pt x="1235" y="13581"/>
                  <a:pt x="1531" y="11531"/>
                  <a:pt x="1826" y="9598"/>
                </a:cubicBezTo>
                <a:cubicBezTo>
                  <a:pt x="1849" y="9434"/>
                  <a:pt x="1881" y="9270"/>
                  <a:pt x="1908" y="9111"/>
                </a:cubicBezTo>
                <a:close/>
                <a:moveTo>
                  <a:pt x="12275" y="13034"/>
                </a:moveTo>
                <a:cubicBezTo>
                  <a:pt x="12753" y="14201"/>
                  <a:pt x="13163" y="15398"/>
                  <a:pt x="13491" y="16639"/>
                </a:cubicBezTo>
                <a:cubicBezTo>
                  <a:pt x="13800" y="17814"/>
                  <a:pt x="14029" y="19013"/>
                  <a:pt x="14170" y="20220"/>
                </a:cubicBezTo>
                <a:cubicBezTo>
                  <a:pt x="12433" y="22580"/>
                  <a:pt x="10388" y="25660"/>
                  <a:pt x="10014" y="28598"/>
                </a:cubicBezTo>
                <a:cubicBezTo>
                  <a:pt x="9609" y="27013"/>
                  <a:pt x="9249" y="25414"/>
                  <a:pt x="8898" y="23797"/>
                </a:cubicBezTo>
                <a:cubicBezTo>
                  <a:pt x="8830" y="23477"/>
                  <a:pt x="8761" y="23158"/>
                  <a:pt x="8688" y="22840"/>
                </a:cubicBezTo>
                <a:cubicBezTo>
                  <a:pt x="9268" y="20985"/>
                  <a:pt x="10128" y="19240"/>
                  <a:pt x="10734" y="17408"/>
                </a:cubicBezTo>
                <a:cubicBezTo>
                  <a:pt x="11236" y="15882"/>
                  <a:pt x="12101" y="14601"/>
                  <a:pt x="12275" y="13034"/>
                </a:cubicBezTo>
                <a:close/>
                <a:moveTo>
                  <a:pt x="1071" y="16820"/>
                </a:moveTo>
                <a:cubicBezTo>
                  <a:pt x="1708" y="17577"/>
                  <a:pt x="2583" y="18197"/>
                  <a:pt x="3330" y="18788"/>
                </a:cubicBezTo>
                <a:cubicBezTo>
                  <a:pt x="5030" y="20124"/>
                  <a:pt x="6898" y="22106"/>
                  <a:pt x="7987" y="24037"/>
                </a:cubicBezTo>
                <a:cubicBezTo>
                  <a:pt x="8365" y="25755"/>
                  <a:pt x="8734" y="27482"/>
                  <a:pt x="9199" y="29177"/>
                </a:cubicBezTo>
                <a:cubicBezTo>
                  <a:pt x="8324" y="28207"/>
                  <a:pt x="7327" y="27364"/>
                  <a:pt x="6265" y="26552"/>
                </a:cubicBezTo>
                <a:cubicBezTo>
                  <a:pt x="5399" y="25896"/>
                  <a:pt x="4478" y="25318"/>
                  <a:pt x="3581" y="24708"/>
                </a:cubicBezTo>
                <a:cubicBezTo>
                  <a:pt x="2980" y="24302"/>
                  <a:pt x="2482" y="23782"/>
                  <a:pt x="1936" y="23322"/>
                </a:cubicBezTo>
                <a:cubicBezTo>
                  <a:pt x="1712" y="22607"/>
                  <a:pt x="1525" y="21873"/>
                  <a:pt x="1384" y="21118"/>
                </a:cubicBezTo>
                <a:cubicBezTo>
                  <a:pt x="1125" y="19723"/>
                  <a:pt x="1043" y="18279"/>
                  <a:pt x="1071" y="16820"/>
                </a:cubicBezTo>
                <a:close/>
                <a:moveTo>
                  <a:pt x="14292" y="21555"/>
                </a:moveTo>
                <a:lnTo>
                  <a:pt x="14292" y="21555"/>
                </a:lnTo>
                <a:cubicBezTo>
                  <a:pt x="14402" y="23099"/>
                  <a:pt x="14380" y="24657"/>
                  <a:pt x="14233" y="26188"/>
                </a:cubicBezTo>
                <a:cubicBezTo>
                  <a:pt x="13937" y="29328"/>
                  <a:pt x="12894" y="32403"/>
                  <a:pt x="12092" y="35474"/>
                </a:cubicBezTo>
                <a:cubicBezTo>
                  <a:pt x="11937" y="34440"/>
                  <a:pt x="11427" y="33323"/>
                  <a:pt x="11171" y="32549"/>
                </a:cubicBezTo>
                <a:cubicBezTo>
                  <a:pt x="10858" y="31610"/>
                  <a:pt x="10574" y="30672"/>
                  <a:pt x="10315" y="29724"/>
                </a:cubicBezTo>
                <a:cubicBezTo>
                  <a:pt x="10976" y="27906"/>
                  <a:pt x="11623" y="26156"/>
                  <a:pt x="12570" y="24457"/>
                </a:cubicBezTo>
                <a:cubicBezTo>
                  <a:pt x="13117" y="23482"/>
                  <a:pt x="13732" y="22529"/>
                  <a:pt x="14292" y="21555"/>
                </a:cubicBezTo>
                <a:close/>
                <a:moveTo>
                  <a:pt x="2734" y="25404"/>
                </a:moveTo>
                <a:cubicBezTo>
                  <a:pt x="3317" y="25801"/>
                  <a:pt x="3931" y="26148"/>
                  <a:pt x="4442" y="26470"/>
                </a:cubicBezTo>
                <a:cubicBezTo>
                  <a:pt x="6173" y="27569"/>
                  <a:pt x="8187" y="29008"/>
                  <a:pt x="9604" y="30585"/>
                </a:cubicBezTo>
                <a:cubicBezTo>
                  <a:pt x="10174" y="32408"/>
                  <a:pt x="11072" y="34217"/>
                  <a:pt x="11299" y="36126"/>
                </a:cubicBezTo>
                <a:cubicBezTo>
                  <a:pt x="7841" y="32982"/>
                  <a:pt x="4610" y="29597"/>
                  <a:pt x="2734" y="25404"/>
                </a:cubicBezTo>
                <a:close/>
                <a:moveTo>
                  <a:pt x="4235" y="1"/>
                </a:moveTo>
                <a:cubicBezTo>
                  <a:pt x="4098" y="1"/>
                  <a:pt x="3964" y="49"/>
                  <a:pt x="3872" y="158"/>
                </a:cubicBezTo>
                <a:cubicBezTo>
                  <a:pt x="2086" y="2341"/>
                  <a:pt x="1544" y="5972"/>
                  <a:pt x="924" y="8633"/>
                </a:cubicBezTo>
                <a:cubicBezTo>
                  <a:pt x="27" y="12528"/>
                  <a:pt x="0" y="16597"/>
                  <a:pt x="241" y="20565"/>
                </a:cubicBezTo>
                <a:cubicBezTo>
                  <a:pt x="665" y="27464"/>
                  <a:pt x="6356" y="33551"/>
                  <a:pt x="11655" y="37365"/>
                </a:cubicBezTo>
                <a:cubicBezTo>
                  <a:pt x="11674" y="37477"/>
                  <a:pt x="11771" y="37541"/>
                  <a:pt x="11872" y="37541"/>
                </a:cubicBezTo>
                <a:cubicBezTo>
                  <a:pt x="11959" y="37541"/>
                  <a:pt x="12050" y="37492"/>
                  <a:pt x="12092" y="37384"/>
                </a:cubicBezTo>
                <a:cubicBezTo>
                  <a:pt x="12097" y="37369"/>
                  <a:pt x="12101" y="37356"/>
                  <a:pt x="12111" y="37338"/>
                </a:cubicBezTo>
                <a:cubicBezTo>
                  <a:pt x="12174" y="37264"/>
                  <a:pt x="12215" y="37169"/>
                  <a:pt x="12210" y="37073"/>
                </a:cubicBezTo>
                <a:cubicBezTo>
                  <a:pt x="14466" y="31319"/>
                  <a:pt x="15823" y="25814"/>
                  <a:pt x="15158" y="19860"/>
                </a:cubicBezTo>
                <a:cubicBezTo>
                  <a:pt x="15163" y="19855"/>
                  <a:pt x="15167" y="19846"/>
                  <a:pt x="15173" y="19841"/>
                </a:cubicBezTo>
                <a:cubicBezTo>
                  <a:pt x="15232" y="19700"/>
                  <a:pt x="15194" y="19581"/>
                  <a:pt x="15118" y="19505"/>
                </a:cubicBezTo>
                <a:cubicBezTo>
                  <a:pt x="14990" y="18466"/>
                  <a:pt x="14807" y="17417"/>
                  <a:pt x="14548" y="16351"/>
                </a:cubicBezTo>
                <a:cubicBezTo>
                  <a:pt x="13022" y="10068"/>
                  <a:pt x="9194" y="4623"/>
                  <a:pt x="4638" y="158"/>
                </a:cubicBezTo>
                <a:cubicBezTo>
                  <a:pt x="4536" y="58"/>
                  <a:pt x="4384" y="1"/>
                  <a:pt x="4235" y="1"/>
                </a:cubicBezTo>
                <a:close/>
              </a:path>
            </a:pathLst>
          </a:custGeom>
          <a:solidFill>
            <a:srgbClr val="0B5C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0" name="Google Shape;470;p34"/>
          <p:cNvSpPr/>
          <p:nvPr/>
        </p:nvSpPr>
        <p:spPr>
          <a:xfrm>
            <a:off x="5436150" y="2415422"/>
            <a:ext cx="518695" cy="670035"/>
          </a:xfrm>
          <a:custGeom>
            <a:rect b="b" l="l" r="r" t="t"/>
            <a:pathLst>
              <a:path extrusionOk="0" h="21337" w="16515">
                <a:moveTo>
                  <a:pt x="3039" y="811"/>
                </a:moveTo>
                <a:cubicBezTo>
                  <a:pt x="4564" y="811"/>
                  <a:pt x="6564" y="3412"/>
                  <a:pt x="6789" y="3949"/>
                </a:cubicBezTo>
                <a:cubicBezTo>
                  <a:pt x="7235" y="5011"/>
                  <a:pt x="7217" y="6260"/>
                  <a:pt x="7554" y="7362"/>
                </a:cubicBezTo>
                <a:cubicBezTo>
                  <a:pt x="7623" y="7589"/>
                  <a:pt x="7800" y="7687"/>
                  <a:pt x="7980" y="7687"/>
                </a:cubicBezTo>
                <a:cubicBezTo>
                  <a:pt x="8248" y="7687"/>
                  <a:pt x="8522" y="7469"/>
                  <a:pt x="8456" y="7135"/>
                </a:cubicBezTo>
                <a:cubicBezTo>
                  <a:pt x="9573" y="6473"/>
                  <a:pt x="10164" y="4751"/>
                  <a:pt x="10812" y="3707"/>
                </a:cubicBezTo>
                <a:cubicBezTo>
                  <a:pt x="11194" y="3106"/>
                  <a:pt x="11650" y="2569"/>
                  <a:pt x="12174" y="2090"/>
                </a:cubicBezTo>
                <a:cubicBezTo>
                  <a:pt x="12888" y="1909"/>
                  <a:pt x="13479" y="1819"/>
                  <a:pt x="13945" y="1819"/>
                </a:cubicBezTo>
                <a:cubicBezTo>
                  <a:pt x="15110" y="1819"/>
                  <a:pt x="15504" y="2383"/>
                  <a:pt x="15127" y="3512"/>
                </a:cubicBezTo>
                <a:cubicBezTo>
                  <a:pt x="14940" y="4523"/>
                  <a:pt x="14598" y="5516"/>
                  <a:pt x="14298" y="6496"/>
                </a:cubicBezTo>
                <a:cubicBezTo>
                  <a:pt x="12948" y="10889"/>
                  <a:pt x="10656" y="14861"/>
                  <a:pt x="8715" y="18985"/>
                </a:cubicBezTo>
                <a:cubicBezTo>
                  <a:pt x="8409" y="19633"/>
                  <a:pt x="8108" y="19891"/>
                  <a:pt x="7820" y="19891"/>
                </a:cubicBezTo>
                <a:cubicBezTo>
                  <a:pt x="6863" y="19891"/>
                  <a:pt x="6045" y="17044"/>
                  <a:pt x="5649" y="16123"/>
                </a:cubicBezTo>
                <a:cubicBezTo>
                  <a:pt x="4638" y="13772"/>
                  <a:pt x="3558" y="11444"/>
                  <a:pt x="2652" y="9053"/>
                </a:cubicBezTo>
                <a:cubicBezTo>
                  <a:pt x="1840" y="6906"/>
                  <a:pt x="820" y="4149"/>
                  <a:pt x="1735" y="1899"/>
                </a:cubicBezTo>
                <a:cubicBezTo>
                  <a:pt x="2056" y="1112"/>
                  <a:pt x="2520" y="811"/>
                  <a:pt x="3039" y="811"/>
                </a:cubicBezTo>
                <a:close/>
                <a:moveTo>
                  <a:pt x="3133" y="1"/>
                </a:moveTo>
                <a:cubicBezTo>
                  <a:pt x="1464" y="1"/>
                  <a:pt x="525" y="1710"/>
                  <a:pt x="360" y="3407"/>
                </a:cubicBezTo>
                <a:cubicBezTo>
                  <a:pt x="0" y="7202"/>
                  <a:pt x="2551" y="11494"/>
                  <a:pt x="3991" y="14848"/>
                </a:cubicBezTo>
                <a:cubicBezTo>
                  <a:pt x="4652" y="16379"/>
                  <a:pt x="5194" y="17992"/>
                  <a:pt x="5895" y="19504"/>
                </a:cubicBezTo>
                <a:cubicBezTo>
                  <a:pt x="6200" y="20160"/>
                  <a:pt x="6684" y="21263"/>
                  <a:pt x="7550" y="21332"/>
                </a:cubicBezTo>
                <a:cubicBezTo>
                  <a:pt x="7588" y="21335"/>
                  <a:pt x="7627" y="21336"/>
                  <a:pt x="7665" y="21336"/>
                </a:cubicBezTo>
                <a:cubicBezTo>
                  <a:pt x="9534" y="21336"/>
                  <a:pt x="10493" y="17792"/>
                  <a:pt x="11186" y="16520"/>
                </a:cubicBezTo>
                <a:cubicBezTo>
                  <a:pt x="13291" y="12657"/>
                  <a:pt x="14876" y="8492"/>
                  <a:pt x="16001" y="4245"/>
                </a:cubicBezTo>
                <a:cubicBezTo>
                  <a:pt x="16515" y="2296"/>
                  <a:pt x="16119" y="140"/>
                  <a:pt x="13803" y="140"/>
                </a:cubicBezTo>
                <a:cubicBezTo>
                  <a:pt x="13716" y="140"/>
                  <a:pt x="13625" y="143"/>
                  <a:pt x="13532" y="149"/>
                </a:cubicBezTo>
                <a:cubicBezTo>
                  <a:pt x="10789" y="336"/>
                  <a:pt x="9440" y="3922"/>
                  <a:pt x="8206" y="6090"/>
                </a:cubicBezTo>
                <a:cubicBezTo>
                  <a:pt x="7594" y="3493"/>
                  <a:pt x="7266" y="1448"/>
                  <a:pt x="4287" y="245"/>
                </a:cubicBezTo>
                <a:cubicBezTo>
                  <a:pt x="3870" y="77"/>
                  <a:pt x="3485" y="1"/>
                  <a:pt x="3133" y="1"/>
                </a:cubicBezTo>
                <a:close/>
              </a:path>
            </a:pathLst>
          </a:custGeom>
          <a:solidFill>
            <a:srgbClr val="0B5C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34"/>
          <p:cNvSpPr/>
          <p:nvPr/>
        </p:nvSpPr>
        <p:spPr>
          <a:xfrm>
            <a:off x="3238772" y="3427548"/>
            <a:ext cx="518702" cy="622647"/>
          </a:xfrm>
          <a:custGeom>
            <a:rect b="b" l="l" r="r" t="t"/>
            <a:pathLst>
              <a:path extrusionOk="0" h="26746" w="22281">
                <a:moveTo>
                  <a:pt x="20439" y="1669"/>
                </a:moveTo>
                <a:cubicBezTo>
                  <a:pt x="20668" y="2735"/>
                  <a:pt x="20685" y="3838"/>
                  <a:pt x="20700" y="4936"/>
                </a:cubicBezTo>
                <a:cubicBezTo>
                  <a:pt x="20208" y="4836"/>
                  <a:pt x="19692" y="4676"/>
                  <a:pt x="19255" y="4617"/>
                </a:cubicBezTo>
                <a:cubicBezTo>
                  <a:pt x="18748" y="4550"/>
                  <a:pt x="18233" y="4528"/>
                  <a:pt x="17714" y="4528"/>
                </a:cubicBezTo>
                <a:cubicBezTo>
                  <a:pt x="16819" y="4528"/>
                  <a:pt x="15916" y="4594"/>
                  <a:pt x="15036" y="4608"/>
                </a:cubicBezTo>
                <a:cubicBezTo>
                  <a:pt x="14976" y="4608"/>
                  <a:pt x="14927" y="4613"/>
                  <a:pt x="14877" y="4626"/>
                </a:cubicBezTo>
                <a:cubicBezTo>
                  <a:pt x="14904" y="4449"/>
                  <a:pt x="14931" y="4276"/>
                  <a:pt x="14954" y="4098"/>
                </a:cubicBezTo>
                <a:cubicBezTo>
                  <a:pt x="14979" y="3867"/>
                  <a:pt x="14755" y="3707"/>
                  <a:pt x="14542" y="3707"/>
                </a:cubicBezTo>
                <a:cubicBezTo>
                  <a:pt x="14444" y="3707"/>
                  <a:pt x="14348" y="3742"/>
                  <a:pt x="14280" y="3820"/>
                </a:cubicBezTo>
                <a:cubicBezTo>
                  <a:pt x="12589" y="5779"/>
                  <a:pt x="12986" y="9164"/>
                  <a:pt x="13041" y="11570"/>
                </a:cubicBezTo>
                <a:cubicBezTo>
                  <a:pt x="13100" y="14204"/>
                  <a:pt x="12698" y="16805"/>
                  <a:pt x="12990" y="19411"/>
                </a:cubicBezTo>
                <a:cubicBezTo>
                  <a:pt x="12953" y="19438"/>
                  <a:pt x="12917" y="19476"/>
                  <a:pt x="12898" y="19530"/>
                </a:cubicBezTo>
                <a:cubicBezTo>
                  <a:pt x="12106" y="21526"/>
                  <a:pt x="10953" y="23476"/>
                  <a:pt x="9231" y="24797"/>
                </a:cubicBezTo>
                <a:cubicBezTo>
                  <a:pt x="8514" y="25347"/>
                  <a:pt x="7658" y="25604"/>
                  <a:pt x="6803" y="25604"/>
                </a:cubicBezTo>
                <a:cubicBezTo>
                  <a:pt x="5358" y="25604"/>
                  <a:pt x="3913" y="24873"/>
                  <a:pt x="3134" y="23594"/>
                </a:cubicBezTo>
                <a:cubicBezTo>
                  <a:pt x="1795" y="21389"/>
                  <a:pt x="4005" y="19680"/>
                  <a:pt x="5878" y="19261"/>
                </a:cubicBezTo>
                <a:cubicBezTo>
                  <a:pt x="6376" y="19149"/>
                  <a:pt x="6893" y="19100"/>
                  <a:pt x="7416" y="19100"/>
                </a:cubicBezTo>
                <a:cubicBezTo>
                  <a:pt x="8424" y="19100"/>
                  <a:pt x="9451" y="19284"/>
                  <a:pt x="10383" y="19558"/>
                </a:cubicBezTo>
                <a:cubicBezTo>
                  <a:pt x="10434" y="19572"/>
                  <a:pt x="10482" y="19578"/>
                  <a:pt x="10526" y="19578"/>
                </a:cubicBezTo>
                <a:cubicBezTo>
                  <a:pt x="10722" y="19578"/>
                  <a:pt x="10857" y="19452"/>
                  <a:pt x="10913" y="19289"/>
                </a:cubicBezTo>
                <a:cubicBezTo>
                  <a:pt x="10938" y="19298"/>
                  <a:pt x="10966" y="19303"/>
                  <a:pt x="10993" y="19303"/>
                </a:cubicBezTo>
                <a:cubicBezTo>
                  <a:pt x="11074" y="19303"/>
                  <a:pt x="11155" y="19262"/>
                  <a:pt x="11172" y="19169"/>
                </a:cubicBezTo>
                <a:cubicBezTo>
                  <a:pt x="11668" y="16568"/>
                  <a:pt x="11651" y="13857"/>
                  <a:pt x="11742" y="11220"/>
                </a:cubicBezTo>
                <a:cubicBezTo>
                  <a:pt x="11824" y="8945"/>
                  <a:pt x="12234" y="6266"/>
                  <a:pt x="11714" y="3975"/>
                </a:cubicBezTo>
                <a:cubicBezTo>
                  <a:pt x="12936" y="3637"/>
                  <a:pt x="14229" y="3546"/>
                  <a:pt x="15468" y="3177"/>
                </a:cubicBezTo>
                <a:cubicBezTo>
                  <a:pt x="17136" y="2676"/>
                  <a:pt x="18749" y="2075"/>
                  <a:pt x="20439" y="1669"/>
                </a:cubicBezTo>
                <a:close/>
                <a:moveTo>
                  <a:pt x="20979" y="1"/>
                </a:moveTo>
                <a:cubicBezTo>
                  <a:pt x="20918" y="1"/>
                  <a:pt x="20855" y="7"/>
                  <a:pt x="20790" y="20"/>
                </a:cubicBezTo>
                <a:cubicBezTo>
                  <a:pt x="18590" y="485"/>
                  <a:pt x="16485" y="1269"/>
                  <a:pt x="14370" y="2038"/>
                </a:cubicBezTo>
                <a:cubicBezTo>
                  <a:pt x="13359" y="2403"/>
                  <a:pt x="12265" y="2521"/>
                  <a:pt x="11487" y="3187"/>
                </a:cubicBezTo>
                <a:cubicBezTo>
                  <a:pt x="11477" y="3149"/>
                  <a:pt x="11468" y="3113"/>
                  <a:pt x="11455" y="3082"/>
                </a:cubicBezTo>
                <a:cubicBezTo>
                  <a:pt x="11412" y="2966"/>
                  <a:pt x="11317" y="2909"/>
                  <a:pt x="11222" y="2909"/>
                </a:cubicBezTo>
                <a:cubicBezTo>
                  <a:pt x="11127" y="2909"/>
                  <a:pt x="11032" y="2967"/>
                  <a:pt x="10990" y="3082"/>
                </a:cubicBezTo>
                <a:cubicBezTo>
                  <a:pt x="10083" y="5533"/>
                  <a:pt x="10488" y="8631"/>
                  <a:pt x="10461" y="11220"/>
                </a:cubicBezTo>
                <a:cubicBezTo>
                  <a:pt x="10438" y="13702"/>
                  <a:pt x="10329" y="16254"/>
                  <a:pt x="10721" y="18715"/>
                </a:cubicBezTo>
                <a:cubicBezTo>
                  <a:pt x="9813" y="18053"/>
                  <a:pt x="8559" y="17741"/>
                  <a:pt x="7265" y="17741"/>
                </a:cubicBezTo>
                <a:cubicBezTo>
                  <a:pt x="3782" y="17741"/>
                  <a:pt x="1" y="20000"/>
                  <a:pt x="1841" y="23781"/>
                </a:cubicBezTo>
                <a:cubicBezTo>
                  <a:pt x="2862" y="25877"/>
                  <a:pt x="4574" y="26746"/>
                  <a:pt x="6370" y="26746"/>
                </a:cubicBezTo>
                <a:cubicBezTo>
                  <a:pt x="9499" y="26746"/>
                  <a:pt x="12886" y="24110"/>
                  <a:pt x="13332" y="20746"/>
                </a:cubicBezTo>
                <a:cubicBezTo>
                  <a:pt x="13337" y="20747"/>
                  <a:pt x="13343" y="20747"/>
                  <a:pt x="13349" y="20747"/>
                </a:cubicBezTo>
                <a:cubicBezTo>
                  <a:pt x="13454" y="20747"/>
                  <a:pt x="13569" y="20675"/>
                  <a:pt x="13569" y="20546"/>
                </a:cubicBezTo>
                <a:cubicBezTo>
                  <a:pt x="13601" y="17762"/>
                  <a:pt x="14175" y="15024"/>
                  <a:pt x="14252" y="12244"/>
                </a:cubicBezTo>
                <a:cubicBezTo>
                  <a:pt x="14293" y="10841"/>
                  <a:pt x="14234" y="9437"/>
                  <a:pt x="14293" y="8034"/>
                </a:cubicBezTo>
                <a:cubicBezTo>
                  <a:pt x="14330" y="7287"/>
                  <a:pt x="14480" y="6572"/>
                  <a:pt x="14635" y="5852"/>
                </a:cubicBezTo>
                <a:cubicBezTo>
                  <a:pt x="14728" y="5935"/>
                  <a:pt x="14851" y="5986"/>
                  <a:pt x="14993" y="5986"/>
                </a:cubicBezTo>
                <a:cubicBezTo>
                  <a:pt x="15030" y="5986"/>
                  <a:pt x="15069" y="5983"/>
                  <a:pt x="15108" y="5975"/>
                </a:cubicBezTo>
                <a:cubicBezTo>
                  <a:pt x="15827" y="5969"/>
                  <a:pt x="16543" y="5956"/>
                  <a:pt x="17258" y="5956"/>
                </a:cubicBezTo>
                <a:cubicBezTo>
                  <a:pt x="17696" y="5956"/>
                  <a:pt x="18134" y="5961"/>
                  <a:pt x="18572" y="5975"/>
                </a:cubicBezTo>
                <a:cubicBezTo>
                  <a:pt x="19610" y="6011"/>
                  <a:pt x="20481" y="6457"/>
                  <a:pt x="21474" y="6526"/>
                </a:cubicBezTo>
                <a:cubicBezTo>
                  <a:pt x="21490" y="6527"/>
                  <a:pt x="21505" y="6528"/>
                  <a:pt x="21521" y="6528"/>
                </a:cubicBezTo>
                <a:cubicBezTo>
                  <a:pt x="21917" y="6528"/>
                  <a:pt x="22226" y="6147"/>
                  <a:pt x="22235" y="5765"/>
                </a:cubicBezTo>
                <a:cubicBezTo>
                  <a:pt x="22271" y="4038"/>
                  <a:pt x="22281" y="2220"/>
                  <a:pt x="21734" y="558"/>
                </a:cubicBezTo>
                <a:cubicBezTo>
                  <a:pt x="21618" y="204"/>
                  <a:pt x="21327" y="1"/>
                  <a:pt x="20979" y="1"/>
                </a:cubicBezTo>
                <a:close/>
              </a:path>
            </a:pathLst>
          </a:custGeom>
          <a:solidFill>
            <a:srgbClr val="0B5C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35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</a:t>
            </a:r>
            <a:endParaRPr/>
          </a:p>
        </p:txBody>
      </p:sp>
      <p:sp>
        <p:nvSpPr>
          <p:cNvPr id="477" name="Google Shape;477;p35"/>
          <p:cNvSpPr/>
          <p:nvPr/>
        </p:nvSpPr>
        <p:spPr>
          <a:xfrm>
            <a:off x="1119800" y="2607778"/>
            <a:ext cx="13593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b="1" lang="es" sz="1500">
                <a:solidFill>
                  <a:srgbClr val="941051"/>
                </a:solidFill>
                <a:latin typeface="PT Sans"/>
                <a:ea typeface="PT Sans"/>
                <a:cs typeface="PT Sans"/>
                <a:sym typeface="PT Sans"/>
              </a:rPr>
              <a:t>Activity 1</a:t>
            </a:r>
            <a:endParaRPr b="1" sz="1500">
              <a:solidFill>
                <a:srgbClr val="94105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graphicFrame>
        <p:nvGraphicFramePr>
          <p:cNvPr id="478" name="Google Shape;478;p35"/>
          <p:cNvGraphicFramePr/>
          <p:nvPr/>
        </p:nvGraphicFramePr>
        <p:xfrm>
          <a:off x="2710899" y="2305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{D30CE510-BA40-4855-A25F-38FCA155CE7E}</a:tableStyleId>
              </a:tblPr>
              <a:tblGrid>
                <a:gridCol w="1432475"/>
                <a:gridCol w="1338775"/>
                <a:gridCol w="1351825"/>
                <a:gridCol w="1354700"/>
              </a:tblGrid>
              <a:tr h="10317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rgbClr val="000000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Insert your text here</a:t>
                      </a:r>
                      <a:endParaRPr sz="12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  <a:solidFill>
                      <a:srgbClr val="FFF2CC">
                        <a:alpha val="5093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rgbClr val="000000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Insert your text here!</a:t>
                      </a:r>
                      <a:endParaRPr sz="12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  <a:solidFill>
                      <a:srgbClr val="FFF2CC">
                        <a:alpha val="5093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rgbClr val="000000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Insert your text here</a:t>
                      </a:r>
                      <a:endParaRPr sz="12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  <a:solidFill>
                      <a:srgbClr val="FFF2CC">
                        <a:alpha val="5093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rgbClr val="000000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Insert your text here</a:t>
                      </a:r>
                      <a:endParaRPr sz="12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  <a:solidFill>
                      <a:srgbClr val="FFF2CC">
                        <a:alpha val="50930"/>
                      </a:srgbClr>
                    </a:solidFill>
                  </a:tcPr>
                </a:tc>
              </a:tr>
              <a:tr h="10317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rgbClr val="000000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Insert your text here</a:t>
                      </a:r>
                      <a:endParaRPr sz="12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  <a:solidFill>
                      <a:srgbClr val="FFF2CC">
                        <a:alpha val="5093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rgbClr val="000000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Insert your text here</a:t>
                      </a:r>
                      <a:endParaRPr sz="12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  <a:solidFill>
                      <a:srgbClr val="FFF2CC">
                        <a:alpha val="5093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rgbClr val="000000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Insert your text here</a:t>
                      </a:r>
                      <a:endParaRPr sz="12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  <a:solidFill>
                      <a:srgbClr val="FFF2CC">
                        <a:alpha val="5093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rgbClr val="000000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Insert your text here</a:t>
                      </a:r>
                      <a:endParaRPr sz="12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  <a:solidFill>
                      <a:srgbClr val="FFF2CC">
                        <a:alpha val="5093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79" name="Google Shape;479;p35"/>
          <p:cNvSpPr/>
          <p:nvPr/>
        </p:nvSpPr>
        <p:spPr>
          <a:xfrm rot="-173548">
            <a:off x="312573" y="1128754"/>
            <a:ext cx="2480590" cy="97118"/>
          </a:xfrm>
          <a:custGeom>
            <a:rect b="b" l="l" r="r" t="t"/>
            <a:pathLst>
              <a:path extrusionOk="0" h="3884" w="157949">
                <a:moveTo>
                  <a:pt x="0" y="1726"/>
                </a:moveTo>
                <a:cubicBezTo>
                  <a:pt x="17781" y="-2719"/>
                  <a:pt x="36638" y="2917"/>
                  <a:pt x="54960" y="3399"/>
                </a:cubicBezTo>
                <a:cubicBezTo>
                  <a:pt x="89278" y="4302"/>
                  <a:pt x="123619" y="3638"/>
                  <a:pt x="157949" y="3638"/>
                </a:cubicBezTo>
              </a:path>
            </a:pathLst>
          </a:custGeom>
          <a:noFill/>
          <a:ln cap="flat" cmpd="sng" w="9525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80" name="Google Shape;480;p35"/>
          <p:cNvSpPr txBox="1"/>
          <p:nvPr>
            <p:ph idx="1" type="body"/>
          </p:nvPr>
        </p:nvSpPr>
        <p:spPr>
          <a:xfrm>
            <a:off x="311700" y="1466400"/>
            <a:ext cx="3999900" cy="71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s"/>
              <a:t>Lorem ipsum dolor sit amet, consectetur adipiscing elit, sed do eiusmod tempor incididunt.</a:t>
            </a:r>
            <a:endParaRPr/>
          </a:p>
        </p:txBody>
      </p:sp>
      <p:grpSp>
        <p:nvGrpSpPr>
          <p:cNvPr id="481" name="Google Shape;481;p35"/>
          <p:cNvGrpSpPr/>
          <p:nvPr/>
        </p:nvGrpSpPr>
        <p:grpSpPr>
          <a:xfrm rot="7463889">
            <a:off x="4770458" y="1298073"/>
            <a:ext cx="515386" cy="932183"/>
            <a:chOff x="2355475" y="238125"/>
            <a:chExt cx="2835075" cy="5127825"/>
          </a:xfrm>
        </p:grpSpPr>
        <p:sp>
          <p:nvSpPr>
            <p:cNvPr id="482" name="Google Shape;482;p35"/>
            <p:cNvSpPr/>
            <p:nvPr/>
          </p:nvSpPr>
          <p:spPr>
            <a:xfrm>
              <a:off x="2565000" y="667075"/>
              <a:ext cx="2625550" cy="4698875"/>
            </a:xfrm>
            <a:custGeom>
              <a:rect b="b" l="l" r="r" t="t"/>
              <a:pathLst>
                <a:path extrusionOk="0" h="187955" w="105022">
                  <a:moveTo>
                    <a:pt x="15779" y="0"/>
                  </a:moveTo>
                  <a:cubicBezTo>
                    <a:pt x="14891" y="1480"/>
                    <a:pt x="14201" y="3057"/>
                    <a:pt x="13511" y="4635"/>
                  </a:cubicBezTo>
                  <a:cubicBezTo>
                    <a:pt x="12525" y="7495"/>
                    <a:pt x="11736" y="10355"/>
                    <a:pt x="10848" y="13214"/>
                  </a:cubicBezTo>
                  <a:cubicBezTo>
                    <a:pt x="3945" y="35303"/>
                    <a:pt x="1" y="57787"/>
                    <a:pt x="1086" y="81158"/>
                  </a:cubicBezTo>
                  <a:cubicBezTo>
                    <a:pt x="1480" y="89934"/>
                    <a:pt x="2861" y="98612"/>
                    <a:pt x="5227" y="107093"/>
                  </a:cubicBezTo>
                  <a:cubicBezTo>
                    <a:pt x="9961" y="123955"/>
                    <a:pt x="18638" y="139339"/>
                    <a:pt x="30570" y="152158"/>
                  </a:cubicBezTo>
                  <a:cubicBezTo>
                    <a:pt x="49405" y="172670"/>
                    <a:pt x="73466" y="183320"/>
                    <a:pt x="100486" y="187954"/>
                  </a:cubicBezTo>
                  <a:cubicBezTo>
                    <a:pt x="102063" y="187954"/>
                    <a:pt x="103543" y="187856"/>
                    <a:pt x="105022" y="187659"/>
                  </a:cubicBezTo>
                  <a:cubicBezTo>
                    <a:pt x="104430" y="186377"/>
                    <a:pt x="104331" y="186179"/>
                    <a:pt x="104233" y="186081"/>
                  </a:cubicBezTo>
                  <a:cubicBezTo>
                    <a:pt x="101077" y="185588"/>
                    <a:pt x="97724" y="185193"/>
                    <a:pt x="94569" y="184503"/>
                  </a:cubicBezTo>
                  <a:cubicBezTo>
                    <a:pt x="68733" y="178291"/>
                    <a:pt x="45954" y="167147"/>
                    <a:pt x="28795" y="146044"/>
                  </a:cubicBezTo>
                  <a:cubicBezTo>
                    <a:pt x="20118" y="135394"/>
                    <a:pt x="13313" y="123265"/>
                    <a:pt x="8876" y="110248"/>
                  </a:cubicBezTo>
                  <a:cubicBezTo>
                    <a:pt x="2368" y="91019"/>
                    <a:pt x="2466" y="71395"/>
                    <a:pt x="4734" y="51772"/>
                  </a:cubicBezTo>
                  <a:cubicBezTo>
                    <a:pt x="6411" y="36783"/>
                    <a:pt x="10454" y="22188"/>
                    <a:pt x="15088" y="7791"/>
                  </a:cubicBezTo>
                  <a:cubicBezTo>
                    <a:pt x="15779" y="5325"/>
                    <a:pt x="16173" y="2860"/>
                    <a:pt x="16765" y="296"/>
                  </a:cubicBezTo>
                  <a:lnTo>
                    <a:pt x="15779" y="0"/>
                  </a:lnTo>
                  <a:close/>
                </a:path>
              </a:pathLst>
            </a:custGeom>
            <a:solidFill>
              <a:srgbClr val="94105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35"/>
            <p:cNvSpPr/>
            <p:nvPr/>
          </p:nvSpPr>
          <p:spPr>
            <a:xfrm>
              <a:off x="2355475" y="238125"/>
              <a:ext cx="959000" cy="1148850"/>
            </a:xfrm>
            <a:custGeom>
              <a:rect b="b" l="l" r="r" t="t"/>
              <a:pathLst>
                <a:path extrusionOk="0" h="45954" w="38360">
                  <a:moveTo>
                    <a:pt x="33429" y="0"/>
                  </a:moveTo>
                  <a:cubicBezTo>
                    <a:pt x="29583" y="4339"/>
                    <a:pt x="26428" y="8185"/>
                    <a:pt x="22976" y="11636"/>
                  </a:cubicBezTo>
                  <a:cubicBezTo>
                    <a:pt x="19525" y="15088"/>
                    <a:pt x="15975" y="18342"/>
                    <a:pt x="12228" y="21399"/>
                  </a:cubicBezTo>
                  <a:cubicBezTo>
                    <a:pt x="8579" y="24456"/>
                    <a:pt x="4536" y="27118"/>
                    <a:pt x="0" y="30570"/>
                  </a:cubicBezTo>
                  <a:cubicBezTo>
                    <a:pt x="112" y="30573"/>
                    <a:pt x="225" y="30575"/>
                    <a:pt x="338" y="30575"/>
                  </a:cubicBezTo>
                  <a:cubicBezTo>
                    <a:pt x="6067" y="30575"/>
                    <a:pt x="12495" y="25599"/>
                    <a:pt x="31062" y="8579"/>
                  </a:cubicBezTo>
                  <a:lnTo>
                    <a:pt x="31062" y="8579"/>
                  </a:lnTo>
                  <a:cubicBezTo>
                    <a:pt x="31062" y="13017"/>
                    <a:pt x="30767" y="17454"/>
                    <a:pt x="31161" y="21892"/>
                  </a:cubicBezTo>
                  <a:cubicBezTo>
                    <a:pt x="31556" y="26132"/>
                    <a:pt x="32344" y="30372"/>
                    <a:pt x="33331" y="34613"/>
                  </a:cubicBezTo>
                  <a:cubicBezTo>
                    <a:pt x="34119" y="38754"/>
                    <a:pt x="35303" y="42798"/>
                    <a:pt x="38360" y="45953"/>
                  </a:cubicBezTo>
                  <a:cubicBezTo>
                    <a:pt x="37078" y="38459"/>
                    <a:pt x="34908" y="31161"/>
                    <a:pt x="34119" y="23667"/>
                  </a:cubicBezTo>
                  <a:cubicBezTo>
                    <a:pt x="33232" y="16074"/>
                    <a:pt x="33626" y="8283"/>
                    <a:pt x="33429" y="0"/>
                  </a:cubicBezTo>
                  <a:close/>
                </a:path>
              </a:pathLst>
            </a:custGeom>
            <a:solidFill>
              <a:srgbClr val="94105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84" name="Google Shape;484;p35"/>
          <p:cNvSpPr/>
          <p:nvPr/>
        </p:nvSpPr>
        <p:spPr>
          <a:xfrm>
            <a:off x="1119800" y="3598378"/>
            <a:ext cx="13593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b="1" lang="es" sz="1500">
                <a:solidFill>
                  <a:srgbClr val="941051"/>
                </a:solidFill>
                <a:latin typeface="PT Sans"/>
                <a:ea typeface="PT Sans"/>
                <a:cs typeface="PT Sans"/>
                <a:sym typeface="PT Sans"/>
              </a:rPr>
              <a:t>Activity 2</a:t>
            </a:r>
            <a:endParaRPr b="1" sz="1500">
              <a:solidFill>
                <a:srgbClr val="94105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485" name="Google Shape;485;p35"/>
          <p:cNvSpPr txBox="1"/>
          <p:nvPr>
            <p:ph idx="12" type="sldNum"/>
          </p:nvPr>
        </p:nvSpPr>
        <p:spPr>
          <a:xfrm>
            <a:off x="8472458" y="465716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36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cxnSp>
        <p:nvCxnSpPr>
          <p:cNvPr id="491" name="Google Shape;491;p36"/>
          <p:cNvCxnSpPr/>
          <p:nvPr/>
        </p:nvCxnSpPr>
        <p:spPr>
          <a:xfrm>
            <a:off x="4395188" y="2122450"/>
            <a:ext cx="4396500" cy="0"/>
          </a:xfrm>
          <a:prstGeom prst="straightConnector1">
            <a:avLst/>
          </a:prstGeom>
          <a:noFill/>
          <a:ln cap="flat" cmpd="sng" w="9525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92" name="Google Shape;492;p36"/>
          <p:cNvCxnSpPr/>
          <p:nvPr/>
        </p:nvCxnSpPr>
        <p:spPr>
          <a:xfrm>
            <a:off x="4395188" y="2656431"/>
            <a:ext cx="4396500" cy="0"/>
          </a:xfrm>
          <a:prstGeom prst="straightConnector1">
            <a:avLst/>
          </a:prstGeom>
          <a:noFill/>
          <a:ln cap="flat" cmpd="sng" w="9525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93" name="Google Shape;493;p36"/>
          <p:cNvCxnSpPr/>
          <p:nvPr/>
        </p:nvCxnSpPr>
        <p:spPr>
          <a:xfrm>
            <a:off x="4395188" y="3190413"/>
            <a:ext cx="4396500" cy="0"/>
          </a:xfrm>
          <a:prstGeom prst="straightConnector1">
            <a:avLst/>
          </a:prstGeom>
          <a:noFill/>
          <a:ln cap="flat" cmpd="sng" w="9525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94" name="Google Shape;494;p36"/>
          <p:cNvCxnSpPr/>
          <p:nvPr/>
        </p:nvCxnSpPr>
        <p:spPr>
          <a:xfrm>
            <a:off x="4395188" y="3724394"/>
            <a:ext cx="4396500" cy="0"/>
          </a:xfrm>
          <a:prstGeom prst="straightConnector1">
            <a:avLst/>
          </a:prstGeom>
          <a:noFill/>
          <a:ln cap="flat" cmpd="sng" w="9525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95" name="Google Shape;495;p36"/>
          <p:cNvCxnSpPr/>
          <p:nvPr/>
        </p:nvCxnSpPr>
        <p:spPr>
          <a:xfrm>
            <a:off x="4395188" y="4258375"/>
            <a:ext cx="4396500" cy="0"/>
          </a:xfrm>
          <a:prstGeom prst="straightConnector1">
            <a:avLst/>
          </a:prstGeom>
          <a:noFill/>
          <a:ln cap="flat" cmpd="sng" w="9525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96" name="Google Shape;496;p36"/>
          <p:cNvSpPr txBox="1"/>
          <p:nvPr/>
        </p:nvSpPr>
        <p:spPr>
          <a:xfrm>
            <a:off x="3973825" y="2020850"/>
            <a:ext cx="309300" cy="28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rPr>
              <a:t>100</a:t>
            </a:r>
            <a:endParaRPr b="1" sz="10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rPr>
              <a:t>75</a:t>
            </a:r>
            <a:endParaRPr b="1" sz="10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rPr>
              <a:t>50</a:t>
            </a:r>
            <a:endParaRPr b="1" sz="10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rPr>
              <a:t>25</a:t>
            </a:r>
            <a:endParaRPr b="1" sz="10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3000"/>
              </a:spcBef>
              <a:spcAft>
                <a:spcPts val="3000"/>
              </a:spcAft>
              <a:buNone/>
            </a:pPr>
            <a:r>
              <a:rPr b="1" lang="es" sz="10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rPr>
              <a:t>0</a:t>
            </a:r>
            <a:endParaRPr b="1" sz="10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497" name="Google Shape;497;p36"/>
          <p:cNvSpPr/>
          <p:nvPr/>
        </p:nvSpPr>
        <p:spPr>
          <a:xfrm>
            <a:off x="4670300" y="2899973"/>
            <a:ext cx="620400" cy="1358400"/>
          </a:xfrm>
          <a:prstGeom prst="rect">
            <a:avLst/>
          </a:prstGeom>
          <a:solidFill>
            <a:srgbClr val="0B5C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p36"/>
          <p:cNvSpPr/>
          <p:nvPr/>
        </p:nvSpPr>
        <p:spPr>
          <a:xfrm>
            <a:off x="5504225" y="2441289"/>
            <a:ext cx="620400" cy="1817400"/>
          </a:xfrm>
          <a:prstGeom prst="rect">
            <a:avLst/>
          </a:prstGeom>
          <a:solidFill>
            <a:srgbClr val="9410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36"/>
          <p:cNvSpPr/>
          <p:nvPr/>
        </p:nvSpPr>
        <p:spPr>
          <a:xfrm>
            <a:off x="6937249" y="3441598"/>
            <a:ext cx="620400" cy="816900"/>
          </a:xfrm>
          <a:prstGeom prst="rect">
            <a:avLst/>
          </a:prstGeom>
          <a:solidFill>
            <a:srgbClr val="0B5C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36"/>
          <p:cNvSpPr/>
          <p:nvPr/>
        </p:nvSpPr>
        <p:spPr>
          <a:xfrm>
            <a:off x="7771175" y="2267150"/>
            <a:ext cx="620400" cy="1991400"/>
          </a:xfrm>
          <a:prstGeom prst="rect">
            <a:avLst/>
          </a:prstGeom>
          <a:solidFill>
            <a:srgbClr val="9410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36"/>
          <p:cNvSpPr txBox="1"/>
          <p:nvPr/>
        </p:nvSpPr>
        <p:spPr>
          <a:xfrm>
            <a:off x="4859650" y="4277575"/>
            <a:ext cx="11124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s" sz="10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rPr>
              <a:t>Team 1</a:t>
            </a:r>
            <a:endParaRPr b="1" sz="10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502" name="Google Shape;502;p36"/>
          <p:cNvSpPr txBox="1"/>
          <p:nvPr/>
        </p:nvSpPr>
        <p:spPr>
          <a:xfrm>
            <a:off x="7107550" y="4277575"/>
            <a:ext cx="11124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s" sz="10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rPr>
              <a:t>Team 2</a:t>
            </a:r>
            <a:endParaRPr b="1" sz="10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503" name="Google Shape;503;p36"/>
          <p:cNvSpPr txBox="1"/>
          <p:nvPr/>
        </p:nvSpPr>
        <p:spPr>
          <a:xfrm>
            <a:off x="5297800" y="1655500"/>
            <a:ext cx="11124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s" sz="9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rPr>
              <a:t>Period 1</a:t>
            </a:r>
            <a:endParaRPr b="1" sz="9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504" name="Google Shape;504;p36"/>
          <p:cNvSpPr txBox="1"/>
          <p:nvPr/>
        </p:nvSpPr>
        <p:spPr>
          <a:xfrm>
            <a:off x="6612250" y="1655500"/>
            <a:ext cx="11124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s" sz="9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rPr>
              <a:t>Period 2</a:t>
            </a:r>
            <a:endParaRPr b="1" sz="9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505" name="Google Shape;505;p36"/>
          <p:cNvSpPr/>
          <p:nvPr/>
        </p:nvSpPr>
        <p:spPr>
          <a:xfrm>
            <a:off x="5403725" y="1737323"/>
            <a:ext cx="141000" cy="148500"/>
          </a:xfrm>
          <a:prstGeom prst="rect">
            <a:avLst/>
          </a:prstGeom>
          <a:solidFill>
            <a:srgbClr val="0B5C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36"/>
          <p:cNvSpPr/>
          <p:nvPr/>
        </p:nvSpPr>
        <p:spPr>
          <a:xfrm>
            <a:off x="6699125" y="1737323"/>
            <a:ext cx="141000" cy="148500"/>
          </a:xfrm>
          <a:prstGeom prst="rect">
            <a:avLst/>
          </a:prstGeom>
          <a:solidFill>
            <a:srgbClr val="9410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7" name="Google Shape;507;p36"/>
          <p:cNvSpPr txBox="1"/>
          <p:nvPr>
            <p:ph idx="4294967295" type="body"/>
          </p:nvPr>
        </p:nvSpPr>
        <p:spPr>
          <a:xfrm>
            <a:off x="311700" y="1693325"/>
            <a:ext cx="3223200" cy="302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500"/>
              <a:t>Lorem ipsum </a:t>
            </a:r>
            <a:r>
              <a:rPr b="1" lang="es" sz="1500"/>
              <a:t>dolor sit amet</a:t>
            </a:r>
            <a:r>
              <a:rPr lang="es" sz="1500"/>
              <a:t>, consectetur adipiscing elit, sed do eiusmod tempor incididunt ut labore et dolore magna aliqua.</a:t>
            </a:r>
            <a:endParaRPr sz="1500"/>
          </a:p>
        </p:txBody>
      </p:sp>
      <p:sp>
        <p:nvSpPr>
          <p:cNvPr id="508" name="Google Shape;508;p36"/>
          <p:cNvSpPr txBox="1"/>
          <p:nvPr>
            <p:ph idx="12" type="sldNum"/>
          </p:nvPr>
        </p:nvSpPr>
        <p:spPr>
          <a:xfrm>
            <a:off x="8472458" y="465716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37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Credits</a:t>
            </a:r>
            <a:endParaRPr/>
          </a:p>
        </p:txBody>
      </p:sp>
      <p:sp>
        <p:nvSpPr>
          <p:cNvPr id="514" name="Google Shape;514;p3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/>
              <a:t>Special Mentions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/>
              <a:t>This presentation was made thanks to the efforts of design and communication professionals.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/>
              <a:t>Special thanks to Pexels for providing the images and Freepik for resources.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s"/>
              <a:t>This presentation was made by </a:t>
            </a:r>
            <a:r>
              <a:rPr b="1" lang="es"/>
              <a:t>Slides Corner</a:t>
            </a:r>
            <a:r>
              <a:rPr lang="es"/>
              <a:t> for free distribution only on its official website </a:t>
            </a:r>
            <a:r>
              <a:rPr lang="es" u="sng">
                <a:solidFill>
                  <a:schemeClr val="hlink"/>
                </a:solidFill>
                <a:hlinkClick r:id="rId3"/>
              </a:rPr>
              <a:t>https://slidescorner.com</a:t>
            </a:r>
            <a:r>
              <a:rPr lang="es"/>
              <a:t> </a:t>
            </a:r>
            <a:endParaRPr/>
          </a:p>
        </p:txBody>
      </p:sp>
      <p:sp>
        <p:nvSpPr>
          <p:cNvPr id="515" name="Google Shape;515;p37"/>
          <p:cNvSpPr txBox="1"/>
          <p:nvPr>
            <p:ph idx="12" type="sldNum"/>
          </p:nvPr>
        </p:nvSpPr>
        <p:spPr>
          <a:xfrm>
            <a:off x="8472458" y="465716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38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Instructions for use</a:t>
            </a:r>
            <a:endParaRPr/>
          </a:p>
        </p:txBody>
      </p:sp>
      <p:sp>
        <p:nvSpPr>
          <p:cNvPr id="521" name="Google Shape;521;p3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You must not register this slides template as a work in an intellectual property registry or similar or register any of the elements that are part of this template as a logo or trademark.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/>
              <a:t>You are not allowed to distribute this slides template (or a modified version) or include it in a database or in any other product or service that offers downloadable images, icons or presentations that may be subject to distribution or resale.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/>
              <a:t>You also are not allowed to sublicense, sell or rent any of </a:t>
            </a:r>
            <a:r>
              <a:rPr b="1" lang="es"/>
              <a:t>Slides Corner</a:t>
            </a:r>
            <a:r>
              <a:rPr lang="es"/>
              <a:t> content (or a modified version).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/>
              <a:t>You must keep the Credits slide in this presentation.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38"/>
          <p:cNvSpPr txBox="1"/>
          <p:nvPr>
            <p:ph idx="12" type="sldNum"/>
          </p:nvPr>
        </p:nvSpPr>
        <p:spPr>
          <a:xfrm>
            <a:off x="8472458" y="465716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39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Fonts &amp; colors used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39"/>
          <p:cNvSpPr txBox="1"/>
          <p:nvPr>
            <p:ph idx="1" type="body"/>
          </p:nvPr>
        </p:nvSpPr>
        <p:spPr>
          <a:xfrm>
            <a:off x="360000" y="1381075"/>
            <a:ext cx="8386800" cy="19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/>
              <a:t>This presentation has been made using the following fonts: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500"/>
              <a:t>PT Sans: </a:t>
            </a:r>
            <a:r>
              <a:rPr lang="es" sz="1500" u="sng">
                <a:solidFill>
                  <a:schemeClr val="hlink"/>
                </a:solidFill>
                <a:hlinkClick r:id="rId3"/>
              </a:rPr>
              <a:t>https://fonts.google.com/specimen/PT+</a:t>
            </a:r>
            <a:r>
              <a:rPr lang="es" sz="1500" u="sng">
                <a:solidFill>
                  <a:schemeClr val="hlink"/>
                </a:solidFill>
                <a:hlinkClick r:id="rId4"/>
              </a:rPr>
              <a:t>Sans</a:t>
            </a:r>
            <a:r>
              <a:rPr lang="es" sz="1500"/>
              <a:t> </a:t>
            </a:r>
            <a:r>
              <a:rPr lang="es" sz="1500"/>
              <a:t> 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500"/>
              <a:t>Cookie: </a:t>
            </a:r>
            <a:r>
              <a:rPr lang="es" sz="1500" u="sng">
                <a:solidFill>
                  <a:schemeClr val="hlink"/>
                </a:solidFill>
                <a:hlinkClick r:id="rId5"/>
              </a:rPr>
              <a:t>https://fonts.google.com/specimen/</a:t>
            </a:r>
            <a:r>
              <a:rPr lang="es" sz="1500" u="sng">
                <a:solidFill>
                  <a:schemeClr val="hlink"/>
                </a:solidFill>
                <a:hlinkClick r:id="rId6"/>
              </a:rPr>
              <a:t>Cookie</a:t>
            </a:r>
            <a:r>
              <a:rPr lang="es" sz="1500"/>
              <a:t>  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s" sz="1500"/>
              <a:t>Colors: </a:t>
            </a:r>
            <a:endParaRPr b="1" sz="15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529" name="Google Shape;529;p39"/>
          <p:cNvSpPr/>
          <p:nvPr/>
        </p:nvSpPr>
        <p:spPr>
          <a:xfrm>
            <a:off x="507418" y="3494950"/>
            <a:ext cx="900000" cy="900000"/>
          </a:xfrm>
          <a:prstGeom prst="roundRect">
            <a:avLst>
              <a:gd fmla="val 50000" name="adj"/>
            </a:avLst>
          </a:prstGeom>
          <a:solidFill>
            <a:srgbClr val="9410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30" name="Google Shape;530;p39"/>
          <p:cNvSpPr txBox="1"/>
          <p:nvPr/>
        </p:nvSpPr>
        <p:spPr>
          <a:xfrm>
            <a:off x="553253" y="3710582"/>
            <a:ext cx="8094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#941051</a:t>
            </a:r>
            <a:endParaRPr b="1" sz="110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531" name="Google Shape;531;p39"/>
          <p:cNvSpPr/>
          <p:nvPr/>
        </p:nvSpPr>
        <p:spPr>
          <a:xfrm>
            <a:off x="1574218" y="3494950"/>
            <a:ext cx="900000" cy="900000"/>
          </a:xfrm>
          <a:prstGeom prst="roundRect">
            <a:avLst>
              <a:gd fmla="val 50000" name="adj"/>
            </a:avLst>
          </a:prstGeom>
          <a:solidFill>
            <a:srgbClr val="19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32" name="Google Shape;532;p39"/>
          <p:cNvSpPr txBox="1"/>
          <p:nvPr/>
        </p:nvSpPr>
        <p:spPr>
          <a:xfrm>
            <a:off x="1620053" y="3710582"/>
            <a:ext cx="8094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#193030</a:t>
            </a:r>
            <a:endParaRPr b="1" sz="110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533" name="Google Shape;533;p39"/>
          <p:cNvSpPr/>
          <p:nvPr/>
        </p:nvSpPr>
        <p:spPr>
          <a:xfrm>
            <a:off x="2641018" y="3494950"/>
            <a:ext cx="900000" cy="900000"/>
          </a:xfrm>
          <a:prstGeom prst="roundRect">
            <a:avLst>
              <a:gd fmla="val 50000" name="adj"/>
            </a:avLst>
          </a:prstGeom>
          <a:solidFill>
            <a:srgbClr val="FFF7D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34" name="Google Shape;534;p39"/>
          <p:cNvSpPr txBox="1"/>
          <p:nvPr/>
        </p:nvSpPr>
        <p:spPr>
          <a:xfrm>
            <a:off x="2686853" y="3710582"/>
            <a:ext cx="8094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rPr>
              <a:t>#fff7de</a:t>
            </a:r>
            <a:endParaRPr b="1" sz="11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535" name="Google Shape;535;p39"/>
          <p:cNvSpPr/>
          <p:nvPr/>
        </p:nvSpPr>
        <p:spPr>
          <a:xfrm>
            <a:off x="4774618" y="3494950"/>
            <a:ext cx="900000" cy="900000"/>
          </a:xfrm>
          <a:prstGeom prst="roundRect">
            <a:avLst>
              <a:gd fmla="val 50000" name="adj"/>
            </a:avLst>
          </a:prstGeom>
          <a:solidFill>
            <a:srgbClr val="0B5C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36" name="Google Shape;536;p39"/>
          <p:cNvSpPr txBox="1"/>
          <p:nvPr/>
        </p:nvSpPr>
        <p:spPr>
          <a:xfrm>
            <a:off x="4820453" y="3710582"/>
            <a:ext cx="8094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#0b5c47</a:t>
            </a:r>
            <a:endParaRPr b="1" sz="110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537" name="Google Shape;537;p39"/>
          <p:cNvSpPr/>
          <p:nvPr/>
        </p:nvSpPr>
        <p:spPr>
          <a:xfrm>
            <a:off x="5841418" y="3494950"/>
            <a:ext cx="900000" cy="900000"/>
          </a:xfrm>
          <a:prstGeom prst="roundRect">
            <a:avLst>
              <a:gd fmla="val 50000" name="adj"/>
            </a:avLst>
          </a:prstGeom>
          <a:solidFill>
            <a:srgbClr val="FFEF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38" name="Google Shape;538;p39"/>
          <p:cNvSpPr txBox="1"/>
          <p:nvPr/>
        </p:nvSpPr>
        <p:spPr>
          <a:xfrm>
            <a:off x="5887253" y="3710582"/>
            <a:ext cx="8094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434343"/>
                </a:solidFill>
                <a:latin typeface="PT Sans"/>
                <a:ea typeface="PT Sans"/>
                <a:cs typeface="PT Sans"/>
                <a:sym typeface="PT Sans"/>
              </a:rPr>
              <a:t>#ffefa7</a:t>
            </a:r>
            <a:endParaRPr b="1" sz="1100">
              <a:solidFill>
                <a:srgbClr val="434343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539" name="Google Shape;539;p39"/>
          <p:cNvSpPr/>
          <p:nvPr/>
        </p:nvSpPr>
        <p:spPr>
          <a:xfrm>
            <a:off x="3707818" y="3494950"/>
            <a:ext cx="900000" cy="900000"/>
          </a:xfrm>
          <a:prstGeom prst="roundRect">
            <a:avLst>
              <a:gd fmla="val 50000" name="adj"/>
            </a:avLst>
          </a:prstGeom>
          <a:solidFill>
            <a:srgbClr val="D7F8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40" name="Google Shape;540;p39"/>
          <p:cNvSpPr txBox="1"/>
          <p:nvPr/>
        </p:nvSpPr>
        <p:spPr>
          <a:xfrm>
            <a:off x="3753653" y="3710582"/>
            <a:ext cx="8094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rPr>
              <a:t>#d7f8f2</a:t>
            </a:r>
            <a:endParaRPr b="1" sz="11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541" name="Google Shape;541;p39"/>
          <p:cNvSpPr txBox="1"/>
          <p:nvPr>
            <p:ph idx="12" type="sldNum"/>
          </p:nvPr>
        </p:nvSpPr>
        <p:spPr>
          <a:xfrm>
            <a:off x="8472458" y="465716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40"/>
          <p:cNvSpPr txBox="1"/>
          <p:nvPr>
            <p:ph type="ctrTitle"/>
          </p:nvPr>
        </p:nvSpPr>
        <p:spPr>
          <a:xfrm>
            <a:off x="360000" y="2115600"/>
            <a:ext cx="8386800" cy="91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Thanks!</a:t>
            </a:r>
            <a:endParaRPr/>
          </a:p>
        </p:txBody>
      </p:sp>
      <p:sp>
        <p:nvSpPr>
          <p:cNvPr id="547" name="Google Shape;547;p40"/>
          <p:cNvSpPr txBox="1"/>
          <p:nvPr>
            <p:ph idx="12" type="sldNum"/>
          </p:nvPr>
        </p:nvSpPr>
        <p:spPr>
          <a:xfrm>
            <a:off x="8472458" y="465716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Vermon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94105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