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Dancing Script SemiBold"/>
      <p:regular r:id="rId34"/>
      <p:bold r:id="rId35"/>
    </p:embeddedFont>
    <p:embeddedFont>
      <p:font typeface="Comic Neue"/>
      <p:regular r:id="rId36"/>
      <p:bold r:id="rId37"/>
      <p:italic r:id="rId38"/>
      <p:boldItalic r:id="rId39"/>
    </p:embeddedFont>
    <p:embeddedFont>
      <p:font typeface="Dancing Script"/>
      <p:regular r:id="rId40"/>
      <p:bold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F416E5C-5802-4DD4-B2A7-ACECE2DF7AAB}">
  <a:tblStyle styleId="{EF416E5C-5802-4DD4-B2A7-ACECE2DF7AA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DancingScript-regular.fntdata"/><Relationship Id="rId20" Type="http://schemas.openxmlformats.org/officeDocument/2006/relationships/slide" Target="slides/slide14.xml"/><Relationship Id="rId41" Type="http://schemas.openxmlformats.org/officeDocument/2006/relationships/font" Target="fonts/DancingScript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DancingScriptSemiBold-bold.fntdata"/><Relationship Id="rId12" Type="http://schemas.openxmlformats.org/officeDocument/2006/relationships/slide" Target="slides/slide6.xml"/><Relationship Id="rId34" Type="http://schemas.openxmlformats.org/officeDocument/2006/relationships/font" Target="fonts/DancingScriptSemiBold-regular.fntdata"/><Relationship Id="rId15" Type="http://schemas.openxmlformats.org/officeDocument/2006/relationships/slide" Target="slides/slide9.xml"/><Relationship Id="rId37" Type="http://schemas.openxmlformats.org/officeDocument/2006/relationships/font" Target="fonts/ComicNeue-bold.fntdata"/><Relationship Id="rId14" Type="http://schemas.openxmlformats.org/officeDocument/2006/relationships/slide" Target="slides/slide8.xml"/><Relationship Id="rId36" Type="http://schemas.openxmlformats.org/officeDocument/2006/relationships/font" Target="fonts/ComicNeue-regular.fntdata"/><Relationship Id="rId17" Type="http://schemas.openxmlformats.org/officeDocument/2006/relationships/slide" Target="slides/slide11.xml"/><Relationship Id="rId39" Type="http://schemas.openxmlformats.org/officeDocument/2006/relationships/font" Target="fonts/ComicNeue-boldItalic.fntdata"/><Relationship Id="rId16" Type="http://schemas.openxmlformats.org/officeDocument/2006/relationships/slide" Target="slides/slide10.xml"/><Relationship Id="rId38" Type="http://schemas.openxmlformats.org/officeDocument/2006/relationships/font" Target="fonts/ComicNeue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3dd074011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3dd074011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3dd074011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3dd074011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3e965692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3e965692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3dd074011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3dd074011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3dd074011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3dd074011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3dd07401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3dd07401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3dd074011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3dd074011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3dd07401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13dd07401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dd0740110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13dd0740110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3dd0740110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13dd0740110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3dd0740110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13dd0740110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3dd0740110_1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13dd0740110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3dd0740110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13dd074011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3dd074011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13dd074011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3dd0740110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3dd0740110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3dd0740110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13dd0740110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13dd07401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13dd07401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3dd0740110_4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3dd0740110_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13dd0740110_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13dd0740110_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13dd0740110_4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13dd0740110_4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13dd0740110_4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13dd0740110_4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3dd0740110_4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13dd0740110_4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36c5a3dd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36c5a3dd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136c5a3dd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136c5a3dd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136c5a3dd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136c5a3dd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136c5a3dd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136c5a3dd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816950" y="2834125"/>
            <a:ext cx="5510100" cy="656400"/>
          </a:xfrm>
          <a:prstGeom prst="rect">
            <a:avLst/>
          </a:prstGeom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212519" y="174671"/>
            <a:ext cx="931793" cy="936890"/>
            <a:chOff x="1242775" y="238125"/>
            <a:chExt cx="5136675" cy="5164775"/>
          </a:xfrm>
        </p:grpSpPr>
        <p:sp>
          <p:nvSpPr>
            <p:cNvPr id="14" name="Google Shape;14;p2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" name="Google Shape;22;p2"/>
          <p:cNvSpPr txBox="1"/>
          <p:nvPr>
            <p:ph type="ctrTitle"/>
          </p:nvPr>
        </p:nvSpPr>
        <p:spPr>
          <a:xfrm>
            <a:off x="311700" y="781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23" name="Google Shape;23;p2"/>
          <p:cNvGrpSpPr/>
          <p:nvPr/>
        </p:nvGrpSpPr>
        <p:grpSpPr>
          <a:xfrm rot="7018661">
            <a:off x="7816934" y="115741"/>
            <a:ext cx="903798" cy="1326697"/>
            <a:chOff x="1976850" y="238350"/>
            <a:chExt cx="3549800" cy="5210800"/>
          </a:xfrm>
        </p:grpSpPr>
        <p:sp>
          <p:nvSpPr>
            <p:cNvPr id="24" name="Google Shape;24;p2"/>
            <p:cNvSpPr/>
            <p:nvPr/>
          </p:nvSpPr>
          <p:spPr>
            <a:xfrm>
              <a:off x="1976850" y="1974200"/>
              <a:ext cx="127575" cy="515850"/>
            </a:xfrm>
            <a:custGeom>
              <a:rect b="b" l="l" r="r" t="t"/>
              <a:pathLst>
                <a:path extrusionOk="0" h="20634" w="5103">
                  <a:moveTo>
                    <a:pt x="3217" y="0"/>
                  </a:moveTo>
                  <a:cubicBezTo>
                    <a:pt x="2773" y="2108"/>
                    <a:pt x="2551" y="4216"/>
                    <a:pt x="2330" y="6323"/>
                  </a:cubicBezTo>
                  <a:cubicBezTo>
                    <a:pt x="2219" y="8431"/>
                    <a:pt x="1997" y="10428"/>
                    <a:pt x="0" y="11648"/>
                  </a:cubicBezTo>
                  <a:lnTo>
                    <a:pt x="0" y="20634"/>
                  </a:lnTo>
                  <a:cubicBezTo>
                    <a:pt x="1664" y="20079"/>
                    <a:pt x="2995" y="19413"/>
                    <a:pt x="3217" y="17306"/>
                  </a:cubicBezTo>
                  <a:cubicBezTo>
                    <a:pt x="3772" y="11981"/>
                    <a:pt x="4437" y="6656"/>
                    <a:pt x="4992" y="1331"/>
                  </a:cubicBezTo>
                  <a:cubicBezTo>
                    <a:pt x="5103" y="1110"/>
                    <a:pt x="4215" y="777"/>
                    <a:pt x="32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414550" y="3991850"/>
              <a:ext cx="1112100" cy="1457300"/>
            </a:xfrm>
            <a:custGeom>
              <a:rect b="b" l="l" r="r" t="t"/>
              <a:pathLst>
                <a:path extrusionOk="0" h="58292" w="44484">
                  <a:moveTo>
                    <a:pt x="1752" y="1"/>
                  </a:moveTo>
                  <a:cubicBezTo>
                    <a:pt x="1225" y="1"/>
                    <a:pt x="648" y="143"/>
                    <a:pt x="1" y="496"/>
                  </a:cubicBezTo>
                  <a:cubicBezTo>
                    <a:pt x="333" y="1162"/>
                    <a:pt x="444" y="1827"/>
                    <a:pt x="888" y="2049"/>
                  </a:cubicBezTo>
                  <a:cubicBezTo>
                    <a:pt x="12536" y="10258"/>
                    <a:pt x="25293" y="16803"/>
                    <a:pt x="38826" y="21462"/>
                  </a:cubicBezTo>
                  <a:cubicBezTo>
                    <a:pt x="25958" y="31557"/>
                    <a:pt x="15309" y="44092"/>
                    <a:pt x="7322" y="58292"/>
                  </a:cubicBezTo>
                  <a:cubicBezTo>
                    <a:pt x="13978" y="52523"/>
                    <a:pt x="18637" y="44869"/>
                    <a:pt x="24849" y="38657"/>
                  </a:cubicBezTo>
                  <a:cubicBezTo>
                    <a:pt x="31061" y="32445"/>
                    <a:pt x="37717" y="26454"/>
                    <a:pt x="44484" y="20020"/>
                  </a:cubicBezTo>
                  <a:cubicBezTo>
                    <a:pt x="41711" y="19244"/>
                    <a:pt x="38937" y="18467"/>
                    <a:pt x="36275" y="17469"/>
                  </a:cubicBezTo>
                  <a:cubicBezTo>
                    <a:pt x="25293" y="13697"/>
                    <a:pt x="15309" y="7929"/>
                    <a:pt x="5436" y="1827"/>
                  </a:cubicBezTo>
                  <a:cubicBezTo>
                    <a:pt x="4295" y="1094"/>
                    <a:pt x="3214" y="1"/>
                    <a:pt x="17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520400" y="853750"/>
              <a:ext cx="446525" cy="371675"/>
            </a:xfrm>
            <a:custGeom>
              <a:rect b="b" l="l" r="r" t="t"/>
              <a:pathLst>
                <a:path extrusionOk="0" h="14867" w="17861">
                  <a:moveTo>
                    <a:pt x="17728" y="1"/>
                  </a:moveTo>
                  <a:cubicBezTo>
                    <a:pt x="10745" y="1"/>
                    <a:pt x="772" y="8693"/>
                    <a:pt x="1" y="14867"/>
                  </a:cubicBezTo>
                  <a:lnTo>
                    <a:pt x="17860" y="2"/>
                  </a:lnTo>
                  <a:cubicBezTo>
                    <a:pt x="17817" y="1"/>
                    <a:pt x="17773" y="1"/>
                    <a:pt x="1772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579800" y="238350"/>
              <a:ext cx="607375" cy="180050"/>
            </a:xfrm>
            <a:custGeom>
              <a:rect b="b" l="l" r="r" t="t"/>
              <a:pathLst>
                <a:path extrusionOk="0" h="7202" w="24295">
                  <a:moveTo>
                    <a:pt x="15852" y="1"/>
                  </a:moveTo>
                  <a:cubicBezTo>
                    <a:pt x="9386" y="1"/>
                    <a:pt x="3072" y="2671"/>
                    <a:pt x="0" y="7202"/>
                  </a:cubicBezTo>
                  <a:cubicBezTo>
                    <a:pt x="7544" y="3097"/>
                    <a:pt x="15863" y="2431"/>
                    <a:pt x="24294" y="1655"/>
                  </a:cubicBezTo>
                  <a:cubicBezTo>
                    <a:pt x="21631" y="528"/>
                    <a:pt x="18727" y="1"/>
                    <a:pt x="158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004100" y="4652475"/>
              <a:ext cx="529725" cy="83375"/>
            </a:xfrm>
            <a:custGeom>
              <a:rect b="b" l="l" r="r" t="t"/>
              <a:pathLst>
                <a:path extrusionOk="0" h="3335" w="21189">
                  <a:moveTo>
                    <a:pt x="1971" y="0"/>
                  </a:moveTo>
                  <a:cubicBezTo>
                    <a:pt x="1350" y="0"/>
                    <a:pt x="731" y="10"/>
                    <a:pt x="112" y="29"/>
                  </a:cubicBezTo>
                  <a:lnTo>
                    <a:pt x="1" y="2248"/>
                  </a:lnTo>
                  <a:cubicBezTo>
                    <a:pt x="3753" y="2776"/>
                    <a:pt x="7475" y="3334"/>
                    <a:pt x="11198" y="3334"/>
                  </a:cubicBezTo>
                  <a:cubicBezTo>
                    <a:pt x="14519" y="3334"/>
                    <a:pt x="17841" y="2890"/>
                    <a:pt x="21189" y="1582"/>
                  </a:cubicBezTo>
                  <a:cubicBezTo>
                    <a:pt x="14819" y="976"/>
                    <a:pt x="8357" y="0"/>
                    <a:pt x="197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844875" y="4411475"/>
              <a:ext cx="432650" cy="179650"/>
            </a:xfrm>
            <a:custGeom>
              <a:rect b="b" l="l" r="r" t="t"/>
              <a:pathLst>
                <a:path extrusionOk="0" h="7186" w="17306">
                  <a:moveTo>
                    <a:pt x="1879" y="1"/>
                  </a:moveTo>
                  <a:cubicBezTo>
                    <a:pt x="1518" y="1"/>
                    <a:pt x="892" y="387"/>
                    <a:pt x="0" y="684"/>
                  </a:cubicBezTo>
                  <a:cubicBezTo>
                    <a:pt x="4327" y="4740"/>
                    <a:pt x="9900" y="7185"/>
                    <a:pt x="14396" y="7185"/>
                  </a:cubicBezTo>
                  <a:cubicBezTo>
                    <a:pt x="15432" y="7185"/>
                    <a:pt x="16412" y="7055"/>
                    <a:pt x="17306" y="6785"/>
                  </a:cubicBezTo>
                  <a:cubicBezTo>
                    <a:pt x="12092" y="4455"/>
                    <a:pt x="7100" y="2237"/>
                    <a:pt x="1997" y="18"/>
                  </a:cubicBezTo>
                  <a:cubicBezTo>
                    <a:pt x="1962" y="6"/>
                    <a:pt x="1922" y="1"/>
                    <a:pt x="187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121050" y="3377475"/>
              <a:ext cx="199700" cy="416025"/>
            </a:xfrm>
            <a:custGeom>
              <a:rect b="b" l="l" r="r" t="t"/>
              <a:pathLst>
                <a:path extrusionOk="0" h="16641" w="7988">
                  <a:moveTo>
                    <a:pt x="1110" y="1"/>
                  </a:moveTo>
                  <a:cubicBezTo>
                    <a:pt x="0" y="4105"/>
                    <a:pt x="3661" y="12425"/>
                    <a:pt x="7987" y="16640"/>
                  </a:cubicBezTo>
                  <a:cubicBezTo>
                    <a:pt x="7100" y="10539"/>
                    <a:pt x="4770" y="4882"/>
                    <a:pt x="111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</p:grpSp>
      <p:grpSp>
        <p:nvGrpSpPr>
          <p:cNvPr id="31" name="Google Shape;31;p2"/>
          <p:cNvGrpSpPr/>
          <p:nvPr/>
        </p:nvGrpSpPr>
        <p:grpSpPr>
          <a:xfrm rot="-575771">
            <a:off x="456295" y="3611487"/>
            <a:ext cx="756049" cy="1347119"/>
            <a:chOff x="2357050" y="238075"/>
            <a:chExt cx="2904050" cy="5174400"/>
          </a:xfrm>
        </p:grpSpPr>
        <p:sp>
          <p:nvSpPr>
            <p:cNvPr id="32" name="Google Shape;32;p2"/>
            <p:cNvSpPr/>
            <p:nvPr/>
          </p:nvSpPr>
          <p:spPr>
            <a:xfrm>
              <a:off x="3993000" y="2025450"/>
              <a:ext cx="1268100" cy="3387025"/>
            </a:xfrm>
            <a:custGeom>
              <a:rect b="b" l="l" r="r" t="t"/>
              <a:pathLst>
                <a:path extrusionOk="0" h="135481" w="50724">
                  <a:moveTo>
                    <a:pt x="31913" y="2252"/>
                  </a:moveTo>
                  <a:cubicBezTo>
                    <a:pt x="33173" y="2252"/>
                    <a:pt x="34369" y="2806"/>
                    <a:pt x="35196" y="3853"/>
                  </a:cubicBezTo>
                  <a:cubicBezTo>
                    <a:pt x="32990" y="6405"/>
                    <a:pt x="25118" y="7844"/>
                    <a:pt x="17734" y="7844"/>
                  </a:cubicBezTo>
                  <a:cubicBezTo>
                    <a:pt x="12495" y="7844"/>
                    <a:pt x="7502" y="7119"/>
                    <a:pt x="4954" y="5554"/>
                  </a:cubicBezTo>
                  <a:cubicBezTo>
                    <a:pt x="6285" y="4223"/>
                    <a:pt x="8134" y="3484"/>
                    <a:pt x="9982" y="3484"/>
                  </a:cubicBezTo>
                  <a:cubicBezTo>
                    <a:pt x="14043" y="3163"/>
                    <a:pt x="18104" y="2263"/>
                    <a:pt x="22194" y="2263"/>
                  </a:cubicBezTo>
                  <a:cubicBezTo>
                    <a:pt x="23763" y="2263"/>
                    <a:pt x="25336" y="2396"/>
                    <a:pt x="26915" y="2744"/>
                  </a:cubicBezTo>
                  <a:cubicBezTo>
                    <a:pt x="27318" y="2815"/>
                    <a:pt x="27721" y="2848"/>
                    <a:pt x="28121" y="2848"/>
                  </a:cubicBezTo>
                  <a:cubicBezTo>
                    <a:pt x="28970" y="2848"/>
                    <a:pt x="29808" y="2700"/>
                    <a:pt x="30612" y="2448"/>
                  </a:cubicBezTo>
                  <a:cubicBezTo>
                    <a:pt x="31045" y="2317"/>
                    <a:pt x="31483" y="2252"/>
                    <a:pt x="31913" y="2252"/>
                  </a:cubicBezTo>
                  <a:close/>
                  <a:moveTo>
                    <a:pt x="39263" y="5998"/>
                  </a:moveTo>
                  <a:lnTo>
                    <a:pt x="34531" y="11913"/>
                  </a:lnTo>
                  <a:cubicBezTo>
                    <a:pt x="25953" y="12061"/>
                    <a:pt x="16785" y="11987"/>
                    <a:pt x="7616" y="12357"/>
                  </a:cubicBezTo>
                  <a:cubicBezTo>
                    <a:pt x="7532" y="12361"/>
                    <a:pt x="7450" y="12363"/>
                    <a:pt x="7370" y="12363"/>
                  </a:cubicBezTo>
                  <a:cubicBezTo>
                    <a:pt x="4640" y="12363"/>
                    <a:pt x="4310" y="9965"/>
                    <a:pt x="2514" y="9103"/>
                  </a:cubicBezTo>
                  <a:lnTo>
                    <a:pt x="2884" y="8068"/>
                  </a:lnTo>
                  <a:cubicBezTo>
                    <a:pt x="6877" y="8586"/>
                    <a:pt x="10869" y="9399"/>
                    <a:pt x="14936" y="9621"/>
                  </a:cubicBezTo>
                  <a:cubicBezTo>
                    <a:pt x="15734" y="9650"/>
                    <a:pt x="16532" y="9665"/>
                    <a:pt x="17329" y="9665"/>
                  </a:cubicBezTo>
                  <a:cubicBezTo>
                    <a:pt x="20598" y="9665"/>
                    <a:pt x="23867" y="9416"/>
                    <a:pt x="27136" y="8881"/>
                  </a:cubicBezTo>
                  <a:cubicBezTo>
                    <a:pt x="31055" y="8216"/>
                    <a:pt x="34900" y="6589"/>
                    <a:pt x="39263" y="5998"/>
                  </a:cubicBezTo>
                  <a:close/>
                  <a:moveTo>
                    <a:pt x="35935" y="13688"/>
                  </a:moveTo>
                  <a:cubicBezTo>
                    <a:pt x="37045" y="26184"/>
                    <a:pt x="38228" y="38975"/>
                    <a:pt x="39411" y="52285"/>
                  </a:cubicBezTo>
                  <a:cubicBezTo>
                    <a:pt x="35433" y="51506"/>
                    <a:pt x="31560" y="51020"/>
                    <a:pt x="27757" y="51020"/>
                  </a:cubicBezTo>
                  <a:cubicBezTo>
                    <a:pt x="21449" y="51020"/>
                    <a:pt x="15331" y="52356"/>
                    <a:pt x="9243" y="55908"/>
                  </a:cubicBezTo>
                  <a:cubicBezTo>
                    <a:pt x="8060" y="41933"/>
                    <a:pt x="6951" y="28328"/>
                    <a:pt x="5768" y="14575"/>
                  </a:cubicBezTo>
                  <a:lnTo>
                    <a:pt x="35935" y="13688"/>
                  </a:lnTo>
                  <a:close/>
                  <a:moveTo>
                    <a:pt x="27984" y="52910"/>
                  </a:moveTo>
                  <a:cubicBezTo>
                    <a:pt x="32364" y="52910"/>
                    <a:pt x="36526" y="53710"/>
                    <a:pt x="39115" y="55464"/>
                  </a:cubicBezTo>
                  <a:cubicBezTo>
                    <a:pt x="38080" y="56130"/>
                    <a:pt x="36971" y="56647"/>
                    <a:pt x="35862" y="57165"/>
                  </a:cubicBezTo>
                  <a:cubicBezTo>
                    <a:pt x="30534" y="58701"/>
                    <a:pt x="25020" y="59489"/>
                    <a:pt x="19500" y="59489"/>
                  </a:cubicBezTo>
                  <a:cubicBezTo>
                    <a:pt x="16517" y="59489"/>
                    <a:pt x="13531" y="59259"/>
                    <a:pt x="10574" y="58792"/>
                  </a:cubicBezTo>
                  <a:cubicBezTo>
                    <a:pt x="12879" y="55104"/>
                    <a:pt x="20731" y="52910"/>
                    <a:pt x="27984" y="52910"/>
                  </a:cubicBezTo>
                  <a:close/>
                  <a:moveTo>
                    <a:pt x="24228" y="0"/>
                  </a:moveTo>
                  <a:cubicBezTo>
                    <a:pt x="20745" y="0"/>
                    <a:pt x="17286" y="942"/>
                    <a:pt x="13827" y="1044"/>
                  </a:cubicBezTo>
                  <a:cubicBezTo>
                    <a:pt x="11017" y="1117"/>
                    <a:pt x="8282" y="2079"/>
                    <a:pt x="5472" y="2818"/>
                  </a:cubicBezTo>
                  <a:cubicBezTo>
                    <a:pt x="2440" y="3631"/>
                    <a:pt x="1331" y="6293"/>
                    <a:pt x="666" y="8881"/>
                  </a:cubicBezTo>
                  <a:cubicBezTo>
                    <a:pt x="0" y="11247"/>
                    <a:pt x="1849" y="12726"/>
                    <a:pt x="3771" y="13909"/>
                  </a:cubicBezTo>
                  <a:cubicBezTo>
                    <a:pt x="4363" y="21303"/>
                    <a:pt x="4954" y="28402"/>
                    <a:pt x="5620" y="35426"/>
                  </a:cubicBezTo>
                  <a:cubicBezTo>
                    <a:pt x="6359" y="44965"/>
                    <a:pt x="7172" y="54503"/>
                    <a:pt x="7986" y="64042"/>
                  </a:cubicBezTo>
                  <a:cubicBezTo>
                    <a:pt x="8577" y="70918"/>
                    <a:pt x="9169" y="77869"/>
                    <a:pt x="9760" y="84819"/>
                  </a:cubicBezTo>
                  <a:cubicBezTo>
                    <a:pt x="10278" y="91770"/>
                    <a:pt x="10796" y="98646"/>
                    <a:pt x="11535" y="105597"/>
                  </a:cubicBezTo>
                  <a:cubicBezTo>
                    <a:pt x="12126" y="111882"/>
                    <a:pt x="11683" y="118167"/>
                    <a:pt x="14936" y="124230"/>
                  </a:cubicBezTo>
                  <a:cubicBezTo>
                    <a:pt x="17894" y="129850"/>
                    <a:pt x="21813" y="133547"/>
                    <a:pt x="27950" y="134878"/>
                  </a:cubicBezTo>
                  <a:cubicBezTo>
                    <a:pt x="29759" y="135274"/>
                    <a:pt x="31509" y="135480"/>
                    <a:pt x="33181" y="135480"/>
                  </a:cubicBezTo>
                  <a:cubicBezTo>
                    <a:pt x="39301" y="135480"/>
                    <a:pt x="44361" y="132720"/>
                    <a:pt x="47322" y="126448"/>
                  </a:cubicBezTo>
                  <a:cubicBezTo>
                    <a:pt x="49688" y="121124"/>
                    <a:pt x="50724" y="115209"/>
                    <a:pt x="50206" y="109368"/>
                  </a:cubicBezTo>
                  <a:cubicBezTo>
                    <a:pt x="50058" y="108185"/>
                    <a:pt x="49762" y="107076"/>
                    <a:pt x="49319" y="105966"/>
                  </a:cubicBezTo>
                  <a:cubicBezTo>
                    <a:pt x="48727" y="107002"/>
                    <a:pt x="48358" y="108185"/>
                    <a:pt x="48358" y="109442"/>
                  </a:cubicBezTo>
                  <a:cubicBezTo>
                    <a:pt x="48358" y="112104"/>
                    <a:pt x="48210" y="114692"/>
                    <a:pt x="47914" y="117279"/>
                  </a:cubicBezTo>
                  <a:cubicBezTo>
                    <a:pt x="47470" y="120237"/>
                    <a:pt x="46657" y="123047"/>
                    <a:pt x="45474" y="125857"/>
                  </a:cubicBezTo>
                  <a:cubicBezTo>
                    <a:pt x="43237" y="130861"/>
                    <a:pt x="38656" y="133568"/>
                    <a:pt x="33000" y="133568"/>
                  </a:cubicBezTo>
                  <a:cubicBezTo>
                    <a:pt x="31553" y="133568"/>
                    <a:pt x="30035" y="133391"/>
                    <a:pt x="28467" y="133029"/>
                  </a:cubicBezTo>
                  <a:cubicBezTo>
                    <a:pt x="23513" y="131846"/>
                    <a:pt x="19225" y="129628"/>
                    <a:pt x="17450" y="124526"/>
                  </a:cubicBezTo>
                  <a:cubicBezTo>
                    <a:pt x="15897" y="120385"/>
                    <a:pt x="14714" y="116022"/>
                    <a:pt x="13975" y="111660"/>
                  </a:cubicBezTo>
                  <a:cubicBezTo>
                    <a:pt x="13088" y="105819"/>
                    <a:pt x="12940" y="99829"/>
                    <a:pt x="12422" y="93840"/>
                  </a:cubicBezTo>
                  <a:cubicBezTo>
                    <a:pt x="11609" y="84449"/>
                    <a:pt x="10722" y="75059"/>
                    <a:pt x="9982" y="65668"/>
                  </a:cubicBezTo>
                  <a:cubicBezTo>
                    <a:pt x="9834" y="64116"/>
                    <a:pt x="9908" y="62489"/>
                    <a:pt x="9908" y="61232"/>
                  </a:cubicBezTo>
                  <a:cubicBezTo>
                    <a:pt x="15232" y="61084"/>
                    <a:pt x="20038" y="60862"/>
                    <a:pt x="24844" y="60788"/>
                  </a:cubicBezTo>
                  <a:cubicBezTo>
                    <a:pt x="29946" y="60714"/>
                    <a:pt x="34974" y="59753"/>
                    <a:pt x="39854" y="57978"/>
                  </a:cubicBezTo>
                  <a:cubicBezTo>
                    <a:pt x="41629" y="77721"/>
                    <a:pt x="43034" y="97241"/>
                    <a:pt x="45622" y="116614"/>
                  </a:cubicBezTo>
                  <a:cubicBezTo>
                    <a:pt x="46065" y="116096"/>
                    <a:pt x="46287" y="115505"/>
                    <a:pt x="46287" y="114839"/>
                  </a:cubicBezTo>
                  <a:cubicBezTo>
                    <a:pt x="46065" y="109811"/>
                    <a:pt x="45917" y="104709"/>
                    <a:pt x="45548" y="99607"/>
                  </a:cubicBezTo>
                  <a:cubicBezTo>
                    <a:pt x="45030" y="93175"/>
                    <a:pt x="44291" y="86742"/>
                    <a:pt x="43699" y="80309"/>
                  </a:cubicBezTo>
                  <a:cubicBezTo>
                    <a:pt x="43182" y="74024"/>
                    <a:pt x="42738" y="67665"/>
                    <a:pt x="42147" y="61380"/>
                  </a:cubicBezTo>
                  <a:cubicBezTo>
                    <a:pt x="41333" y="51693"/>
                    <a:pt x="40446" y="42081"/>
                    <a:pt x="39559" y="32395"/>
                  </a:cubicBezTo>
                  <a:cubicBezTo>
                    <a:pt x="38967" y="26110"/>
                    <a:pt x="38376" y="19825"/>
                    <a:pt x="37710" y="13466"/>
                  </a:cubicBezTo>
                  <a:cubicBezTo>
                    <a:pt x="37562" y="11839"/>
                    <a:pt x="37636" y="10582"/>
                    <a:pt x="39041" y="9177"/>
                  </a:cubicBezTo>
                  <a:cubicBezTo>
                    <a:pt x="42147" y="6293"/>
                    <a:pt x="40816" y="1857"/>
                    <a:pt x="36675" y="822"/>
                  </a:cubicBezTo>
                  <a:cubicBezTo>
                    <a:pt x="35144" y="577"/>
                    <a:pt x="33612" y="433"/>
                    <a:pt x="32123" y="433"/>
                  </a:cubicBezTo>
                  <a:cubicBezTo>
                    <a:pt x="31814" y="433"/>
                    <a:pt x="31508" y="439"/>
                    <a:pt x="31203" y="452"/>
                  </a:cubicBezTo>
                  <a:cubicBezTo>
                    <a:pt x="30594" y="452"/>
                    <a:pt x="29885" y="803"/>
                    <a:pt x="29323" y="803"/>
                  </a:cubicBezTo>
                  <a:cubicBezTo>
                    <a:pt x="29203" y="803"/>
                    <a:pt x="29089" y="787"/>
                    <a:pt x="28985" y="748"/>
                  </a:cubicBezTo>
                  <a:cubicBezTo>
                    <a:pt x="27393" y="194"/>
                    <a:pt x="25808" y="0"/>
                    <a:pt x="24228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650975" y="2676925"/>
              <a:ext cx="1454800" cy="2517325"/>
            </a:xfrm>
            <a:custGeom>
              <a:rect b="b" l="l" r="r" t="t"/>
              <a:pathLst>
                <a:path extrusionOk="0" h="100693" w="58192">
                  <a:moveTo>
                    <a:pt x="25066" y="2417"/>
                  </a:moveTo>
                  <a:lnTo>
                    <a:pt x="25066" y="2417"/>
                  </a:lnTo>
                  <a:cubicBezTo>
                    <a:pt x="23157" y="6108"/>
                    <a:pt x="13963" y="9580"/>
                    <a:pt x="7101" y="9580"/>
                  </a:cubicBezTo>
                  <a:cubicBezTo>
                    <a:pt x="5990" y="9580"/>
                    <a:pt x="4940" y="9489"/>
                    <a:pt x="3993" y="9293"/>
                  </a:cubicBezTo>
                  <a:cubicBezTo>
                    <a:pt x="10795" y="5301"/>
                    <a:pt x="17746" y="3748"/>
                    <a:pt x="25066" y="2417"/>
                  </a:cubicBezTo>
                  <a:close/>
                  <a:moveTo>
                    <a:pt x="28763" y="4117"/>
                  </a:moveTo>
                  <a:lnTo>
                    <a:pt x="28763" y="4117"/>
                  </a:lnTo>
                  <a:cubicBezTo>
                    <a:pt x="28024" y="5670"/>
                    <a:pt x="27358" y="7149"/>
                    <a:pt x="26693" y="8628"/>
                  </a:cubicBezTo>
                  <a:cubicBezTo>
                    <a:pt x="21443" y="10107"/>
                    <a:pt x="16267" y="11659"/>
                    <a:pt x="11017" y="13138"/>
                  </a:cubicBezTo>
                  <a:cubicBezTo>
                    <a:pt x="9612" y="13508"/>
                    <a:pt x="8134" y="13804"/>
                    <a:pt x="6655" y="13878"/>
                  </a:cubicBezTo>
                  <a:cubicBezTo>
                    <a:pt x="5767" y="13878"/>
                    <a:pt x="4806" y="13286"/>
                    <a:pt x="3179" y="12695"/>
                  </a:cubicBezTo>
                  <a:cubicBezTo>
                    <a:pt x="8281" y="11659"/>
                    <a:pt x="12718" y="11142"/>
                    <a:pt x="16859" y="9811"/>
                  </a:cubicBezTo>
                  <a:cubicBezTo>
                    <a:pt x="20851" y="8406"/>
                    <a:pt x="24548" y="6114"/>
                    <a:pt x="28763" y="4117"/>
                  </a:cubicBezTo>
                  <a:close/>
                  <a:moveTo>
                    <a:pt x="27950" y="10107"/>
                  </a:moveTo>
                  <a:cubicBezTo>
                    <a:pt x="33569" y="26300"/>
                    <a:pt x="39115" y="42493"/>
                    <a:pt x="44808" y="58982"/>
                  </a:cubicBezTo>
                  <a:cubicBezTo>
                    <a:pt x="37414" y="60535"/>
                    <a:pt x="29798" y="61200"/>
                    <a:pt x="24105" y="67929"/>
                  </a:cubicBezTo>
                  <a:cubicBezTo>
                    <a:pt x="18042" y="50479"/>
                    <a:pt x="12274" y="33398"/>
                    <a:pt x="6581" y="16392"/>
                  </a:cubicBezTo>
                  <a:lnTo>
                    <a:pt x="27950" y="10107"/>
                  </a:lnTo>
                  <a:close/>
                  <a:moveTo>
                    <a:pt x="42927" y="61747"/>
                  </a:moveTo>
                  <a:cubicBezTo>
                    <a:pt x="43664" y="61747"/>
                    <a:pt x="44393" y="61786"/>
                    <a:pt x="45104" y="61866"/>
                  </a:cubicBezTo>
                  <a:cubicBezTo>
                    <a:pt x="43995" y="64454"/>
                    <a:pt x="41703" y="64897"/>
                    <a:pt x="39928" y="65563"/>
                  </a:cubicBezTo>
                  <a:cubicBezTo>
                    <a:pt x="35566" y="67337"/>
                    <a:pt x="31129" y="69112"/>
                    <a:pt x="25953" y="69334"/>
                  </a:cubicBezTo>
                  <a:cubicBezTo>
                    <a:pt x="28554" y="64999"/>
                    <a:pt x="36146" y="61747"/>
                    <a:pt x="42927" y="61747"/>
                  </a:cubicBezTo>
                  <a:close/>
                  <a:moveTo>
                    <a:pt x="26624" y="1"/>
                  </a:moveTo>
                  <a:cubicBezTo>
                    <a:pt x="25941" y="1"/>
                    <a:pt x="25154" y="116"/>
                    <a:pt x="24253" y="346"/>
                  </a:cubicBezTo>
                  <a:cubicBezTo>
                    <a:pt x="19594" y="1456"/>
                    <a:pt x="15010" y="2787"/>
                    <a:pt x="10426" y="4265"/>
                  </a:cubicBezTo>
                  <a:cubicBezTo>
                    <a:pt x="8134" y="4931"/>
                    <a:pt x="5989" y="5892"/>
                    <a:pt x="3993" y="7075"/>
                  </a:cubicBezTo>
                  <a:cubicBezTo>
                    <a:pt x="887" y="8850"/>
                    <a:pt x="0" y="13730"/>
                    <a:pt x="2514" y="15209"/>
                  </a:cubicBezTo>
                  <a:cubicBezTo>
                    <a:pt x="4436" y="16244"/>
                    <a:pt x="4954" y="17723"/>
                    <a:pt x="5546" y="19423"/>
                  </a:cubicBezTo>
                  <a:cubicBezTo>
                    <a:pt x="6950" y="23638"/>
                    <a:pt x="8281" y="27927"/>
                    <a:pt x="9760" y="32141"/>
                  </a:cubicBezTo>
                  <a:cubicBezTo>
                    <a:pt x="15897" y="50257"/>
                    <a:pt x="22108" y="68299"/>
                    <a:pt x="28245" y="86414"/>
                  </a:cubicBezTo>
                  <a:cubicBezTo>
                    <a:pt x="29207" y="89742"/>
                    <a:pt x="30907" y="92847"/>
                    <a:pt x="33126" y="95509"/>
                  </a:cubicBezTo>
                  <a:cubicBezTo>
                    <a:pt x="36023" y="98889"/>
                    <a:pt x="40150" y="100693"/>
                    <a:pt x="44375" y="100693"/>
                  </a:cubicBezTo>
                  <a:cubicBezTo>
                    <a:pt x="46619" y="100693"/>
                    <a:pt x="48890" y="100184"/>
                    <a:pt x="51019" y="99132"/>
                  </a:cubicBezTo>
                  <a:cubicBezTo>
                    <a:pt x="54642" y="97505"/>
                    <a:pt x="57082" y="94178"/>
                    <a:pt x="57526" y="90259"/>
                  </a:cubicBezTo>
                  <a:cubicBezTo>
                    <a:pt x="58192" y="86414"/>
                    <a:pt x="57896" y="82495"/>
                    <a:pt x="56713" y="78798"/>
                  </a:cubicBezTo>
                  <a:cubicBezTo>
                    <a:pt x="56269" y="77541"/>
                    <a:pt x="55752" y="76432"/>
                    <a:pt x="55234" y="75249"/>
                  </a:cubicBezTo>
                  <a:lnTo>
                    <a:pt x="54421" y="75471"/>
                  </a:lnTo>
                  <a:cubicBezTo>
                    <a:pt x="54642" y="77246"/>
                    <a:pt x="55012" y="78946"/>
                    <a:pt x="55160" y="80721"/>
                  </a:cubicBezTo>
                  <a:cubicBezTo>
                    <a:pt x="55382" y="83826"/>
                    <a:pt x="55825" y="86932"/>
                    <a:pt x="55456" y="89963"/>
                  </a:cubicBezTo>
                  <a:cubicBezTo>
                    <a:pt x="55160" y="93661"/>
                    <a:pt x="52646" y="96840"/>
                    <a:pt x="49023" y="97875"/>
                  </a:cubicBezTo>
                  <a:cubicBezTo>
                    <a:pt x="47342" y="98470"/>
                    <a:pt x="45695" y="98763"/>
                    <a:pt x="44116" y="98763"/>
                  </a:cubicBezTo>
                  <a:cubicBezTo>
                    <a:pt x="39998" y="98763"/>
                    <a:pt x="36336" y="96769"/>
                    <a:pt x="33717" y="92921"/>
                  </a:cubicBezTo>
                  <a:cubicBezTo>
                    <a:pt x="33126" y="92108"/>
                    <a:pt x="32608" y="91220"/>
                    <a:pt x="32238" y="90333"/>
                  </a:cubicBezTo>
                  <a:cubicBezTo>
                    <a:pt x="29798" y="84122"/>
                    <a:pt x="27358" y="77837"/>
                    <a:pt x="24918" y="71404"/>
                  </a:cubicBezTo>
                  <a:cubicBezTo>
                    <a:pt x="32460" y="70739"/>
                    <a:pt x="39854" y="68373"/>
                    <a:pt x="46435" y="64528"/>
                  </a:cubicBezTo>
                  <a:cubicBezTo>
                    <a:pt x="49614" y="70887"/>
                    <a:pt x="50650" y="78059"/>
                    <a:pt x="54495" y="83974"/>
                  </a:cubicBezTo>
                  <a:cubicBezTo>
                    <a:pt x="54568" y="82421"/>
                    <a:pt x="54347" y="80795"/>
                    <a:pt x="53829" y="79316"/>
                  </a:cubicBezTo>
                  <a:cubicBezTo>
                    <a:pt x="50428" y="69186"/>
                    <a:pt x="46879" y="59130"/>
                    <a:pt x="43403" y="49074"/>
                  </a:cubicBezTo>
                  <a:cubicBezTo>
                    <a:pt x="39115" y="36504"/>
                    <a:pt x="34752" y="23934"/>
                    <a:pt x="30464" y="11364"/>
                  </a:cubicBezTo>
                  <a:cubicBezTo>
                    <a:pt x="29724" y="9293"/>
                    <a:pt x="28615" y="7223"/>
                    <a:pt x="30242" y="5005"/>
                  </a:cubicBezTo>
                  <a:cubicBezTo>
                    <a:pt x="30538" y="4561"/>
                    <a:pt x="30316" y="3526"/>
                    <a:pt x="30168" y="2860"/>
                  </a:cubicBezTo>
                  <a:cubicBezTo>
                    <a:pt x="29675" y="944"/>
                    <a:pt x="28574" y="1"/>
                    <a:pt x="26624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466225" y="829425"/>
              <a:ext cx="391900" cy="371825"/>
            </a:xfrm>
            <a:custGeom>
              <a:rect b="b" l="l" r="r" t="t"/>
              <a:pathLst>
                <a:path extrusionOk="0" h="14873" w="15676">
                  <a:moveTo>
                    <a:pt x="8792" y="1988"/>
                  </a:moveTo>
                  <a:cubicBezTo>
                    <a:pt x="8941" y="1988"/>
                    <a:pt x="9091" y="1994"/>
                    <a:pt x="9243" y="2006"/>
                  </a:cubicBezTo>
                  <a:cubicBezTo>
                    <a:pt x="11831" y="2154"/>
                    <a:pt x="13827" y="4372"/>
                    <a:pt x="13605" y="6960"/>
                  </a:cubicBezTo>
                  <a:cubicBezTo>
                    <a:pt x="13531" y="9991"/>
                    <a:pt x="10426" y="12875"/>
                    <a:pt x="7172" y="12875"/>
                  </a:cubicBezTo>
                  <a:cubicBezTo>
                    <a:pt x="4289" y="12801"/>
                    <a:pt x="1775" y="10583"/>
                    <a:pt x="1996" y="8143"/>
                  </a:cubicBezTo>
                  <a:cubicBezTo>
                    <a:pt x="2281" y="5373"/>
                    <a:pt x="5158" y="1988"/>
                    <a:pt x="8792" y="1988"/>
                  </a:cubicBezTo>
                  <a:close/>
                  <a:moveTo>
                    <a:pt x="8302" y="0"/>
                  </a:moveTo>
                  <a:cubicBezTo>
                    <a:pt x="4923" y="0"/>
                    <a:pt x="364" y="3895"/>
                    <a:pt x="148" y="8069"/>
                  </a:cubicBezTo>
                  <a:cubicBezTo>
                    <a:pt x="0" y="11692"/>
                    <a:pt x="3327" y="14871"/>
                    <a:pt x="7098" y="14871"/>
                  </a:cubicBezTo>
                  <a:cubicBezTo>
                    <a:pt x="7140" y="14872"/>
                    <a:pt x="7181" y="14873"/>
                    <a:pt x="7223" y="14873"/>
                  </a:cubicBezTo>
                  <a:cubicBezTo>
                    <a:pt x="11464" y="14873"/>
                    <a:pt x="15381" y="11134"/>
                    <a:pt x="15528" y="7034"/>
                  </a:cubicBezTo>
                  <a:cubicBezTo>
                    <a:pt x="15676" y="3780"/>
                    <a:pt x="11905" y="231"/>
                    <a:pt x="8577" y="9"/>
                  </a:cubicBezTo>
                  <a:cubicBezTo>
                    <a:pt x="8487" y="3"/>
                    <a:pt x="8395" y="0"/>
                    <a:pt x="8302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737900" y="238075"/>
              <a:ext cx="367875" cy="353125"/>
            </a:xfrm>
            <a:custGeom>
              <a:rect b="b" l="l" r="r" t="t"/>
              <a:pathLst>
                <a:path extrusionOk="0" h="14125" w="14715">
                  <a:moveTo>
                    <a:pt x="8282" y="667"/>
                  </a:moveTo>
                  <a:cubicBezTo>
                    <a:pt x="11313" y="1924"/>
                    <a:pt x="13236" y="3847"/>
                    <a:pt x="12866" y="7248"/>
                  </a:cubicBezTo>
                  <a:cubicBezTo>
                    <a:pt x="12644" y="9910"/>
                    <a:pt x="10426" y="12054"/>
                    <a:pt x="7764" y="12202"/>
                  </a:cubicBezTo>
                  <a:cubicBezTo>
                    <a:pt x="7541" y="12220"/>
                    <a:pt x="7323" y="12229"/>
                    <a:pt x="7110" y="12229"/>
                  </a:cubicBezTo>
                  <a:cubicBezTo>
                    <a:pt x="4646" y="12229"/>
                    <a:pt x="2905" y="11053"/>
                    <a:pt x="2292" y="8875"/>
                  </a:cubicBezTo>
                  <a:cubicBezTo>
                    <a:pt x="1331" y="6213"/>
                    <a:pt x="2588" y="3255"/>
                    <a:pt x="5176" y="1998"/>
                  </a:cubicBezTo>
                  <a:cubicBezTo>
                    <a:pt x="6137" y="1555"/>
                    <a:pt x="7173" y="1111"/>
                    <a:pt x="8282" y="667"/>
                  </a:cubicBezTo>
                  <a:close/>
                  <a:moveTo>
                    <a:pt x="7797" y="0"/>
                  </a:moveTo>
                  <a:cubicBezTo>
                    <a:pt x="7713" y="0"/>
                    <a:pt x="7628" y="1"/>
                    <a:pt x="7542" y="2"/>
                  </a:cubicBezTo>
                  <a:cubicBezTo>
                    <a:pt x="2736" y="76"/>
                    <a:pt x="148" y="2664"/>
                    <a:pt x="74" y="7248"/>
                  </a:cubicBezTo>
                  <a:cubicBezTo>
                    <a:pt x="0" y="11389"/>
                    <a:pt x="2884" y="14125"/>
                    <a:pt x="7099" y="14125"/>
                  </a:cubicBezTo>
                  <a:cubicBezTo>
                    <a:pt x="11831" y="14051"/>
                    <a:pt x="14715" y="11093"/>
                    <a:pt x="14641" y="6361"/>
                  </a:cubicBezTo>
                  <a:cubicBezTo>
                    <a:pt x="14641" y="2004"/>
                    <a:pt x="12429" y="0"/>
                    <a:pt x="779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357050" y="1803825"/>
              <a:ext cx="390050" cy="329050"/>
            </a:xfrm>
            <a:custGeom>
              <a:rect b="b" l="l" r="r" t="t"/>
              <a:pathLst>
                <a:path extrusionOk="0" h="13162" w="15602">
                  <a:moveTo>
                    <a:pt x="7766" y="1528"/>
                  </a:moveTo>
                  <a:cubicBezTo>
                    <a:pt x="7937" y="1528"/>
                    <a:pt x="8109" y="1536"/>
                    <a:pt x="8282" y="1553"/>
                  </a:cubicBezTo>
                  <a:cubicBezTo>
                    <a:pt x="11313" y="1849"/>
                    <a:pt x="13606" y="4289"/>
                    <a:pt x="13458" y="6433"/>
                  </a:cubicBezTo>
                  <a:cubicBezTo>
                    <a:pt x="13246" y="9180"/>
                    <a:pt x="11023" y="11255"/>
                    <a:pt x="8321" y="11255"/>
                  </a:cubicBezTo>
                  <a:cubicBezTo>
                    <a:pt x="8186" y="11255"/>
                    <a:pt x="8050" y="11250"/>
                    <a:pt x="7912" y="11239"/>
                  </a:cubicBezTo>
                  <a:cubicBezTo>
                    <a:pt x="4807" y="11166"/>
                    <a:pt x="2293" y="8873"/>
                    <a:pt x="2367" y="6359"/>
                  </a:cubicBezTo>
                  <a:cubicBezTo>
                    <a:pt x="2436" y="3779"/>
                    <a:pt x="4939" y="1528"/>
                    <a:pt x="7766" y="1528"/>
                  </a:cubicBezTo>
                  <a:close/>
                  <a:moveTo>
                    <a:pt x="4585" y="296"/>
                  </a:moveTo>
                  <a:cubicBezTo>
                    <a:pt x="4141" y="296"/>
                    <a:pt x="3697" y="814"/>
                    <a:pt x="3328" y="1110"/>
                  </a:cubicBezTo>
                  <a:cubicBezTo>
                    <a:pt x="1036" y="2736"/>
                    <a:pt x="0" y="5620"/>
                    <a:pt x="814" y="8356"/>
                  </a:cubicBezTo>
                  <a:cubicBezTo>
                    <a:pt x="1701" y="11239"/>
                    <a:pt x="4585" y="13088"/>
                    <a:pt x="8356" y="13162"/>
                  </a:cubicBezTo>
                  <a:cubicBezTo>
                    <a:pt x="8873" y="13162"/>
                    <a:pt x="9391" y="13088"/>
                    <a:pt x="9909" y="13014"/>
                  </a:cubicBezTo>
                  <a:cubicBezTo>
                    <a:pt x="12422" y="12570"/>
                    <a:pt x="14419" y="10648"/>
                    <a:pt x="15084" y="8208"/>
                  </a:cubicBezTo>
                  <a:cubicBezTo>
                    <a:pt x="15602" y="6064"/>
                    <a:pt x="15528" y="3919"/>
                    <a:pt x="13679" y="2367"/>
                  </a:cubicBezTo>
                  <a:cubicBezTo>
                    <a:pt x="11018" y="0"/>
                    <a:pt x="7764" y="444"/>
                    <a:pt x="4585" y="296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259175" y="1408000"/>
              <a:ext cx="247725" cy="225825"/>
            </a:xfrm>
            <a:custGeom>
              <a:rect b="b" l="l" r="r" t="t"/>
              <a:pathLst>
                <a:path extrusionOk="0" h="9033" w="9909">
                  <a:moveTo>
                    <a:pt x="5253" y="1458"/>
                  </a:moveTo>
                  <a:cubicBezTo>
                    <a:pt x="5526" y="1458"/>
                    <a:pt x="5798" y="1491"/>
                    <a:pt x="6064" y="1563"/>
                  </a:cubicBezTo>
                  <a:cubicBezTo>
                    <a:pt x="6877" y="1785"/>
                    <a:pt x="7543" y="2746"/>
                    <a:pt x="8060" y="3189"/>
                  </a:cubicBezTo>
                  <a:lnTo>
                    <a:pt x="7986" y="3189"/>
                  </a:lnTo>
                  <a:cubicBezTo>
                    <a:pt x="7777" y="5282"/>
                    <a:pt x="5726" y="6979"/>
                    <a:pt x="4191" y="6979"/>
                  </a:cubicBezTo>
                  <a:cubicBezTo>
                    <a:pt x="4098" y="6979"/>
                    <a:pt x="4008" y="6973"/>
                    <a:pt x="3920" y="6960"/>
                  </a:cubicBezTo>
                  <a:cubicBezTo>
                    <a:pt x="2663" y="6739"/>
                    <a:pt x="1775" y="5556"/>
                    <a:pt x="1923" y="4225"/>
                  </a:cubicBezTo>
                  <a:cubicBezTo>
                    <a:pt x="1859" y="2759"/>
                    <a:pt x="3553" y="1458"/>
                    <a:pt x="5253" y="1458"/>
                  </a:cubicBezTo>
                  <a:close/>
                  <a:moveTo>
                    <a:pt x="4564" y="0"/>
                  </a:moveTo>
                  <a:cubicBezTo>
                    <a:pt x="1771" y="0"/>
                    <a:pt x="145" y="1538"/>
                    <a:pt x="75" y="4225"/>
                  </a:cubicBezTo>
                  <a:cubicBezTo>
                    <a:pt x="1" y="6960"/>
                    <a:pt x="1701" y="8957"/>
                    <a:pt x="4067" y="9031"/>
                  </a:cubicBezTo>
                  <a:cubicBezTo>
                    <a:pt x="4103" y="9032"/>
                    <a:pt x="4138" y="9032"/>
                    <a:pt x="4174" y="9032"/>
                  </a:cubicBezTo>
                  <a:cubicBezTo>
                    <a:pt x="6883" y="9032"/>
                    <a:pt x="9909" y="6262"/>
                    <a:pt x="9909" y="3781"/>
                  </a:cubicBezTo>
                  <a:cubicBezTo>
                    <a:pt x="9909" y="1489"/>
                    <a:pt x="8134" y="158"/>
                    <a:pt x="4955" y="10"/>
                  </a:cubicBezTo>
                  <a:cubicBezTo>
                    <a:pt x="4822" y="3"/>
                    <a:pt x="4692" y="0"/>
                    <a:pt x="4564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046600" y="800875"/>
              <a:ext cx="281000" cy="213875"/>
            </a:xfrm>
            <a:custGeom>
              <a:rect b="b" l="l" r="r" t="t"/>
              <a:pathLst>
                <a:path extrusionOk="0" h="8555" w="11240">
                  <a:moveTo>
                    <a:pt x="2979" y="0"/>
                  </a:moveTo>
                  <a:cubicBezTo>
                    <a:pt x="2018" y="0"/>
                    <a:pt x="1374" y="639"/>
                    <a:pt x="888" y="1965"/>
                  </a:cubicBezTo>
                  <a:cubicBezTo>
                    <a:pt x="0" y="4405"/>
                    <a:pt x="1184" y="7141"/>
                    <a:pt x="3476" y="8250"/>
                  </a:cubicBezTo>
                  <a:cubicBezTo>
                    <a:pt x="3955" y="8458"/>
                    <a:pt x="4480" y="8555"/>
                    <a:pt x="5019" y="8555"/>
                  </a:cubicBezTo>
                  <a:cubicBezTo>
                    <a:pt x="6972" y="8555"/>
                    <a:pt x="9113" y="7278"/>
                    <a:pt x="9982" y="5366"/>
                  </a:cubicBezTo>
                  <a:cubicBezTo>
                    <a:pt x="11239" y="2778"/>
                    <a:pt x="10278" y="1225"/>
                    <a:pt x="6655" y="560"/>
                  </a:cubicBezTo>
                  <a:lnTo>
                    <a:pt x="6655" y="560"/>
                  </a:lnTo>
                  <a:cubicBezTo>
                    <a:pt x="8947" y="3000"/>
                    <a:pt x="9021" y="4183"/>
                    <a:pt x="7321" y="5662"/>
                  </a:cubicBezTo>
                  <a:cubicBezTo>
                    <a:pt x="6597" y="6248"/>
                    <a:pt x="5857" y="6544"/>
                    <a:pt x="5168" y="6544"/>
                  </a:cubicBezTo>
                  <a:cubicBezTo>
                    <a:pt x="4380" y="6544"/>
                    <a:pt x="3659" y="6155"/>
                    <a:pt x="3106" y="5366"/>
                  </a:cubicBezTo>
                  <a:cubicBezTo>
                    <a:pt x="1849" y="3665"/>
                    <a:pt x="2367" y="2630"/>
                    <a:pt x="5398" y="855"/>
                  </a:cubicBezTo>
                  <a:cubicBezTo>
                    <a:pt x="4416" y="290"/>
                    <a:pt x="3626" y="0"/>
                    <a:pt x="297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944875" y="1994225"/>
              <a:ext cx="229250" cy="199675"/>
            </a:xfrm>
            <a:custGeom>
              <a:rect b="b" l="l" r="r" t="t"/>
              <a:pathLst>
                <a:path extrusionOk="0" h="7987" w="9170">
                  <a:moveTo>
                    <a:pt x="2958" y="2145"/>
                  </a:moveTo>
                  <a:lnTo>
                    <a:pt x="7025" y="2662"/>
                  </a:lnTo>
                  <a:cubicBezTo>
                    <a:pt x="6745" y="4903"/>
                    <a:pt x="5802" y="6149"/>
                    <a:pt x="4383" y="6149"/>
                  </a:cubicBezTo>
                  <a:cubicBezTo>
                    <a:pt x="4304" y="6149"/>
                    <a:pt x="4224" y="6145"/>
                    <a:pt x="4141" y="6137"/>
                  </a:cubicBezTo>
                  <a:cubicBezTo>
                    <a:pt x="2736" y="5990"/>
                    <a:pt x="2441" y="4954"/>
                    <a:pt x="2958" y="2145"/>
                  </a:cubicBezTo>
                  <a:close/>
                  <a:moveTo>
                    <a:pt x="3846" y="0"/>
                  </a:moveTo>
                  <a:cubicBezTo>
                    <a:pt x="1775" y="148"/>
                    <a:pt x="149" y="1775"/>
                    <a:pt x="1" y="3845"/>
                  </a:cubicBezTo>
                  <a:cubicBezTo>
                    <a:pt x="222" y="6211"/>
                    <a:pt x="2145" y="7986"/>
                    <a:pt x="4511" y="7986"/>
                  </a:cubicBezTo>
                  <a:cubicBezTo>
                    <a:pt x="6803" y="7912"/>
                    <a:pt x="9095" y="5842"/>
                    <a:pt x="9095" y="3845"/>
                  </a:cubicBezTo>
                  <a:cubicBezTo>
                    <a:pt x="9169" y="2071"/>
                    <a:pt x="6360" y="0"/>
                    <a:pt x="384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597450" y="1447050"/>
              <a:ext cx="238500" cy="190425"/>
            </a:xfrm>
            <a:custGeom>
              <a:rect b="b" l="l" r="r" t="t"/>
              <a:pathLst>
                <a:path extrusionOk="0" h="7617" w="9540">
                  <a:moveTo>
                    <a:pt x="2663" y="1"/>
                  </a:moveTo>
                  <a:lnTo>
                    <a:pt x="2663" y="1"/>
                  </a:lnTo>
                  <a:cubicBezTo>
                    <a:pt x="3031" y="2433"/>
                    <a:pt x="1784" y="3690"/>
                    <a:pt x="18" y="4723"/>
                  </a:cubicBezTo>
                  <a:lnTo>
                    <a:pt x="18" y="4723"/>
                  </a:lnTo>
                  <a:cubicBezTo>
                    <a:pt x="12" y="4702"/>
                    <a:pt x="6" y="4681"/>
                    <a:pt x="1" y="4659"/>
                  </a:cubicBezTo>
                  <a:lnTo>
                    <a:pt x="1" y="4733"/>
                  </a:lnTo>
                  <a:cubicBezTo>
                    <a:pt x="7" y="4730"/>
                    <a:pt x="12" y="4726"/>
                    <a:pt x="18" y="4723"/>
                  </a:cubicBezTo>
                  <a:lnTo>
                    <a:pt x="18" y="4723"/>
                  </a:lnTo>
                  <a:cubicBezTo>
                    <a:pt x="96" y="4987"/>
                    <a:pt x="233" y="5193"/>
                    <a:pt x="371" y="5398"/>
                  </a:cubicBezTo>
                  <a:lnTo>
                    <a:pt x="3476" y="5251"/>
                  </a:lnTo>
                  <a:lnTo>
                    <a:pt x="5768" y="7617"/>
                  </a:lnTo>
                  <a:cubicBezTo>
                    <a:pt x="5251" y="4733"/>
                    <a:pt x="7617" y="3994"/>
                    <a:pt x="9539" y="2219"/>
                  </a:cubicBezTo>
                  <a:lnTo>
                    <a:pt x="9539" y="2219"/>
                  </a:lnTo>
                  <a:cubicBezTo>
                    <a:pt x="8900" y="2325"/>
                    <a:pt x="8308" y="2379"/>
                    <a:pt x="7754" y="2379"/>
                  </a:cubicBezTo>
                  <a:cubicBezTo>
                    <a:pt x="5621" y="2379"/>
                    <a:pt x="4072" y="1586"/>
                    <a:pt x="2663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784050" y="2412000"/>
              <a:ext cx="144225" cy="157150"/>
            </a:xfrm>
            <a:custGeom>
              <a:rect b="b" l="l" r="r" t="t"/>
              <a:pathLst>
                <a:path extrusionOk="0" h="6286" w="5769">
                  <a:moveTo>
                    <a:pt x="3180" y="0"/>
                  </a:moveTo>
                  <a:cubicBezTo>
                    <a:pt x="1627" y="0"/>
                    <a:pt x="223" y="1701"/>
                    <a:pt x="75" y="3549"/>
                  </a:cubicBezTo>
                  <a:cubicBezTo>
                    <a:pt x="1" y="5176"/>
                    <a:pt x="888" y="6211"/>
                    <a:pt x="2367" y="6285"/>
                  </a:cubicBezTo>
                  <a:cubicBezTo>
                    <a:pt x="4289" y="6137"/>
                    <a:pt x="5768" y="4511"/>
                    <a:pt x="5694" y="2588"/>
                  </a:cubicBezTo>
                  <a:cubicBezTo>
                    <a:pt x="5768" y="1183"/>
                    <a:pt x="4585" y="74"/>
                    <a:pt x="3180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780525" y="1504125"/>
              <a:ext cx="162400" cy="152400"/>
            </a:xfrm>
            <a:custGeom>
              <a:rect b="b" l="l" r="r" t="t"/>
              <a:pathLst>
                <a:path extrusionOk="0" h="6096" w="6496">
                  <a:moveTo>
                    <a:pt x="4209" y="1193"/>
                  </a:moveTo>
                  <a:cubicBezTo>
                    <a:pt x="5244" y="3189"/>
                    <a:pt x="4504" y="3781"/>
                    <a:pt x="3543" y="4077"/>
                  </a:cubicBezTo>
                  <a:cubicBezTo>
                    <a:pt x="3247" y="4077"/>
                    <a:pt x="2804" y="3559"/>
                    <a:pt x="2434" y="3337"/>
                  </a:cubicBezTo>
                  <a:lnTo>
                    <a:pt x="4209" y="1193"/>
                  </a:lnTo>
                  <a:close/>
                  <a:moveTo>
                    <a:pt x="3365" y="1"/>
                  </a:moveTo>
                  <a:cubicBezTo>
                    <a:pt x="1865" y="1"/>
                    <a:pt x="363" y="980"/>
                    <a:pt x="290" y="2968"/>
                  </a:cubicBezTo>
                  <a:cubicBezTo>
                    <a:pt x="1" y="4557"/>
                    <a:pt x="1335" y="6076"/>
                    <a:pt x="2983" y="6076"/>
                  </a:cubicBezTo>
                  <a:cubicBezTo>
                    <a:pt x="3021" y="6076"/>
                    <a:pt x="3060" y="6075"/>
                    <a:pt x="3099" y="6073"/>
                  </a:cubicBezTo>
                  <a:cubicBezTo>
                    <a:pt x="3223" y="6088"/>
                    <a:pt x="3346" y="6095"/>
                    <a:pt x="3466" y="6095"/>
                  </a:cubicBezTo>
                  <a:cubicBezTo>
                    <a:pt x="5149" y="6095"/>
                    <a:pt x="6496" y="4692"/>
                    <a:pt x="6427" y="2968"/>
                  </a:cubicBezTo>
                  <a:cubicBezTo>
                    <a:pt x="6390" y="999"/>
                    <a:pt x="4878" y="1"/>
                    <a:pt x="336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314625" y="1810950"/>
              <a:ext cx="129425" cy="128200"/>
            </a:xfrm>
            <a:custGeom>
              <a:rect b="b" l="l" r="r" t="t"/>
              <a:pathLst>
                <a:path extrusionOk="0" h="5128" w="5177">
                  <a:moveTo>
                    <a:pt x="1585" y="1"/>
                  </a:moveTo>
                  <a:cubicBezTo>
                    <a:pt x="1206" y="1"/>
                    <a:pt x="883" y="56"/>
                    <a:pt x="814" y="159"/>
                  </a:cubicBezTo>
                  <a:cubicBezTo>
                    <a:pt x="297" y="1194"/>
                    <a:pt x="1" y="2377"/>
                    <a:pt x="1" y="3560"/>
                  </a:cubicBezTo>
                  <a:cubicBezTo>
                    <a:pt x="75" y="4226"/>
                    <a:pt x="1332" y="5039"/>
                    <a:pt x="2145" y="5113"/>
                  </a:cubicBezTo>
                  <a:cubicBezTo>
                    <a:pt x="2254" y="5123"/>
                    <a:pt x="2361" y="5128"/>
                    <a:pt x="2466" y="5128"/>
                  </a:cubicBezTo>
                  <a:cubicBezTo>
                    <a:pt x="3926" y="5128"/>
                    <a:pt x="4970" y="4171"/>
                    <a:pt x="5177" y="2377"/>
                  </a:cubicBezTo>
                  <a:cubicBezTo>
                    <a:pt x="4511" y="1638"/>
                    <a:pt x="3698" y="898"/>
                    <a:pt x="2811" y="233"/>
                  </a:cubicBezTo>
                  <a:cubicBezTo>
                    <a:pt x="2533" y="74"/>
                    <a:pt x="2022" y="1"/>
                    <a:pt x="158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4033650" y="1171625"/>
              <a:ext cx="133125" cy="149750"/>
            </a:xfrm>
            <a:custGeom>
              <a:rect b="b" l="l" r="r" t="t"/>
              <a:pathLst>
                <a:path extrusionOk="0" h="5990" w="5325">
                  <a:moveTo>
                    <a:pt x="2293" y="0"/>
                  </a:moveTo>
                  <a:lnTo>
                    <a:pt x="1" y="3624"/>
                  </a:lnTo>
                  <a:lnTo>
                    <a:pt x="2811" y="5990"/>
                  </a:lnTo>
                  <a:lnTo>
                    <a:pt x="5325" y="2662"/>
                  </a:lnTo>
                  <a:cubicBezTo>
                    <a:pt x="4733" y="2367"/>
                    <a:pt x="4215" y="2071"/>
                    <a:pt x="3698" y="1701"/>
                  </a:cubicBezTo>
                  <a:cubicBezTo>
                    <a:pt x="3180" y="1183"/>
                    <a:pt x="2737" y="592"/>
                    <a:pt x="229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360850" y="411325"/>
              <a:ext cx="238475" cy="46100"/>
            </a:xfrm>
            <a:custGeom>
              <a:rect b="b" l="l" r="r" t="t"/>
              <a:pathLst>
                <a:path extrusionOk="0" h="1844" w="9539">
                  <a:moveTo>
                    <a:pt x="4370" y="0"/>
                  </a:moveTo>
                  <a:cubicBezTo>
                    <a:pt x="2451" y="0"/>
                    <a:pt x="1174" y="471"/>
                    <a:pt x="0" y="1427"/>
                  </a:cubicBezTo>
                  <a:cubicBezTo>
                    <a:pt x="1379" y="1657"/>
                    <a:pt x="2700" y="1843"/>
                    <a:pt x="4059" y="1843"/>
                  </a:cubicBezTo>
                  <a:cubicBezTo>
                    <a:pt x="5761" y="1843"/>
                    <a:pt x="7524" y="1551"/>
                    <a:pt x="9539" y="688"/>
                  </a:cubicBezTo>
                  <a:cubicBezTo>
                    <a:pt x="7376" y="231"/>
                    <a:pt x="5715" y="0"/>
                    <a:pt x="4370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/>
          <p:nvPr/>
        </p:nvSpPr>
        <p:spPr>
          <a:xfrm rot="1442521">
            <a:off x="1405062" y="3882983"/>
            <a:ext cx="584399" cy="545215"/>
          </a:xfrm>
          <a:custGeom>
            <a:rect b="b" l="l" r="r" t="t"/>
            <a:pathLst>
              <a:path extrusionOk="0" h="198769" w="213054">
                <a:moveTo>
                  <a:pt x="160163" y="5893"/>
                </a:moveTo>
                <a:cubicBezTo>
                  <a:pt x="179810" y="5893"/>
                  <a:pt x="200507" y="22156"/>
                  <a:pt x="204410" y="38745"/>
                </a:cubicBezTo>
                <a:cubicBezTo>
                  <a:pt x="208148" y="53929"/>
                  <a:pt x="205812" y="68413"/>
                  <a:pt x="201840" y="82897"/>
                </a:cubicBezTo>
                <a:cubicBezTo>
                  <a:pt x="194832" y="108361"/>
                  <a:pt x="181984" y="131255"/>
                  <a:pt x="169369" y="154383"/>
                </a:cubicBezTo>
                <a:cubicBezTo>
                  <a:pt x="162594" y="166764"/>
                  <a:pt x="155352" y="178912"/>
                  <a:pt x="147876" y="192228"/>
                </a:cubicBezTo>
                <a:cubicBezTo>
                  <a:pt x="135962" y="187322"/>
                  <a:pt x="123581" y="183117"/>
                  <a:pt x="112134" y="177744"/>
                </a:cubicBezTo>
                <a:cubicBezTo>
                  <a:pt x="86904" y="165830"/>
                  <a:pt x="61207" y="154383"/>
                  <a:pt x="39013" y="137329"/>
                </a:cubicBezTo>
                <a:cubicBezTo>
                  <a:pt x="27333" y="128685"/>
                  <a:pt x="17755" y="117238"/>
                  <a:pt x="11447" y="104156"/>
                </a:cubicBezTo>
                <a:cubicBezTo>
                  <a:pt x="1636" y="83131"/>
                  <a:pt x="6775" y="60237"/>
                  <a:pt x="23362" y="46454"/>
                </a:cubicBezTo>
                <a:cubicBezTo>
                  <a:pt x="32204" y="39357"/>
                  <a:pt x="42553" y="35678"/>
                  <a:pt x="53080" y="35678"/>
                </a:cubicBezTo>
                <a:cubicBezTo>
                  <a:pt x="63692" y="35678"/>
                  <a:pt x="74485" y="39415"/>
                  <a:pt x="84100" y="47155"/>
                </a:cubicBezTo>
                <a:cubicBezTo>
                  <a:pt x="90408" y="52060"/>
                  <a:pt x="95080" y="59302"/>
                  <a:pt x="100220" y="65376"/>
                </a:cubicBezTo>
                <a:cubicBezTo>
                  <a:pt x="102356" y="67708"/>
                  <a:pt x="103201" y="71493"/>
                  <a:pt x="107052" y="71493"/>
                </a:cubicBezTo>
                <a:cubicBezTo>
                  <a:pt x="107832" y="71493"/>
                  <a:pt x="108735" y="71337"/>
                  <a:pt x="109798" y="70983"/>
                </a:cubicBezTo>
                <a:cubicBezTo>
                  <a:pt x="110499" y="63040"/>
                  <a:pt x="111667" y="55331"/>
                  <a:pt x="113302" y="47388"/>
                </a:cubicBezTo>
                <a:cubicBezTo>
                  <a:pt x="118675" y="28699"/>
                  <a:pt x="129888" y="15150"/>
                  <a:pt x="148811" y="7908"/>
                </a:cubicBezTo>
                <a:cubicBezTo>
                  <a:pt x="152463" y="6524"/>
                  <a:pt x="156293" y="5893"/>
                  <a:pt x="160163" y="5893"/>
                </a:cubicBezTo>
                <a:close/>
                <a:moveTo>
                  <a:pt x="160607" y="1"/>
                </a:moveTo>
                <a:cubicBezTo>
                  <a:pt x="156494" y="1"/>
                  <a:pt x="152372" y="581"/>
                  <a:pt x="148344" y="1834"/>
                </a:cubicBezTo>
                <a:cubicBezTo>
                  <a:pt x="125683" y="8609"/>
                  <a:pt x="114003" y="25429"/>
                  <a:pt x="106994" y="46454"/>
                </a:cubicBezTo>
                <a:cubicBezTo>
                  <a:pt x="105826" y="49724"/>
                  <a:pt x="105125" y="53229"/>
                  <a:pt x="104191" y="56733"/>
                </a:cubicBezTo>
                <a:cubicBezTo>
                  <a:pt x="95547" y="49491"/>
                  <a:pt x="88773" y="42249"/>
                  <a:pt x="80363" y="37343"/>
                </a:cubicBezTo>
                <a:cubicBezTo>
                  <a:pt x="72112" y="31925"/>
                  <a:pt x="62693" y="29233"/>
                  <a:pt x="53270" y="29233"/>
                </a:cubicBezTo>
                <a:cubicBezTo>
                  <a:pt x="44815" y="29233"/>
                  <a:pt x="36357" y="31399"/>
                  <a:pt x="28735" y="35708"/>
                </a:cubicBezTo>
                <a:cubicBezTo>
                  <a:pt x="10747" y="45519"/>
                  <a:pt x="468" y="61171"/>
                  <a:pt x="234" y="82664"/>
                </a:cubicBezTo>
                <a:cubicBezTo>
                  <a:pt x="0" y="99017"/>
                  <a:pt x="7476" y="112332"/>
                  <a:pt x="17054" y="124480"/>
                </a:cubicBezTo>
                <a:cubicBezTo>
                  <a:pt x="31071" y="142001"/>
                  <a:pt x="49993" y="153448"/>
                  <a:pt x="69617" y="163727"/>
                </a:cubicBezTo>
                <a:cubicBezTo>
                  <a:pt x="95314" y="177043"/>
                  <a:pt x="121011" y="190359"/>
                  <a:pt x="150446" y="198769"/>
                </a:cubicBezTo>
                <a:cubicBezTo>
                  <a:pt x="156520" y="188256"/>
                  <a:pt x="162827" y="177744"/>
                  <a:pt x="169135" y="166764"/>
                </a:cubicBezTo>
                <a:cubicBezTo>
                  <a:pt x="183385" y="142001"/>
                  <a:pt x="197402" y="116771"/>
                  <a:pt x="206279" y="89438"/>
                </a:cubicBezTo>
                <a:cubicBezTo>
                  <a:pt x="211419" y="74020"/>
                  <a:pt x="213054" y="57901"/>
                  <a:pt x="211185" y="41782"/>
                </a:cubicBezTo>
                <a:cubicBezTo>
                  <a:pt x="208788" y="20208"/>
                  <a:pt x="184869" y="1"/>
                  <a:pt x="160607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0B0B"/>
              </a:solidFill>
            </a:endParaRPr>
          </a:p>
        </p:txBody>
      </p:sp>
      <p:grpSp>
        <p:nvGrpSpPr>
          <p:cNvPr id="47" name="Google Shape;47;p2"/>
          <p:cNvGrpSpPr/>
          <p:nvPr/>
        </p:nvGrpSpPr>
        <p:grpSpPr>
          <a:xfrm rot="-3433890">
            <a:off x="2263040" y="4168303"/>
            <a:ext cx="661104" cy="970443"/>
            <a:chOff x="1976850" y="238350"/>
            <a:chExt cx="3549800" cy="5210800"/>
          </a:xfrm>
        </p:grpSpPr>
        <p:sp>
          <p:nvSpPr>
            <p:cNvPr id="48" name="Google Shape;48;p2"/>
            <p:cNvSpPr/>
            <p:nvPr/>
          </p:nvSpPr>
          <p:spPr>
            <a:xfrm>
              <a:off x="1976850" y="1974200"/>
              <a:ext cx="127575" cy="515850"/>
            </a:xfrm>
            <a:custGeom>
              <a:rect b="b" l="l" r="r" t="t"/>
              <a:pathLst>
                <a:path extrusionOk="0" h="20634" w="5103">
                  <a:moveTo>
                    <a:pt x="3217" y="0"/>
                  </a:moveTo>
                  <a:cubicBezTo>
                    <a:pt x="2773" y="2108"/>
                    <a:pt x="2551" y="4216"/>
                    <a:pt x="2330" y="6323"/>
                  </a:cubicBezTo>
                  <a:cubicBezTo>
                    <a:pt x="2219" y="8431"/>
                    <a:pt x="1997" y="10428"/>
                    <a:pt x="0" y="11648"/>
                  </a:cubicBezTo>
                  <a:lnTo>
                    <a:pt x="0" y="20634"/>
                  </a:lnTo>
                  <a:cubicBezTo>
                    <a:pt x="1664" y="20079"/>
                    <a:pt x="2995" y="19413"/>
                    <a:pt x="3217" y="17306"/>
                  </a:cubicBezTo>
                  <a:cubicBezTo>
                    <a:pt x="3772" y="11981"/>
                    <a:pt x="4437" y="6656"/>
                    <a:pt x="4992" y="1331"/>
                  </a:cubicBezTo>
                  <a:cubicBezTo>
                    <a:pt x="5103" y="1110"/>
                    <a:pt x="4215" y="777"/>
                    <a:pt x="32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414550" y="3991850"/>
              <a:ext cx="1112100" cy="1457300"/>
            </a:xfrm>
            <a:custGeom>
              <a:rect b="b" l="l" r="r" t="t"/>
              <a:pathLst>
                <a:path extrusionOk="0" h="58292" w="44484">
                  <a:moveTo>
                    <a:pt x="1752" y="1"/>
                  </a:moveTo>
                  <a:cubicBezTo>
                    <a:pt x="1225" y="1"/>
                    <a:pt x="648" y="143"/>
                    <a:pt x="1" y="496"/>
                  </a:cubicBezTo>
                  <a:cubicBezTo>
                    <a:pt x="333" y="1162"/>
                    <a:pt x="444" y="1827"/>
                    <a:pt x="888" y="2049"/>
                  </a:cubicBezTo>
                  <a:cubicBezTo>
                    <a:pt x="12536" y="10258"/>
                    <a:pt x="25293" y="16803"/>
                    <a:pt x="38826" y="21462"/>
                  </a:cubicBezTo>
                  <a:cubicBezTo>
                    <a:pt x="25958" y="31557"/>
                    <a:pt x="15309" y="44092"/>
                    <a:pt x="7322" y="58292"/>
                  </a:cubicBezTo>
                  <a:cubicBezTo>
                    <a:pt x="13978" y="52523"/>
                    <a:pt x="18637" y="44869"/>
                    <a:pt x="24849" y="38657"/>
                  </a:cubicBezTo>
                  <a:cubicBezTo>
                    <a:pt x="31061" y="32445"/>
                    <a:pt x="37717" y="26454"/>
                    <a:pt x="44484" y="20020"/>
                  </a:cubicBezTo>
                  <a:cubicBezTo>
                    <a:pt x="41711" y="19244"/>
                    <a:pt x="38937" y="18467"/>
                    <a:pt x="36275" y="17469"/>
                  </a:cubicBezTo>
                  <a:cubicBezTo>
                    <a:pt x="25293" y="13697"/>
                    <a:pt x="15309" y="7929"/>
                    <a:pt x="5436" y="1827"/>
                  </a:cubicBezTo>
                  <a:cubicBezTo>
                    <a:pt x="4295" y="1094"/>
                    <a:pt x="3214" y="1"/>
                    <a:pt x="17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520400" y="853750"/>
              <a:ext cx="446525" cy="371675"/>
            </a:xfrm>
            <a:custGeom>
              <a:rect b="b" l="l" r="r" t="t"/>
              <a:pathLst>
                <a:path extrusionOk="0" h="14867" w="17861">
                  <a:moveTo>
                    <a:pt x="17728" y="1"/>
                  </a:moveTo>
                  <a:cubicBezTo>
                    <a:pt x="10745" y="1"/>
                    <a:pt x="772" y="8693"/>
                    <a:pt x="1" y="14867"/>
                  </a:cubicBezTo>
                  <a:lnTo>
                    <a:pt x="17860" y="2"/>
                  </a:lnTo>
                  <a:cubicBezTo>
                    <a:pt x="17817" y="1"/>
                    <a:pt x="17773" y="1"/>
                    <a:pt x="1772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79800" y="238350"/>
              <a:ext cx="607375" cy="180050"/>
            </a:xfrm>
            <a:custGeom>
              <a:rect b="b" l="l" r="r" t="t"/>
              <a:pathLst>
                <a:path extrusionOk="0" h="7202" w="24295">
                  <a:moveTo>
                    <a:pt x="15852" y="1"/>
                  </a:moveTo>
                  <a:cubicBezTo>
                    <a:pt x="9386" y="1"/>
                    <a:pt x="3072" y="2671"/>
                    <a:pt x="0" y="7202"/>
                  </a:cubicBezTo>
                  <a:cubicBezTo>
                    <a:pt x="7544" y="3097"/>
                    <a:pt x="15863" y="2431"/>
                    <a:pt x="24294" y="1655"/>
                  </a:cubicBezTo>
                  <a:cubicBezTo>
                    <a:pt x="21631" y="528"/>
                    <a:pt x="18727" y="1"/>
                    <a:pt x="158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004100" y="4652475"/>
              <a:ext cx="529725" cy="83375"/>
            </a:xfrm>
            <a:custGeom>
              <a:rect b="b" l="l" r="r" t="t"/>
              <a:pathLst>
                <a:path extrusionOk="0" h="3335" w="21189">
                  <a:moveTo>
                    <a:pt x="1971" y="0"/>
                  </a:moveTo>
                  <a:cubicBezTo>
                    <a:pt x="1350" y="0"/>
                    <a:pt x="731" y="10"/>
                    <a:pt x="112" y="29"/>
                  </a:cubicBezTo>
                  <a:lnTo>
                    <a:pt x="1" y="2248"/>
                  </a:lnTo>
                  <a:cubicBezTo>
                    <a:pt x="3753" y="2776"/>
                    <a:pt x="7475" y="3334"/>
                    <a:pt x="11198" y="3334"/>
                  </a:cubicBezTo>
                  <a:cubicBezTo>
                    <a:pt x="14519" y="3334"/>
                    <a:pt x="17841" y="2890"/>
                    <a:pt x="21189" y="1582"/>
                  </a:cubicBezTo>
                  <a:cubicBezTo>
                    <a:pt x="14819" y="976"/>
                    <a:pt x="8357" y="0"/>
                    <a:pt x="197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844875" y="4411475"/>
              <a:ext cx="432650" cy="179650"/>
            </a:xfrm>
            <a:custGeom>
              <a:rect b="b" l="l" r="r" t="t"/>
              <a:pathLst>
                <a:path extrusionOk="0" h="7186" w="17306">
                  <a:moveTo>
                    <a:pt x="1879" y="1"/>
                  </a:moveTo>
                  <a:cubicBezTo>
                    <a:pt x="1518" y="1"/>
                    <a:pt x="892" y="387"/>
                    <a:pt x="0" y="684"/>
                  </a:cubicBezTo>
                  <a:cubicBezTo>
                    <a:pt x="4327" y="4740"/>
                    <a:pt x="9900" y="7185"/>
                    <a:pt x="14396" y="7185"/>
                  </a:cubicBezTo>
                  <a:cubicBezTo>
                    <a:pt x="15432" y="7185"/>
                    <a:pt x="16412" y="7055"/>
                    <a:pt x="17306" y="6785"/>
                  </a:cubicBezTo>
                  <a:cubicBezTo>
                    <a:pt x="12092" y="4455"/>
                    <a:pt x="7100" y="2237"/>
                    <a:pt x="1997" y="18"/>
                  </a:cubicBezTo>
                  <a:cubicBezTo>
                    <a:pt x="1962" y="6"/>
                    <a:pt x="1922" y="1"/>
                    <a:pt x="187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121050" y="3377475"/>
              <a:ext cx="199700" cy="416025"/>
            </a:xfrm>
            <a:custGeom>
              <a:rect b="b" l="l" r="r" t="t"/>
              <a:pathLst>
                <a:path extrusionOk="0" h="16641" w="7988">
                  <a:moveTo>
                    <a:pt x="1110" y="1"/>
                  </a:moveTo>
                  <a:cubicBezTo>
                    <a:pt x="0" y="4105"/>
                    <a:pt x="3661" y="12425"/>
                    <a:pt x="7987" y="16640"/>
                  </a:cubicBezTo>
                  <a:cubicBezTo>
                    <a:pt x="7100" y="10539"/>
                    <a:pt x="4770" y="4882"/>
                    <a:pt x="111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</p:grpSp>
      <p:sp>
        <p:nvSpPr>
          <p:cNvPr id="55" name="Google Shape;55;p2"/>
          <p:cNvSpPr/>
          <p:nvPr/>
        </p:nvSpPr>
        <p:spPr>
          <a:xfrm rot="1443518">
            <a:off x="8361246" y="2568217"/>
            <a:ext cx="386733" cy="338553"/>
          </a:xfrm>
          <a:custGeom>
            <a:rect b="b" l="l" r="r" t="t"/>
            <a:pathLst>
              <a:path extrusionOk="0" h="198769" w="213054">
                <a:moveTo>
                  <a:pt x="160163" y="5893"/>
                </a:moveTo>
                <a:cubicBezTo>
                  <a:pt x="179810" y="5893"/>
                  <a:pt x="200507" y="22156"/>
                  <a:pt x="204410" y="38745"/>
                </a:cubicBezTo>
                <a:cubicBezTo>
                  <a:pt x="208148" y="53929"/>
                  <a:pt x="205812" y="68413"/>
                  <a:pt x="201840" y="82897"/>
                </a:cubicBezTo>
                <a:cubicBezTo>
                  <a:pt x="194832" y="108361"/>
                  <a:pt x="181984" y="131255"/>
                  <a:pt x="169369" y="154383"/>
                </a:cubicBezTo>
                <a:cubicBezTo>
                  <a:pt x="162594" y="166764"/>
                  <a:pt x="155352" y="178912"/>
                  <a:pt x="147876" y="192228"/>
                </a:cubicBezTo>
                <a:cubicBezTo>
                  <a:pt x="135962" y="187322"/>
                  <a:pt x="123581" y="183117"/>
                  <a:pt x="112134" y="177744"/>
                </a:cubicBezTo>
                <a:cubicBezTo>
                  <a:pt x="86904" y="165830"/>
                  <a:pt x="61207" y="154383"/>
                  <a:pt x="39013" y="137329"/>
                </a:cubicBezTo>
                <a:cubicBezTo>
                  <a:pt x="27333" y="128685"/>
                  <a:pt x="17755" y="117238"/>
                  <a:pt x="11447" y="104156"/>
                </a:cubicBezTo>
                <a:cubicBezTo>
                  <a:pt x="1636" y="83131"/>
                  <a:pt x="6775" y="60237"/>
                  <a:pt x="23362" y="46454"/>
                </a:cubicBezTo>
                <a:cubicBezTo>
                  <a:pt x="32204" y="39357"/>
                  <a:pt x="42553" y="35678"/>
                  <a:pt x="53080" y="35678"/>
                </a:cubicBezTo>
                <a:cubicBezTo>
                  <a:pt x="63692" y="35678"/>
                  <a:pt x="74485" y="39415"/>
                  <a:pt x="84100" y="47155"/>
                </a:cubicBezTo>
                <a:cubicBezTo>
                  <a:pt x="90408" y="52060"/>
                  <a:pt x="95080" y="59302"/>
                  <a:pt x="100220" y="65376"/>
                </a:cubicBezTo>
                <a:cubicBezTo>
                  <a:pt x="102356" y="67708"/>
                  <a:pt x="103201" y="71493"/>
                  <a:pt x="107052" y="71493"/>
                </a:cubicBezTo>
                <a:cubicBezTo>
                  <a:pt x="107832" y="71493"/>
                  <a:pt x="108735" y="71337"/>
                  <a:pt x="109798" y="70983"/>
                </a:cubicBezTo>
                <a:cubicBezTo>
                  <a:pt x="110499" y="63040"/>
                  <a:pt x="111667" y="55331"/>
                  <a:pt x="113302" y="47388"/>
                </a:cubicBezTo>
                <a:cubicBezTo>
                  <a:pt x="118675" y="28699"/>
                  <a:pt x="129888" y="15150"/>
                  <a:pt x="148811" y="7908"/>
                </a:cubicBezTo>
                <a:cubicBezTo>
                  <a:pt x="152463" y="6524"/>
                  <a:pt x="156293" y="5893"/>
                  <a:pt x="160163" y="5893"/>
                </a:cubicBezTo>
                <a:close/>
                <a:moveTo>
                  <a:pt x="160607" y="1"/>
                </a:moveTo>
                <a:cubicBezTo>
                  <a:pt x="156494" y="1"/>
                  <a:pt x="152372" y="581"/>
                  <a:pt x="148344" y="1834"/>
                </a:cubicBezTo>
                <a:cubicBezTo>
                  <a:pt x="125683" y="8609"/>
                  <a:pt x="114003" y="25429"/>
                  <a:pt x="106994" y="46454"/>
                </a:cubicBezTo>
                <a:cubicBezTo>
                  <a:pt x="105826" y="49724"/>
                  <a:pt x="105125" y="53229"/>
                  <a:pt x="104191" y="56733"/>
                </a:cubicBezTo>
                <a:cubicBezTo>
                  <a:pt x="95547" y="49491"/>
                  <a:pt x="88773" y="42249"/>
                  <a:pt x="80363" y="37343"/>
                </a:cubicBezTo>
                <a:cubicBezTo>
                  <a:pt x="72112" y="31925"/>
                  <a:pt x="62693" y="29233"/>
                  <a:pt x="53270" y="29233"/>
                </a:cubicBezTo>
                <a:cubicBezTo>
                  <a:pt x="44815" y="29233"/>
                  <a:pt x="36357" y="31399"/>
                  <a:pt x="28735" y="35708"/>
                </a:cubicBezTo>
                <a:cubicBezTo>
                  <a:pt x="10747" y="45519"/>
                  <a:pt x="468" y="61171"/>
                  <a:pt x="234" y="82664"/>
                </a:cubicBezTo>
                <a:cubicBezTo>
                  <a:pt x="0" y="99017"/>
                  <a:pt x="7476" y="112332"/>
                  <a:pt x="17054" y="124480"/>
                </a:cubicBezTo>
                <a:cubicBezTo>
                  <a:pt x="31071" y="142001"/>
                  <a:pt x="49993" y="153448"/>
                  <a:pt x="69617" y="163727"/>
                </a:cubicBezTo>
                <a:cubicBezTo>
                  <a:pt x="95314" y="177043"/>
                  <a:pt x="121011" y="190359"/>
                  <a:pt x="150446" y="198769"/>
                </a:cubicBezTo>
                <a:cubicBezTo>
                  <a:pt x="156520" y="188256"/>
                  <a:pt x="162827" y="177744"/>
                  <a:pt x="169135" y="166764"/>
                </a:cubicBezTo>
                <a:cubicBezTo>
                  <a:pt x="183385" y="142001"/>
                  <a:pt x="197402" y="116771"/>
                  <a:pt x="206279" y="89438"/>
                </a:cubicBezTo>
                <a:cubicBezTo>
                  <a:pt x="211419" y="74020"/>
                  <a:pt x="213054" y="57901"/>
                  <a:pt x="211185" y="41782"/>
                </a:cubicBezTo>
                <a:cubicBezTo>
                  <a:pt x="208788" y="20208"/>
                  <a:pt x="184869" y="1"/>
                  <a:pt x="160607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0B0B"/>
              </a:solidFill>
            </a:endParaRPr>
          </a:p>
        </p:txBody>
      </p:sp>
      <p:grpSp>
        <p:nvGrpSpPr>
          <p:cNvPr id="56" name="Google Shape;56;p2"/>
          <p:cNvGrpSpPr/>
          <p:nvPr/>
        </p:nvGrpSpPr>
        <p:grpSpPr>
          <a:xfrm>
            <a:off x="7939791" y="3102746"/>
            <a:ext cx="817927" cy="829670"/>
            <a:chOff x="1466575" y="238125"/>
            <a:chExt cx="4660550" cy="5162850"/>
          </a:xfrm>
        </p:grpSpPr>
        <p:sp>
          <p:nvSpPr>
            <p:cNvPr id="57" name="Google Shape;57;p2"/>
            <p:cNvSpPr/>
            <p:nvPr/>
          </p:nvSpPr>
          <p:spPr>
            <a:xfrm>
              <a:off x="1466575" y="238125"/>
              <a:ext cx="4660550" cy="5162850"/>
            </a:xfrm>
            <a:custGeom>
              <a:rect b="b" l="l" r="r" t="t"/>
              <a:pathLst>
                <a:path extrusionOk="0" h="206514" w="186422">
                  <a:moveTo>
                    <a:pt x="121595" y="154885"/>
                  </a:moveTo>
                  <a:lnTo>
                    <a:pt x="121478" y="155002"/>
                  </a:lnTo>
                  <a:cubicBezTo>
                    <a:pt x="121538" y="154981"/>
                    <a:pt x="121598" y="154961"/>
                    <a:pt x="121658" y="154940"/>
                  </a:cubicBezTo>
                  <a:lnTo>
                    <a:pt x="121658" y="154940"/>
                  </a:lnTo>
                  <a:cubicBezTo>
                    <a:pt x="121637" y="154922"/>
                    <a:pt x="121616" y="154903"/>
                    <a:pt x="121595" y="154885"/>
                  </a:cubicBezTo>
                  <a:close/>
                  <a:moveTo>
                    <a:pt x="52796" y="0"/>
                  </a:moveTo>
                  <a:cubicBezTo>
                    <a:pt x="34458" y="6541"/>
                    <a:pt x="16820" y="14834"/>
                    <a:pt x="0" y="24646"/>
                  </a:cubicBezTo>
                  <a:cubicBezTo>
                    <a:pt x="467" y="30370"/>
                    <a:pt x="934" y="36560"/>
                    <a:pt x="1402" y="42868"/>
                  </a:cubicBezTo>
                  <a:cubicBezTo>
                    <a:pt x="2453" y="57936"/>
                    <a:pt x="3738" y="73004"/>
                    <a:pt x="4322" y="88072"/>
                  </a:cubicBezTo>
                  <a:cubicBezTo>
                    <a:pt x="5023" y="106177"/>
                    <a:pt x="5023" y="124282"/>
                    <a:pt x="5256" y="142270"/>
                  </a:cubicBezTo>
                  <a:cubicBezTo>
                    <a:pt x="5373" y="153950"/>
                    <a:pt x="5256" y="165514"/>
                    <a:pt x="5256" y="177195"/>
                  </a:cubicBezTo>
                  <a:cubicBezTo>
                    <a:pt x="5256" y="184670"/>
                    <a:pt x="5256" y="192146"/>
                    <a:pt x="5490" y="199621"/>
                  </a:cubicBezTo>
                  <a:cubicBezTo>
                    <a:pt x="5490" y="201607"/>
                    <a:pt x="4906" y="204177"/>
                    <a:pt x="7943" y="206513"/>
                  </a:cubicBezTo>
                  <a:cubicBezTo>
                    <a:pt x="8060" y="202892"/>
                    <a:pt x="8293" y="200206"/>
                    <a:pt x="8293" y="197519"/>
                  </a:cubicBezTo>
                  <a:cubicBezTo>
                    <a:pt x="7943" y="162711"/>
                    <a:pt x="7709" y="128019"/>
                    <a:pt x="7008" y="93211"/>
                  </a:cubicBezTo>
                  <a:cubicBezTo>
                    <a:pt x="6658" y="76625"/>
                    <a:pt x="5373" y="60155"/>
                    <a:pt x="4555" y="43685"/>
                  </a:cubicBezTo>
                  <a:cubicBezTo>
                    <a:pt x="4439" y="39597"/>
                    <a:pt x="4205" y="35509"/>
                    <a:pt x="3621" y="31421"/>
                  </a:cubicBezTo>
                  <a:cubicBezTo>
                    <a:pt x="3037" y="28150"/>
                    <a:pt x="3621" y="26165"/>
                    <a:pt x="6658" y="24763"/>
                  </a:cubicBezTo>
                  <a:cubicBezTo>
                    <a:pt x="17170" y="19507"/>
                    <a:pt x="27566" y="14017"/>
                    <a:pt x="38195" y="8994"/>
                  </a:cubicBezTo>
                  <a:cubicBezTo>
                    <a:pt x="43244" y="6615"/>
                    <a:pt x="46618" y="5346"/>
                    <a:pt x="49517" y="5346"/>
                  </a:cubicBezTo>
                  <a:cubicBezTo>
                    <a:pt x="53593" y="5346"/>
                    <a:pt x="56728" y="7855"/>
                    <a:pt x="62257" y="13316"/>
                  </a:cubicBezTo>
                  <a:cubicBezTo>
                    <a:pt x="62608" y="13783"/>
                    <a:pt x="62841" y="14367"/>
                    <a:pt x="63309" y="14718"/>
                  </a:cubicBezTo>
                  <a:cubicBezTo>
                    <a:pt x="70667" y="23128"/>
                    <a:pt x="78026" y="31538"/>
                    <a:pt x="85502" y="39831"/>
                  </a:cubicBezTo>
                  <a:cubicBezTo>
                    <a:pt x="91459" y="46372"/>
                    <a:pt x="97766" y="52563"/>
                    <a:pt x="103723" y="59104"/>
                  </a:cubicBezTo>
                  <a:cubicBezTo>
                    <a:pt x="121945" y="79078"/>
                    <a:pt x="140634" y="98351"/>
                    <a:pt x="160374" y="116689"/>
                  </a:cubicBezTo>
                  <a:cubicBezTo>
                    <a:pt x="166915" y="122646"/>
                    <a:pt x="173573" y="128253"/>
                    <a:pt x="180698" y="134561"/>
                  </a:cubicBezTo>
                  <a:cubicBezTo>
                    <a:pt x="178713" y="135261"/>
                    <a:pt x="177428" y="135845"/>
                    <a:pt x="176026" y="136313"/>
                  </a:cubicBezTo>
                  <a:cubicBezTo>
                    <a:pt x="162944" y="140751"/>
                    <a:pt x="149978" y="145073"/>
                    <a:pt x="136896" y="149512"/>
                  </a:cubicBezTo>
                  <a:cubicBezTo>
                    <a:pt x="131817" y="151243"/>
                    <a:pt x="126738" y="153203"/>
                    <a:pt x="121658" y="154940"/>
                  </a:cubicBezTo>
                  <a:lnTo>
                    <a:pt x="121658" y="154940"/>
                  </a:lnTo>
                  <a:cubicBezTo>
                    <a:pt x="122800" y="155920"/>
                    <a:pt x="123977" y="156264"/>
                    <a:pt x="125155" y="156264"/>
                  </a:cubicBezTo>
                  <a:cubicBezTo>
                    <a:pt x="126969" y="156264"/>
                    <a:pt x="128784" y="155447"/>
                    <a:pt x="130472" y="154885"/>
                  </a:cubicBezTo>
                  <a:cubicBezTo>
                    <a:pt x="144021" y="150329"/>
                    <a:pt x="157571" y="145540"/>
                    <a:pt x="171120" y="140985"/>
                  </a:cubicBezTo>
                  <a:cubicBezTo>
                    <a:pt x="174040" y="139934"/>
                    <a:pt x="177194" y="139233"/>
                    <a:pt x="180114" y="138298"/>
                  </a:cubicBezTo>
                  <a:cubicBezTo>
                    <a:pt x="182100" y="137597"/>
                    <a:pt x="184086" y="136897"/>
                    <a:pt x="186422" y="136079"/>
                  </a:cubicBezTo>
                  <a:cubicBezTo>
                    <a:pt x="184670" y="134444"/>
                    <a:pt x="182918" y="132341"/>
                    <a:pt x="180932" y="130589"/>
                  </a:cubicBezTo>
                  <a:cubicBezTo>
                    <a:pt x="173456" y="123931"/>
                    <a:pt x="165514" y="117624"/>
                    <a:pt x="158505" y="110615"/>
                  </a:cubicBezTo>
                  <a:cubicBezTo>
                    <a:pt x="139933" y="92160"/>
                    <a:pt x="121711" y="73471"/>
                    <a:pt x="103607" y="54665"/>
                  </a:cubicBezTo>
                  <a:cubicBezTo>
                    <a:pt x="92860" y="43452"/>
                    <a:pt x="82465" y="31771"/>
                    <a:pt x="72303" y="20207"/>
                  </a:cubicBezTo>
                  <a:cubicBezTo>
                    <a:pt x="67046" y="14250"/>
                    <a:pt x="62024" y="8293"/>
                    <a:pt x="55249" y="3971"/>
                  </a:cubicBezTo>
                  <a:cubicBezTo>
                    <a:pt x="54198" y="3271"/>
                    <a:pt x="53731" y="1635"/>
                    <a:pt x="52796" y="0"/>
                  </a:cubicBez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556075" y="492175"/>
              <a:ext cx="1533100" cy="1489300"/>
            </a:xfrm>
            <a:custGeom>
              <a:rect b="b" l="l" r="r" t="t"/>
              <a:pathLst>
                <a:path extrusionOk="0" h="59572" w="61324">
                  <a:moveTo>
                    <a:pt x="23829" y="2803"/>
                  </a:moveTo>
                  <a:cubicBezTo>
                    <a:pt x="26866" y="7593"/>
                    <a:pt x="29903" y="12265"/>
                    <a:pt x="32823" y="16820"/>
                  </a:cubicBezTo>
                  <a:lnTo>
                    <a:pt x="50928" y="5957"/>
                  </a:lnTo>
                  <a:lnTo>
                    <a:pt x="58053" y="17054"/>
                  </a:lnTo>
                  <a:lnTo>
                    <a:pt x="40765" y="28501"/>
                  </a:lnTo>
                  <a:cubicBezTo>
                    <a:pt x="42751" y="32005"/>
                    <a:pt x="44270" y="34925"/>
                    <a:pt x="45905" y="37728"/>
                  </a:cubicBezTo>
                  <a:cubicBezTo>
                    <a:pt x="47423" y="40415"/>
                    <a:pt x="49176" y="42985"/>
                    <a:pt x="50694" y="45671"/>
                  </a:cubicBezTo>
                  <a:cubicBezTo>
                    <a:pt x="43102" y="52329"/>
                    <a:pt x="42050" y="52913"/>
                    <a:pt x="35860" y="54549"/>
                  </a:cubicBezTo>
                  <a:lnTo>
                    <a:pt x="27099" y="41817"/>
                  </a:lnTo>
                  <a:lnTo>
                    <a:pt x="13667" y="50811"/>
                  </a:lnTo>
                  <a:cubicBezTo>
                    <a:pt x="10863" y="46839"/>
                    <a:pt x="8177" y="42985"/>
                    <a:pt x="5257" y="38780"/>
                  </a:cubicBezTo>
                  <a:lnTo>
                    <a:pt x="20441" y="26398"/>
                  </a:lnTo>
                  <a:cubicBezTo>
                    <a:pt x="14718" y="23245"/>
                    <a:pt x="14134" y="17171"/>
                    <a:pt x="9929" y="12732"/>
                  </a:cubicBezTo>
                  <a:lnTo>
                    <a:pt x="23829" y="2803"/>
                  </a:lnTo>
                  <a:close/>
                  <a:moveTo>
                    <a:pt x="26165" y="0"/>
                  </a:moveTo>
                  <a:cubicBezTo>
                    <a:pt x="18105" y="1519"/>
                    <a:pt x="12966" y="7476"/>
                    <a:pt x="6191" y="11214"/>
                  </a:cubicBezTo>
                  <a:lnTo>
                    <a:pt x="15185" y="27099"/>
                  </a:lnTo>
                  <a:cubicBezTo>
                    <a:pt x="10548" y="29795"/>
                    <a:pt x="7604" y="34680"/>
                    <a:pt x="1574" y="34680"/>
                  </a:cubicBezTo>
                  <a:cubicBezTo>
                    <a:pt x="1072" y="34680"/>
                    <a:pt x="548" y="34647"/>
                    <a:pt x="0" y="34575"/>
                  </a:cubicBezTo>
                  <a:lnTo>
                    <a:pt x="0" y="34575"/>
                  </a:lnTo>
                  <a:cubicBezTo>
                    <a:pt x="3855" y="42401"/>
                    <a:pt x="7943" y="49292"/>
                    <a:pt x="13550" y="55016"/>
                  </a:cubicBezTo>
                  <a:lnTo>
                    <a:pt x="25814" y="46022"/>
                  </a:lnTo>
                  <a:lnTo>
                    <a:pt x="36444" y="59571"/>
                  </a:lnTo>
                  <a:cubicBezTo>
                    <a:pt x="42401" y="55366"/>
                    <a:pt x="47891" y="51395"/>
                    <a:pt x="54198" y="47073"/>
                  </a:cubicBezTo>
                  <a:lnTo>
                    <a:pt x="45671" y="30486"/>
                  </a:lnTo>
                  <a:cubicBezTo>
                    <a:pt x="48825" y="24296"/>
                    <a:pt x="55717" y="22544"/>
                    <a:pt x="61323" y="18222"/>
                  </a:cubicBezTo>
                  <a:lnTo>
                    <a:pt x="52680" y="1986"/>
                  </a:lnTo>
                  <a:lnTo>
                    <a:pt x="33407" y="12498"/>
                  </a:lnTo>
                  <a:cubicBezTo>
                    <a:pt x="30837" y="8177"/>
                    <a:pt x="28501" y="4088"/>
                    <a:pt x="26165" y="0"/>
                  </a:cubicBez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682650" y="3459050"/>
              <a:ext cx="2823800" cy="1851400"/>
            </a:xfrm>
            <a:custGeom>
              <a:rect b="b" l="l" r="r" t="t"/>
              <a:pathLst>
                <a:path extrusionOk="0" h="74056" w="112952">
                  <a:moveTo>
                    <a:pt x="112485" y="25828"/>
                  </a:moveTo>
                  <a:cubicBezTo>
                    <a:pt x="112603" y="25979"/>
                    <a:pt x="112719" y="26130"/>
                    <a:pt x="112835" y="26281"/>
                  </a:cubicBezTo>
                  <a:lnTo>
                    <a:pt x="112952" y="26165"/>
                  </a:lnTo>
                  <a:lnTo>
                    <a:pt x="112952" y="26048"/>
                  </a:lnTo>
                  <a:cubicBezTo>
                    <a:pt x="112796" y="25975"/>
                    <a:pt x="112640" y="25902"/>
                    <a:pt x="112485" y="25828"/>
                  </a:cubicBezTo>
                  <a:close/>
                  <a:moveTo>
                    <a:pt x="85152" y="0"/>
                  </a:moveTo>
                  <a:lnTo>
                    <a:pt x="51746" y="12966"/>
                  </a:lnTo>
                  <a:cubicBezTo>
                    <a:pt x="54198" y="13900"/>
                    <a:pt x="55717" y="16470"/>
                    <a:pt x="55250" y="19156"/>
                  </a:cubicBezTo>
                  <a:cubicBezTo>
                    <a:pt x="55016" y="28968"/>
                    <a:pt x="54782" y="38780"/>
                    <a:pt x="54782" y="48591"/>
                  </a:cubicBezTo>
                  <a:cubicBezTo>
                    <a:pt x="54666" y="51395"/>
                    <a:pt x="53848" y="53030"/>
                    <a:pt x="51045" y="53848"/>
                  </a:cubicBezTo>
                  <a:cubicBezTo>
                    <a:pt x="49059" y="54432"/>
                    <a:pt x="47073" y="55366"/>
                    <a:pt x="45088" y="56067"/>
                  </a:cubicBezTo>
                  <a:cubicBezTo>
                    <a:pt x="31071" y="61440"/>
                    <a:pt x="17638" y="67864"/>
                    <a:pt x="3038" y="71252"/>
                  </a:cubicBezTo>
                  <a:cubicBezTo>
                    <a:pt x="2220" y="71485"/>
                    <a:pt x="1636" y="72303"/>
                    <a:pt x="1" y="73705"/>
                  </a:cubicBezTo>
                  <a:cubicBezTo>
                    <a:pt x="1636" y="73938"/>
                    <a:pt x="3271" y="74055"/>
                    <a:pt x="4906" y="74055"/>
                  </a:cubicBezTo>
                  <a:cubicBezTo>
                    <a:pt x="13667" y="72420"/>
                    <a:pt x="60740" y="53614"/>
                    <a:pt x="64477" y="50227"/>
                  </a:cubicBezTo>
                  <a:lnTo>
                    <a:pt x="64477" y="50227"/>
                  </a:lnTo>
                  <a:lnTo>
                    <a:pt x="58170" y="50811"/>
                  </a:lnTo>
                  <a:cubicBezTo>
                    <a:pt x="56067" y="38079"/>
                    <a:pt x="59455" y="25931"/>
                    <a:pt x="58287" y="13783"/>
                  </a:cubicBezTo>
                  <a:lnTo>
                    <a:pt x="82232" y="4322"/>
                  </a:lnTo>
                  <a:cubicBezTo>
                    <a:pt x="89474" y="9929"/>
                    <a:pt x="96365" y="15535"/>
                    <a:pt x="103490" y="20792"/>
                  </a:cubicBezTo>
                  <a:cubicBezTo>
                    <a:pt x="106383" y="22571"/>
                    <a:pt x="109381" y="24351"/>
                    <a:pt x="112485" y="25828"/>
                  </a:cubicBezTo>
                  <a:lnTo>
                    <a:pt x="112485" y="25828"/>
                  </a:lnTo>
                  <a:cubicBezTo>
                    <a:pt x="110705" y="23554"/>
                    <a:pt x="108726" y="21479"/>
                    <a:pt x="106644" y="19507"/>
                  </a:cubicBezTo>
                  <a:cubicBezTo>
                    <a:pt x="100921" y="14718"/>
                    <a:pt x="94847" y="10396"/>
                    <a:pt x="89006" y="5724"/>
                  </a:cubicBezTo>
                  <a:cubicBezTo>
                    <a:pt x="87488" y="4439"/>
                    <a:pt x="86670" y="2336"/>
                    <a:pt x="85152" y="0"/>
                  </a:cubicBez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447725" y="1560950"/>
              <a:ext cx="1095075" cy="1343275"/>
            </a:xfrm>
            <a:custGeom>
              <a:rect b="b" l="l" r="r" t="t"/>
              <a:pathLst>
                <a:path extrusionOk="0" h="53731" w="43803">
                  <a:moveTo>
                    <a:pt x="11214" y="7008"/>
                  </a:moveTo>
                  <a:lnTo>
                    <a:pt x="38079" y="37728"/>
                  </a:lnTo>
                  <a:lnTo>
                    <a:pt x="9112" y="48007"/>
                  </a:lnTo>
                  <a:cubicBezTo>
                    <a:pt x="8878" y="33991"/>
                    <a:pt x="8294" y="20675"/>
                    <a:pt x="9812" y="7359"/>
                  </a:cubicBezTo>
                  <a:lnTo>
                    <a:pt x="11214" y="7008"/>
                  </a:lnTo>
                  <a:close/>
                  <a:moveTo>
                    <a:pt x="8177" y="0"/>
                  </a:moveTo>
                  <a:cubicBezTo>
                    <a:pt x="4206" y="16937"/>
                    <a:pt x="7009" y="33290"/>
                    <a:pt x="5491" y="49175"/>
                  </a:cubicBezTo>
                  <a:lnTo>
                    <a:pt x="1" y="52446"/>
                  </a:lnTo>
                  <a:cubicBezTo>
                    <a:pt x="234" y="52913"/>
                    <a:pt x="468" y="53264"/>
                    <a:pt x="585" y="53731"/>
                  </a:cubicBezTo>
                  <a:cubicBezTo>
                    <a:pt x="14952" y="49993"/>
                    <a:pt x="28501" y="43569"/>
                    <a:pt x="43803" y="39481"/>
                  </a:cubicBezTo>
                  <a:cubicBezTo>
                    <a:pt x="31538" y="26281"/>
                    <a:pt x="21143" y="12732"/>
                    <a:pt x="8177" y="0"/>
                  </a:cubicBez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>
            <p:ph type="title"/>
          </p:nvPr>
        </p:nvSpPr>
        <p:spPr>
          <a:xfrm>
            <a:off x="311700" y="445025"/>
            <a:ext cx="7799100" cy="572700"/>
          </a:xfrm>
          <a:prstGeom prst="rect">
            <a:avLst/>
          </a:prstGeom>
          <a:solidFill>
            <a:srgbClr val="FFF2CC">
              <a:alpha val="5093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9pPr>
          </a:lstStyle>
          <a:p/>
        </p:txBody>
      </p:sp>
      <p:grpSp>
        <p:nvGrpSpPr>
          <p:cNvPr id="63" name="Google Shape;63;p3"/>
          <p:cNvGrpSpPr/>
          <p:nvPr/>
        </p:nvGrpSpPr>
        <p:grpSpPr>
          <a:xfrm rot="-4822930">
            <a:off x="7786953" y="372485"/>
            <a:ext cx="858622" cy="1552997"/>
            <a:chOff x="2355475" y="238125"/>
            <a:chExt cx="2835075" cy="5127825"/>
          </a:xfrm>
        </p:grpSpPr>
        <p:sp>
          <p:nvSpPr>
            <p:cNvPr id="64" name="Google Shape;64;p3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3"/>
          <p:cNvSpPr/>
          <p:nvPr/>
        </p:nvSpPr>
        <p:spPr>
          <a:xfrm>
            <a:off x="359675" y="1077569"/>
            <a:ext cx="5766950" cy="85400"/>
          </a:xfrm>
          <a:custGeom>
            <a:rect b="b" l="l" r="r" t="t"/>
            <a:pathLst>
              <a:path extrusionOk="0" h="3416" w="230678">
                <a:moveTo>
                  <a:pt x="230678" y="3416"/>
                </a:moveTo>
                <a:cubicBezTo>
                  <a:pt x="224049" y="-1010"/>
                  <a:pt x="214906" y="795"/>
                  <a:pt x="206939" y="538"/>
                </a:cubicBezTo>
                <a:cubicBezTo>
                  <a:pt x="188564" y="-54"/>
                  <a:pt x="170166" y="-123"/>
                  <a:pt x="151787" y="299"/>
                </a:cubicBezTo>
                <a:cubicBezTo>
                  <a:pt x="101205" y="1460"/>
                  <a:pt x="50569" y="1692"/>
                  <a:pt x="0" y="59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7" name="Google Shape;6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/>
          <p:nvPr/>
        </p:nvSpPr>
        <p:spPr>
          <a:xfrm>
            <a:off x="2284500" y="2825525"/>
            <a:ext cx="4575000" cy="4710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4"/>
          <p:cNvSpPr txBox="1"/>
          <p:nvPr>
            <p:ph type="title"/>
          </p:nvPr>
        </p:nvSpPr>
        <p:spPr>
          <a:xfrm>
            <a:off x="311700" y="2531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71" name="Google Shape;7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3865370" y="913350"/>
            <a:ext cx="1362900" cy="13629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"/>
          <p:cNvSpPr/>
          <p:nvPr/>
        </p:nvSpPr>
        <p:spPr>
          <a:xfrm>
            <a:off x="3889930" y="887900"/>
            <a:ext cx="1388700" cy="1413800"/>
          </a:xfrm>
          <a:custGeom>
            <a:rect b="b" l="l" r="r" t="t"/>
            <a:pathLst>
              <a:path extrusionOk="0" h="56552" w="55548">
                <a:moveTo>
                  <a:pt x="17482" y="0"/>
                </a:moveTo>
                <a:cubicBezTo>
                  <a:pt x="26402" y="2232"/>
                  <a:pt x="35660" y="5307"/>
                  <a:pt x="42660" y="11270"/>
                </a:cubicBezTo>
                <a:cubicBezTo>
                  <a:pt x="52566" y="19709"/>
                  <a:pt x="60968" y="40968"/>
                  <a:pt x="51053" y="49397"/>
                </a:cubicBezTo>
                <a:cubicBezTo>
                  <a:pt x="40639" y="58250"/>
                  <a:pt x="18853" y="59612"/>
                  <a:pt x="10048" y="49157"/>
                </a:cubicBezTo>
                <a:cubicBezTo>
                  <a:pt x="829" y="38211"/>
                  <a:pt x="-3527" y="19139"/>
                  <a:pt x="3574" y="6714"/>
                </a:cubicBezTo>
                <a:cubicBezTo>
                  <a:pt x="5682" y="3026"/>
                  <a:pt x="11316" y="2398"/>
                  <a:pt x="15564" y="2398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74" name="Google Shape;74;p4"/>
          <p:cNvSpPr txBox="1"/>
          <p:nvPr>
            <p:ph hasCustomPrompt="1"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0"/>
              <a:buNone/>
              <a:defRPr sz="8000">
                <a:solidFill>
                  <a:srgbClr val="073763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77" name="Google Shape;77;p5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8" name="Google Shape;7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79" name="Google Shape;79;p5"/>
          <p:cNvGrpSpPr/>
          <p:nvPr/>
        </p:nvGrpSpPr>
        <p:grpSpPr>
          <a:xfrm rot="-2275906">
            <a:off x="39744" y="704050"/>
            <a:ext cx="471210" cy="691696"/>
            <a:chOff x="1976850" y="238350"/>
            <a:chExt cx="3549800" cy="5210800"/>
          </a:xfrm>
        </p:grpSpPr>
        <p:sp>
          <p:nvSpPr>
            <p:cNvPr id="80" name="Google Shape;80;p5"/>
            <p:cNvSpPr/>
            <p:nvPr/>
          </p:nvSpPr>
          <p:spPr>
            <a:xfrm>
              <a:off x="1976850" y="1974200"/>
              <a:ext cx="127575" cy="515850"/>
            </a:xfrm>
            <a:custGeom>
              <a:rect b="b" l="l" r="r" t="t"/>
              <a:pathLst>
                <a:path extrusionOk="0" h="20634" w="5103">
                  <a:moveTo>
                    <a:pt x="3217" y="0"/>
                  </a:moveTo>
                  <a:cubicBezTo>
                    <a:pt x="2773" y="2108"/>
                    <a:pt x="2551" y="4216"/>
                    <a:pt x="2330" y="6323"/>
                  </a:cubicBezTo>
                  <a:cubicBezTo>
                    <a:pt x="2219" y="8431"/>
                    <a:pt x="1997" y="10428"/>
                    <a:pt x="0" y="11648"/>
                  </a:cubicBezTo>
                  <a:lnTo>
                    <a:pt x="0" y="20634"/>
                  </a:lnTo>
                  <a:cubicBezTo>
                    <a:pt x="1664" y="20079"/>
                    <a:pt x="2995" y="19413"/>
                    <a:pt x="3217" y="17306"/>
                  </a:cubicBezTo>
                  <a:cubicBezTo>
                    <a:pt x="3772" y="11981"/>
                    <a:pt x="4437" y="6656"/>
                    <a:pt x="4992" y="1331"/>
                  </a:cubicBezTo>
                  <a:cubicBezTo>
                    <a:pt x="5103" y="1110"/>
                    <a:pt x="4215" y="777"/>
                    <a:pt x="32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4414550" y="3991850"/>
              <a:ext cx="1112100" cy="1457300"/>
            </a:xfrm>
            <a:custGeom>
              <a:rect b="b" l="l" r="r" t="t"/>
              <a:pathLst>
                <a:path extrusionOk="0" h="58292" w="44484">
                  <a:moveTo>
                    <a:pt x="1752" y="1"/>
                  </a:moveTo>
                  <a:cubicBezTo>
                    <a:pt x="1225" y="1"/>
                    <a:pt x="648" y="143"/>
                    <a:pt x="1" y="496"/>
                  </a:cubicBezTo>
                  <a:cubicBezTo>
                    <a:pt x="333" y="1162"/>
                    <a:pt x="444" y="1827"/>
                    <a:pt x="888" y="2049"/>
                  </a:cubicBezTo>
                  <a:cubicBezTo>
                    <a:pt x="12536" y="10258"/>
                    <a:pt x="25293" y="16803"/>
                    <a:pt x="38826" y="21462"/>
                  </a:cubicBezTo>
                  <a:cubicBezTo>
                    <a:pt x="25958" y="31557"/>
                    <a:pt x="15309" y="44092"/>
                    <a:pt x="7322" y="58292"/>
                  </a:cubicBezTo>
                  <a:cubicBezTo>
                    <a:pt x="13978" y="52523"/>
                    <a:pt x="18637" y="44869"/>
                    <a:pt x="24849" y="38657"/>
                  </a:cubicBezTo>
                  <a:cubicBezTo>
                    <a:pt x="31061" y="32445"/>
                    <a:pt x="37717" y="26454"/>
                    <a:pt x="44484" y="20020"/>
                  </a:cubicBezTo>
                  <a:cubicBezTo>
                    <a:pt x="41711" y="19244"/>
                    <a:pt x="38937" y="18467"/>
                    <a:pt x="36275" y="17469"/>
                  </a:cubicBezTo>
                  <a:cubicBezTo>
                    <a:pt x="25293" y="13697"/>
                    <a:pt x="15309" y="7929"/>
                    <a:pt x="5436" y="1827"/>
                  </a:cubicBezTo>
                  <a:cubicBezTo>
                    <a:pt x="4295" y="1094"/>
                    <a:pt x="3214" y="1"/>
                    <a:pt x="17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2520400" y="853750"/>
              <a:ext cx="446525" cy="371675"/>
            </a:xfrm>
            <a:custGeom>
              <a:rect b="b" l="l" r="r" t="t"/>
              <a:pathLst>
                <a:path extrusionOk="0" h="14867" w="17861">
                  <a:moveTo>
                    <a:pt x="17728" y="1"/>
                  </a:moveTo>
                  <a:cubicBezTo>
                    <a:pt x="10745" y="1"/>
                    <a:pt x="772" y="8693"/>
                    <a:pt x="1" y="14867"/>
                  </a:cubicBezTo>
                  <a:lnTo>
                    <a:pt x="17860" y="2"/>
                  </a:lnTo>
                  <a:cubicBezTo>
                    <a:pt x="17817" y="1"/>
                    <a:pt x="17773" y="1"/>
                    <a:pt x="1772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3579800" y="238350"/>
              <a:ext cx="607375" cy="180050"/>
            </a:xfrm>
            <a:custGeom>
              <a:rect b="b" l="l" r="r" t="t"/>
              <a:pathLst>
                <a:path extrusionOk="0" h="7202" w="24295">
                  <a:moveTo>
                    <a:pt x="15852" y="1"/>
                  </a:moveTo>
                  <a:cubicBezTo>
                    <a:pt x="9386" y="1"/>
                    <a:pt x="3072" y="2671"/>
                    <a:pt x="0" y="7202"/>
                  </a:cubicBezTo>
                  <a:cubicBezTo>
                    <a:pt x="7544" y="3097"/>
                    <a:pt x="15863" y="2431"/>
                    <a:pt x="24294" y="1655"/>
                  </a:cubicBezTo>
                  <a:cubicBezTo>
                    <a:pt x="21631" y="528"/>
                    <a:pt x="18727" y="1"/>
                    <a:pt x="158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4004100" y="4652475"/>
              <a:ext cx="529725" cy="83375"/>
            </a:xfrm>
            <a:custGeom>
              <a:rect b="b" l="l" r="r" t="t"/>
              <a:pathLst>
                <a:path extrusionOk="0" h="3335" w="21189">
                  <a:moveTo>
                    <a:pt x="1971" y="0"/>
                  </a:moveTo>
                  <a:cubicBezTo>
                    <a:pt x="1350" y="0"/>
                    <a:pt x="731" y="10"/>
                    <a:pt x="112" y="29"/>
                  </a:cubicBezTo>
                  <a:lnTo>
                    <a:pt x="1" y="2248"/>
                  </a:lnTo>
                  <a:cubicBezTo>
                    <a:pt x="3753" y="2776"/>
                    <a:pt x="7475" y="3334"/>
                    <a:pt x="11198" y="3334"/>
                  </a:cubicBezTo>
                  <a:cubicBezTo>
                    <a:pt x="14519" y="3334"/>
                    <a:pt x="17841" y="2890"/>
                    <a:pt x="21189" y="1582"/>
                  </a:cubicBezTo>
                  <a:cubicBezTo>
                    <a:pt x="14819" y="976"/>
                    <a:pt x="8357" y="0"/>
                    <a:pt x="197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2844875" y="4411475"/>
              <a:ext cx="432650" cy="179650"/>
            </a:xfrm>
            <a:custGeom>
              <a:rect b="b" l="l" r="r" t="t"/>
              <a:pathLst>
                <a:path extrusionOk="0" h="7186" w="17306">
                  <a:moveTo>
                    <a:pt x="1879" y="1"/>
                  </a:moveTo>
                  <a:cubicBezTo>
                    <a:pt x="1518" y="1"/>
                    <a:pt x="892" y="387"/>
                    <a:pt x="0" y="684"/>
                  </a:cubicBezTo>
                  <a:cubicBezTo>
                    <a:pt x="4327" y="4740"/>
                    <a:pt x="9900" y="7185"/>
                    <a:pt x="14396" y="7185"/>
                  </a:cubicBezTo>
                  <a:cubicBezTo>
                    <a:pt x="15432" y="7185"/>
                    <a:pt x="16412" y="7055"/>
                    <a:pt x="17306" y="6785"/>
                  </a:cubicBezTo>
                  <a:cubicBezTo>
                    <a:pt x="12092" y="4455"/>
                    <a:pt x="7100" y="2237"/>
                    <a:pt x="1997" y="18"/>
                  </a:cubicBezTo>
                  <a:cubicBezTo>
                    <a:pt x="1962" y="6"/>
                    <a:pt x="1922" y="1"/>
                    <a:pt x="187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2121050" y="3377475"/>
              <a:ext cx="199700" cy="416025"/>
            </a:xfrm>
            <a:custGeom>
              <a:rect b="b" l="l" r="r" t="t"/>
              <a:pathLst>
                <a:path extrusionOk="0" h="16641" w="7988">
                  <a:moveTo>
                    <a:pt x="1110" y="1"/>
                  </a:moveTo>
                  <a:cubicBezTo>
                    <a:pt x="0" y="4105"/>
                    <a:pt x="3661" y="12425"/>
                    <a:pt x="7987" y="16640"/>
                  </a:cubicBezTo>
                  <a:cubicBezTo>
                    <a:pt x="7100" y="10539"/>
                    <a:pt x="4770" y="4882"/>
                    <a:pt x="111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</p:grpSp>
      <p:cxnSp>
        <p:nvCxnSpPr>
          <p:cNvPr id="87" name="Google Shape;87;p5"/>
          <p:cNvCxnSpPr/>
          <p:nvPr/>
        </p:nvCxnSpPr>
        <p:spPr>
          <a:xfrm>
            <a:off x="767325" y="1133000"/>
            <a:ext cx="3848700" cy="0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88" name="Google Shape;88;p5"/>
          <p:cNvGrpSpPr/>
          <p:nvPr/>
        </p:nvGrpSpPr>
        <p:grpSpPr>
          <a:xfrm>
            <a:off x="8355972" y="141772"/>
            <a:ext cx="548597" cy="551598"/>
            <a:chOff x="1242775" y="238125"/>
            <a:chExt cx="5136675" cy="5164775"/>
          </a:xfrm>
        </p:grpSpPr>
        <p:sp>
          <p:nvSpPr>
            <p:cNvPr id="89" name="Google Shape;89;p5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99" name="Google Shape;99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02" name="Google Shape;102;p6"/>
          <p:cNvGrpSpPr/>
          <p:nvPr/>
        </p:nvGrpSpPr>
        <p:grpSpPr>
          <a:xfrm>
            <a:off x="216144" y="3825927"/>
            <a:ext cx="1020433" cy="972795"/>
            <a:chOff x="1111150" y="237350"/>
            <a:chExt cx="5370700" cy="5119975"/>
          </a:xfrm>
        </p:grpSpPr>
        <p:sp>
          <p:nvSpPr>
            <p:cNvPr id="103" name="Google Shape;103;p6"/>
            <p:cNvSpPr/>
            <p:nvPr/>
          </p:nvSpPr>
          <p:spPr>
            <a:xfrm>
              <a:off x="1111150" y="237350"/>
              <a:ext cx="5370700" cy="5119975"/>
            </a:xfrm>
            <a:custGeom>
              <a:rect b="b" l="l" r="r" t="t"/>
              <a:pathLst>
                <a:path extrusionOk="0" h="204799" w="214828">
                  <a:moveTo>
                    <a:pt x="148874" y="7894"/>
                  </a:moveTo>
                  <a:lnTo>
                    <a:pt x="148874" y="7894"/>
                  </a:lnTo>
                  <a:cubicBezTo>
                    <a:pt x="148948" y="7951"/>
                    <a:pt x="149022" y="8009"/>
                    <a:pt x="149096" y="8068"/>
                  </a:cubicBezTo>
                  <a:lnTo>
                    <a:pt x="149216" y="7948"/>
                  </a:lnTo>
                  <a:lnTo>
                    <a:pt x="148874" y="7894"/>
                  </a:lnTo>
                  <a:close/>
                  <a:moveTo>
                    <a:pt x="186759" y="33497"/>
                  </a:moveTo>
                  <a:cubicBezTo>
                    <a:pt x="186806" y="33527"/>
                    <a:pt x="186853" y="33557"/>
                    <a:pt x="186900" y="33588"/>
                  </a:cubicBezTo>
                  <a:lnTo>
                    <a:pt x="186900" y="33588"/>
                  </a:lnTo>
                  <a:cubicBezTo>
                    <a:pt x="186893" y="33557"/>
                    <a:pt x="186886" y="33527"/>
                    <a:pt x="186879" y="33497"/>
                  </a:cubicBezTo>
                  <a:close/>
                  <a:moveTo>
                    <a:pt x="69690" y="7348"/>
                  </a:moveTo>
                  <a:cubicBezTo>
                    <a:pt x="70530" y="8427"/>
                    <a:pt x="71369" y="9507"/>
                    <a:pt x="72089" y="10706"/>
                  </a:cubicBezTo>
                  <a:cubicBezTo>
                    <a:pt x="75328" y="15984"/>
                    <a:pt x="74128" y="20182"/>
                    <a:pt x="68611" y="22461"/>
                  </a:cubicBezTo>
                  <a:cubicBezTo>
                    <a:pt x="61893" y="25220"/>
                    <a:pt x="57455" y="30258"/>
                    <a:pt x="53377" y="35776"/>
                  </a:cubicBezTo>
                  <a:cubicBezTo>
                    <a:pt x="51338" y="38774"/>
                    <a:pt x="49659" y="42013"/>
                    <a:pt x="47380" y="44892"/>
                  </a:cubicBezTo>
                  <a:cubicBezTo>
                    <a:pt x="42342" y="51249"/>
                    <a:pt x="42342" y="58686"/>
                    <a:pt x="43301" y="66003"/>
                  </a:cubicBezTo>
                  <a:cubicBezTo>
                    <a:pt x="44261" y="73919"/>
                    <a:pt x="42342" y="77758"/>
                    <a:pt x="34425" y="78717"/>
                  </a:cubicBezTo>
                  <a:cubicBezTo>
                    <a:pt x="24829" y="79677"/>
                    <a:pt x="15473" y="82676"/>
                    <a:pt x="6957" y="87234"/>
                  </a:cubicBezTo>
                  <a:cubicBezTo>
                    <a:pt x="6357" y="87473"/>
                    <a:pt x="5878" y="87473"/>
                    <a:pt x="5278" y="87473"/>
                  </a:cubicBezTo>
                  <a:cubicBezTo>
                    <a:pt x="6957" y="55927"/>
                    <a:pt x="32866" y="17783"/>
                    <a:pt x="69690" y="7348"/>
                  </a:cubicBezTo>
                  <a:close/>
                  <a:moveTo>
                    <a:pt x="110705" y="1737"/>
                  </a:moveTo>
                  <a:cubicBezTo>
                    <a:pt x="119560" y="1737"/>
                    <a:pt x="128372" y="2525"/>
                    <a:pt x="137101" y="5069"/>
                  </a:cubicBezTo>
                  <a:cubicBezTo>
                    <a:pt x="137341" y="5908"/>
                    <a:pt x="137701" y="6508"/>
                    <a:pt x="137581" y="6628"/>
                  </a:cubicBezTo>
                  <a:cubicBezTo>
                    <a:pt x="132543" y="14065"/>
                    <a:pt x="134942" y="21862"/>
                    <a:pt x="136021" y="29538"/>
                  </a:cubicBezTo>
                  <a:cubicBezTo>
                    <a:pt x="136501" y="32297"/>
                    <a:pt x="137461" y="35056"/>
                    <a:pt x="137821" y="37815"/>
                  </a:cubicBezTo>
                  <a:cubicBezTo>
                    <a:pt x="138449" y="42213"/>
                    <a:pt x="136861" y="44663"/>
                    <a:pt x="133659" y="44663"/>
                  </a:cubicBezTo>
                  <a:cubicBezTo>
                    <a:pt x="132583" y="44663"/>
                    <a:pt x="131323" y="44386"/>
                    <a:pt x="129904" y="43812"/>
                  </a:cubicBezTo>
                  <a:cubicBezTo>
                    <a:pt x="129184" y="43452"/>
                    <a:pt x="128465" y="42973"/>
                    <a:pt x="127745" y="42613"/>
                  </a:cubicBezTo>
                  <a:cubicBezTo>
                    <a:pt x="125894" y="41653"/>
                    <a:pt x="124005" y="41193"/>
                    <a:pt x="122238" y="41193"/>
                  </a:cubicBezTo>
                  <a:cubicBezTo>
                    <a:pt x="117821" y="41193"/>
                    <a:pt x="114174" y="44069"/>
                    <a:pt x="113831" y="49210"/>
                  </a:cubicBezTo>
                  <a:cubicBezTo>
                    <a:pt x="113471" y="56287"/>
                    <a:pt x="109513" y="60125"/>
                    <a:pt x="104835" y="64083"/>
                  </a:cubicBezTo>
                  <a:cubicBezTo>
                    <a:pt x="102316" y="66123"/>
                    <a:pt x="99677" y="67922"/>
                    <a:pt x="97158" y="69961"/>
                  </a:cubicBezTo>
                  <a:cubicBezTo>
                    <a:pt x="95599" y="71160"/>
                    <a:pt x="94159" y="72600"/>
                    <a:pt x="92720" y="74039"/>
                  </a:cubicBezTo>
                  <a:cubicBezTo>
                    <a:pt x="87922" y="79437"/>
                    <a:pt x="89601" y="84715"/>
                    <a:pt x="96558" y="86634"/>
                  </a:cubicBezTo>
                  <a:cubicBezTo>
                    <a:pt x="98872" y="87251"/>
                    <a:pt x="101229" y="87559"/>
                    <a:pt x="103574" y="87559"/>
                  </a:cubicBezTo>
                  <a:cubicBezTo>
                    <a:pt x="106700" y="87559"/>
                    <a:pt x="109804" y="87011"/>
                    <a:pt x="112751" y="85914"/>
                  </a:cubicBezTo>
                  <a:cubicBezTo>
                    <a:pt x="114990" y="85081"/>
                    <a:pt x="117341" y="84655"/>
                    <a:pt x="119678" y="84655"/>
                  </a:cubicBezTo>
                  <a:cubicBezTo>
                    <a:pt x="122726" y="84655"/>
                    <a:pt x="125749" y="85380"/>
                    <a:pt x="128465" y="86874"/>
                  </a:cubicBezTo>
                  <a:cubicBezTo>
                    <a:pt x="130264" y="87833"/>
                    <a:pt x="131823" y="88913"/>
                    <a:pt x="133383" y="90112"/>
                  </a:cubicBezTo>
                  <a:cubicBezTo>
                    <a:pt x="137101" y="92991"/>
                    <a:pt x="140579" y="95870"/>
                    <a:pt x="144298" y="98629"/>
                  </a:cubicBezTo>
                  <a:cubicBezTo>
                    <a:pt x="146097" y="99948"/>
                    <a:pt x="148376" y="100668"/>
                    <a:pt x="149935" y="102107"/>
                  </a:cubicBezTo>
                  <a:cubicBezTo>
                    <a:pt x="154733" y="106065"/>
                    <a:pt x="158931" y="110384"/>
                    <a:pt x="157612" y="117461"/>
                  </a:cubicBezTo>
                  <a:cubicBezTo>
                    <a:pt x="157372" y="119260"/>
                    <a:pt x="157372" y="121059"/>
                    <a:pt x="157612" y="122858"/>
                  </a:cubicBezTo>
                  <a:cubicBezTo>
                    <a:pt x="157935" y="127490"/>
                    <a:pt x="160774" y="130284"/>
                    <a:pt x="165085" y="130284"/>
                  </a:cubicBezTo>
                  <a:cubicBezTo>
                    <a:pt x="165574" y="130284"/>
                    <a:pt x="166083" y="130248"/>
                    <a:pt x="166608" y="130175"/>
                  </a:cubicBezTo>
                  <a:cubicBezTo>
                    <a:pt x="169007" y="129935"/>
                    <a:pt x="171406" y="129335"/>
                    <a:pt x="173565" y="128256"/>
                  </a:cubicBezTo>
                  <a:cubicBezTo>
                    <a:pt x="176925" y="126464"/>
                    <a:pt x="180100" y="125694"/>
                    <a:pt x="183088" y="125694"/>
                  </a:cubicBezTo>
                  <a:cubicBezTo>
                    <a:pt x="189700" y="125694"/>
                    <a:pt x="195402" y="129462"/>
                    <a:pt x="200194" y="134253"/>
                  </a:cubicBezTo>
                  <a:cubicBezTo>
                    <a:pt x="200991" y="135051"/>
                    <a:pt x="201680" y="135848"/>
                    <a:pt x="202467" y="136646"/>
                  </a:cubicBezTo>
                  <a:lnTo>
                    <a:pt x="202467" y="136646"/>
                  </a:lnTo>
                  <a:cubicBezTo>
                    <a:pt x="202373" y="138775"/>
                    <a:pt x="202940" y="141122"/>
                    <a:pt x="202233" y="142890"/>
                  </a:cubicBezTo>
                  <a:cubicBezTo>
                    <a:pt x="192637" y="164600"/>
                    <a:pt x="177523" y="181153"/>
                    <a:pt x="155933" y="191109"/>
                  </a:cubicBezTo>
                  <a:cubicBezTo>
                    <a:pt x="145137" y="195907"/>
                    <a:pt x="133862" y="199145"/>
                    <a:pt x="122227" y="200585"/>
                  </a:cubicBezTo>
                  <a:cubicBezTo>
                    <a:pt x="116335" y="201540"/>
                    <a:pt x="110372" y="202003"/>
                    <a:pt x="104401" y="202003"/>
                  </a:cubicBezTo>
                  <a:cubicBezTo>
                    <a:pt x="96880" y="202003"/>
                    <a:pt x="89347" y="201269"/>
                    <a:pt x="81925" y="199865"/>
                  </a:cubicBezTo>
                  <a:cubicBezTo>
                    <a:pt x="58895" y="195067"/>
                    <a:pt x="40063" y="183792"/>
                    <a:pt x="25429" y="165200"/>
                  </a:cubicBezTo>
                  <a:cubicBezTo>
                    <a:pt x="14034" y="150446"/>
                    <a:pt x="6717" y="133054"/>
                    <a:pt x="4078" y="114582"/>
                  </a:cubicBezTo>
                  <a:cubicBezTo>
                    <a:pt x="3119" y="107625"/>
                    <a:pt x="3838" y="100428"/>
                    <a:pt x="3838" y="93471"/>
                  </a:cubicBezTo>
                  <a:cubicBezTo>
                    <a:pt x="3958" y="92271"/>
                    <a:pt x="4558" y="91192"/>
                    <a:pt x="5398" y="90472"/>
                  </a:cubicBezTo>
                  <a:cubicBezTo>
                    <a:pt x="11995" y="85434"/>
                    <a:pt x="19672" y="83035"/>
                    <a:pt x="27708" y="81956"/>
                  </a:cubicBezTo>
                  <a:cubicBezTo>
                    <a:pt x="30827" y="81476"/>
                    <a:pt x="34185" y="81596"/>
                    <a:pt x="37304" y="80636"/>
                  </a:cubicBezTo>
                  <a:cubicBezTo>
                    <a:pt x="43661" y="78717"/>
                    <a:pt x="46060" y="75479"/>
                    <a:pt x="45580" y="70441"/>
                  </a:cubicBezTo>
                  <a:cubicBezTo>
                    <a:pt x="45341" y="67802"/>
                    <a:pt x="45700" y="65163"/>
                    <a:pt x="45461" y="62524"/>
                  </a:cubicBezTo>
                  <a:cubicBezTo>
                    <a:pt x="44501" y="54608"/>
                    <a:pt x="47380" y="47770"/>
                    <a:pt x="51938" y="41653"/>
                  </a:cubicBezTo>
                  <a:cubicBezTo>
                    <a:pt x="56856" y="34936"/>
                    <a:pt x="62973" y="29178"/>
                    <a:pt x="70050" y="24860"/>
                  </a:cubicBezTo>
                  <a:cubicBezTo>
                    <a:pt x="77247" y="20662"/>
                    <a:pt x="78326" y="16224"/>
                    <a:pt x="74248" y="8787"/>
                  </a:cubicBezTo>
                  <a:cubicBezTo>
                    <a:pt x="73768" y="7948"/>
                    <a:pt x="73408" y="7108"/>
                    <a:pt x="72809" y="6028"/>
                  </a:cubicBezTo>
                  <a:cubicBezTo>
                    <a:pt x="75208" y="4949"/>
                    <a:pt x="77367" y="3989"/>
                    <a:pt x="79646" y="3150"/>
                  </a:cubicBezTo>
                  <a:cubicBezTo>
                    <a:pt x="79826" y="3090"/>
                    <a:pt x="80013" y="3067"/>
                    <a:pt x="80206" y="3067"/>
                  </a:cubicBezTo>
                  <a:cubicBezTo>
                    <a:pt x="80785" y="3067"/>
                    <a:pt x="81415" y="3270"/>
                    <a:pt x="82045" y="3270"/>
                  </a:cubicBezTo>
                  <a:cubicBezTo>
                    <a:pt x="91615" y="2648"/>
                    <a:pt x="101185" y="1737"/>
                    <a:pt x="110705" y="1737"/>
                  </a:cubicBezTo>
                  <a:close/>
                  <a:moveTo>
                    <a:pt x="110123" y="0"/>
                  </a:moveTo>
                  <a:cubicBezTo>
                    <a:pt x="94610" y="0"/>
                    <a:pt x="79139" y="1336"/>
                    <a:pt x="64172" y="6508"/>
                  </a:cubicBezTo>
                  <a:cubicBezTo>
                    <a:pt x="49179" y="11786"/>
                    <a:pt x="35985" y="20902"/>
                    <a:pt x="25789" y="33017"/>
                  </a:cubicBezTo>
                  <a:cubicBezTo>
                    <a:pt x="11755" y="49210"/>
                    <a:pt x="4078" y="68642"/>
                    <a:pt x="1440" y="89992"/>
                  </a:cubicBezTo>
                  <a:cubicBezTo>
                    <a:pt x="120" y="98869"/>
                    <a:pt x="0" y="107745"/>
                    <a:pt x="1080" y="116501"/>
                  </a:cubicBezTo>
                  <a:cubicBezTo>
                    <a:pt x="2879" y="129455"/>
                    <a:pt x="7917" y="141090"/>
                    <a:pt x="13794" y="152725"/>
                  </a:cubicBezTo>
                  <a:cubicBezTo>
                    <a:pt x="19912" y="165200"/>
                    <a:pt x="29028" y="174796"/>
                    <a:pt x="39823" y="183192"/>
                  </a:cubicBezTo>
                  <a:cubicBezTo>
                    <a:pt x="59374" y="198186"/>
                    <a:pt x="81685" y="204183"/>
                    <a:pt x="105914" y="204783"/>
                  </a:cubicBezTo>
                  <a:cubicBezTo>
                    <a:pt x="106403" y="204793"/>
                    <a:pt x="106891" y="204798"/>
                    <a:pt x="107378" y="204798"/>
                  </a:cubicBezTo>
                  <a:cubicBezTo>
                    <a:pt x="118356" y="204798"/>
                    <a:pt x="128808" y="202257"/>
                    <a:pt x="139260" y="199385"/>
                  </a:cubicBezTo>
                  <a:cubicBezTo>
                    <a:pt x="156293" y="194707"/>
                    <a:pt x="171886" y="187630"/>
                    <a:pt x="184360" y="174076"/>
                  </a:cubicBezTo>
                  <a:cubicBezTo>
                    <a:pt x="196235" y="161482"/>
                    <a:pt x="204992" y="146008"/>
                    <a:pt x="209670" y="129335"/>
                  </a:cubicBezTo>
                  <a:cubicBezTo>
                    <a:pt x="212548" y="118540"/>
                    <a:pt x="214827" y="107625"/>
                    <a:pt x="213148" y="96470"/>
                  </a:cubicBezTo>
                  <a:cubicBezTo>
                    <a:pt x="211829" y="88193"/>
                    <a:pt x="209670" y="80037"/>
                    <a:pt x="207750" y="71760"/>
                  </a:cubicBezTo>
                  <a:cubicBezTo>
                    <a:pt x="204992" y="58926"/>
                    <a:pt x="198874" y="47651"/>
                    <a:pt x="191317" y="37215"/>
                  </a:cubicBezTo>
                  <a:cubicBezTo>
                    <a:pt x="190035" y="35816"/>
                    <a:pt x="188526" y="34643"/>
                    <a:pt x="186900" y="33588"/>
                  </a:cubicBezTo>
                  <a:lnTo>
                    <a:pt x="186900" y="33588"/>
                  </a:lnTo>
                  <a:cubicBezTo>
                    <a:pt x="187146" y="34637"/>
                    <a:pt x="187613" y="35683"/>
                    <a:pt x="188079" y="36615"/>
                  </a:cubicBezTo>
                  <a:cubicBezTo>
                    <a:pt x="200913" y="52688"/>
                    <a:pt x="206671" y="71400"/>
                    <a:pt x="210029" y="91312"/>
                  </a:cubicBezTo>
                  <a:cubicBezTo>
                    <a:pt x="212548" y="106065"/>
                    <a:pt x="210509" y="120099"/>
                    <a:pt x="205831" y="134013"/>
                  </a:cubicBezTo>
                  <a:cubicBezTo>
                    <a:pt x="205603" y="135494"/>
                    <a:pt x="204187" y="136541"/>
                    <a:pt x="202710" y="136541"/>
                  </a:cubicBezTo>
                  <a:cubicBezTo>
                    <a:pt x="202646" y="136541"/>
                    <a:pt x="202581" y="136539"/>
                    <a:pt x="202517" y="136535"/>
                  </a:cubicBezTo>
                  <a:lnTo>
                    <a:pt x="202517" y="136535"/>
                  </a:lnTo>
                  <a:cubicBezTo>
                    <a:pt x="200036" y="129024"/>
                    <a:pt x="190712" y="124444"/>
                    <a:pt x="182329" y="124444"/>
                  </a:cubicBezTo>
                  <a:cubicBezTo>
                    <a:pt x="180045" y="124444"/>
                    <a:pt x="177831" y="124784"/>
                    <a:pt x="175844" y="125497"/>
                  </a:cubicBezTo>
                  <a:cubicBezTo>
                    <a:pt x="173445" y="126457"/>
                    <a:pt x="170926" y="127296"/>
                    <a:pt x="168407" y="128016"/>
                  </a:cubicBezTo>
                  <a:cubicBezTo>
                    <a:pt x="167477" y="128218"/>
                    <a:pt x="166619" y="128318"/>
                    <a:pt x="165832" y="128318"/>
                  </a:cubicBezTo>
                  <a:cubicBezTo>
                    <a:pt x="161950" y="128318"/>
                    <a:pt x="159810" y="125886"/>
                    <a:pt x="159411" y="121299"/>
                  </a:cubicBezTo>
                  <a:cubicBezTo>
                    <a:pt x="159291" y="119500"/>
                    <a:pt x="159291" y="117581"/>
                    <a:pt x="159531" y="115781"/>
                  </a:cubicBezTo>
                  <a:cubicBezTo>
                    <a:pt x="160491" y="108584"/>
                    <a:pt x="156652" y="104026"/>
                    <a:pt x="151135" y="100308"/>
                  </a:cubicBezTo>
                  <a:cubicBezTo>
                    <a:pt x="145017" y="96110"/>
                    <a:pt x="138300" y="92631"/>
                    <a:pt x="133622" y="86634"/>
                  </a:cubicBezTo>
                  <a:cubicBezTo>
                    <a:pt x="132783" y="85794"/>
                    <a:pt x="131703" y="85074"/>
                    <a:pt x="130624" y="84595"/>
                  </a:cubicBezTo>
                  <a:cubicBezTo>
                    <a:pt x="127674" y="82887"/>
                    <a:pt x="124323" y="82033"/>
                    <a:pt x="120960" y="82033"/>
                  </a:cubicBezTo>
                  <a:cubicBezTo>
                    <a:pt x="119126" y="82033"/>
                    <a:pt x="117288" y="82287"/>
                    <a:pt x="115510" y="82795"/>
                  </a:cubicBezTo>
                  <a:cubicBezTo>
                    <a:pt x="111819" y="83825"/>
                    <a:pt x="108067" y="85285"/>
                    <a:pt x="104210" y="85285"/>
                  </a:cubicBezTo>
                  <a:cubicBezTo>
                    <a:pt x="102676" y="85285"/>
                    <a:pt x="101126" y="85055"/>
                    <a:pt x="99557" y="84475"/>
                  </a:cubicBezTo>
                  <a:cubicBezTo>
                    <a:pt x="97158" y="83515"/>
                    <a:pt x="93800" y="82436"/>
                    <a:pt x="92720" y="80396"/>
                  </a:cubicBezTo>
                  <a:cubicBezTo>
                    <a:pt x="91161" y="77158"/>
                    <a:pt x="94639" y="74879"/>
                    <a:pt x="96798" y="73080"/>
                  </a:cubicBezTo>
                  <a:cubicBezTo>
                    <a:pt x="100517" y="70201"/>
                    <a:pt x="104235" y="67562"/>
                    <a:pt x="108193" y="65163"/>
                  </a:cubicBezTo>
                  <a:cubicBezTo>
                    <a:pt x="113231" y="61804"/>
                    <a:pt x="116230" y="57606"/>
                    <a:pt x="116710" y="51369"/>
                  </a:cubicBezTo>
                  <a:cubicBezTo>
                    <a:pt x="116981" y="47036"/>
                    <a:pt x="119561" y="44537"/>
                    <a:pt x="123071" y="44537"/>
                  </a:cubicBezTo>
                  <a:cubicBezTo>
                    <a:pt x="124225" y="44537"/>
                    <a:pt x="125479" y="44808"/>
                    <a:pt x="126785" y="45372"/>
                  </a:cubicBezTo>
                  <a:cubicBezTo>
                    <a:pt x="129045" y="46360"/>
                    <a:pt x="131346" y="47307"/>
                    <a:pt x="133591" y="47307"/>
                  </a:cubicBezTo>
                  <a:cubicBezTo>
                    <a:pt x="135159" y="47307"/>
                    <a:pt x="136700" y="46845"/>
                    <a:pt x="138180" y="45611"/>
                  </a:cubicBezTo>
                  <a:cubicBezTo>
                    <a:pt x="141659" y="42613"/>
                    <a:pt x="140819" y="38534"/>
                    <a:pt x="139980" y="34336"/>
                  </a:cubicBezTo>
                  <a:cubicBezTo>
                    <a:pt x="138780" y="28219"/>
                    <a:pt x="138060" y="22102"/>
                    <a:pt x="137581" y="15864"/>
                  </a:cubicBezTo>
                  <a:cubicBezTo>
                    <a:pt x="137101" y="12506"/>
                    <a:pt x="137941" y="9147"/>
                    <a:pt x="140100" y="6508"/>
                  </a:cubicBezTo>
                  <a:lnTo>
                    <a:pt x="148874" y="7894"/>
                  </a:lnTo>
                  <a:lnTo>
                    <a:pt x="148874" y="7894"/>
                  </a:lnTo>
                  <a:cubicBezTo>
                    <a:pt x="147734" y="7020"/>
                    <a:pt x="146488" y="6351"/>
                    <a:pt x="145137" y="5789"/>
                  </a:cubicBezTo>
                  <a:cubicBezTo>
                    <a:pt x="135182" y="2310"/>
                    <a:pt x="124866" y="391"/>
                    <a:pt x="114311" y="31"/>
                  </a:cubicBezTo>
                  <a:cubicBezTo>
                    <a:pt x="112915" y="11"/>
                    <a:pt x="111519" y="0"/>
                    <a:pt x="11012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4838525" y="436025"/>
              <a:ext cx="671750" cy="368875"/>
            </a:xfrm>
            <a:custGeom>
              <a:rect b="b" l="l" r="r" t="t"/>
              <a:pathLst>
                <a:path extrusionOk="0" h="14755" w="26870">
                  <a:moveTo>
                    <a:pt x="121" y="1"/>
                  </a:moveTo>
                  <a:lnTo>
                    <a:pt x="1" y="121"/>
                  </a:lnTo>
                  <a:cubicBezTo>
                    <a:pt x="139" y="132"/>
                    <a:pt x="276" y="146"/>
                    <a:pt x="412" y="162"/>
                  </a:cubicBezTo>
                  <a:lnTo>
                    <a:pt x="412" y="162"/>
                  </a:lnTo>
                  <a:cubicBezTo>
                    <a:pt x="315" y="108"/>
                    <a:pt x="218" y="54"/>
                    <a:pt x="121" y="1"/>
                  </a:cubicBezTo>
                  <a:close/>
                  <a:moveTo>
                    <a:pt x="412" y="162"/>
                  </a:moveTo>
                  <a:cubicBezTo>
                    <a:pt x="3793" y="2034"/>
                    <a:pt x="7175" y="4012"/>
                    <a:pt x="10556" y="5878"/>
                  </a:cubicBezTo>
                  <a:cubicBezTo>
                    <a:pt x="15834" y="8693"/>
                    <a:pt x="21226" y="11507"/>
                    <a:pt x="26508" y="14434"/>
                  </a:cubicBezTo>
                  <a:lnTo>
                    <a:pt x="26508" y="14434"/>
                  </a:lnTo>
                  <a:cubicBezTo>
                    <a:pt x="25682" y="13273"/>
                    <a:pt x="25086" y="11824"/>
                    <a:pt x="23990" y="11276"/>
                  </a:cubicBezTo>
                  <a:cubicBezTo>
                    <a:pt x="17393" y="7677"/>
                    <a:pt x="10796" y="4319"/>
                    <a:pt x="4079" y="1080"/>
                  </a:cubicBezTo>
                  <a:cubicBezTo>
                    <a:pt x="2886" y="646"/>
                    <a:pt x="1693" y="311"/>
                    <a:pt x="412" y="162"/>
                  </a:cubicBezTo>
                  <a:close/>
                  <a:moveTo>
                    <a:pt x="26508" y="14434"/>
                  </a:moveTo>
                  <a:cubicBezTo>
                    <a:pt x="26586" y="14544"/>
                    <a:pt x="26666" y="14651"/>
                    <a:pt x="26749" y="14754"/>
                  </a:cubicBezTo>
                  <a:lnTo>
                    <a:pt x="26869" y="14634"/>
                  </a:lnTo>
                  <a:cubicBezTo>
                    <a:pt x="26749" y="14568"/>
                    <a:pt x="26629" y="14501"/>
                    <a:pt x="26508" y="14434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5507250" y="801875"/>
              <a:ext cx="275900" cy="272900"/>
            </a:xfrm>
            <a:custGeom>
              <a:rect b="b" l="l" r="r" t="t"/>
              <a:pathLst>
                <a:path extrusionOk="0" h="10916" w="11036">
                  <a:moveTo>
                    <a:pt x="120" y="0"/>
                  </a:moveTo>
                  <a:lnTo>
                    <a:pt x="0" y="120"/>
                  </a:lnTo>
                  <a:cubicBezTo>
                    <a:pt x="122" y="160"/>
                    <a:pt x="243" y="201"/>
                    <a:pt x="363" y="243"/>
                  </a:cubicBezTo>
                  <a:lnTo>
                    <a:pt x="363" y="243"/>
                  </a:lnTo>
                  <a:cubicBezTo>
                    <a:pt x="282" y="162"/>
                    <a:pt x="201" y="81"/>
                    <a:pt x="120" y="0"/>
                  </a:cubicBezTo>
                  <a:close/>
                  <a:moveTo>
                    <a:pt x="363" y="243"/>
                  </a:moveTo>
                  <a:cubicBezTo>
                    <a:pt x="3813" y="3688"/>
                    <a:pt x="7369" y="7136"/>
                    <a:pt x="10818" y="10692"/>
                  </a:cubicBezTo>
                  <a:lnTo>
                    <a:pt x="10818" y="10692"/>
                  </a:lnTo>
                  <a:cubicBezTo>
                    <a:pt x="8708" y="5871"/>
                    <a:pt x="5580" y="2067"/>
                    <a:pt x="363" y="243"/>
                  </a:cubicBezTo>
                  <a:close/>
                  <a:moveTo>
                    <a:pt x="10818" y="10692"/>
                  </a:moveTo>
                  <a:cubicBezTo>
                    <a:pt x="10851" y="10766"/>
                    <a:pt x="10883" y="10841"/>
                    <a:pt x="10915" y="10916"/>
                  </a:cubicBezTo>
                  <a:lnTo>
                    <a:pt x="11035" y="10916"/>
                  </a:lnTo>
                  <a:cubicBezTo>
                    <a:pt x="10963" y="10841"/>
                    <a:pt x="10891" y="10766"/>
                    <a:pt x="10818" y="10692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1767850" y="2832000"/>
              <a:ext cx="2186100" cy="2147750"/>
            </a:xfrm>
            <a:custGeom>
              <a:rect b="b" l="l" r="r" t="t"/>
              <a:pathLst>
                <a:path extrusionOk="0" h="85910" w="87444">
                  <a:moveTo>
                    <a:pt x="55417" y="0"/>
                  </a:moveTo>
                  <a:cubicBezTo>
                    <a:pt x="52658" y="120"/>
                    <a:pt x="49779" y="480"/>
                    <a:pt x="47140" y="1200"/>
                  </a:cubicBezTo>
                  <a:cubicBezTo>
                    <a:pt x="46421" y="1320"/>
                    <a:pt x="45821" y="2519"/>
                    <a:pt x="45221" y="3119"/>
                  </a:cubicBezTo>
                  <a:cubicBezTo>
                    <a:pt x="47020" y="2639"/>
                    <a:pt x="48700" y="2040"/>
                    <a:pt x="50499" y="1560"/>
                  </a:cubicBezTo>
                  <a:cubicBezTo>
                    <a:pt x="51841" y="1209"/>
                    <a:pt x="53173" y="1039"/>
                    <a:pt x="54467" y="1039"/>
                  </a:cubicBezTo>
                  <a:cubicBezTo>
                    <a:pt x="60686" y="1039"/>
                    <a:pt x="66022" y="4962"/>
                    <a:pt x="67412" y="11515"/>
                  </a:cubicBezTo>
                  <a:cubicBezTo>
                    <a:pt x="68731" y="17633"/>
                    <a:pt x="68851" y="23870"/>
                    <a:pt x="69571" y="30108"/>
                  </a:cubicBezTo>
                  <a:cubicBezTo>
                    <a:pt x="70260" y="35962"/>
                    <a:pt x="71717" y="37312"/>
                    <a:pt x="77414" y="37312"/>
                  </a:cubicBezTo>
                  <a:cubicBezTo>
                    <a:pt x="77670" y="37312"/>
                    <a:pt x="77934" y="37310"/>
                    <a:pt x="78207" y="37304"/>
                  </a:cubicBezTo>
                  <a:cubicBezTo>
                    <a:pt x="78807" y="37304"/>
                    <a:pt x="79406" y="37184"/>
                    <a:pt x="80006" y="37184"/>
                  </a:cubicBezTo>
                  <a:cubicBezTo>
                    <a:pt x="82525" y="37184"/>
                    <a:pt x="84084" y="38264"/>
                    <a:pt x="83965" y="40783"/>
                  </a:cubicBezTo>
                  <a:cubicBezTo>
                    <a:pt x="83845" y="43782"/>
                    <a:pt x="83845" y="47020"/>
                    <a:pt x="82765" y="49659"/>
                  </a:cubicBezTo>
                  <a:cubicBezTo>
                    <a:pt x="79766" y="56616"/>
                    <a:pt x="78687" y="64053"/>
                    <a:pt x="79526" y="71490"/>
                  </a:cubicBezTo>
                  <a:cubicBezTo>
                    <a:pt x="79646" y="72689"/>
                    <a:pt x="79646" y="74009"/>
                    <a:pt x="79406" y="75208"/>
                  </a:cubicBezTo>
                  <a:cubicBezTo>
                    <a:pt x="78807" y="80006"/>
                    <a:pt x="76408" y="82285"/>
                    <a:pt x="71490" y="82765"/>
                  </a:cubicBezTo>
                  <a:cubicBezTo>
                    <a:pt x="70824" y="82860"/>
                    <a:pt x="70155" y="82907"/>
                    <a:pt x="69488" y="82907"/>
                  </a:cubicBezTo>
                  <a:cubicBezTo>
                    <a:pt x="65949" y="82907"/>
                    <a:pt x="62460" y="81589"/>
                    <a:pt x="59735" y="79166"/>
                  </a:cubicBezTo>
                  <a:cubicBezTo>
                    <a:pt x="57216" y="76887"/>
                    <a:pt x="54697" y="74488"/>
                    <a:pt x="52538" y="71850"/>
                  </a:cubicBezTo>
                  <a:cubicBezTo>
                    <a:pt x="46781" y="65612"/>
                    <a:pt x="41503" y="58775"/>
                    <a:pt x="33226" y="55657"/>
                  </a:cubicBezTo>
                  <a:cubicBezTo>
                    <a:pt x="28189" y="53737"/>
                    <a:pt x="22911" y="52538"/>
                    <a:pt x="17633" y="50859"/>
                  </a:cubicBezTo>
                  <a:cubicBezTo>
                    <a:pt x="14395" y="49899"/>
                    <a:pt x="11156" y="48939"/>
                    <a:pt x="7917" y="47740"/>
                  </a:cubicBezTo>
                  <a:cubicBezTo>
                    <a:pt x="5039" y="46540"/>
                    <a:pt x="3119" y="43902"/>
                    <a:pt x="2880" y="40783"/>
                  </a:cubicBezTo>
                  <a:cubicBezTo>
                    <a:pt x="2160" y="35265"/>
                    <a:pt x="4199" y="32027"/>
                    <a:pt x="9477" y="30108"/>
                  </a:cubicBezTo>
                  <a:cubicBezTo>
                    <a:pt x="13435" y="28668"/>
                    <a:pt x="18113" y="27709"/>
                    <a:pt x="20992" y="25070"/>
                  </a:cubicBezTo>
                  <a:cubicBezTo>
                    <a:pt x="26389" y="20152"/>
                    <a:pt x="30827" y="14034"/>
                    <a:pt x="35745" y="8397"/>
                  </a:cubicBezTo>
                  <a:lnTo>
                    <a:pt x="35745" y="8397"/>
                  </a:lnTo>
                  <a:cubicBezTo>
                    <a:pt x="33106" y="10556"/>
                    <a:pt x="30228" y="12355"/>
                    <a:pt x="27829" y="14634"/>
                  </a:cubicBezTo>
                  <a:cubicBezTo>
                    <a:pt x="21951" y="20032"/>
                    <a:pt x="17153" y="26749"/>
                    <a:pt x="8157" y="27709"/>
                  </a:cubicBezTo>
                  <a:cubicBezTo>
                    <a:pt x="2880" y="28308"/>
                    <a:pt x="840" y="32506"/>
                    <a:pt x="481" y="37304"/>
                  </a:cubicBezTo>
                  <a:cubicBezTo>
                    <a:pt x="1" y="42102"/>
                    <a:pt x="840" y="46540"/>
                    <a:pt x="5398" y="49419"/>
                  </a:cubicBezTo>
                  <a:cubicBezTo>
                    <a:pt x="9837" y="52178"/>
                    <a:pt x="14874" y="54097"/>
                    <a:pt x="20032" y="54817"/>
                  </a:cubicBezTo>
                  <a:cubicBezTo>
                    <a:pt x="31667" y="56736"/>
                    <a:pt x="42223" y="62853"/>
                    <a:pt x="49659" y="72089"/>
                  </a:cubicBezTo>
                  <a:cubicBezTo>
                    <a:pt x="53138" y="76168"/>
                    <a:pt x="57096" y="79886"/>
                    <a:pt x="61534" y="83245"/>
                  </a:cubicBezTo>
                  <a:cubicBezTo>
                    <a:pt x="63809" y="85118"/>
                    <a:pt x="66346" y="85909"/>
                    <a:pt x="68956" y="85909"/>
                  </a:cubicBezTo>
                  <a:cubicBezTo>
                    <a:pt x="71025" y="85909"/>
                    <a:pt x="73140" y="85413"/>
                    <a:pt x="75208" y="84564"/>
                  </a:cubicBezTo>
                  <a:cubicBezTo>
                    <a:pt x="80006" y="82525"/>
                    <a:pt x="81925" y="78687"/>
                    <a:pt x="81805" y="73409"/>
                  </a:cubicBezTo>
                  <a:cubicBezTo>
                    <a:pt x="81566" y="65132"/>
                    <a:pt x="81805" y="56856"/>
                    <a:pt x="85644" y="49179"/>
                  </a:cubicBezTo>
                  <a:cubicBezTo>
                    <a:pt x="86244" y="47620"/>
                    <a:pt x="86603" y="46061"/>
                    <a:pt x="86723" y="44501"/>
                  </a:cubicBezTo>
                  <a:cubicBezTo>
                    <a:pt x="87443" y="38144"/>
                    <a:pt x="84684" y="34905"/>
                    <a:pt x="78327" y="34905"/>
                  </a:cubicBezTo>
                  <a:cubicBezTo>
                    <a:pt x="73049" y="34905"/>
                    <a:pt x="72569" y="34546"/>
                    <a:pt x="71850" y="29388"/>
                  </a:cubicBezTo>
                  <a:cubicBezTo>
                    <a:pt x="71250" y="23750"/>
                    <a:pt x="70890" y="18113"/>
                    <a:pt x="69931" y="12595"/>
                  </a:cubicBezTo>
                  <a:cubicBezTo>
                    <a:pt x="68491" y="4199"/>
                    <a:pt x="63933" y="240"/>
                    <a:pt x="554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4106850" y="4244400"/>
              <a:ext cx="431825" cy="482800"/>
            </a:xfrm>
            <a:custGeom>
              <a:rect b="b" l="l" r="r" t="t"/>
              <a:pathLst>
                <a:path extrusionOk="0" h="19312" w="17273">
                  <a:moveTo>
                    <a:pt x="10196" y="0"/>
                  </a:moveTo>
                  <a:cubicBezTo>
                    <a:pt x="8037" y="0"/>
                    <a:pt x="5998" y="840"/>
                    <a:pt x="4438" y="2279"/>
                  </a:cubicBezTo>
                  <a:cubicBezTo>
                    <a:pt x="1440" y="5398"/>
                    <a:pt x="0" y="9716"/>
                    <a:pt x="360" y="13914"/>
                  </a:cubicBezTo>
                  <a:cubicBezTo>
                    <a:pt x="840" y="15234"/>
                    <a:pt x="1320" y="16553"/>
                    <a:pt x="2039" y="17753"/>
                  </a:cubicBezTo>
                  <a:cubicBezTo>
                    <a:pt x="3239" y="11035"/>
                    <a:pt x="4438" y="5878"/>
                    <a:pt x="8517" y="2039"/>
                  </a:cubicBezTo>
                  <a:cubicBezTo>
                    <a:pt x="12835" y="2879"/>
                    <a:pt x="13674" y="6477"/>
                    <a:pt x="13195" y="9476"/>
                  </a:cubicBezTo>
                  <a:cubicBezTo>
                    <a:pt x="12355" y="14754"/>
                    <a:pt x="8757" y="18232"/>
                    <a:pt x="3239" y="19312"/>
                  </a:cubicBezTo>
                  <a:cubicBezTo>
                    <a:pt x="12115" y="19192"/>
                    <a:pt x="17273" y="12595"/>
                    <a:pt x="15114" y="4798"/>
                  </a:cubicBezTo>
                  <a:cubicBezTo>
                    <a:pt x="14394" y="2279"/>
                    <a:pt x="12835" y="120"/>
                    <a:pt x="1019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2655475" y="2906975"/>
              <a:ext cx="185950" cy="140950"/>
            </a:xfrm>
            <a:custGeom>
              <a:rect b="b" l="l" r="r" t="t"/>
              <a:pathLst>
                <a:path extrusionOk="0" h="5638" w="7438">
                  <a:moveTo>
                    <a:pt x="7437" y="0"/>
                  </a:moveTo>
                  <a:lnTo>
                    <a:pt x="0" y="5638"/>
                  </a:lnTo>
                  <a:cubicBezTo>
                    <a:pt x="2999" y="4558"/>
                    <a:pt x="6118" y="3479"/>
                    <a:pt x="743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" name="Google Shape;109;p6"/>
          <p:cNvGrpSpPr/>
          <p:nvPr/>
        </p:nvGrpSpPr>
        <p:grpSpPr>
          <a:xfrm rot="1624612">
            <a:off x="7839858" y="243549"/>
            <a:ext cx="756021" cy="1347069"/>
            <a:chOff x="2357050" y="238075"/>
            <a:chExt cx="2904050" cy="5174400"/>
          </a:xfrm>
        </p:grpSpPr>
        <p:sp>
          <p:nvSpPr>
            <p:cNvPr id="110" name="Google Shape;110;p6"/>
            <p:cNvSpPr/>
            <p:nvPr/>
          </p:nvSpPr>
          <p:spPr>
            <a:xfrm>
              <a:off x="3993000" y="2025450"/>
              <a:ext cx="1268100" cy="3387025"/>
            </a:xfrm>
            <a:custGeom>
              <a:rect b="b" l="l" r="r" t="t"/>
              <a:pathLst>
                <a:path extrusionOk="0" h="135481" w="50724">
                  <a:moveTo>
                    <a:pt x="31913" y="2252"/>
                  </a:moveTo>
                  <a:cubicBezTo>
                    <a:pt x="33173" y="2252"/>
                    <a:pt x="34369" y="2806"/>
                    <a:pt x="35196" y="3853"/>
                  </a:cubicBezTo>
                  <a:cubicBezTo>
                    <a:pt x="32990" y="6405"/>
                    <a:pt x="25118" y="7844"/>
                    <a:pt x="17734" y="7844"/>
                  </a:cubicBezTo>
                  <a:cubicBezTo>
                    <a:pt x="12495" y="7844"/>
                    <a:pt x="7502" y="7119"/>
                    <a:pt x="4954" y="5554"/>
                  </a:cubicBezTo>
                  <a:cubicBezTo>
                    <a:pt x="6285" y="4223"/>
                    <a:pt x="8134" y="3484"/>
                    <a:pt x="9982" y="3484"/>
                  </a:cubicBezTo>
                  <a:cubicBezTo>
                    <a:pt x="14043" y="3163"/>
                    <a:pt x="18104" y="2263"/>
                    <a:pt x="22194" y="2263"/>
                  </a:cubicBezTo>
                  <a:cubicBezTo>
                    <a:pt x="23763" y="2263"/>
                    <a:pt x="25336" y="2396"/>
                    <a:pt x="26915" y="2744"/>
                  </a:cubicBezTo>
                  <a:cubicBezTo>
                    <a:pt x="27318" y="2815"/>
                    <a:pt x="27721" y="2848"/>
                    <a:pt x="28121" y="2848"/>
                  </a:cubicBezTo>
                  <a:cubicBezTo>
                    <a:pt x="28970" y="2848"/>
                    <a:pt x="29808" y="2700"/>
                    <a:pt x="30612" y="2448"/>
                  </a:cubicBezTo>
                  <a:cubicBezTo>
                    <a:pt x="31045" y="2317"/>
                    <a:pt x="31483" y="2252"/>
                    <a:pt x="31913" y="2252"/>
                  </a:cubicBezTo>
                  <a:close/>
                  <a:moveTo>
                    <a:pt x="39263" y="5998"/>
                  </a:moveTo>
                  <a:lnTo>
                    <a:pt x="34531" y="11913"/>
                  </a:lnTo>
                  <a:cubicBezTo>
                    <a:pt x="25953" y="12061"/>
                    <a:pt x="16785" y="11987"/>
                    <a:pt x="7616" y="12357"/>
                  </a:cubicBezTo>
                  <a:cubicBezTo>
                    <a:pt x="7532" y="12361"/>
                    <a:pt x="7450" y="12363"/>
                    <a:pt x="7370" y="12363"/>
                  </a:cubicBezTo>
                  <a:cubicBezTo>
                    <a:pt x="4640" y="12363"/>
                    <a:pt x="4310" y="9965"/>
                    <a:pt x="2514" y="9103"/>
                  </a:cubicBezTo>
                  <a:lnTo>
                    <a:pt x="2884" y="8068"/>
                  </a:lnTo>
                  <a:cubicBezTo>
                    <a:pt x="6877" y="8586"/>
                    <a:pt x="10869" y="9399"/>
                    <a:pt x="14936" y="9621"/>
                  </a:cubicBezTo>
                  <a:cubicBezTo>
                    <a:pt x="15734" y="9650"/>
                    <a:pt x="16532" y="9665"/>
                    <a:pt x="17329" y="9665"/>
                  </a:cubicBezTo>
                  <a:cubicBezTo>
                    <a:pt x="20598" y="9665"/>
                    <a:pt x="23867" y="9416"/>
                    <a:pt x="27136" y="8881"/>
                  </a:cubicBezTo>
                  <a:cubicBezTo>
                    <a:pt x="31055" y="8216"/>
                    <a:pt x="34900" y="6589"/>
                    <a:pt x="39263" y="5998"/>
                  </a:cubicBezTo>
                  <a:close/>
                  <a:moveTo>
                    <a:pt x="35935" y="13688"/>
                  </a:moveTo>
                  <a:cubicBezTo>
                    <a:pt x="37045" y="26184"/>
                    <a:pt x="38228" y="38975"/>
                    <a:pt x="39411" y="52285"/>
                  </a:cubicBezTo>
                  <a:cubicBezTo>
                    <a:pt x="35433" y="51506"/>
                    <a:pt x="31560" y="51020"/>
                    <a:pt x="27757" y="51020"/>
                  </a:cubicBezTo>
                  <a:cubicBezTo>
                    <a:pt x="21449" y="51020"/>
                    <a:pt x="15331" y="52356"/>
                    <a:pt x="9243" y="55908"/>
                  </a:cubicBezTo>
                  <a:cubicBezTo>
                    <a:pt x="8060" y="41933"/>
                    <a:pt x="6951" y="28328"/>
                    <a:pt x="5768" y="14575"/>
                  </a:cubicBezTo>
                  <a:lnTo>
                    <a:pt x="35935" y="13688"/>
                  </a:lnTo>
                  <a:close/>
                  <a:moveTo>
                    <a:pt x="27984" y="52910"/>
                  </a:moveTo>
                  <a:cubicBezTo>
                    <a:pt x="32364" y="52910"/>
                    <a:pt x="36526" y="53710"/>
                    <a:pt x="39115" y="55464"/>
                  </a:cubicBezTo>
                  <a:cubicBezTo>
                    <a:pt x="38080" y="56130"/>
                    <a:pt x="36971" y="56647"/>
                    <a:pt x="35862" y="57165"/>
                  </a:cubicBezTo>
                  <a:cubicBezTo>
                    <a:pt x="30534" y="58701"/>
                    <a:pt x="25020" y="59489"/>
                    <a:pt x="19500" y="59489"/>
                  </a:cubicBezTo>
                  <a:cubicBezTo>
                    <a:pt x="16517" y="59489"/>
                    <a:pt x="13531" y="59259"/>
                    <a:pt x="10574" y="58792"/>
                  </a:cubicBezTo>
                  <a:cubicBezTo>
                    <a:pt x="12879" y="55104"/>
                    <a:pt x="20731" y="52910"/>
                    <a:pt x="27984" y="52910"/>
                  </a:cubicBezTo>
                  <a:close/>
                  <a:moveTo>
                    <a:pt x="24228" y="0"/>
                  </a:moveTo>
                  <a:cubicBezTo>
                    <a:pt x="20745" y="0"/>
                    <a:pt x="17286" y="942"/>
                    <a:pt x="13827" y="1044"/>
                  </a:cubicBezTo>
                  <a:cubicBezTo>
                    <a:pt x="11017" y="1117"/>
                    <a:pt x="8282" y="2079"/>
                    <a:pt x="5472" y="2818"/>
                  </a:cubicBezTo>
                  <a:cubicBezTo>
                    <a:pt x="2440" y="3631"/>
                    <a:pt x="1331" y="6293"/>
                    <a:pt x="666" y="8881"/>
                  </a:cubicBezTo>
                  <a:cubicBezTo>
                    <a:pt x="0" y="11247"/>
                    <a:pt x="1849" y="12726"/>
                    <a:pt x="3771" y="13909"/>
                  </a:cubicBezTo>
                  <a:cubicBezTo>
                    <a:pt x="4363" y="21303"/>
                    <a:pt x="4954" y="28402"/>
                    <a:pt x="5620" y="35426"/>
                  </a:cubicBezTo>
                  <a:cubicBezTo>
                    <a:pt x="6359" y="44965"/>
                    <a:pt x="7172" y="54503"/>
                    <a:pt x="7986" y="64042"/>
                  </a:cubicBezTo>
                  <a:cubicBezTo>
                    <a:pt x="8577" y="70918"/>
                    <a:pt x="9169" y="77869"/>
                    <a:pt x="9760" y="84819"/>
                  </a:cubicBezTo>
                  <a:cubicBezTo>
                    <a:pt x="10278" y="91770"/>
                    <a:pt x="10796" y="98646"/>
                    <a:pt x="11535" y="105597"/>
                  </a:cubicBezTo>
                  <a:cubicBezTo>
                    <a:pt x="12126" y="111882"/>
                    <a:pt x="11683" y="118167"/>
                    <a:pt x="14936" y="124230"/>
                  </a:cubicBezTo>
                  <a:cubicBezTo>
                    <a:pt x="17894" y="129850"/>
                    <a:pt x="21813" y="133547"/>
                    <a:pt x="27950" y="134878"/>
                  </a:cubicBezTo>
                  <a:cubicBezTo>
                    <a:pt x="29759" y="135274"/>
                    <a:pt x="31509" y="135480"/>
                    <a:pt x="33181" y="135480"/>
                  </a:cubicBezTo>
                  <a:cubicBezTo>
                    <a:pt x="39301" y="135480"/>
                    <a:pt x="44361" y="132720"/>
                    <a:pt x="47322" y="126448"/>
                  </a:cubicBezTo>
                  <a:cubicBezTo>
                    <a:pt x="49688" y="121124"/>
                    <a:pt x="50724" y="115209"/>
                    <a:pt x="50206" y="109368"/>
                  </a:cubicBezTo>
                  <a:cubicBezTo>
                    <a:pt x="50058" y="108185"/>
                    <a:pt x="49762" y="107076"/>
                    <a:pt x="49319" y="105966"/>
                  </a:cubicBezTo>
                  <a:cubicBezTo>
                    <a:pt x="48727" y="107002"/>
                    <a:pt x="48358" y="108185"/>
                    <a:pt x="48358" y="109442"/>
                  </a:cubicBezTo>
                  <a:cubicBezTo>
                    <a:pt x="48358" y="112104"/>
                    <a:pt x="48210" y="114692"/>
                    <a:pt x="47914" y="117279"/>
                  </a:cubicBezTo>
                  <a:cubicBezTo>
                    <a:pt x="47470" y="120237"/>
                    <a:pt x="46657" y="123047"/>
                    <a:pt x="45474" y="125857"/>
                  </a:cubicBezTo>
                  <a:cubicBezTo>
                    <a:pt x="43237" y="130861"/>
                    <a:pt x="38656" y="133568"/>
                    <a:pt x="33000" y="133568"/>
                  </a:cubicBezTo>
                  <a:cubicBezTo>
                    <a:pt x="31553" y="133568"/>
                    <a:pt x="30035" y="133391"/>
                    <a:pt x="28467" y="133029"/>
                  </a:cubicBezTo>
                  <a:cubicBezTo>
                    <a:pt x="23513" y="131846"/>
                    <a:pt x="19225" y="129628"/>
                    <a:pt x="17450" y="124526"/>
                  </a:cubicBezTo>
                  <a:cubicBezTo>
                    <a:pt x="15897" y="120385"/>
                    <a:pt x="14714" y="116022"/>
                    <a:pt x="13975" y="111660"/>
                  </a:cubicBezTo>
                  <a:cubicBezTo>
                    <a:pt x="13088" y="105819"/>
                    <a:pt x="12940" y="99829"/>
                    <a:pt x="12422" y="93840"/>
                  </a:cubicBezTo>
                  <a:cubicBezTo>
                    <a:pt x="11609" y="84449"/>
                    <a:pt x="10722" y="75059"/>
                    <a:pt x="9982" y="65668"/>
                  </a:cubicBezTo>
                  <a:cubicBezTo>
                    <a:pt x="9834" y="64116"/>
                    <a:pt x="9908" y="62489"/>
                    <a:pt x="9908" y="61232"/>
                  </a:cubicBezTo>
                  <a:cubicBezTo>
                    <a:pt x="15232" y="61084"/>
                    <a:pt x="20038" y="60862"/>
                    <a:pt x="24844" y="60788"/>
                  </a:cubicBezTo>
                  <a:cubicBezTo>
                    <a:pt x="29946" y="60714"/>
                    <a:pt x="34974" y="59753"/>
                    <a:pt x="39854" y="57978"/>
                  </a:cubicBezTo>
                  <a:cubicBezTo>
                    <a:pt x="41629" y="77721"/>
                    <a:pt x="43034" y="97241"/>
                    <a:pt x="45622" y="116614"/>
                  </a:cubicBezTo>
                  <a:cubicBezTo>
                    <a:pt x="46065" y="116096"/>
                    <a:pt x="46287" y="115505"/>
                    <a:pt x="46287" y="114839"/>
                  </a:cubicBezTo>
                  <a:cubicBezTo>
                    <a:pt x="46065" y="109811"/>
                    <a:pt x="45917" y="104709"/>
                    <a:pt x="45548" y="99607"/>
                  </a:cubicBezTo>
                  <a:cubicBezTo>
                    <a:pt x="45030" y="93175"/>
                    <a:pt x="44291" y="86742"/>
                    <a:pt x="43699" y="80309"/>
                  </a:cubicBezTo>
                  <a:cubicBezTo>
                    <a:pt x="43182" y="74024"/>
                    <a:pt x="42738" y="67665"/>
                    <a:pt x="42147" y="61380"/>
                  </a:cubicBezTo>
                  <a:cubicBezTo>
                    <a:pt x="41333" y="51693"/>
                    <a:pt x="40446" y="42081"/>
                    <a:pt x="39559" y="32395"/>
                  </a:cubicBezTo>
                  <a:cubicBezTo>
                    <a:pt x="38967" y="26110"/>
                    <a:pt x="38376" y="19825"/>
                    <a:pt x="37710" y="13466"/>
                  </a:cubicBezTo>
                  <a:cubicBezTo>
                    <a:pt x="37562" y="11839"/>
                    <a:pt x="37636" y="10582"/>
                    <a:pt x="39041" y="9177"/>
                  </a:cubicBezTo>
                  <a:cubicBezTo>
                    <a:pt x="42147" y="6293"/>
                    <a:pt x="40816" y="1857"/>
                    <a:pt x="36675" y="822"/>
                  </a:cubicBezTo>
                  <a:cubicBezTo>
                    <a:pt x="35144" y="577"/>
                    <a:pt x="33612" y="433"/>
                    <a:pt x="32123" y="433"/>
                  </a:cubicBezTo>
                  <a:cubicBezTo>
                    <a:pt x="31814" y="433"/>
                    <a:pt x="31508" y="439"/>
                    <a:pt x="31203" y="452"/>
                  </a:cubicBezTo>
                  <a:cubicBezTo>
                    <a:pt x="30594" y="452"/>
                    <a:pt x="29885" y="803"/>
                    <a:pt x="29323" y="803"/>
                  </a:cubicBezTo>
                  <a:cubicBezTo>
                    <a:pt x="29203" y="803"/>
                    <a:pt x="29089" y="787"/>
                    <a:pt x="28985" y="748"/>
                  </a:cubicBezTo>
                  <a:cubicBezTo>
                    <a:pt x="27393" y="194"/>
                    <a:pt x="25808" y="0"/>
                    <a:pt x="24228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2650975" y="2676925"/>
              <a:ext cx="1454800" cy="2517325"/>
            </a:xfrm>
            <a:custGeom>
              <a:rect b="b" l="l" r="r" t="t"/>
              <a:pathLst>
                <a:path extrusionOk="0" h="100693" w="58192">
                  <a:moveTo>
                    <a:pt x="25066" y="2417"/>
                  </a:moveTo>
                  <a:lnTo>
                    <a:pt x="25066" y="2417"/>
                  </a:lnTo>
                  <a:cubicBezTo>
                    <a:pt x="23157" y="6108"/>
                    <a:pt x="13963" y="9580"/>
                    <a:pt x="7101" y="9580"/>
                  </a:cubicBezTo>
                  <a:cubicBezTo>
                    <a:pt x="5990" y="9580"/>
                    <a:pt x="4940" y="9489"/>
                    <a:pt x="3993" y="9293"/>
                  </a:cubicBezTo>
                  <a:cubicBezTo>
                    <a:pt x="10795" y="5301"/>
                    <a:pt x="17746" y="3748"/>
                    <a:pt x="25066" y="2417"/>
                  </a:cubicBezTo>
                  <a:close/>
                  <a:moveTo>
                    <a:pt x="28763" y="4117"/>
                  </a:moveTo>
                  <a:lnTo>
                    <a:pt x="28763" y="4117"/>
                  </a:lnTo>
                  <a:cubicBezTo>
                    <a:pt x="28024" y="5670"/>
                    <a:pt x="27358" y="7149"/>
                    <a:pt x="26693" y="8628"/>
                  </a:cubicBezTo>
                  <a:cubicBezTo>
                    <a:pt x="21443" y="10107"/>
                    <a:pt x="16267" y="11659"/>
                    <a:pt x="11017" y="13138"/>
                  </a:cubicBezTo>
                  <a:cubicBezTo>
                    <a:pt x="9612" y="13508"/>
                    <a:pt x="8134" y="13804"/>
                    <a:pt x="6655" y="13878"/>
                  </a:cubicBezTo>
                  <a:cubicBezTo>
                    <a:pt x="5767" y="13878"/>
                    <a:pt x="4806" y="13286"/>
                    <a:pt x="3179" y="12695"/>
                  </a:cubicBezTo>
                  <a:cubicBezTo>
                    <a:pt x="8281" y="11659"/>
                    <a:pt x="12718" y="11142"/>
                    <a:pt x="16859" y="9811"/>
                  </a:cubicBezTo>
                  <a:cubicBezTo>
                    <a:pt x="20851" y="8406"/>
                    <a:pt x="24548" y="6114"/>
                    <a:pt x="28763" y="4117"/>
                  </a:cubicBezTo>
                  <a:close/>
                  <a:moveTo>
                    <a:pt x="27950" y="10107"/>
                  </a:moveTo>
                  <a:cubicBezTo>
                    <a:pt x="33569" y="26300"/>
                    <a:pt x="39115" y="42493"/>
                    <a:pt x="44808" y="58982"/>
                  </a:cubicBezTo>
                  <a:cubicBezTo>
                    <a:pt x="37414" y="60535"/>
                    <a:pt x="29798" y="61200"/>
                    <a:pt x="24105" y="67929"/>
                  </a:cubicBezTo>
                  <a:cubicBezTo>
                    <a:pt x="18042" y="50479"/>
                    <a:pt x="12274" y="33398"/>
                    <a:pt x="6581" y="16392"/>
                  </a:cubicBezTo>
                  <a:lnTo>
                    <a:pt x="27950" y="10107"/>
                  </a:lnTo>
                  <a:close/>
                  <a:moveTo>
                    <a:pt x="42927" y="61747"/>
                  </a:moveTo>
                  <a:cubicBezTo>
                    <a:pt x="43664" y="61747"/>
                    <a:pt x="44393" y="61786"/>
                    <a:pt x="45104" y="61866"/>
                  </a:cubicBezTo>
                  <a:cubicBezTo>
                    <a:pt x="43995" y="64454"/>
                    <a:pt x="41703" y="64897"/>
                    <a:pt x="39928" y="65563"/>
                  </a:cubicBezTo>
                  <a:cubicBezTo>
                    <a:pt x="35566" y="67337"/>
                    <a:pt x="31129" y="69112"/>
                    <a:pt x="25953" y="69334"/>
                  </a:cubicBezTo>
                  <a:cubicBezTo>
                    <a:pt x="28554" y="64999"/>
                    <a:pt x="36146" y="61747"/>
                    <a:pt x="42927" y="61747"/>
                  </a:cubicBezTo>
                  <a:close/>
                  <a:moveTo>
                    <a:pt x="26624" y="1"/>
                  </a:moveTo>
                  <a:cubicBezTo>
                    <a:pt x="25941" y="1"/>
                    <a:pt x="25154" y="116"/>
                    <a:pt x="24253" y="346"/>
                  </a:cubicBezTo>
                  <a:cubicBezTo>
                    <a:pt x="19594" y="1456"/>
                    <a:pt x="15010" y="2787"/>
                    <a:pt x="10426" y="4265"/>
                  </a:cubicBezTo>
                  <a:cubicBezTo>
                    <a:pt x="8134" y="4931"/>
                    <a:pt x="5989" y="5892"/>
                    <a:pt x="3993" y="7075"/>
                  </a:cubicBezTo>
                  <a:cubicBezTo>
                    <a:pt x="887" y="8850"/>
                    <a:pt x="0" y="13730"/>
                    <a:pt x="2514" y="15209"/>
                  </a:cubicBezTo>
                  <a:cubicBezTo>
                    <a:pt x="4436" y="16244"/>
                    <a:pt x="4954" y="17723"/>
                    <a:pt x="5546" y="19423"/>
                  </a:cubicBezTo>
                  <a:cubicBezTo>
                    <a:pt x="6950" y="23638"/>
                    <a:pt x="8281" y="27927"/>
                    <a:pt x="9760" y="32141"/>
                  </a:cubicBezTo>
                  <a:cubicBezTo>
                    <a:pt x="15897" y="50257"/>
                    <a:pt x="22108" y="68299"/>
                    <a:pt x="28245" y="86414"/>
                  </a:cubicBezTo>
                  <a:cubicBezTo>
                    <a:pt x="29207" y="89742"/>
                    <a:pt x="30907" y="92847"/>
                    <a:pt x="33126" y="95509"/>
                  </a:cubicBezTo>
                  <a:cubicBezTo>
                    <a:pt x="36023" y="98889"/>
                    <a:pt x="40150" y="100693"/>
                    <a:pt x="44375" y="100693"/>
                  </a:cubicBezTo>
                  <a:cubicBezTo>
                    <a:pt x="46619" y="100693"/>
                    <a:pt x="48890" y="100184"/>
                    <a:pt x="51019" y="99132"/>
                  </a:cubicBezTo>
                  <a:cubicBezTo>
                    <a:pt x="54642" y="97505"/>
                    <a:pt x="57082" y="94178"/>
                    <a:pt x="57526" y="90259"/>
                  </a:cubicBezTo>
                  <a:cubicBezTo>
                    <a:pt x="58192" y="86414"/>
                    <a:pt x="57896" y="82495"/>
                    <a:pt x="56713" y="78798"/>
                  </a:cubicBezTo>
                  <a:cubicBezTo>
                    <a:pt x="56269" y="77541"/>
                    <a:pt x="55752" y="76432"/>
                    <a:pt x="55234" y="75249"/>
                  </a:cubicBezTo>
                  <a:lnTo>
                    <a:pt x="54421" y="75471"/>
                  </a:lnTo>
                  <a:cubicBezTo>
                    <a:pt x="54642" y="77246"/>
                    <a:pt x="55012" y="78946"/>
                    <a:pt x="55160" y="80721"/>
                  </a:cubicBezTo>
                  <a:cubicBezTo>
                    <a:pt x="55382" y="83826"/>
                    <a:pt x="55825" y="86932"/>
                    <a:pt x="55456" y="89963"/>
                  </a:cubicBezTo>
                  <a:cubicBezTo>
                    <a:pt x="55160" y="93661"/>
                    <a:pt x="52646" y="96840"/>
                    <a:pt x="49023" y="97875"/>
                  </a:cubicBezTo>
                  <a:cubicBezTo>
                    <a:pt x="47342" y="98470"/>
                    <a:pt x="45695" y="98763"/>
                    <a:pt x="44116" y="98763"/>
                  </a:cubicBezTo>
                  <a:cubicBezTo>
                    <a:pt x="39998" y="98763"/>
                    <a:pt x="36336" y="96769"/>
                    <a:pt x="33717" y="92921"/>
                  </a:cubicBezTo>
                  <a:cubicBezTo>
                    <a:pt x="33126" y="92108"/>
                    <a:pt x="32608" y="91220"/>
                    <a:pt x="32238" y="90333"/>
                  </a:cubicBezTo>
                  <a:cubicBezTo>
                    <a:pt x="29798" y="84122"/>
                    <a:pt x="27358" y="77837"/>
                    <a:pt x="24918" y="71404"/>
                  </a:cubicBezTo>
                  <a:cubicBezTo>
                    <a:pt x="32460" y="70739"/>
                    <a:pt x="39854" y="68373"/>
                    <a:pt x="46435" y="64528"/>
                  </a:cubicBezTo>
                  <a:cubicBezTo>
                    <a:pt x="49614" y="70887"/>
                    <a:pt x="50650" y="78059"/>
                    <a:pt x="54495" y="83974"/>
                  </a:cubicBezTo>
                  <a:cubicBezTo>
                    <a:pt x="54568" y="82421"/>
                    <a:pt x="54347" y="80795"/>
                    <a:pt x="53829" y="79316"/>
                  </a:cubicBezTo>
                  <a:cubicBezTo>
                    <a:pt x="50428" y="69186"/>
                    <a:pt x="46879" y="59130"/>
                    <a:pt x="43403" y="49074"/>
                  </a:cubicBezTo>
                  <a:cubicBezTo>
                    <a:pt x="39115" y="36504"/>
                    <a:pt x="34752" y="23934"/>
                    <a:pt x="30464" y="11364"/>
                  </a:cubicBezTo>
                  <a:cubicBezTo>
                    <a:pt x="29724" y="9293"/>
                    <a:pt x="28615" y="7223"/>
                    <a:pt x="30242" y="5005"/>
                  </a:cubicBezTo>
                  <a:cubicBezTo>
                    <a:pt x="30538" y="4561"/>
                    <a:pt x="30316" y="3526"/>
                    <a:pt x="30168" y="2860"/>
                  </a:cubicBezTo>
                  <a:cubicBezTo>
                    <a:pt x="29675" y="944"/>
                    <a:pt x="28574" y="1"/>
                    <a:pt x="26624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4466225" y="829425"/>
              <a:ext cx="391900" cy="371825"/>
            </a:xfrm>
            <a:custGeom>
              <a:rect b="b" l="l" r="r" t="t"/>
              <a:pathLst>
                <a:path extrusionOk="0" h="14873" w="15676">
                  <a:moveTo>
                    <a:pt x="8792" y="1988"/>
                  </a:moveTo>
                  <a:cubicBezTo>
                    <a:pt x="8941" y="1988"/>
                    <a:pt x="9091" y="1994"/>
                    <a:pt x="9243" y="2006"/>
                  </a:cubicBezTo>
                  <a:cubicBezTo>
                    <a:pt x="11831" y="2154"/>
                    <a:pt x="13827" y="4372"/>
                    <a:pt x="13605" y="6960"/>
                  </a:cubicBezTo>
                  <a:cubicBezTo>
                    <a:pt x="13531" y="9991"/>
                    <a:pt x="10426" y="12875"/>
                    <a:pt x="7172" y="12875"/>
                  </a:cubicBezTo>
                  <a:cubicBezTo>
                    <a:pt x="4289" y="12801"/>
                    <a:pt x="1775" y="10583"/>
                    <a:pt x="1996" y="8143"/>
                  </a:cubicBezTo>
                  <a:cubicBezTo>
                    <a:pt x="2281" y="5373"/>
                    <a:pt x="5158" y="1988"/>
                    <a:pt x="8792" y="1988"/>
                  </a:cubicBezTo>
                  <a:close/>
                  <a:moveTo>
                    <a:pt x="8302" y="0"/>
                  </a:moveTo>
                  <a:cubicBezTo>
                    <a:pt x="4923" y="0"/>
                    <a:pt x="364" y="3895"/>
                    <a:pt x="148" y="8069"/>
                  </a:cubicBezTo>
                  <a:cubicBezTo>
                    <a:pt x="0" y="11692"/>
                    <a:pt x="3327" y="14871"/>
                    <a:pt x="7098" y="14871"/>
                  </a:cubicBezTo>
                  <a:cubicBezTo>
                    <a:pt x="7140" y="14872"/>
                    <a:pt x="7181" y="14873"/>
                    <a:pt x="7223" y="14873"/>
                  </a:cubicBezTo>
                  <a:cubicBezTo>
                    <a:pt x="11464" y="14873"/>
                    <a:pt x="15381" y="11134"/>
                    <a:pt x="15528" y="7034"/>
                  </a:cubicBezTo>
                  <a:cubicBezTo>
                    <a:pt x="15676" y="3780"/>
                    <a:pt x="11905" y="231"/>
                    <a:pt x="8577" y="9"/>
                  </a:cubicBezTo>
                  <a:cubicBezTo>
                    <a:pt x="8487" y="3"/>
                    <a:pt x="8395" y="0"/>
                    <a:pt x="830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3737900" y="238075"/>
              <a:ext cx="367875" cy="353125"/>
            </a:xfrm>
            <a:custGeom>
              <a:rect b="b" l="l" r="r" t="t"/>
              <a:pathLst>
                <a:path extrusionOk="0" h="14125" w="14715">
                  <a:moveTo>
                    <a:pt x="8282" y="667"/>
                  </a:moveTo>
                  <a:cubicBezTo>
                    <a:pt x="11313" y="1924"/>
                    <a:pt x="13236" y="3847"/>
                    <a:pt x="12866" y="7248"/>
                  </a:cubicBezTo>
                  <a:cubicBezTo>
                    <a:pt x="12644" y="9910"/>
                    <a:pt x="10426" y="12054"/>
                    <a:pt x="7764" y="12202"/>
                  </a:cubicBezTo>
                  <a:cubicBezTo>
                    <a:pt x="7541" y="12220"/>
                    <a:pt x="7323" y="12229"/>
                    <a:pt x="7110" y="12229"/>
                  </a:cubicBezTo>
                  <a:cubicBezTo>
                    <a:pt x="4646" y="12229"/>
                    <a:pt x="2905" y="11053"/>
                    <a:pt x="2292" y="8875"/>
                  </a:cubicBezTo>
                  <a:cubicBezTo>
                    <a:pt x="1331" y="6213"/>
                    <a:pt x="2588" y="3255"/>
                    <a:pt x="5176" y="1998"/>
                  </a:cubicBezTo>
                  <a:cubicBezTo>
                    <a:pt x="6137" y="1555"/>
                    <a:pt x="7173" y="1111"/>
                    <a:pt x="8282" y="667"/>
                  </a:cubicBezTo>
                  <a:close/>
                  <a:moveTo>
                    <a:pt x="7797" y="0"/>
                  </a:moveTo>
                  <a:cubicBezTo>
                    <a:pt x="7713" y="0"/>
                    <a:pt x="7628" y="1"/>
                    <a:pt x="7542" y="2"/>
                  </a:cubicBezTo>
                  <a:cubicBezTo>
                    <a:pt x="2736" y="76"/>
                    <a:pt x="148" y="2664"/>
                    <a:pt x="74" y="7248"/>
                  </a:cubicBezTo>
                  <a:cubicBezTo>
                    <a:pt x="0" y="11389"/>
                    <a:pt x="2884" y="14125"/>
                    <a:pt x="7099" y="14125"/>
                  </a:cubicBezTo>
                  <a:cubicBezTo>
                    <a:pt x="11831" y="14051"/>
                    <a:pt x="14715" y="11093"/>
                    <a:pt x="14641" y="6361"/>
                  </a:cubicBezTo>
                  <a:cubicBezTo>
                    <a:pt x="14641" y="2004"/>
                    <a:pt x="12429" y="0"/>
                    <a:pt x="779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2357050" y="1803825"/>
              <a:ext cx="390050" cy="329050"/>
            </a:xfrm>
            <a:custGeom>
              <a:rect b="b" l="l" r="r" t="t"/>
              <a:pathLst>
                <a:path extrusionOk="0" h="13162" w="15602">
                  <a:moveTo>
                    <a:pt x="7766" y="1528"/>
                  </a:moveTo>
                  <a:cubicBezTo>
                    <a:pt x="7937" y="1528"/>
                    <a:pt x="8109" y="1536"/>
                    <a:pt x="8282" y="1553"/>
                  </a:cubicBezTo>
                  <a:cubicBezTo>
                    <a:pt x="11313" y="1849"/>
                    <a:pt x="13606" y="4289"/>
                    <a:pt x="13458" y="6433"/>
                  </a:cubicBezTo>
                  <a:cubicBezTo>
                    <a:pt x="13246" y="9180"/>
                    <a:pt x="11023" y="11255"/>
                    <a:pt x="8321" y="11255"/>
                  </a:cubicBezTo>
                  <a:cubicBezTo>
                    <a:pt x="8186" y="11255"/>
                    <a:pt x="8050" y="11250"/>
                    <a:pt x="7912" y="11239"/>
                  </a:cubicBezTo>
                  <a:cubicBezTo>
                    <a:pt x="4807" y="11166"/>
                    <a:pt x="2293" y="8873"/>
                    <a:pt x="2367" y="6359"/>
                  </a:cubicBezTo>
                  <a:cubicBezTo>
                    <a:pt x="2436" y="3779"/>
                    <a:pt x="4939" y="1528"/>
                    <a:pt x="7766" y="1528"/>
                  </a:cubicBezTo>
                  <a:close/>
                  <a:moveTo>
                    <a:pt x="4585" y="296"/>
                  </a:moveTo>
                  <a:cubicBezTo>
                    <a:pt x="4141" y="296"/>
                    <a:pt x="3697" y="814"/>
                    <a:pt x="3328" y="1110"/>
                  </a:cubicBezTo>
                  <a:cubicBezTo>
                    <a:pt x="1036" y="2736"/>
                    <a:pt x="0" y="5620"/>
                    <a:pt x="814" y="8356"/>
                  </a:cubicBezTo>
                  <a:cubicBezTo>
                    <a:pt x="1701" y="11239"/>
                    <a:pt x="4585" y="13088"/>
                    <a:pt x="8356" y="13162"/>
                  </a:cubicBezTo>
                  <a:cubicBezTo>
                    <a:pt x="8873" y="13162"/>
                    <a:pt x="9391" y="13088"/>
                    <a:pt x="9909" y="13014"/>
                  </a:cubicBezTo>
                  <a:cubicBezTo>
                    <a:pt x="12422" y="12570"/>
                    <a:pt x="14419" y="10648"/>
                    <a:pt x="15084" y="8208"/>
                  </a:cubicBezTo>
                  <a:cubicBezTo>
                    <a:pt x="15602" y="6064"/>
                    <a:pt x="15528" y="3919"/>
                    <a:pt x="13679" y="2367"/>
                  </a:cubicBezTo>
                  <a:cubicBezTo>
                    <a:pt x="11018" y="0"/>
                    <a:pt x="7764" y="444"/>
                    <a:pt x="4585" y="296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4259175" y="1408000"/>
              <a:ext cx="247725" cy="225825"/>
            </a:xfrm>
            <a:custGeom>
              <a:rect b="b" l="l" r="r" t="t"/>
              <a:pathLst>
                <a:path extrusionOk="0" h="9033" w="9909">
                  <a:moveTo>
                    <a:pt x="5253" y="1458"/>
                  </a:moveTo>
                  <a:cubicBezTo>
                    <a:pt x="5526" y="1458"/>
                    <a:pt x="5798" y="1491"/>
                    <a:pt x="6064" y="1563"/>
                  </a:cubicBezTo>
                  <a:cubicBezTo>
                    <a:pt x="6877" y="1785"/>
                    <a:pt x="7543" y="2746"/>
                    <a:pt x="8060" y="3189"/>
                  </a:cubicBezTo>
                  <a:lnTo>
                    <a:pt x="7986" y="3189"/>
                  </a:lnTo>
                  <a:cubicBezTo>
                    <a:pt x="7777" y="5282"/>
                    <a:pt x="5726" y="6979"/>
                    <a:pt x="4191" y="6979"/>
                  </a:cubicBezTo>
                  <a:cubicBezTo>
                    <a:pt x="4098" y="6979"/>
                    <a:pt x="4008" y="6973"/>
                    <a:pt x="3920" y="6960"/>
                  </a:cubicBezTo>
                  <a:cubicBezTo>
                    <a:pt x="2663" y="6739"/>
                    <a:pt x="1775" y="5556"/>
                    <a:pt x="1923" y="4225"/>
                  </a:cubicBezTo>
                  <a:cubicBezTo>
                    <a:pt x="1859" y="2759"/>
                    <a:pt x="3553" y="1458"/>
                    <a:pt x="5253" y="1458"/>
                  </a:cubicBezTo>
                  <a:close/>
                  <a:moveTo>
                    <a:pt x="4564" y="0"/>
                  </a:moveTo>
                  <a:cubicBezTo>
                    <a:pt x="1771" y="0"/>
                    <a:pt x="145" y="1538"/>
                    <a:pt x="75" y="4225"/>
                  </a:cubicBezTo>
                  <a:cubicBezTo>
                    <a:pt x="1" y="6960"/>
                    <a:pt x="1701" y="8957"/>
                    <a:pt x="4067" y="9031"/>
                  </a:cubicBezTo>
                  <a:cubicBezTo>
                    <a:pt x="4103" y="9032"/>
                    <a:pt x="4138" y="9032"/>
                    <a:pt x="4174" y="9032"/>
                  </a:cubicBezTo>
                  <a:cubicBezTo>
                    <a:pt x="6883" y="9032"/>
                    <a:pt x="9909" y="6262"/>
                    <a:pt x="9909" y="3781"/>
                  </a:cubicBezTo>
                  <a:cubicBezTo>
                    <a:pt x="9909" y="1489"/>
                    <a:pt x="8134" y="158"/>
                    <a:pt x="4955" y="10"/>
                  </a:cubicBezTo>
                  <a:cubicBezTo>
                    <a:pt x="4822" y="3"/>
                    <a:pt x="4692" y="0"/>
                    <a:pt x="4564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4046600" y="800875"/>
              <a:ext cx="281000" cy="213875"/>
            </a:xfrm>
            <a:custGeom>
              <a:rect b="b" l="l" r="r" t="t"/>
              <a:pathLst>
                <a:path extrusionOk="0" h="8555" w="11240">
                  <a:moveTo>
                    <a:pt x="2979" y="0"/>
                  </a:moveTo>
                  <a:cubicBezTo>
                    <a:pt x="2018" y="0"/>
                    <a:pt x="1374" y="639"/>
                    <a:pt x="888" y="1965"/>
                  </a:cubicBezTo>
                  <a:cubicBezTo>
                    <a:pt x="0" y="4405"/>
                    <a:pt x="1184" y="7141"/>
                    <a:pt x="3476" y="8250"/>
                  </a:cubicBezTo>
                  <a:cubicBezTo>
                    <a:pt x="3955" y="8458"/>
                    <a:pt x="4480" y="8555"/>
                    <a:pt x="5019" y="8555"/>
                  </a:cubicBezTo>
                  <a:cubicBezTo>
                    <a:pt x="6972" y="8555"/>
                    <a:pt x="9113" y="7278"/>
                    <a:pt x="9982" y="5366"/>
                  </a:cubicBezTo>
                  <a:cubicBezTo>
                    <a:pt x="11239" y="2778"/>
                    <a:pt x="10278" y="1225"/>
                    <a:pt x="6655" y="560"/>
                  </a:cubicBezTo>
                  <a:lnTo>
                    <a:pt x="6655" y="560"/>
                  </a:lnTo>
                  <a:cubicBezTo>
                    <a:pt x="8947" y="3000"/>
                    <a:pt x="9021" y="4183"/>
                    <a:pt x="7321" y="5662"/>
                  </a:cubicBezTo>
                  <a:cubicBezTo>
                    <a:pt x="6597" y="6248"/>
                    <a:pt x="5857" y="6544"/>
                    <a:pt x="5168" y="6544"/>
                  </a:cubicBezTo>
                  <a:cubicBezTo>
                    <a:pt x="4380" y="6544"/>
                    <a:pt x="3659" y="6155"/>
                    <a:pt x="3106" y="5366"/>
                  </a:cubicBezTo>
                  <a:cubicBezTo>
                    <a:pt x="1849" y="3665"/>
                    <a:pt x="2367" y="2630"/>
                    <a:pt x="5398" y="855"/>
                  </a:cubicBezTo>
                  <a:cubicBezTo>
                    <a:pt x="4416" y="290"/>
                    <a:pt x="3626" y="0"/>
                    <a:pt x="297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6"/>
            <p:cNvSpPr/>
            <p:nvPr/>
          </p:nvSpPr>
          <p:spPr>
            <a:xfrm>
              <a:off x="2944875" y="1994225"/>
              <a:ext cx="229250" cy="199675"/>
            </a:xfrm>
            <a:custGeom>
              <a:rect b="b" l="l" r="r" t="t"/>
              <a:pathLst>
                <a:path extrusionOk="0" h="7987" w="9170">
                  <a:moveTo>
                    <a:pt x="2958" y="2145"/>
                  </a:moveTo>
                  <a:lnTo>
                    <a:pt x="7025" y="2662"/>
                  </a:lnTo>
                  <a:cubicBezTo>
                    <a:pt x="6745" y="4903"/>
                    <a:pt x="5802" y="6149"/>
                    <a:pt x="4383" y="6149"/>
                  </a:cubicBezTo>
                  <a:cubicBezTo>
                    <a:pt x="4304" y="6149"/>
                    <a:pt x="4224" y="6145"/>
                    <a:pt x="4141" y="6137"/>
                  </a:cubicBezTo>
                  <a:cubicBezTo>
                    <a:pt x="2736" y="5990"/>
                    <a:pt x="2441" y="4954"/>
                    <a:pt x="2958" y="2145"/>
                  </a:cubicBezTo>
                  <a:close/>
                  <a:moveTo>
                    <a:pt x="3846" y="0"/>
                  </a:moveTo>
                  <a:cubicBezTo>
                    <a:pt x="1775" y="148"/>
                    <a:pt x="149" y="1775"/>
                    <a:pt x="1" y="3845"/>
                  </a:cubicBezTo>
                  <a:cubicBezTo>
                    <a:pt x="222" y="6211"/>
                    <a:pt x="2145" y="7986"/>
                    <a:pt x="4511" y="7986"/>
                  </a:cubicBezTo>
                  <a:cubicBezTo>
                    <a:pt x="6803" y="7912"/>
                    <a:pt x="9095" y="5842"/>
                    <a:pt x="9095" y="3845"/>
                  </a:cubicBezTo>
                  <a:cubicBezTo>
                    <a:pt x="9169" y="2071"/>
                    <a:pt x="6360" y="0"/>
                    <a:pt x="384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6"/>
            <p:cNvSpPr/>
            <p:nvPr/>
          </p:nvSpPr>
          <p:spPr>
            <a:xfrm>
              <a:off x="4597450" y="1447050"/>
              <a:ext cx="238500" cy="190425"/>
            </a:xfrm>
            <a:custGeom>
              <a:rect b="b" l="l" r="r" t="t"/>
              <a:pathLst>
                <a:path extrusionOk="0" h="7617" w="9540">
                  <a:moveTo>
                    <a:pt x="2663" y="1"/>
                  </a:moveTo>
                  <a:lnTo>
                    <a:pt x="2663" y="1"/>
                  </a:lnTo>
                  <a:cubicBezTo>
                    <a:pt x="3031" y="2433"/>
                    <a:pt x="1784" y="3690"/>
                    <a:pt x="18" y="4723"/>
                  </a:cubicBezTo>
                  <a:lnTo>
                    <a:pt x="18" y="4723"/>
                  </a:lnTo>
                  <a:cubicBezTo>
                    <a:pt x="12" y="4702"/>
                    <a:pt x="6" y="4681"/>
                    <a:pt x="1" y="4659"/>
                  </a:cubicBezTo>
                  <a:lnTo>
                    <a:pt x="1" y="4733"/>
                  </a:lnTo>
                  <a:cubicBezTo>
                    <a:pt x="7" y="4730"/>
                    <a:pt x="12" y="4726"/>
                    <a:pt x="18" y="4723"/>
                  </a:cubicBezTo>
                  <a:lnTo>
                    <a:pt x="18" y="4723"/>
                  </a:lnTo>
                  <a:cubicBezTo>
                    <a:pt x="96" y="4987"/>
                    <a:pt x="233" y="5193"/>
                    <a:pt x="371" y="5398"/>
                  </a:cubicBezTo>
                  <a:lnTo>
                    <a:pt x="3476" y="5251"/>
                  </a:lnTo>
                  <a:lnTo>
                    <a:pt x="5768" y="7617"/>
                  </a:lnTo>
                  <a:cubicBezTo>
                    <a:pt x="5251" y="4733"/>
                    <a:pt x="7617" y="3994"/>
                    <a:pt x="9539" y="2219"/>
                  </a:cubicBezTo>
                  <a:lnTo>
                    <a:pt x="9539" y="2219"/>
                  </a:lnTo>
                  <a:cubicBezTo>
                    <a:pt x="8900" y="2325"/>
                    <a:pt x="8308" y="2379"/>
                    <a:pt x="7754" y="2379"/>
                  </a:cubicBezTo>
                  <a:cubicBezTo>
                    <a:pt x="5621" y="2379"/>
                    <a:pt x="4072" y="1586"/>
                    <a:pt x="2663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6"/>
            <p:cNvSpPr/>
            <p:nvPr/>
          </p:nvSpPr>
          <p:spPr>
            <a:xfrm>
              <a:off x="2784050" y="2412000"/>
              <a:ext cx="144225" cy="157150"/>
            </a:xfrm>
            <a:custGeom>
              <a:rect b="b" l="l" r="r" t="t"/>
              <a:pathLst>
                <a:path extrusionOk="0" h="6286" w="5769">
                  <a:moveTo>
                    <a:pt x="3180" y="0"/>
                  </a:moveTo>
                  <a:cubicBezTo>
                    <a:pt x="1627" y="0"/>
                    <a:pt x="223" y="1701"/>
                    <a:pt x="75" y="3549"/>
                  </a:cubicBezTo>
                  <a:cubicBezTo>
                    <a:pt x="1" y="5176"/>
                    <a:pt x="888" y="6211"/>
                    <a:pt x="2367" y="6285"/>
                  </a:cubicBezTo>
                  <a:cubicBezTo>
                    <a:pt x="4289" y="6137"/>
                    <a:pt x="5768" y="4511"/>
                    <a:pt x="5694" y="2588"/>
                  </a:cubicBezTo>
                  <a:cubicBezTo>
                    <a:pt x="5768" y="1183"/>
                    <a:pt x="4585" y="74"/>
                    <a:pt x="3180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2780525" y="1504125"/>
              <a:ext cx="162400" cy="152400"/>
            </a:xfrm>
            <a:custGeom>
              <a:rect b="b" l="l" r="r" t="t"/>
              <a:pathLst>
                <a:path extrusionOk="0" h="6096" w="6496">
                  <a:moveTo>
                    <a:pt x="4209" y="1193"/>
                  </a:moveTo>
                  <a:cubicBezTo>
                    <a:pt x="5244" y="3189"/>
                    <a:pt x="4504" y="3781"/>
                    <a:pt x="3543" y="4077"/>
                  </a:cubicBezTo>
                  <a:cubicBezTo>
                    <a:pt x="3247" y="4077"/>
                    <a:pt x="2804" y="3559"/>
                    <a:pt x="2434" y="3337"/>
                  </a:cubicBezTo>
                  <a:lnTo>
                    <a:pt x="4209" y="1193"/>
                  </a:lnTo>
                  <a:close/>
                  <a:moveTo>
                    <a:pt x="3365" y="1"/>
                  </a:moveTo>
                  <a:cubicBezTo>
                    <a:pt x="1865" y="1"/>
                    <a:pt x="363" y="980"/>
                    <a:pt x="290" y="2968"/>
                  </a:cubicBezTo>
                  <a:cubicBezTo>
                    <a:pt x="1" y="4557"/>
                    <a:pt x="1335" y="6076"/>
                    <a:pt x="2983" y="6076"/>
                  </a:cubicBezTo>
                  <a:cubicBezTo>
                    <a:pt x="3021" y="6076"/>
                    <a:pt x="3060" y="6075"/>
                    <a:pt x="3099" y="6073"/>
                  </a:cubicBezTo>
                  <a:cubicBezTo>
                    <a:pt x="3223" y="6088"/>
                    <a:pt x="3346" y="6095"/>
                    <a:pt x="3466" y="6095"/>
                  </a:cubicBezTo>
                  <a:cubicBezTo>
                    <a:pt x="5149" y="6095"/>
                    <a:pt x="6496" y="4692"/>
                    <a:pt x="6427" y="2968"/>
                  </a:cubicBezTo>
                  <a:cubicBezTo>
                    <a:pt x="6390" y="999"/>
                    <a:pt x="4878" y="1"/>
                    <a:pt x="3365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4314625" y="1810950"/>
              <a:ext cx="129425" cy="128200"/>
            </a:xfrm>
            <a:custGeom>
              <a:rect b="b" l="l" r="r" t="t"/>
              <a:pathLst>
                <a:path extrusionOk="0" h="5128" w="5177">
                  <a:moveTo>
                    <a:pt x="1585" y="1"/>
                  </a:moveTo>
                  <a:cubicBezTo>
                    <a:pt x="1206" y="1"/>
                    <a:pt x="883" y="56"/>
                    <a:pt x="814" y="159"/>
                  </a:cubicBezTo>
                  <a:cubicBezTo>
                    <a:pt x="297" y="1194"/>
                    <a:pt x="1" y="2377"/>
                    <a:pt x="1" y="3560"/>
                  </a:cubicBezTo>
                  <a:cubicBezTo>
                    <a:pt x="75" y="4226"/>
                    <a:pt x="1332" y="5039"/>
                    <a:pt x="2145" y="5113"/>
                  </a:cubicBezTo>
                  <a:cubicBezTo>
                    <a:pt x="2254" y="5123"/>
                    <a:pt x="2361" y="5128"/>
                    <a:pt x="2466" y="5128"/>
                  </a:cubicBezTo>
                  <a:cubicBezTo>
                    <a:pt x="3926" y="5128"/>
                    <a:pt x="4970" y="4171"/>
                    <a:pt x="5177" y="2377"/>
                  </a:cubicBezTo>
                  <a:cubicBezTo>
                    <a:pt x="4511" y="1638"/>
                    <a:pt x="3698" y="898"/>
                    <a:pt x="2811" y="233"/>
                  </a:cubicBezTo>
                  <a:cubicBezTo>
                    <a:pt x="2533" y="74"/>
                    <a:pt x="2022" y="1"/>
                    <a:pt x="1585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4033650" y="1171625"/>
              <a:ext cx="133125" cy="149750"/>
            </a:xfrm>
            <a:custGeom>
              <a:rect b="b" l="l" r="r" t="t"/>
              <a:pathLst>
                <a:path extrusionOk="0" h="5990" w="5325">
                  <a:moveTo>
                    <a:pt x="2293" y="0"/>
                  </a:moveTo>
                  <a:lnTo>
                    <a:pt x="1" y="3624"/>
                  </a:lnTo>
                  <a:lnTo>
                    <a:pt x="2811" y="5990"/>
                  </a:lnTo>
                  <a:lnTo>
                    <a:pt x="5325" y="2662"/>
                  </a:lnTo>
                  <a:cubicBezTo>
                    <a:pt x="4733" y="2367"/>
                    <a:pt x="4215" y="2071"/>
                    <a:pt x="3698" y="1701"/>
                  </a:cubicBezTo>
                  <a:cubicBezTo>
                    <a:pt x="3180" y="1183"/>
                    <a:pt x="2737" y="592"/>
                    <a:pt x="2293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4360850" y="411325"/>
              <a:ext cx="238475" cy="46100"/>
            </a:xfrm>
            <a:custGeom>
              <a:rect b="b" l="l" r="r" t="t"/>
              <a:pathLst>
                <a:path extrusionOk="0" h="1844" w="9539">
                  <a:moveTo>
                    <a:pt x="4370" y="0"/>
                  </a:moveTo>
                  <a:cubicBezTo>
                    <a:pt x="2451" y="0"/>
                    <a:pt x="1174" y="471"/>
                    <a:pt x="0" y="1427"/>
                  </a:cubicBezTo>
                  <a:cubicBezTo>
                    <a:pt x="1379" y="1657"/>
                    <a:pt x="2700" y="1843"/>
                    <a:pt x="4059" y="1843"/>
                  </a:cubicBezTo>
                  <a:cubicBezTo>
                    <a:pt x="5761" y="1843"/>
                    <a:pt x="7524" y="1551"/>
                    <a:pt x="9539" y="688"/>
                  </a:cubicBezTo>
                  <a:cubicBezTo>
                    <a:pt x="7376" y="231"/>
                    <a:pt x="5715" y="0"/>
                    <a:pt x="4370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382725" y="695125"/>
            <a:ext cx="2938200" cy="2415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27" name="Google Shape;127;p7"/>
          <p:cNvCxnSpPr/>
          <p:nvPr/>
        </p:nvCxnSpPr>
        <p:spPr>
          <a:xfrm>
            <a:off x="400375" y="1089275"/>
            <a:ext cx="2755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28" name="Google Shape;128;p7"/>
          <p:cNvGrpSpPr/>
          <p:nvPr/>
        </p:nvGrpSpPr>
        <p:grpSpPr>
          <a:xfrm rot="-4426283">
            <a:off x="159687" y="995108"/>
            <a:ext cx="463618" cy="680551"/>
            <a:chOff x="1976850" y="238350"/>
            <a:chExt cx="3549800" cy="5210800"/>
          </a:xfrm>
        </p:grpSpPr>
        <p:sp>
          <p:nvSpPr>
            <p:cNvPr id="129" name="Google Shape;129;p7"/>
            <p:cNvSpPr/>
            <p:nvPr/>
          </p:nvSpPr>
          <p:spPr>
            <a:xfrm>
              <a:off x="1976850" y="1974200"/>
              <a:ext cx="127575" cy="515850"/>
            </a:xfrm>
            <a:custGeom>
              <a:rect b="b" l="l" r="r" t="t"/>
              <a:pathLst>
                <a:path extrusionOk="0" h="20634" w="5103">
                  <a:moveTo>
                    <a:pt x="3217" y="0"/>
                  </a:moveTo>
                  <a:cubicBezTo>
                    <a:pt x="2773" y="2108"/>
                    <a:pt x="2551" y="4216"/>
                    <a:pt x="2330" y="6323"/>
                  </a:cubicBezTo>
                  <a:cubicBezTo>
                    <a:pt x="2219" y="8431"/>
                    <a:pt x="1997" y="10428"/>
                    <a:pt x="0" y="11648"/>
                  </a:cubicBezTo>
                  <a:lnTo>
                    <a:pt x="0" y="20634"/>
                  </a:lnTo>
                  <a:cubicBezTo>
                    <a:pt x="1664" y="20079"/>
                    <a:pt x="2995" y="19413"/>
                    <a:pt x="3217" y="17306"/>
                  </a:cubicBezTo>
                  <a:cubicBezTo>
                    <a:pt x="3772" y="11981"/>
                    <a:pt x="4437" y="6656"/>
                    <a:pt x="4992" y="1331"/>
                  </a:cubicBezTo>
                  <a:cubicBezTo>
                    <a:pt x="5103" y="1110"/>
                    <a:pt x="4215" y="777"/>
                    <a:pt x="32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4414550" y="3991850"/>
              <a:ext cx="1112100" cy="1457300"/>
            </a:xfrm>
            <a:custGeom>
              <a:rect b="b" l="l" r="r" t="t"/>
              <a:pathLst>
                <a:path extrusionOk="0" h="58292" w="44484">
                  <a:moveTo>
                    <a:pt x="1752" y="1"/>
                  </a:moveTo>
                  <a:cubicBezTo>
                    <a:pt x="1225" y="1"/>
                    <a:pt x="648" y="143"/>
                    <a:pt x="1" y="496"/>
                  </a:cubicBezTo>
                  <a:cubicBezTo>
                    <a:pt x="333" y="1162"/>
                    <a:pt x="444" y="1827"/>
                    <a:pt x="888" y="2049"/>
                  </a:cubicBezTo>
                  <a:cubicBezTo>
                    <a:pt x="12536" y="10258"/>
                    <a:pt x="25293" y="16803"/>
                    <a:pt x="38826" y="21462"/>
                  </a:cubicBezTo>
                  <a:cubicBezTo>
                    <a:pt x="25958" y="31557"/>
                    <a:pt x="15309" y="44092"/>
                    <a:pt x="7322" y="58292"/>
                  </a:cubicBezTo>
                  <a:cubicBezTo>
                    <a:pt x="13978" y="52523"/>
                    <a:pt x="18637" y="44869"/>
                    <a:pt x="24849" y="38657"/>
                  </a:cubicBezTo>
                  <a:cubicBezTo>
                    <a:pt x="31061" y="32445"/>
                    <a:pt x="37717" y="26454"/>
                    <a:pt x="44484" y="20020"/>
                  </a:cubicBezTo>
                  <a:cubicBezTo>
                    <a:pt x="41711" y="19244"/>
                    <a:pt x="38937" y="18467"/>
                    <a:pt x="36275" y="17469"/>
                  </a:cubicBezTo>
                  <a:cubicBezTo>
                    <a:pt x="25293" y="13697"/>
                    <a:pt x="15309" y="7929"/>
                    <a:pt x="5436" y="1827"/>
                  </a:cubicBezTo>
                  <a:cubicBezTo>
                    <a:pt x="4295" y="1094"/>
                    <a:pt x="3214" y="1"/>
                    <a:pt x="17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2520400" y="853750"/>
              <a:ext cx="446525" cy="371675"/>
            </a:xfrm>
            <a:custGeom>
              <a:rect b="b" l="l" r="r" t="t"/>
              <a:pathLst>
                <a:path extrusionOk="0" h="14867" w="17861">
                  <a:moveTo>
                    <a:pt x="17728" y="1"/>
                  </a:moveTo>
                  <a:cubicBezTo>
                    <a:pt x="10745" y="1"/>
                    <a:pt x="772" y="8693"/>
                    <a:pt x="1" y="14867"/>
                  </a:cubicBezTo>
                  <a:lnTo>
                    <a:pt x="17860" y="2"/>
                  </a:lnTo>
                  <a:cubicBezTo>
                    <a:pt x="17817" y="1"/>
                    <a:pt x="17773" y="1"/>
                    <a:pt x="1772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3579800" y="238350"/>
              <a:ext cx="607375" cy="180050"/>
            </a:xfrm>
            <a:custGeom>
              <a:rect b="b" l="l" r="r" t="t"/>
              <a:pathLst>
                <a:path extrusionOk="0" h="7202" w="24295">
                  <a:moveTo>
                    <a:pt x="15852" y="1"/>
                  </a:moveTo>
                  <a:cubicBezTo>
                    <a:pt x="9386" y="1"/>
                    <a:pt x="3072" y="2671"/>
                    <a:pt x="0" y="7202"/>
                  </a:cubicBezTo>
                  <a:cubicBezTo>
                    <a:pt x="7544" y="3097"/>
                    <a:pt x="15863" y="2431"/>
                    <a:pt x="24294" y="1655"/>
                  </a:cubicBezTo>
                  <a:cubicBezTo>
                    <a:pt x="21631" y="528"/>
                    <a:pt x="18727" y="1"/>
                    <a:pt x="158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4004100" y="4652475"/>
              <a:ext cx="529725" cy="83375"/>
            </a:xfrm>
            <a:custGeom>
              <a:rect b="b" l="l" r="r" t="t"/>
              <a:pathLst>
                <a:path extrusionOk="0" h="3335" w="21189">
                  <a:moveTo>
                    <a:pt x="1971" y="0"/>
                  </a:moveTo>
                  <a:cubicBezTo>
                    <a:pt x="1350" y="0"/>
                    <a:pt x="731" y="10"/>
                    <a:pt x="112" y="29"/>
                  </a:cubicBezTo>
                  <a:lnTo>
                    <a:pt x="1" y="2248"/>
                  </a:lnTo>
                  <a:cubicBezTo>
                    <a:pt x="3753" y="2776"/>
                    <a:pt x="7475" y="3334"/>
                    <a:pt x="11198" y="3334"/>
                  </a:cubicBezTo>
                  <a:cubicBezTo>
                    <a:pt x="14519" y="3334"/>
                    <a:pt x="17841" y="2890"/>
                    <a:pt x="21189" y="1582"/>
                  </a:cubicBezTo>
                  <a:cubicBezTo>
                    <a:pt x="14819" y="976"/>
                    <a:pt x="8357" y="0"/>
                    <a:pt x="197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2844875" y="4411475"/>
              <a:ext cx="432650" cy="179650"/>
            </a:xfrm>
            <a:custGeom>
              <a:rect b="b" l="l" r="r" t="t"/>
              <a:pathLst>
                <a:path extrusionOk="0" h="7186" w="17306">
                  <a:moveTo>
                    <a:pt x="1879" y="1"/>
                  </a:moveTo>
                  <a:cubicBezTo>
                    <a:pt x="1518" y="1"/>
                    <a:pt x="892" y="387"/>
                    <a:pt x="0" y="684"/>
                  </a:cubicBezTo>
                  <a:cubicBezTo>
                    <a:pt x="4327" y="4740"/>
                    <a:pt x="9900" y="7185"/>
                    <a:pt x="14396" y="7185"/>
                  </a:cubicBezTo>
                  <a:cubicBezTo>
                    <a:pt x="15432" y="7185"/>
                    <a:pt x="16412" y="7055"/>
                    <a:pt x="17306" y="6785"/>
                  </a:cubicBezTo>
                  <a:cubicBezTo>
                    <a:pt x="12092" y="4455"/>
                    <a:pt x="7100" y="2237"/>
                    <a:pt x="1997" y="18"/>
                  </a:cubicBezTo>
                  <a:cubicBezTo>
                    <a:pt x="1962" y="6"/>
                    <a:pt x="1922" y="1"/>
                    <a:pt x="187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2121050" y="3377475"/>
              <a:ext cx="199700" cy="416025"/>
            </a:xfrm>
            <a:custGeom>
              <a:rect b="b" l="l" r="r" t="t"/>
              <a:pathLst>
                <a:path extrusionOk="0" h="16641" w="7988">
                  <a:moveTo>
                    <a:pt x="1110" y="1"/>
                  </a:moveTo>
                  <a:cubicBezTo>
                    <a:pt x="0" y="4105"/>
                    <a:pt x="3661" y="12425"/>
                    <a:pt x="7987" y="16640"/>
                  </a:cubicBezTo>
                  <a:cubicBezTo>
                    <a:pt x="7100" y="10539"/>
                    <a:pt x="4770" y="4882"/>
                    <a:pt x="111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</p:grpSp>
      <p:sp>
        <p:nvSpPr>
          <p:cNvPr id="136" name="Google Shape;13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/>
          <p:nvPr/>
        </p:nvSpPr>
        <p:spPr>
          <a:xfrm>
            <a:off x="329725" y="612350"/>
            <a:ext cx="2255100" cy="2178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0" name="Google Shape;14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1" name="Google Shape;1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42" name="Google Shape;142;p8"/>
          <p:cNvSpPr/>
          <p:nvPr>
            <p:ph idx="2" type="pic"/>
          </p:nvPr>
        </p:nvSpPr>
        <p:spPr>
          <a:xfrm>
            <a:off x="3668200" y="182525"/>
            <a:ext cx="5281500" cy="439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43" name="Google Shape;143;p8"/>
          <p:cNvGrpSpPr/>
          <p:nvPr/>
        </p:nvGrpSpPr>
        <p:grpSpPr>
          <a:xfrm rot="8265527">
            <a:off x="2964949" y="-104755"/>
            <a:ext cx="437331" cy="791005"/>
            <a:chOff x="2355475" y="238125"/>
            <a:chExt cx="2835075" cy="5127825"/>
          </a:xfrm>
        </p:grpSpPr>
        <p:sp>
          <p:nvSpPr>
            <p:cNvPr id="144" name="Google Shape;144;p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46" name="Google Shape;146;p8"/>
          <p:cNvCxnSpPr/>
          <p:nvPr/>
        </p:nvCxnSpPr>
        <p:spPr>
          <a:xfrm>
            <a:off x="412150" y="1271800"/>
            <a:ext cx="2455200" cy="0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/>
          <p:nvPr>
            <p:ph type="title"/>
          </p:nvPr>
        </p:nvSpPr>
        <p:spPr>
          <a:xfrm>
            <a:off x="492450" y="2387275"/>
            <a:ext cx="81591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9" name="Google Shape;1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50" name="Google Shape;150;p9"/>
          <p:cNvGrpSpPr/>
          <p:nvPr/>
        </p:nvGrpSpPr>
        <p:grpSpPr>
          <a:xfrm flipH="1">
            <a:off x="3799635" y="602540"/>
            <a:ext cx="1544730" cy="1339645"/>
            <a:chOff x="789675" y="238275"/>
            <a:chExt cx="6005950" cy="5208575"/>
          </a:xfrm>
        </p:grpSpPr>
        <p:sp>
          <p:nvSpPr>
            <p:cNvPr id="151" name="Google Shape;151;p9"/>
            <p:cNvSpPr/>
            <p:nvPr/>
          </p:nvSpPr>
          <p:spPr>
            <a:xfrm>
              <a:off x="789675" y="238275"/>
              <a:ext cx="5636225" cy="5123750"/>
            </a:xfrm>
            <a:custGeom>
              <a:rect b="b" l="l" r="r" t="t"/>
              <a:pathLst>
                <a:path extrusionOk="0" h="204950" w="225449">
                  <a:moveTo>
                    <a:pt x="5620" y="2494"/>
                  </a:moveTo>
                  <a:cubicBezTo>
                    <a:pt x="6505" y="2494"/>
                    <a:pt x="7334" y="2913"/>
                    <a:pt x="8135" y="3414"/>
                  </a:cubicBezTo>
                  <a:cubicBezTo>
                    <a:pt x="13700" y="6418"/>
                    <a:pt x="19688" y="7395"/>
                    <a:pt x="25775" y="7395"/>
                  </a:cubicBezTo>
                  <a:cubicBezTo>
                    <a:pt x="26057" y="7395"/>
                    <a:pt x="26339" y="7393"/>
                    <a:pt x="26622" y="7389"/>
                  </a:cubicBezTo>
                  <a:cubicBezTo>
                    <a:pt x="26988" y="7386"/>
                    <a:pt x="27353" y="7384"/>
                    <a:pt x="27718" y="7384"/>
                  </a:cubicBezTo>
                  <a:cubicBezTo>
                    <a:pt x="61357" y="7384"/>
                    <a:pt x="90219" y="19999"/>
                    <a:pt x="116006" y="40665"/>
                  </a:cubicBezTo>
                  <a:cubicBezTo>
                    <a:pt x="126451" y="48892"/>
                    <a:pt x="135417" y="58598"/>
                    <a:pt x="143921" y="68766"/>
                  </a:cubicBezTo>
                  <a:cubicBezTo>
                    <a:pt x="145023" y="70104"/>
                    <a:pt x="146058" y="70973"/>
                    <a:pt x="147711" y="70973"/>
                  </a:cubicBezTo>
                  <a:cubicBezTo>
                    <a:pt x="147999" y="70973"/>
                    <a:pt x="148306" y="70946"/>
                    <a:pt x="148635" y="70892"/>
                  </a:cubicBezTo>
                  <a:cubicBezTo>
                    <a:pt x="151778" y="70429"/>
                    <a:pt x="155106" y="70245"/>
                    <a:pt x="158341" y="69967"/>
                  </a:cubicBezTo>
                  <a:cubicBezTo>
                    <a:pt x="159073" y="69906"/>
                    <a:pt x="159800" y="69877"/>
                    <a:pt x="160522" y="69877"/>
                  </a:cubicBezTo>
                  <a:cubicBezTo>
                    <a:pt x="165274" y="69877"/>
                    <a:pt x="169827" y="71123"/>
                    <a:pt x="174240" y="72648"/>
                  </a:cubicBezTo>
                  <a:cubicBezTo>
                    <a:pt x="184315" y="76160"/>
                    <a:pt x="192634" y="82354"/>
                    <a:pt x="200491" y="89379"/>
                  </a:cubicBezTo>
                  <a:cubicBezTo>
                    <a:pt x="206130" y="94370"/>
                    <a:pt x="211768" y="99546"/>
                    <a:pt x="217407" y="104723"/>
                  </a:cubicBezTo>
                  <a:cubicBezTo>
                    <a:pt x="217684" y="105093"/>
                    <a:pt x="217961" y="105462"/>
                    <a:pt x="218146" y="105924"/>
                  </a:cubicBezTo>
                  <a:cubicBezTo>
                    <a:pt x="210936" y="106387"/>
                    <a:pt x="203819" y="106479"/>
                    <a:pt x="196886" y="107496"/>
                  </a:cubicBezTo>
                  <a:cubicBezTo>
                    <a:pt x="189861" y="108513"/>
                    <a:pt x="182929" y="110361"/>
                    <a:pt x="175441" y="111933"/>
                  </a:cubicBezTo>
                  <a:cubicBezTo>
                    <a:pt x="177567" y="118218"/>
                    <a:pt x="181727" y="122840"/>
                    <a:pt x="183760" y="127924"/>
                  </a:cubicBezTo>
                  <a:cubicBezTo>
                    <a:pt x="176828" y="143083"/>
                    <a:pt x="165551" y="155747"/>
                    <a:pt x="151408" y="164436"/>
                  </a:cubicBezTo>
                  <a:lnTo>
                    <a:pt x="137728" y="157873"/>
                  </a:lnTo>
                  <a:lnTo>
                    <a:pt x="137728" y="157873"/>
                  </a:lnTo>
                  <a:cubicBezTo>
                    <a:pt x="135972" y="173217"/>
                    <a:pt x="136064" y="187544"/>
                    <a:pt x="140501" y="202611"/>
                  </a:cubicBezTo>
                  <a:cubicBezTo>
                    <a:pt x="137358" y="200855"/>
                    <a:pt x="134678" y="199469"/>
                    <a:pt x="132090" y="197897"/>
                  </a:cubicBezTo>
                  <a:cubicBezTo>
                    <a:pt x="119149" y="189578"/>
                    <a:pt x="107779" y="179688"/>
                    <a:pt x="99368" y="166654"/>
                  </a:cubicBezTo>
                  <a:cubicBezTo>
                    <a:pt x="95023" y="159906"/>
                    <a:pt x="92528" y="152234"/>
                    <a:pt x="92158" y="144285"/>
                  </a:cubicBezTo>
                  <a:cubicBezTo>
                    <a:pt x="91973" y="140957"/>
                    <a:pt x="90956" y="138462"/>
                    <a:pt x="87998" y="136520"/>
                  </a:cubicBezTo>
                  <a:cubicBezTo>
                    <a:pt x="81620" y="132453"/>
                    <a:pt x="75242" y="128201"/>
                    <a:pt x="69142" y="123672"/>
                  </a:cubicBezTo>
                  <a:cubicBezTo>
                    <a:pt x="57680" y="115260"/>
                    <a:pt x="48251" y="104723"/>
                    <a:pt x="39840" y="93261"/>
                  </a:cubicBezTo>
                  <a:cubicBezTo>
                    <a:pt x="27454" y="76345"/>
                    <a:pt x="20336" y="56934"/>
                    <a:pt x="14513" y="37060"/>
                  </a:cubicBezTo>
                  <a:cubicBezTo>
                    <a:pt x="13126" y="32161"/>
                    <a:pt x="12756" y="26985"/>
                    <a:pt x="11925" y="21901"/>
                  </a:cubicBezTo>
                  <a:cubicBezTo>
                    <a:pt x="11000" y="16078"/>
                    <a:pt x="9521" y="10439"/>
                    <a:pt x="4715" y="6187"/>
                  </a:cubicBezTo>
                  <a:cubicBezTo>
                    <a:pt x="4068" y="5448"/>
                    <a:pt x="3605" y="4523"/>
                    <a:pt x="3236" y="3599"/>
                  </a:cubicBezTo>
                  <a:cubicBezTo>
                    <a:pt x="4083" y="2794"/>
                    <a:pt x="4872" y="2494"/>
                    <a:pt x="5620" y="2494"/>
                  </a:cubicBezTo>
                  <a:close/>
                  <a:moveTo>
                    <a:pt x="4957" y="0"/>
                  </a:moveTo>
                  <a:cubicBezTo>
                    <a:pt x="3208" y="0"/>
                    <a:pt x="1748" y="815"/>
                    <a:pt x="1202" y="2028"/>
                  </a:cubicBezTo>
                  <a:cubicBezTo>
                    <a:pt x="1" y="4616"/>
                    <a:pt x="1479" y="6649"/>
                    <a:pt x="3236" y="8128"/>
                  </a:cubicBezTo>
                  <a:cubicBezTo>
                    <a:pt x="6933" y="11456"/>
                    <a:pt x="8505" y="15800"/>
                    <a:pt x="9244" y="20422"/>
                  </a:cubicBezTo>
                  <a:cubicBezTo>
                    <a:pt x="10723" y="30867"/>
                    <a:pt x="13126" y="41220"/>
                    <a:pt x="16361" y="51203"/>
                  </a:cubicBezTo>
                  <a:cubicBezTo>
                    <a:pt x="22739" y="70060"/>
                    <a:pt x="31613" y="87530"/>
                    <a:pt x="44277" y="102967"/>
                  </a:cubicBezTo>
                  <a:cubicBezTo>
                    <a:pt x="55739" y="117017"/>
                    <a:pt x="69881" y="128571"/>
                    <a:pt x="85780" y="137167"/>
                  </a:cubicBezTo>
                  <a:cubicBezTo>
                    <a:pt x="87628" y="137999"/>
                    <a:pt x="89015" y="139663"/>
                    <a:pt x="89385" y="141697"/>
                  </a:cubicBezTo>
                  <a:cubicBezTo>
                    <a:pt x="89847" y="143638"/>
                    <a:pt x="90124" y="145671"/>
                    <a:pt x="90309" y="147613"/>
                  </a:cubicBezTo>
                  <a:cubicBezTo>
                    <a:pt x="90864" y="156117"/>
                    <a:pt x="94191" y="163511"/>
                    <a:pt x="98906" y="170444"/>
                  </a:cubicBezTo>
                  <a:cubicBezTo>
                    <a:pt x="104544" y="178671"/>
                    <a:pt x="111569" y="185881"/>
                    <a:pt x="119518" y="191889"/>
                  </a:cubicBezTo>
                  <a:cubicBezTo>
                    <a:pt x="125157" y="196049"/>
                    <a:pt x="130980" y="199838"/>
                    <a:pt x="137081" y="203351"/>
                  </a:cubicBezTo>
                  <a:cubicBezTo>
                    <a:pt x="138456" y="204176"/>
                    <a:pt x="140036" y="204950"/>
                    <a:pt x="141668" y="204950"/>
                  </a:cubicBezTo>
                  <a:cubicBezTo>
                    <a:pt x="142230" y="204950"/>
                    <a:pt x="142798" y="204858"/>
                    <a:pt x="143367" y="204645"/>
                  </a:cubicBezTo>
                  <a:cubicBezTo>
                    <a:pt x="141980" y="197435"/>
                    <a:pt x="140316" y="190502"/>
                    <a:pt x="139299" y="183570"/>
                  </a:cubicBezTo>
                  <a:cubicBezTo>
                    <a:pt x="138098" y="175713"/>
                    <a:pt x="139022" y="164621"/>
                    <a:pt x="140594" y="162032"/>
                  </a:cubicBezTo>
                  <a:cubicBezTo>
                    <a:pt x="143459" y="163419"/>
                    <a:pt x="146417" y="164713"/>
                    <a:pt x="149282" y="166192"/>
                  </a:cubicBezTo>
                  <a:cubicBezTo>
                    <a:pt x="150042" y="166662"/>
                    <a:pt x="150887" y="166892"/>
                    <a:pt x="151717" y="166892"/>
                  </a:cubicBezTo>
                  <a:cubicBezTo>
                    <a:pt x="153007" y="166892"/>
                    <a:pt x="154262" y="166337"/>
                    <a:pt x="155106" y="165268"/>
                  </a:cubicBezTo>
                  <a:cubicBezTo>
                    <a:pt x="157324" y="163327"/>
                    <a:pt x="159635" y="161385"/>
                    <a:pt x="162038" y="159722"/>
                  </a:cubicBezTo>
                  <a:cubicBezTo>
                    <a:pt x="169988" y="153621"/>
                    <a:pt x="176551" y="146041"/>
                    <a:pt x="181357" y="137260"/>
                  </a:cubicBezTo>
                  <a:cubicBezTo>
                    <a:pt x="186164" y="128848"/>
                    <a:pt x="186071" y="125983"/>
                    <a:pt x="181080" y="117756"/>
                  </a:cubicBezTo>
                  <a:cubicBezTo>
                    <a:pt x="180248" y="116370"/>
                    <a:pt x="179416" y="114983"/>
                    <a:pt x="178492" y="113412"/>
                  </a:cubicBezTo>
                  <a:cubicBezTo>
                    <a:pt x="186626" y="111933"/>
                    <a:pt x="194021" y="110361"/>
                    <a:pt x="201600" y="109252"/>
                  </a:cubicBezTo>
                  <a:cubicBezTo>
                    <a:pt x="204739" y="108814"/>
                    <a:pt x="207892" y="108592"/>
                    <a:pt x="211042" y="108592"/>
                  </a:cubicBezTo>
                  <a:cubicBezTo>
                    <a:pt x="215871" y="108592"/>
                    <a:pt x="220693" y="109114"/>
                    <a:pt x="225448" y="110176"/>
                  </a:cubicBezTo>
                  <a:cubicBezTo>
                    <a:pt x="224894" y="109160"/>
                    <a:pt x="224247" y="108143"/>
                    <a:pt x="223507" y="107219"/>
                  </a:cubicBezTo>
                  <a:cubicBezTo>
                    <a:pt x="219902" y="103891"/>
                    <a:pt x="216020" y="100656"/>
                    <a:pt x="212415" y="97328"/>
                  </a:cubicBezTo>
                  <a:cubicBezTo>
                    <a:pt x="204373" y="89748"/>
                    <a:pt x="196516" y="81984"/>
                    <a:pt x="186996" y="76160"/>
                  </a:cubicBezTo>
                  <a:cubicBezTo>
                    <a:pt x="178666" y="71135"/>
                    <a:pt x="170081" y="67802"/>
                    <a:pt x="160818" y="67802"/>
                  </a:cubicBezTo>
                  <a:cubicBezTo>
                    <a:pt x="157644" y="67802"/>
                    <a:pt x="154389" y="68193"/>
                    <a:pt x="151039" y="69043"/>
                  </a:cubicBezTo>
                  <a:cubicBezTo>
                    <a:pt x="150544" y="69200"/>
                    <a:pt x="150044" y="69276"/>
                    <a:pt x="149553" y="69276"/>
                  </a:cubicBezTo>
                  <a:cubicBezTo>
                    <a:pt x="148026" y="69276"/>
                    <a:pt x="146587" y="68546"/>
                    <a:pt x="145677" y="67287"/>
                  </a:cubicBezTo>
                  <a:cubicBezTo>
                    <a:pt x="142997" y="63682"/>
                    <a:pt x="139854" y="60446"/>
                    <a:pt x="136804" y="57119"/>
                  </a:cubicBezTo>
                  <a:cubicBezTo>
                    <a:pt x="119611" y="38170"/>
                    <a:pt x="99460" y="23380"/>
                    <a:pt x="75520" y="14137"/>
                  </a:cubicBezTo>
                  <a:cubicBezTo>
                    <a:pt x="62579" y="9145"/>
                    <a:pt x="49453" y="5725"/>
                    <a:pt x="35680" y="5263"/>
                  </a:cubicBezTo>
                  <a:cubicBezTo>
                    <a:pt x="26160" y="4985"/>
                    <a:pt x="16731" y="5263"/>
                    <a:pt x="7857" y="733"/>
                  </a:cubicBezTo>
                  <a:cubicBezTo>
                    <a:pt x="6871" y="225"/>
                    <a:pt x="5874" y="0"/>
                    <a:pt x="4957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4965400" y="3704075"/>
              <a:ext cx="1830225" cy="1742775"/>
            </a:xfrm>
            <a:custGeom>
              <a:rect b="b" l="l" r="r" t="t"/>
              <a:pathLst>
                <a:path extrusionOk="0" h="69711" w="73209">
                  <a:moveTo>
                    <a:pt x="33111" y="2415"/>
                  </a:moveTo>
                  <a:cubicBezTo>
                    <a:pt x="34022" y="2415"/>
                    <a:pt x="34971" y="2547"/>
                    <a:pt x="35958" y="2787"/>
                  </a:cubicBezTo>
                  <a:cubicBezTo>
                    <a:pt x="43630" y="4636"/>
                    <a:pt x="49638" y="9165"/>
                    <a:pt x="54999" y="14712"/>
                  </a:cubicBezTo>
                  <a:cubicBezTo>
                    <a:pt x="56663" y="16560"/>
                    <a:pt x="58050" y="18594"/>
                    <a:pt x="59251" y="20812"/>
                  </a:cubicBezTo>
                  <a:cubicBezTo>
                    <a:pt x="55323" y="19254"/>
                    <a:pt x="51444" y="18094"/>
                    <a:pt x="47142" y="18094"/>
                  </a:cubicBezTo>
                  <a:cubicBezTo>
                    <a:pt x="45573" y="18094"/>
                    <a:pt x="43948" y="18248"/>
                    <a:pt x="42243" y="18594"/>
                  </a:cubicBezTo>
                  <a:cubicBezTo>
                    <a:pt x="54167" y="32921"/>
                    <a:pt x="64520" y="47803"/>
                    <a:pt x="69049" y="66013"/>
                  </a:cubicBezTo>
                  <a:cubicBezTo>
                    <a:pt x="49915" y="63147"/>
                    <a:pt x="31983" y="58433"/>
                    <a:pt x="17009" y="45677"/>
                  </a:cubicBezTo>
                  <a:lnTo>
                    <a:pt x="17009" y="45677"/>
                  </a:lnTo>
                  <a:cubicBezTo>
                    <a:pt x="19042" y="51870"/>
                    <a:pt x="22462" y="57417"/>
                    <a:pt x="23664" y="64534"/>
                  </a:cubicBezTo>
                  <a:cubicBezTo>
                    <a:pt x="22555" y="64164"/>
                    <a:pt x="21538" y="63702"/>
                    <a:pt x="20521" y="63147"/>
                  </a:cubicBezTo>
                  <a:cubicBezTo>
                    <a:pt x="16639" y="59820"/>
                    <a:pt x="12295" y="56862"/>
                    <a:pt x="9152" y="52980"/>
                  </a:cubicBezTo>
                  <a:cubicBezTo>
                    <a:pt x="3144" y="45677"/>
                    <a:pt x="2774" y="37358"/>
                    <a:pt x="7026" y="28947"/>
                  </a:cubicBezTo>
                  <a:cubicBezTo>
                    <a:pt x="10446" y="22476"/>
                    <a:pt x="14975" y="16653"/>
                    <a:pt x="20336" y="11661"/>
                  </a:cubicBezTo>
                  <a:cubicBezTo>
                    <a:pt x="22647" y="9535"/>
                    <a:pt x="24958" y="7502"/>
                    <a:pt x="27084" y="5191"/>
                  </a:cubicBezTo>
                  <a:cubicBezTo>
                    <a:pt x="28859" y="3218"/>
                    <a:pt x="30868" y="2415"/>
                    <a:pt x="33111" y="2415"/>
                  </a:cubicBezTo>
                  <a:close/>
                  <a:moveTo>
                    <a:pt x="32926" y="1"/>
                  </a:moveTo>
                  <a:cubicBezTo>
                    <a:pt x="30937" y="1"/>
                    <a:pt x="29137" y="603"/>
                    <a:pt x="27639" y="2510"/>
                  </a:cubicBezTo>
                  <a:cubicBezTo>
                    <a:pt x="26807" y="3342"/>
                    <a:pt x="25790" y="4082"/>
                    <a:pt x="24681" y="4729"/>
                  </a:cubicBezTo>
                  <a:cubicBezTo>
                    <a:pt x="16547" y="11384"/>
                    <a:pt x="9337" y="18779"/>
                    <a:pt x="4715" y="28392"/>
                  </a:cubicBezTo>
                  <a:cubicBezTo>
                    <a:pt x="1" y="38375"/>
                    <a:pt x="925" y="47803"/>
                    <a:pt x="8597" y="55938"/>
                  </a:cubicBezTo>
                  <a:cubicBezTo>
                    <a:pt x="12202" y="59543"/>
                    <a:pt x="16084" y="62870"/>
                    <a:pt x="20244" y="65828"/>
                  </a:cubicBezTo>
                  <a:cubicBezTo>
                    <a:pt x="22278" y="67307"/>
                    <a:pt x="24496" y="68601"/>
                    <a:pt x="26807" y="69710"/>
                  </a:cubicBezTo>
                  <a:lnTo>
                    <a:pt x="27546" y="68971"/>
                  </a:lnTo>
                  <a:cubicBezTo>
                    <a:pt x="26160" y="64072"/>
                    <a:pt x="24773" y="59080"/>
                    <a:pt x="23109" y="53442"/>
                  </a:cubicBezTo>
                  <a:lnTo>
                    <a:pt x="23109" y="53442"/>
                  </a:lnTo>
                  <a:cubicBezTo>
                    <a:pt x="38823" y="62593"/>
                    <a:pt x="55092" y="67307"/>
                    <a:pt x="73209" y="69525"/>
                  </a:cubicBezTo>
                  <a:cubicBezTo>
                    <a:pt x="68587" y="50854"/>
                    <a:pt x="58882" y="35694"/>
                    <a:pt x="47420" y="20997"/>
                  </a:cubicBezTo>
                  <a:cubicBezTo>
                    <a:pt x="47925" y="20955"/>
                    <a:pt x="48418" y="20934"/>
                    <a:pt x="48900" y="20934"/>
                  </a:cubicBezTo>
                  <a:cubicBezTo>
                    <a:pt x="55731" y="20934"/>
                    <a:pt x="60306" y="25067"/>
                    <a:pt x="66092" y="29039"/>
                  </a:cubicBezTo>
                  <a:cubicBezTo>
                    <a:pt x="65260" y="26543"/>
                    <a:pt x="64243" y="24140"/>
                    <a:pt x="63134" y="21737"/>
                  </a:cubicBezTo>
                  <a:cubicBezTo>
                    <a:pt x="59066" y="14712"/>
                    <a:pt x="53336" y="8796"/>
                    <a:pt x="46403" y="4544"/>
                  </a:cubicBezTo>
                  <a:cubicBezTo>
                    <a:pt x="42983" y="2325"/>
                    <a:pt x="39193" y="939"/>
                    <a:pt x="35126" y="199"/>
                  </a:cubicBezTo>
                  <a:cubicBezTo>
                    <a:pt x="34372" y="78"/>
                    <a:pt x="33637" y="1"/>
                    <a:pt x="32926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1933900" y="1172725"/>
              <a:ext cx="780750" cy="692725"/>
            </a:xfrm>
            <a:custGeom>
              <a:rect b="b" l="l" r="r" t="t"/>
              <a:pathLst>
                <a:path extrusionOk="0" h="27709" w="31230">
                  <a:moveTo>
                    <a:pt x="14215" y="2217"/>
                  </a:moveTo>
                  <a:cubicBezTo>
                    <a:pt x="15010" y="2217"/>
                    <a:pt x="15843" y="2349"/>
                    <a:pt x="16717" y="2640"/>
                  </a:cubicBezTo>
                  <a:cubicBezTo>
                    <a:pt x="21431" y="4119"/>
                    <a:pt x="25036" y="6892"/>
                    <a:pt x="26053" y="11976"/>
                  </a:cubicBezTo>
                  <a:cubicBezTo>
                    <a:pt x="27255" y="17707"/>
                    <a:pt x="24204" y="23253"/>
                    <a:pt x="19305" y="24825"/>
                  </a:cubicBezTo>
                  <a:cubicBezTo>
                    <a:pt x="18374" y="25119"/>
                    <a:pt x="17359" y="25257"/>
                    <a:pt x="16309" y="25257"/>
                  </a:cubicBezTo>
                  <a:cubicBezTo>
                    <a:pt x="11422" y="25257"/>
                    <a:pt x="5793" y="22262"/>
                    <a:pt x="4423" y="18077"/>
                  </a:cubicBezTo>
                  <a:cubicBezTo>
                    <a:pt x="3684" y="16228"/>
                    <a:pt x="4239" y="13917"/>
                    <a:pt x="4423" y="11791"/>
                  </a:cubicBezTo>
                  <a:cubicBezTo>
                    <a:pt x="4514" y="10621"/>
                    <a:pt x="4779" y="9538"/>
                    <a:pt x="5134" y="8373"/>
                  </a:cubicBezTo>
                  <a:lnTo>
                    <a:pt x="5134" y="8373"/>
                  </a:lnTo>
                  <a:cubicBezTo>
                    <a:pt x="5760" y="7479"/>
                    <a:pt x="6389" y="6588"/>
                    <a:pt x="7104" y="5783"/>
                  </a:cubicBezTo>
                  <a:cubicBezTo>
                    <a:pt x="9181" y="3778"/>
                    <a:pt x="11479" y="2217"/>
                    <a:pt x="14215" y="2217"/>
                  </a:cubicBezTo>
                  <a:close/>
                  <a:moveTo>
                    <a:pt x="14754" y="0"/>
                  </a:moveTo>
                  <a:cubicBezTo>
                    <a:pt x="12679" y="0"/>
                    <a:pt x="10619" y="579"/>
                    <a:pt x="8491" y="1531"/>
                  </a:cubicBezTo>
                  <a:cubicBezTo>
                    <a:pt x="5317" y="2982"/>
                    <a:pt x="5612" y="5768"/>
                    <a:pt x="5101" y="8317"/>
                  </a:cubicBezTo>
                  <a:lnTo>
                    <a:pt x="5101" y="8317"/>
                  </a:lnTo>
                  <a:cubicBezTo>
                    <a:pt x="1176" y="10737"/>
                    <a:pt x="0" y="15972"/>
                    <a:pt x="2575" y="19926"/>
                  </a:cubicBezTo>
                  <a:cubicBezTo>
                    <a:pt x="5255" y="24640"/>
                    <a:pt x="10154" y="27598"/>
                    <a:pt x="15608" y="27690"/>
                  </a:cubicBezTo>
                  <a:cubicBezTo>
                    <a:pt x="15859" y="27702"/>
                    <a:pt x="16107" y="27708"/>
                    <a:pt x="16352" y="27708"/>
                  </a:cubicBezTo>
                  <a:cubicBezTo>
                    <a:pt x="21794" y="27708"/>
                    <a:pt x="25775" y="24775"/>
                    <a:pt x="27809" y="19556"/>
                  </a:cubicBezTo>
                  <a:cubicBezTo>
                    <a:pt x="31230" y="10497"/>
                    <a:pt x="25776" y="3472"/>
                    <a:pt x="18843" y="792"/>
                  </a:cubicBezTo>
                  <a:cubicBezTo>
                    <a:pt x="17459" y="245"/>
                    <a:pt x="16103" y="0"/>
                    <a:pt x="1475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" name="Google Shape;154;p9"/>
          <p:cNvSpPr/>
          <p:nvPr/>
        </p:nvSpPr>
        <p:spPr>
          <a:xfrm>
            <a:off x="2133400" y="285350"/>
            <a:ext cx="1666232" cy="838405"/>
          </a:xfrm>
          <a:custGeom>
            <a:rect b="b" l="l" r="r" t="t"/>
            <a:pathLst>
              <a:path extrusionOk="0" h="144428" w="287034">
                <a:moveTo>
                  <a:pt x="217703" y="31316"/>
                </a:moveTo>
                <a:cubicBezTo>
                  <a:pt x="231832" y="31316"/>
                  <a:pt x="246126" y="38838"/>
                  <a:pt x="252385" y="56176"/>
                </a:cubicBezTo>
                <a:cubicBezTo>
                  <a:pt x="255842" y="56568"/>
                  <a:pt x="259456" y="56726"/>
                  <a:pt x="262835" y="57433"/>
                </a:cubicBezTo>
                <a:cubicBezTo>
                  <a:pt x="269041" y="58454"/>
                  <a:pt x="274620" y="61832"/>
                  <a:pt x="278470" y="66782"/>
                </a:cubicBezTo>
                <a:cubicBezTo>
                  <a:pt x="286091" y="76917"/>
                  <a:pt x="284834" y="87681"/>
                  <a:pt x="275877" y="96245"/>
                </a:cubicBezTo>
                <a:cubicBezTo>
                  <a:pt x="273913" y="98131"/>
                  <a:pt x="271320" y="99309"/>
                  <a:pt x="269041" y="100880"/>
                </a:cubicBezTo>
                <a:cubicBezTo>
                  <a:pt x="268020" y="101588"/>
                  <a:pt x="266684" y="102452"/>
                  <a:pt x="266449" y="103473"/>
                </a:cubicBezTo>
                <a:cubicBezTo>
                  <a:pt x="264249" y="113765"/>
                  <a:pt x="253328" y="120679"/>
                  <a:pt x="241700" y="120837"/>
                </a:cubicBezTo>
                <a:cubicBezTo>
                  <a:pt x="241219" y="120862"/>
                  <a:pt x="240739" y="120874"/>
                  <a:pt x="240260" y="120874"/>
                </a:cubicBezTo>
                <a:cubicBezTo>
                  <a:pt x="234786" y="120874"/>
                  <a:pt x="229431" y="119235"/>
                  <a:pt x="224808" y="116201"/>
                </a:cubicBezTo>
                <a:cubicBezTo>
                  <a:pt x="224258" y="115887"/>
                  <a:pt x="223629" y="115573"/>
                  <a:pt x="223001" y="115337"/>
                </a:cubicBezTo>
                <a:cubicBezTo>
                  <a:pt x="218645" y="122458"/>
                  <a:pt x="212524" y="126234"/>
                  <a:pt x="203943" y="126234"/>
                </a:cubicBezTo>
                <a:cubicBezTo>
                  <a:pt x="202773" y="126234"/>
                  <a:pt x="201558" y="126163"/>
                  <a:pt x="200295" y="126022"/>
                </a:cubicBezTo>
                <a:cubicBezTo>
                  <a:pt x="210509" y="117930"/>
                  <a:pt x="219230" y="109680"/>
                  <a:pt x="223472" y="97973"/>
                </a:cubicBezTo>
                <a:cubicBezTo>
                  <a:pt x="222899" y="97333"/>
                  <a:pt x="222369" y="97112"/>
                  <a:pt x="221876" y="97112"/>
                </a:cubicBezTo>
                <a:cubicBezTo>
                  <a:pt x="221221" y="97112"/>
                  <a:pt x="220632" y="97502"/>
                  <a:pt x="220094" y="97816"/>
                </a:cubicBezTo>
                <a:cubicBezTo>
                  <a:pt x="211672" y="102186"/>
                  <a:pt x="202383" y="104411"/>
                  <a:pt x="193007" y="104411"/>
                </a:cubicBezTo>
                <a:cubicBezTo>
                  <a:pt x="190750" y="104411"/>
                  <a:pt x="188488" y="104282"/>
                  <a:pt x="186231" y="104023"/>
                </a:cubicBezTo>
                <a:cubicBezTo>
                  <a:pt x="175153" y="102923"/>
                  <a:pt x="164547" y="98759"/>
                  <a:pt x="155669" y="91924"/>
                </a:cubicBezTo>
                <a:cubicBezTo>
                  <a:pt x="154097" y="90902"/>
                  <a:pt x="153233" y="89095"/>
                  <a:pt x="153547" y="87210"/>
                </a:cubicBezTo>
                <a:cubicBezTo>
                  <a:pt x="154790" y="74392"/>
                  <a:pt x="162485" y="67565"/>
                  <a:pt x="175721" y="67565"/>
                </a:cubicBezTo>
                <a:cubicBezTo>
                  <a:pt x="175871" y="67565"/>
                  <a:pt x="176023" y="67566"/>
                  <a:pt x="176175" y="67568"/>
                </a:cubicBezTo>
                <a:cubicBezTo>
                  <a:pt x="178139" y="67725"/>
                  <a:pt x="180103" y="67961"/>
                  <a:pt x="182067" y="68354"/>
                </a:cubicBezTo>
                <a:cubicBezTo>
                  <a:pt x="181753" y="57040"/>
                  <a:pt x="185288" y="47376"/>
                  <a:pt x="194009" y="39912"/>
                </a:cubicBezTo>
                <a:cubicBezTo>
                  <a:pt x="199588" y="35120"/>
                  <a:pt x="206502" y="32213"/>
                  <a:pt x="213809" y="31505"/>
                </a:cubicBezTo>
                <a:cubicBezTo>
                  <a:pt x="215101" y="31380"/>
                  <a:pt x="216401" y="31316"/>
                  <a:pt x="217703" y="31316"/>
                </a:cubicBezTo>
                <a:close/>
                <a:moveTo>
                  <a:pt x="142234" y="3771"/>
                </a:moveTo>
                <a:lnTo>
                  <a:pt x="142234" y="3771"/>
                </a:lnTo>
                <a:cubicBezTo>
                  <a:pt x="124399" y="31505"/>
                  <a:pt x="123377" y="59318"/>
                  <a:pt x="145376" y="84696"/>
                </a:cubicBezTo>
                <a:cubicBezTo>
                  <a:pt x="158420" y="99719"/>
                  <a:pt x="173858" y="106447"/>
                  <a:pt x="190885" y="106447"/>
                </a:cubicBezTo>
                <a:cubicBezTo>
                  <a:pt x="200214" y="106447"/>
                  <a:pt x="210021" y="104427"/>
                  <a:pt x="220172" y="100645"/>
                </a:cubicBezTo>
                <a:lnTo>
                  <a:pt x="220172" y="100645"/>
                </a:lnTo>
                <a:cubicBezTo>
                  <a:pt x="208446" y="122599"/>
                  <a:pt x="185700" y="135748"/>
                  <a:pt x="161610" y="135748"/>
                </a:cubicBezTo>
                <a:cubicBezTo>
                  <a:pt x="156646" y="135748"/>
                  <a:pt x="151626" y="135190"/>
                  <a:pt x="146633" y="134036"/>
                </a:cubicBezTo>
                <a:cubicBezTo>
                  <a:pt x="114656" y="126965"/>
                  <a:pt x="94936" y="100173"/>
                  <a:pt x="93914" y="70711"/>
                </a:cubicBezTo>
                <a:cubicBezTo>
                  <a:pt x="92657" y="35905"/>
                  <a:pt x="117170" y="10057"/>
                  <a:pt x="142234" y="3771"/>
                </a:cubicBezTo>
                <a:close/>
                <a:moveTo>
                  <a:pt x="67432" y="47412"/>
                </a:moveTo>
                <a:cubicBezTo>
                  <a:pt x="75273" y="47412"/>
                  <a:pt x="82905" y="50139"/>
                  <a:pt x="90222" y="55547"/>
                </a:cubicBezTo>
                <a:cubicBezTo>
                  <a:pt x="91950" y="56804"/>
                  <a:pt x="92265" y="58061"/>
                  <a:pt x="92029" y="60183"/>
                </a:cubicBezTo>
                <a:cubicBezTo>
                  <a:pt x="90300" y="78567"/>
                  <a:pt x="94543" y="95302"/>
                  <a:pt x="105778" y="110151"/>
                </a:cubicBezTo>
                <a:cubicBezTo>
                  <a:pt x="108685" y="113844"/>
                  <a:pt x="111985" y="117301"/>
                  <a:pt x="115128" y="120837"/>
                </a:cubicBezTo>
                <a:cubicBezTo>
                  <a:pt x="113354" y="129435"/>
                  <a:pt x="103088" y="137042"/>
                  <a:pt x="90517" y="137042"/>
                </a:cubicBezTo>
                <a:cubicBezTo>
                  <a:pt x="84710" y="137042"/>
                  <a:pt x="78411" y="135419"/>
                  <a:pt x="72230" y="131522"/>
                </a:cubicBezTo>
                <a:cubicBezTo>
                  <a:pt x="68047" y="138673"/>
                  <a:pt x="62010" y="142349"/>
                  <a:pt x="54317" y="142349"/>
                </a:cubicBezTo>
                <a:cubicBezTo>
                  <a:pt x="53052" y="142349"/>
                  <a:pt x="51742" y="142249"/>
                  <a:pt x="50388" y="142050"/>
                </a:cubicBezTo>
                <a:cubicBezTo>
                  <a:pt x="40646" y="140557"/>
                  <a:pt x="35225" y="134743"/>
                  <a:pt x="33810" y="124608"/>
                </a:cubicBezTo>
                <a:cubicBezTo>
                  <a:pt x="30388" y="125828"/>
                  <a:pt x="27055" y="126496"/>
                  <a:pt x="23851" y="126496"/>
                </a:cubicBezTo>
                <a:cubicBezTo>
                  <a:pt x="18597" y="126496"/>
                  <a:pt x="13690" y="124700"/>
                  <a:pt x="9297" y="120601"/>
                </a:cubicBezTo>
                <a:cubicBezTo>
                  <a:pt x="4819" y="116515"/>
                  <a:pt x="2383" y="110701"/>
                  <a:pt x="2698" y="104652"/>
                </a:cubicBezTo>
                <a:cubicBezTo>
                  <a:pt x="3111" y="93623"/>
                  <a:pt x="9693" y="83864"/>
                  <a:pt x="24512" y="83864"/>
                </a:cubicBezTo>
                <a:cubicBezTo>
                  <a:pt x="26585" y="83864"/>
                  <a:pt x="28818" y="84055"/>
                  <a:pt x="31218" y="84460"/>
                </a:cubicBezTo>
                <a:cubicBezTo>
                  <a:pt x="31610" y="81160"/>
                  <a:pt x="31768" y="78096"/>
                  <a:pt x="32318" y="75189"/>
                </a:cubicBezTo>
                <a:cubicBezTo>
                  <a:pt x="34125" y="64347"/>
                  <a:pt x="40331" y="56490"/>
                  <a:pt x="49995" y="51776"/>
                </a:cubicBezTo>
                <a:cubicBezTo>
                  <a:pt x="55891" y="48861"/>
                  <a:pt x="61717" y="47412"/>
                  <a:pt x="67432" y="47412"/>
                </a:cubicBezTo>
                <a:close/>
                <a:moveTo>
                  <a:pt x="148597" y="0"/>
                </a:moveTo>
                <a:lnTo>
                  <a:pt x="148597" y="0"/>
                </a:lnTo>
                <a:cubicBezTo>
                  <a:pt x="134770" y="2436"/>
                  <a:pt x="122042" y="9114"/>
                  <a:pt x="112142" y="19013"/>
                </a:cubicBezTo>
                <a:cubicBezTo>
                  <a:pt x="102086" y="28834"/>
                  <a:pt x="96036" y="40934"/>
                  <a:pt x="92972" y="54997"/>
                </a:cubicBezTo>
                <a:cubicBezTo>
                  <a:pt x="84804" y="48644"/>
                  <a:pt x="76280" y="45333"/>
                  <a:pt x="67421" y="45333"/>
                </a:cubicBezTo>
                <a:cubicBezTo>
                  <a:pt x="62475" y="45333"/>
                  <a:pt x="57425" y="46365"/>
                  <a:pt x="52274" y="48476"/>
                </a:cubicBezTo>
                <a:cubicBezTo>
                  <a:pt x="37503" y="54447"/>
                  <a:pt x="30039" y="65997"/>
                  <a:pt x="29332" y="81789"/>
                </a:cubicBezTo>
                <a:cubicBezTo>
                  <a:pt x="28104" y="81696"/>
                  <a:pt x="26921" y="81651"/>
                  <a:pt x="25783" y="81651"/>
                </a:cubicBezTo>
                <a:cubicBezTo>
                  <a:pt x="6669" y="81651"/>
                  <a:pt x="1" y="94355"/>
                  <a:pt x="891" y="107480"/>
                </a:cubicBezTo>
                <a:cubicBezTo>
                  <a:pt x="1283" y="113137"/>
                  <a:pt x="3798" y="118401"/>
                  <a:pt x="7962" y="122172"/>
                </a:cubicBezTo>
                <a:cubicBezTo>
                  <a:pt x="12758" y="126696"/>
                  <a:pt x="18198" y="128460"/>
                  <a:pt x="24018" y="128460"/>
                </a:cubicBezTo>
                <a:cubicBezTo>
                  <a:pt x="26587" y="128460"/>
                  <a:pt x="29230" y="128116"/>
                  <a:pt x="31925" y="127515"/>
                </a:cubicBezTo>
                <a:cubicBezTo>
                  <a:pt x="34137" y="138161"/>
                  <a:pt x="43756" y="144427"/>
                  <a:pt x="53821" y="144427"/>
                </a:cubicBezTo>
                <a:cubicBezTo>
                  <a:pt x="60915" y="144427"/>
                  <a:pt x="68230" y="141315"/>
                  <a:pt x="73330" y="134429"/>
                </a:cubicBezTo>
                <a:cubicBezTo>
                  <a:pt x="78732" y="137515"/>
                  <a:pt x="84404" y="139249"/>
                  <a:pt x="90320" y="139249"/>
                </a:cubicBezTo>
                <a:cubicBezTo>
                  <a:pt x="92837" y="139249"/>
                  <a:pt x="95397" y="138935"/>
                  <a:pt x="98000" y="138278"/>
                </a:cubicBezTo>
                <a:cubicBezTo>
                  <a:pt x="106800" y="136000"/>
                  <a:pt x="113478" y="131050"/>
                  <a:pt x="117249" y="122329"/>
                </a:cubicBezTo>
                <a:cubicBezTo>
                  <a:pt x="118113" y="122958"/>
                  <a:pt x="118820" y="123351"/>
                  <a:pt x="119449" y="123744"/>
                </a:cubicBezTo>
                <a:cubicBezTo>
                  <a:pt x="131155" y="132543"/>
                  <a:pt x="145298" y="137414"/>
                  <a:pt x="159990" y="137729"/>
                </a:cubicBezTo>
                <a:cubicBezTo>
                  <a:pt x="160552" y="137743"/>
                  <a:pt x="161114" y="137750"/>
                  <a:pt x="161676" y="137750"/>
                </a:cubicBezTo>
                <a:cubicBezTo>
                  <a:pt x="173432" y="137750"/>
                  <a:pt x="184994" y="134621"/>
                  <a:pt x="195267" y="128772"/>
                </a:cubicBezTo>
                <a:cubicBezTo>
                  <a:pt x="196327" y="128065"/>
                  <a:pt x="197565" y="127711"/>
                  <a:pt x="198813" y="127711"/>
                </a:cubicBezTo>
                <a:cubicBezTo>
                  <a:pt x="199229" y="127711"/>
                  <a:pt x="199647" y="127750"/>
                  <a:pt x="200059" y="127829"/>
                </a:cubicBezTo>
                <a:cubicBezTo>
                  <a:pt x="201707" y="128165"/>
                  <a:pt x="203309" y="128329"/>
                  <a:pt x="204866" y="128329"/>
                </a:cubicBezTo>
                <a:cubicBezTo>
                  <a:pt x="210582" y="128329"/>
                  <a:pt x="215698" y="126124"/>
                  <a:pt x="220330" y="122172"/>
                </a:cubicBezTo>
                <a:cubicBezTo>
                  <a:pt x="221508" y="120994"/>
                  <a:pt x="222687" y="119737"/>
                  <a:pt x="223708" y="118322"/>
                </a:cubicBezTo>
                <a:cubicBezTo>
                  <a:pt x="224808" y="118794"/>
                  <a:pt x="225829" y="119187"/>
                  <a:pt x="226772" y="119658"/>
                </a:cubicBezTo>
                <a:cubicBezTo>
                  <a:pt x="231265" y="121951"/>
                  <a:pt x="235898" y="122990"/>
                  <a:pt x="240603" y="122990"/>
                </a:cubicBezTo>
                <a:cubicBezTo>
                  <a:pt x="243797" y="122990"/>
                  <a:pt x="247024" y="122512"/>
                  <a:pt x="250264" y="121622"/>
                </a:cubicBezTo>
                <a:cubicBezTo>
                  <a:pt x="257492" y="119579"/>
                  <a:pt x="263699" y="115494"/>
                  <a:pt x="266684" y="108344"/>
                </a:cubicBezTo>
                <a:cubicBezTo>
                  <a:pt x="267863" y="105045"/>
                  <a:pt x="270299" y="102295"/>
                  <a:pt x="273441" y="100723"/>
                </a:cubicBezTo>
                <a:cubicBezTo>
                  <a:pt x="273991" y="100409"/>
                  <a:pt x="274541" y="100095"/>
                  <a:pt x="275091" y="99702"/>
                </a:cubicBezTo>
                <a:cubicBezTo>
                  <a:pt x="283498" y="93417"/>
                  <a:pt x="287033" y="83753"/>
                  <a:pt x="284126" y="73460"/>
                </a:cubicBezTo>
                <a:cubicBezTo>
                  <a:pt x="281534" y="64268"/>
                  <a:pt x="274777" y="58847"/>
                  <a:pt x="266056" y="56097"/>
                </a:cubicBezTo>
                <a:cubicBezTo>
                  <a:pt x="262206" y="54840"/>
                  <a:pt x="258042" y="54683"/>
                  <a:pt x="253878" y="53976"/>
                </a:cubicBezTo>
                <a:cubicBezTo>
                  <a:pt x="246756" y="36276"/>
                  <a:pt x="231913" y="29273"/>
                  <a:pt x="218777" y="29273"/>
                </a:cubicBezTo>
                <a:cubicBezTo>
                  <a:pt x="217277" y="29273"/>
                  <a:pt x="215800" y="29364"/>
                  <a:pt x="214358" y="29541"/>
                </a:cubicBezTo>
                <a:cubicBezTo>
                  <a:pt x="193302" y="32134"/>
                  <a:pt x="181596" y="44469"/>
                  <a:pt x="179789" y="65918"/>
                </a:cubicBezTo>
                <a:cubicBezTo>
                  <a:pt x="178047" y="65562"/>
                  <a:pt x="176355" y="65394"/>
                  <a:pt x="174708" y="65394"/>
                </a:cubicBezTo>
                <a:cubicBezTo>
                  <a:pt x="169446" y="65394"/>
                  <a:pt x="164654" y="67112"/>
                  <a:pt x="160225" y="69925"/>
                </a:cubicBezTo>
                <a:cubicBezTo>
                  <a:pt x="153940" y="73853"/>
                  <a:pt x="152447" y="80767"/>
                  <a:pt x="150876" y="87917"/>
                </a:cubicBezTo>
                <a:cubicBezTo>
                  <a:pt x="141684" y="78882"/>
                  <a:pt x="135477" y="68668"/>
                  <a:pt x="132884" y="56490"/>
                </a:cubicBezTo>
                <a:cubicBezTo>
                  <a:pt x="128406" y="35434"/>
                  <a:pt x="133905" y="16813"/>
                  <a:pt x="148597" y="0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" name="Google Shape;155;p9"/>
          <p:cNvGrpSpPr/>
          <p:nvPr/>
        </p:nvGrpSpPr>
        <p:grpSpPr>
          <a:xfrm>
            <a:off x="5409374" y="1123738"/>
            <a:ext cx="1172845" cy="686178"/>
            <a:chOff x="58925" y="695075"/>
            <a:chExt cx="7271200" cy="4254050"/>
          </a:xfrm>
        </p:grpSpPr>
        <p:sp>
          <p:nvSpPr>
            <p:cNvPr id="156" name="Google Shape;156;p9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/>
          <p:nvPr/>
        </p:nvSpPr>
        <p:spPr>
          <a:xfrm>
            <a:off x="4572000" y="76550"/>
            <a:ext cx="4477800" cy="49803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0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2" name="Google Shape;162;p10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3" name="Google Shape;163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700"/>
              <a:buChar char="●"/>
              <a:defRPr sz="1700">
                <a:solidFill>
                  <a:srgbClr val="0B5394"/>
                </a:solidFill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○"/>
              <a:defRPr sz="1300">
                <a:solidFill>
                  <a:srgbClr val="0B5394"/>
                </a:solidFill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■"/>
              <a:defRPr sz="1300">
                <a:solidFill>
                  <a:srgbClr val="0B5394"/>
                </a:solidFill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●"/>
              <a:defRPr sz="1300">
                <a:solidFill>
                  <a:srgbClr val="0B5394"/>
                </a:solidFill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○"/>
              <a:defRPr sz="1300">
                <a:solidFill>
                  <a:srgbClr val="0B5394"/>
                </a:solidFill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■"/>
              <a:defRPr sz="1300">
                <a:solidFill>
                  <a:srgbClr val="0B5394"/>
                </a:solidFill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●"/>
              <a:defRPr sz="1300">
                <a:solidFill>
                  <a:srgbClr val="0B5394"/>
                </a:solidFill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○"/>
              <a:defRPr sz="1300">
                <a:solidFill>
                  <a:srgbClr val="0B5394"/>
                </a:solidFill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■"/>
              <a:defRPr sz="1300">
                <a:solidFill>
                  <a:srgbClr val="0B5394"/>
                </a:solidFill>
              </a:defRPr>
            </a:lvl9pPr>
          </a:lstStyle>
          <a:p/>
        </p:txBody>
      </p:sp>
      <p:sp>
        <p:nvSpPr>
          <p:cNvPr id="164" name="Google Shape;16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65" name="Google Shape;165;p10"/>
          <p:cNvSpPr/>
          <p:nvPr/>
        </p:nvSpPr>
        <p:spPr>
          <a:xfrm>
            <a:off x="4728025" y="176650"/>
            <a:ext cx="4221675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66" name="Google Shape;166;p10"/>
          <p:cNvSpPr/>
          <p:nvPr/>
        </p:nvSpPr>
        <p:spPr>
          <a:xfrm rot="-5400000">
            <a:off x="234425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67" name="Google Shape;167;p10"/>
          <p:cNvSpPr/>
          <p:nvPr/>
        </p:nvSpPr>
        <p:spPr>
          <a:xfrm>
            <a:off x="4700063" y="4945875"/>
            <a:ext cx="4221675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68" name="Google Shape;168;p10"/>
          <p:cNvSpPr/>
          <p:nvPr/>
        </p:nvSpPr>
        <p:spPr>
          <a:xfrm rot="-5400000">
            <a:off x="662320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71" name="Google Shape;17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4" name="Google Shape;174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5" name="Google Shape;17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41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Dancing Script"/>
              <a:buNone/>
              <a:defRPr b="1" sz="3100">
                <a:solidFill>
                  <a:srgbClr val="1C4587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omic Neue"/>
              <a:buChar char="●"/>
              <a:defRPr sz="18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ic Neue"/>
              <a:buChar char="○"/>
              <a:defRPr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ic Neue"/>
              <a:buChar char="■"/>
              <a:defRPr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ic Neue"/>
              <a:buChar char="●"/>
              <a:defRPr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ic Neue"/>
              <a:buChar char="○"/>
              <a:defRPr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ic Neue"/>
              <a:buChar char="■"/>
              <a:defRPr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ic Neue"/>
              <a:buChar char="●"/>
              <a:defRPr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ic Neue"/>
              <a:buChar char="○"/>
              <a:defRPr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ic Neue"/>
              <a:buChar char="■"/>
              <a:defRPr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1pPr>
            <a:lvl2pPr lvl="1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2pPr>
            <a:lvl3pPr lvl="2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3pPr>
            <a:lvl4pPr lvl="3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4pPr>
            <a:lvl5pPr lvl="4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5pPr>
            <a:lvl6pPr lvl="5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6pPr>
            <a:lvl7pPr lvl="6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7pPr>
            <a:lvl8pPr lvl="7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8pPr>
            <a:lvl9pPr lvl="8" algn="r">
              <a:buNone/>
              <a:defRPr b="1" sz="1000">
                <a:solidFill>
                  <a:srgbClr val="6AA84F"/>
                </a:solidFill>
                <a:latin typeface="Comic Neue"/>
                <a:ea typeface="Comic Neue"/>
                <a:cs typeface="Comic Neue"/>
                <a:sym typeface="Comic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5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lidescorn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fonts.google.com/specimen/Comic+Neue" TargetMode="External"/><Relationship Id="rId4" Type="http://schemas.openxmlformats.org/officeDocument/2006/relationships/hyperlink" Target="https://fonts.google.com/specimen/Dancing+Script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"/>
          <p:cNvSpPr/>
          <p:nvPr/>
        </p:nvSpPr>
        <p:spPr>
          <a:xfrm>
            <a:off x="4021650" y="2829275"/>
            <a:ext cx="2610000" cy="3936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4"/>
          <p:cNvSpPr txBox="1"/>
          <p:nvPr>
            <p:ph idx="1" type="subTitle"/>
          </p:nvPr>
        </p:nvSpPr>
        <p:spPr>
          <a:xfrm>
            <a:off x="2367000" y="2681725"/>
            <a:ext cx="4410000" cy="6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Aesthetic </a:t>
            </a:r>
            <a:r>
              <a:rPr lang="es"/>
              <a:t>Notes for School</a:t>
            </a:r>
            <a:endParaRPr/>
          </a:p>
        </p:txBody>
      </p:sp>
      <p:sp>
        <p:nvSpPr>
          <p:cNvPr id="184" name="Google Shape;184;p14"/>
          <p:cNvSpPr txBox="1"/>
          <p:nvPr>
            <p:ph type="ctrTitle"/>
          </p:nvPr>
        </p:nvSpPr>
        <p:spPr>
          <a:xfrm>
            <a:off x="311700" y="629125"/>
            <a:ext cx="8520600" cy="18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Hello! This is a presentation</a:t>
            </a:r>
            <a:endParaRPr/>
          </a:p>
        </p:txBody>
      </p:sp>
      <p:sp>
        <p:nvSpPr>
          <p:cNvPr id="185" name="Google Shape;18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86" name="Google Shape;186;p14"/>
          <p:cNvSpPr txBox="1"/>
          <p:nvPr>
            <p:ph idx="4294967295" type="body"/>
          </p:nvPr>
        </p:nvSpPr>
        <p:spPr>
          <a:xfrm>
            <a:off x="2512350" y="3457475"/>
            <a:ext cx="4119300" cy="5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600">
                <a:solidFill>
                  <a:srgbClr val="61CF32"/>
                </a:solidFill>
              </a:rPr>
              <a:t>By SlidesCorner.com</a:t>
            </a:r>
            <a:endParaRPr sz="1600">
              <a:solidFill>
                <a:srgbClr val="61CF3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Table of contents</a:t>
            </a:r>
            <a:endParaRPr/>
          </a:p>
        </p:txBody>
      </p:sp>
      <p:sp>
        <p:nvSpPr>
          <p:cNvPr id="192" name="Google Shape;192;p15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5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94" name="Google Shape;194;p15"/>
          <p:cNvSpPr txBox="1"/>
          <p:nvPr/>
        </p:nvSpPr>
        <p:spPr>
          <a:xfrm>
            <a:off x="534894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073763"/>
                </a:solidFill>
                <a:latin typeface="Comic Neue"/>
                <a:ea typeface="Comic Neue"/>
                <a:cs typeface="Comic Neue"/>
                <a:sym typeface="Comic Neue"/>
              </a:rPr>
              <a:t>01</a:t>
            </a:r>
            <a:endParaRPr b="1" sz="2400">
              <a:solidFill>
                <a:srgbClr val="07376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95" name="Google Shape;195;p15"/>
          <p:cNvSpPr txBox="1"/>
          <p:nvPr/>
        </p:nvSpPr>
        <p:spPr>
          <a:xfrm>
            <a:off x="1351550" y="17802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073763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Introduction</a:t>
            </a:r>
            <a:endParaRPr b="1" sz="2000">
              <a:solidFill>
                <a:srgbClr val="073763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196" name="Google Shape;196;p15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97" name="Google Shape;197;p15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5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99" name="Google Shape;199;p15"/>
          <p:cNvSpPr txBox="1"/>
          <p:nvPr/>
        </p:nvSpPr>
        <p:spPr>
          <a:xfrm>
            <a:off x="4649694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073763"/>
                </a:solidFill>
                <a:latin typeface="Comic Neue"/>
                <a:ea typeface="Comic Neue"/>
                <a:cs typeface="Comic Neue"/>
                <a:sym typeface="Comic Neue"/>
              </a:rPr>
              <a:t>02</a:t>
            </a:r>
            <a:endParaRPr b="1" sz="2400">
              <a:solidFill>
                <a:srgbClr val="07376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0" name="Google Shape;200;p15"/>
          <p:cNvSpPr txBox="1"/>
          <p:nvPr/>
        </p:nvSpPr>
        <p:spPr>
          <a:xfrm>
            <a:off x="5466350" y="17802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073763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Theory</a:t>
            </a:r>
            <a:endParaRPr b="1" sz="2000">
              <a:solidFill>
                <a:srgbClr val="073763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201" name="Google Shape;201;p15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2" name="Google Shape;202;p15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5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04" name="Google Shape;204;p15"/>
          <p:cNvSpPr txBox="1"/>
          <p:nvPr/>
        </p:nvSpPr>
        <p:spPr>
          <a:xfrm>
            <a:off x="534894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073763"/>
                </a:solidFill>
                <a:latin typeface="Comic Neue"/>
                <a:ea typeface="Comic Neue"/>
                <a:cs typeface="Comic Neue"/>
                <a:sym typeface="Comic Neue"/>
              </a:rPr>
              <a:t>03</a:t>
            </a:r>
            <a:endParaRPr b="1" sz="2400">
              <a:solidFill>
                <a:srgbClr val="07376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5" name="Google Shape;205;p15"/>
          <p:cNvSpPr txBox="1"/>
          <p:nvPr/>
        </p:nvSpPr>
        <p:spPr>
          <a:xfrm>
            <a:off x="1351550" y="32280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073763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Activities</a:t>
            </a:r>
            <a:endParaRPr b="1" sz="2000">
              <a:solidFill>
                <a:srgbClr val="073763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206" name="Google Shape;206;p15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7" name="Google Shape;207;p15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5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09" name="Google Shape;209;p15"/>
          <p:cNvSpPr txBox="1"/>
          <p:nvPr/>
        </p:nvSpPr>
        <p:spPr>
          <a:xfrm>
            <a:off x="4649694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073763"/>
                </a:solidFill>
                <a:latin typeface="Comic Neue"/>
                <a:ea typeface="Comic Neue"/>
                <a:cs typeface="Comic Neue"/>
                <a:sym typeface="Comic Neue"/>
              </a:rPr>
              <a:t>04</a:t>
            </a:r>
            <a:endParaRPr b="1" sz="2400">
              <a:solidFill>
                <a:srgbClr val="07376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10" name="Google Shape;210;p15"/>
          <p:cNvSpPr txBox="1"/>
          <p:nvPr/>
        </p:nvSpPr>
        <p:spPr>
          <a:xfrm>
            <a:off x="5466350" y="32280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073763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Conclusions</a:t>
            </a:r>
            <a:endParaRPr b="1" sz="2000">
              <a:solidFill>
                <a:srgbClr val="073763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211" name="Google Shape;211;p15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grpSp>
        <p:nvGrpSpPr>
          <p:cNvPr id="212" name="Google Shape;212;p15"/>
          <p:cNvGrpSpPr/>
          <p:nvPr/>
        </p:nvGrpSpPr>
        <p:grpSpPr>
          <a:xfrm>
            <a:off x="7647013" y="536954"/>
            <a:ext cx="1006597" cy="872957"/>
            <a:chOff x="789675" y="238275"/>
            <a:chExt cx="6005950" cy="5208575"/>
          </a:xfrm>
        </p:grpSpPr>
        <p:sp>
          <p:nvSpPr>
            <p:cNvPr id="213" name="Google Shape;213;p15"/>
            <p:cNvSpPr/>
            <p:nvPr/>
          </p:nvSpPr>
          <p:spPr>
            <a:xfrm>
              <a:off x="789675" y="238275"/>
              <a:ext cx="5636225" cy="5123750"/>
            </a:xfrm>
            <a:custGeom>
              <a:rect b="b" l="l" r="r" t="t"/>
              <a:pathLst>
                <a:path extrusionOk="0" h="204950" w="225449">
                  <a:moveTo>
                    <a:pt x="5620" y="2494"/>
                  </a:moveTo>
                  <a:cubicBezTo>
                    <a:pt x="6505" y="2494"/>
                    <a:pt x="7334" y="2913"/>
                    <a:pt x="8135" y="3414"/>
                  </a:cubicBezTo>
                  <a:cubicBezTo>
                    <a:pt x="13700" y="6418"/>
                    <a:pt x="19688" y="7395"/>
                    <a:pt x="25775" y="7395"/>
                  </a:cubicBezTo>
                  <a:cubicBezTo>
                    <a:pt x="26057" y="7395"/>
                    <a:pt x="26339" y="7393"/>
                    <a:pt x="26622" y="7389"/>
                  </a:cubicBezTo>
                  <a:cubicBezTo>
                    <a:pt x="26988" y="7386"/>
                    <a:pt x="27353" y="7384"/>
                    <a:pt x="27718" y="7384"/>
                  </a:cubicBezTo>
                  <a:cubicBezTo>
                    <a:pt x="61357" y="7384"/>
                    <a:pt x="90219" y="19999"/>
                    <a:pt x="116006" y="40665"/>
                  </a:cubicBezTo>
                  <a:cubicBezTo>
                    <a:pt x="126451" y="48892"/>
                    <a:pt x="135417" y="58598"/>
                    <a:pt x="143921" y="68766"/>
                  </a:cubicBezTo>
                  <a:cubicBezTo>
                    <a:pt x="145023" y="70104"/>
                    <a:pt x="146058" y="70973"/>
                    <a:pt x="147711" y="70973"/>
                  </a:cubicBezTo>
                  <a:cubicBezTo>
                    <a:pt x="147999" y="70973"/>
                    <a:pt x="148306" y="70946"/>
                    <a:pt x="148635" y="70892"/>
                  </a:cubicBezTo>
                  <a:cubicBezTo>
                    <a:pt x="151778" y="70429"/>
                    <a:pt x="155106" y="70245"/>
                    <a:pt x="158341" y="69967"/>
                  </a:cubicBezTo>
                  <a:cubicBezTo>
                    <a:pt x="159073" y="69906"/>
                    <a:pt x="159800" y="69877"/>
                    <a:pt x="160522" y="69877"/>
                  </a:cubicBezTo>
                  <a:cubicBezTo>
                    <a:pt x="165274" y="69877"/>
                    <a:pt x="169827" y="71123"/>
                    <a:pt x="174240" y="72648"/>
                  </a:cubicBezTo>
                  <a:cubicBezTo>
                    <a:pt x="184315" y="76160"/>
                    <a:pt x="192634" y="82354"/>
                    <a:pt x="200491" y="89379"/>
                  </a:cubicBezTo>
                  <a:cubicBezTo>
                    <a:pt x="206130" y="94370"/>
                    <a:pt x="211768" y="99546"/>
                    <a:pt x="217407" y="104723"/>
                  </a:cubicBezTo>
                  <a:cubicBezTo>
                    <a:pt x="217684" y="105093"/>
                    <a:pt x="217961" y="105462"/>
                    <a:pt x="218146" y="105924"/>
                  </a:cubicBezTo>
                  <a:cubicBezTo>
                    <a:pt x="210936" y="106387"/>
                    <a:pt x="203819" y="106479"/>
                    <a:pt x="196886" y="107496"/>
                  </a:cubicBezTo>
                  <a:cubicBezTo>
                    <a:pt x="189861" y="108513"/>
                    <a:pt x="182929" y="110361"/>
                    <a:pt x="175441" y="111933"/>
                  </a:cubicBezTo>
                  <a:cubicBezTo>
                    <a:pt x="177567" y="118218"/>
                    <a:pt x="181727" y="122840"/>
                    <a:pt x="183760" y="127924"/>
                  </a:cubicBezTo>
                  <a:cubicBezTo>
                    <a:pt x="176828" y="143083"/>
                    <a:pt x="165551" y="155747"/>
                    <a:pt x="151408" y="164436"/>
                  </a:cubicBezTo>
                  <a:lnTo>
                    <a:pt x="137728" y="157873"/>
                  </a:lnTo>
                  <a:lnTo>
                    <a:pt x="137728" y="157873"/>
                  </a:lnTo>
                  <a:cubicBezTo>
                    <a:pt x="135972" y="173217"/>
                    <a:pt x="136064" y="187544"/>
                    <a:pt x="140501" y="202611"/>
                  </a:cubicBezTo>
                  <a:cubicBezTo>
                    <a:pt x="137358" y="200855"/>
                    <a:pt x="134678" y="199469"/>
                    <a:pt x="132090" y="197897"/>
                  </a:cubicBezTo>
                  <a:cubicBezTo>
                    <a:pt x="119149" y="189578"/>
                    <a:pt x="107779" y="179688"/>
                    <a:pt x="99368" y="166654"/>
                  </a:cubicBezTo>
                  <a:cubicBezTo>
                    <a:pt x="95023" y="159906"/>
                    <a:pt x="92528" y="152234"/>
                    <a:pt x="92158" y="144285"/>
                  </a:cubicBezTo>
                  <a:cubicBezTo>
                    <a:pt x="91973" y="140957"/>
                    <a:pt x="90956" y="138462"/>
                    <a:pt x="87998" y="136520"/>
                  </a:cubicBezTo>
                  <a:cubicBezTo>
                    <a:pt x="81620" y="132453"/>
                    <a:pt x="75242" y="128201"/>
                    <a:pt x="69142" y="123672"/>
                  </a:cubicBezTo>
                  <a:cubicBezTo>
                    <a:pt x="57680" y="115260"/>
                    <a:pt x="48251" y="104723"/>
                    <a:pt x="39840" y="93261"/>
                  </a:cubicBezTo>
                  <a:cubicBezTo>
                    <a:pt x="27454" y="76345"/>
                    <a:pt x="20336" y="56934"/>
                    <a:pt x="14513" y="37060"/>
                  </a:cubicBezTo>
                  <a:cubicBezTo>
                    <a:pt x="13126" y="32161"/>
                    <a:pt x="12756" y="26985"/>
                    <a:pt x="11925" y="21901"/>
                  </a:cubicBezTo>
                  <a:cubicBezTo>
                    <a:pt x="11000" y="16078"/>
                    <a:pt x="9521" y="10439"/>
                    <a:pt x="4715" y="6187"/>
                  </a:cubicBezTo>
                  <a:cubicBezTo>
                    <a:pt x="4068" y="5448"/>
                    <a:pt x="3605" y="4523"/>
                    <a:pt x="3236" y="3599"/>
                  </a:cubicBezTo>
                  <a:cubicBezTo>
                    <a:pt x="4083" y="2794"/>
                    <a:pt x="4872" y="2494"/>
                    <a:pt x="5620" y="2494"/>
                  </a:cubicBezTo>
                  <a:close/>
                  <a:moveTo>
                    <a:pt x="4957" y="0"/>
                  </a:moveTo>
                  <a:cubicBezTo>
                    <a:pt x="3208" y="0"/>
                    <a:pt x="1748" y="815"/>
                    <a:pt x="1202" y="2028"/>
                  </a:cubicBezTo>
                  <a:cubicBezTo>
                    <a:pt x="1" y="4616"/>
                    <a:pt x="1479" y="6649"/>
                    <a:pt x="3236" y="8128"/>
                  </a:cubicBezTo>
                  <a:cubicBezTo>
                    <a:pt x="6933" y="11456"/>
                    <a:pt x="8505" y="15800"/>
                    <a:pt x="9244" y="20422"/>
                  </a:cubicBezTo>
                  <a:cubicBezTo>
                    <a:pt x="10723" y="30867"/>
                    <a:pt x="13126" y="41220"/>
                    <a:pt x="16361" y="51203"/>
                  </a:cubicBezTo>
                  <a:cubicBezTo>
                    <a:pt x="22739" y="70060"/>
                    <a:pt x="31613" y="87530"/>
                    <a:pt x="44277" y="102967"/>
                  </a:cubicBezTo>
                  <a:cubicBezTo>
                    <a:pt x="55739" y="117017"/>
                    <a:pt x="69881" y="128571"/>
                    <a:pt x="85780" y="137167"/>
                  </a:cubicBezTo>
                  <a:cubicBezTo>
                    <a:pt x="87628" y="137999"/>
                    <a:pt x="89015" y="139663"/>
                    <a:pt x="89385" y="141697"/>
                  </a:cubicBezTo>
                  <a:cubicBezTo>
                    <a:pt x="89847" y="143638"/>
                    <a:pt x="90124" y="145671"/>
                    <a:pt x="90309" y="147613"/>
                  </a:cubicBezTo>
                  <a:cubicBezTo>
                    <a:pt x="90864" y="156117"/>
                    <a:pt x="94191" y="163511"/>
                    <a:pt x="98906" y="170444"/>
                  </a:cubicBezTo>
                  <a:cubicBezTo>
                    <a:pt x="104544" y="178671"/>
                    <a:pt x="111569" y="185881"/>
                    <a:pt x="119518" y="191889"/>
                  </a:cubicBezTo>
                  <a:cubicBezTo>
                    <a:pt x="125157" y="196049"/>
                    <a:pt x="130980" y="199838"/>
                    <a:pt x="137081" y="203351"/>
                  </a:cubicBezTo>
                  <a:cubicBezTo>
                    <a:pt x="138456" y="204176"/>
                    <a:pt x="140036" y="204950"/>
                    <a:pt x="141668" y="204950"/>
                  </a:cubicBezTo>
                  <a:cubicBezTo>
                    <a:pt x="142230" y="204950"/>
                    <a:pt x="142798" y="204858"/>
                    <a:pt x="143367" y="204645"/>
                  </a:cubicBezTo>
                  <a:cubicBezTo>
                    <a:pt x="141980" y="197435"/>
                    <a:pt x="140316" y="190502"/>
                    <a:pt x="139299" y="183570"/>
                  </a:cubicBezTo>
                  <a:cubicBezTo>
                    <a:pt x="138098" y="175713"/>
                    <a:pt x="139022" y="164621"/>
                    <a:pt x="140594" y="162032"/>
                  </a:cubicBezTo>
                  <a:cubicBezTo>
                    <a:pt x="143459" y="163419"/>
                    <a:pt x="146417" y="164713"/>
                    <a:pt x="149282" y="166192"/>
                  </a:cubicBezTo>
                  <a:cubicBezTo>
                    <a:pt x="150042" y="166662"/>
                    <a:pt x="150887" y="166892"/>
                    <a:pt x="151717" y="166892"/>
                  </a:cubicBezTo>
                  <a:cubicBezTo>
                    <a:pt x="153007" y="166892"/>
                    <a:pt x="154262" y="166337"/>
                    <a:pt x="155106" y="165268"/>
                  </a:cubicBezTo>
                  <a:cubicBezTo>
                    <a:pt x="157324" y="163327"/>
                    <a:pt x="159635" y="161385"/>
                    <a:pt x="162038" y="159722"/>
                  </a:cubicBezTo>
                  <a:cubicBezTo>
                    <a:pt x="169988" y="153621"/>
                    <a:pt x="176551" y="146041"/>
                    <a:pt x="181357" y="137260"/>
                  </a:cubicBezTo>
                  <a:cubicBezTo>
                    <a:pt x="186164" y="128848"/>
                    <a:pt x="186071" y="125983"/>
                    <a:pt x="181080" y="117756"/>
                  </a:cubicBezTo>
                  <a:cubicBezTo>
                    <a:pt x="180248" y="116370"/>
                    <a:pt x="179416" y="114983"/>
                    <a:pt x="178492" y="113412"/>
                  </a:cubicBezTo>
                  <a:cubicBezTo>
                    <a:pt x="186626" y="111933"/>
                    <a:pt x="194021" y="110361"/>
                    <a:pt x="201600" y="109252"/>
                  </a:cubicBezTo>
                  <a:cubicBezTo>
                    <a:pt x="204739" y="108814"/>
                    <a:pt x="207892" y="108592"/>
                    <a:pt x="211042" y="108592"/>
                  </a:cubicBezTo>
                  <a:cubicBezTo>
                    <a:pt x="215871" y="108592"/>
                    <a:pt x="220693" y="109114"/>
                    <a:pt x="225448" y="110176"/>
                  </a:cubicBezTo>
                  <a:cubicBezTo>
                    <a:pt x="224894" y="109160"/>
                    <a:pt x="224247" y="108143"/>
                    <a:pt x="223507" y="107219"/>
                  </a:cubicBezTo>
                  <a:cubicBezTo>
                    <a:pt x="219902" y="103891"/>
                    <a:pt x="216020" y="100656"/>
                    <a:pt x="212415" y="97328"/>
                  </a:cubicBezTo>
                  <a:cubicBezTo>
                    <a:pt x="204373" y="89748"/>
                    <a:pt x="196516" y="81984"/>
                    <a:pt x="186996" y="76160"/>
                  </a:cubicBezTo>
                  <a:cubicBezTo>
                    <a:pt x="178666" y="71135"/>
                    <a:pt x="170081" y="67802"/>
                    <a:pt x="160818" y="67802"/>
                  </a:cubicBezTo>
                  <a:cubicBezTo>
                    <a:pt x="157644" y="67802"/>
                    <a:pt x="154389" y="68193"/>
                    <a:pt x="151039" y="69043"/>
                  </a:cubicBezTo>
                  <a:cubicBezTo>
                    <a:pt x="150544" y="69200"/>
                    <a:pt x="150044" y="69276"/>
                    <a:pt x="149553" y="69276"/>
                  </a:cubicBezTo>
                  <a:cubicBezTo>
                    <a:pt x="148026" y="69276"/>
                    <a:pt x="146587" y="68546"/>
                    <a:pt x="145677" y="67287"/>
                  </a:cubicBezTo>
                  <a:cubicBezTo>
                    <a:pt x="142997" y="63682"/>
                    <a:pt x="139854" y="60446"/>
                    <a:pt x="136804" y="57119"/>
                  </a:cubicBezTo>
                  <a:cubicBezTo>
                    <a:pt x="119611" y="38170"/>
                    <a:pt x="99460" y="23380"/>
                    <a:pt x="75520" y="14137"/>
                  </a:cubicBezTo>
                  <a:cubicBezTo>
                    <a:pt x="62579" y="9145"/>
                    <a:pt x="49453" y="5725"/>
                    <a:pt x="35680" y="5263"/>
                  </a:cubicBezTo>
                  <a:cubicBezTo>
                    <a:pt x="26160" y="4985"/>
                    <a:pt x="16731" y="5263"/>
                    <a:pt x="7857" y="733"/>
                  </a:cubicBezTo>
                  <a:cubicBezTo>
                    <a:pt x="6871" y="225"/>
                    <a:pt x="5874" y="0"/>
                    <a:pt x="495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4965400" y="3704075"/>
              <a:ext cx="1830225" cy="1742775"/>
            </a:xfrm>
            <a:custGeom>
              <a:rect b="b" l="l" r="r" t="t"/>
              <a:pathLst>
                <a:path extrusionOk="0" h="69711" w="73209">
                  <a:moveTo>
                    <a:pt x="33111" y="2415"/>
                  </a:moveTo>
                  <a:cubicBezTo>
                    <a:pt x="34022" y="2415"/>
                    <a:pt x="34971" y="2547"/>
                    <a:pt x="35958" y="2787"/>
                  </a:cubicBezTo>
                  <a:cubicBezTo>
                    <a:pt x="43630" y="4636"/>
                    <a:pt x="49638" y="9165"/>
                    <a:pt x="54999" y="14712"/>
                  </a:cubicBezTo>
                  <a:cubicBezTo>
                    <a:pt x="56663" y="16560"/>
                    <a:pt x="58050" y="18594"/>
                    <a:pt x="59251" y="20812"/>
                  </a:cubicBezTo>
                  <a:cubicBezTo>
                    <a:pt x="55323" y="19254"/>
                    <a:pt x="51444" y="18094"/>
                    <a:pt x="47142" y="18094"/>
                  </a:cubicBezTo>
                  <a:cubicBezTo>
                    <a:pt x="45573" y="18094"/>
                    <a:pt x="43948" y="18248"/>
                    <a:pt x="42243" y="18594"/>
                  </a:cubicBezTo>
                  <a:cubicBezTo>
                    <a:pt x="54167" y="32921"/>
                    <a:pt x="64520" y="47803"/>
                    <a:pt x="69049" y="66013"/>
                  </a:cubicBezTo>
                  <a:cubicBezTo>
                    <a:pt x="49915" y="63147"/>
                    <a:pt x="31983" y="58433"/>
                    <a:pt x="17009" y="45677"/>
                  </a:cubicBezTo>
                  <a:lnTo>
                    <a:pt x="17009" y="45677"/>
                  </a:lnTo>
                  <a:cubicBezTo>
                    <a:pt x="19042" y="51870"/>
                    <a:pt x="22462" y="57417"/>
                    <a:pt x="23664" y="64534"/>
                  </a:cubicBezTo>
                  <a:cubicBezTo>
                    <a:pt x="22555" y="64164"/>
                    <a:pt x="21538" y="63702"/>
                    <a:pt x="20521" y="63147"/>
                  </a:cubicBezTo>
                  <a:cubicBezTo>
                    <a:pt x="16639" y="59820"/>
                    <a:pt x="12295" y="56862"/>
                    <a:pt x="9152" y="52980"/>
                  </a:cubicBezTo>
                  <a:cubicBezTo>
                    <a:pt x="3144" y="45677"/>
                    <a:pt x="2774" y="37358"/>
                    <a:pt x="7026" y="28947"/>
                  </a:cubicBezTo>
                  <a:cubicBezTo>
                    <a:pt x="10446" y="22476"/>
                    <a:pt x="14975" y="16653"/>
                    <a:pt x="20336" y="11661"/>
                  </a:cubicBezTo>
                  <a:cubicBezTo>
                    <a:pt x="22647" y="9535"/>
                    <a:pt x="24958" y="7502"/>
                    <a:pt x="27084" y="5191"/>
                  </a:cubicBezTo>
                  <a:cubicBezTo>
                    <a:pt x="28859" y="3218"/>
                    <a:pt x="30868" y="2415"/>
                    <a:pt x="33111" y="2415"/>
                  </a:cubicBezTo>
                  <a:close/>
                  <a:moveTo>
                    <a:pt x="32926" y="1"/>
                  </a:moveTo>
                  <a:cubicBezTo>
                    <a:pt x="30937" y="1"/>
                    <a:pt x="29137" y="603"/>
                    <a:pt x="27639" y="2510"/>
                  </a:cubicBezTo>
                  <a:cubicBezTo>
                    <a:pt x="26807" y="3342"/>
                    <a:pt x="25790" y="4082"/>
                    <a:pt x="24681" y="4729"/>
                  </a:cubicBezTo>
                  <a:cubicBezTo>
                    <a:pt x="16547" y="11384"/>
                    <a:pt x="9337" y="18779"/>
                    <a:pt x="4715" y="28392"/>
                  </a:cubicBezTo>
                  <a:cubicBezTo>
                    <a:pt x="1" y="38375"/>
                    <a:pt x="925" y="47803"/>
                    <a:pt x="8597" y="55938"/>
                  </a:cubicBezTo>
                  <a:cubicBezTo>
                    <a:pt x="12202" y="59543"/>
                    <a:pt x="16084" y="62870"/>
                    <a:pt x="20244" y="65828"/>
                  </a:cubicBezTo>
                  <a:cubicBezTo>
                    <a:pt x="22278" y="67307"/>
                    <a:pt x="24496" y="68601"/>
                    <a:pt x="26807" y="69710"/>
                  </a:cubicBezTo>
                  <a:lnTo>
                    <a:pt x="27546" y="68971"/>
                  </a:lnTo>
                  <a:cubicBezTo>
                    <a:pt x="26160" y="64072"/>
                    <a:pt x="24773" y="59080"/>
                    <a:pt x="23109" y="53442"/>
                  </a:cubicBezTo>
                  <a:lnTo>
                    <a:pt x="23109" y="53442"/>
                  </a:lnTo>
                  <a:cubicBezTo>
                    <a:pt x="38823" y="62593"/>
                    <a:pt x="55092" y="67307"/>
                    <a:pt x="73209" y="69525"/>
                  </a:cubicBezTo>
                  <a:cubicBezTo>
                    <a:pt x="68587" y="50854"/>
                    <a:pt x="58882" y="35694"/>
                    <a:pt x="47420" y="20997"/>
                  </a:cubicBezTo>
                  <a:cubicBezTo>
                    <a:pt x="47925" y="20955"/>
                    <a:pt x="48418" y="20934"/>
                    <a:pt x="48900" y="20934"/>
                  </a:cubicBezTo>
                  <a:cubicBezTo>
                    <a:pt x="55731" y="20934"/>
                    <a:pt x="60306" y="25067"/>
                    <a:pt x="66092" y="29039"/>
                  </a:cubicBezTo>
                  <a:cubicBezTo>
                    <a:pt x="65260" y="26543"/>
                    <a:pt x="64243" y="24140"/>
                    <a:pt x="63134" y="21737"/>
                  </a:cubicBezTo>
                  <a:cubicBezTo>
                    <a:pt x="59066" y="14712"/>
                    <a:pt x="53336" y="8796"/>
                    <a:pt x="46403" y="4544"/>
                  </a:cubicBezTo>
                  <a:cubicBezTo>
                    <a:pt x="42983" y="2325"/>
                    <a:pt x="39193" y="939"/>
                    <a:pt x="35126" y="199"/>
                  </a:cubicBezTo>
                  <a:cubicBezTo>
                    <a:pt x="34372" y="78"/>
                    <a:pt x="33637" y="1"/>
                    <a:pt x="3292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1933900" y="1172725"/>
              <a:ext cx="780750" cy="692725"/>
            </a:xfrm>
            <a:custGeom>
              <a:rect b="b" l="l" r="r" t="t"/>
              <a:pathLst>
                <a:path extrusionOk="0" h="27709" w="31230">
                  <a:moveTo>
                    <a:pt x="14215" y="2217"/>
                  </a:moveTo>
                  <a:cubicBezTo>
                    <a:pt x="15010" y="2217"/>
                    <a:pt x="15843" y="2349"/>
                    <a:pt x="16717" y="2640"/>
                  </a:cubicBezTo>
                  <a:cubicBezTo>
                    <a:pt x="21431" y="4119"/>
                    <a:pt x="25036" y="6892"/>
                    <a:pt x="26053" y="11976"/>
                  </a:cubicBezTo>
                  <a:cubicBezTo>
                    <a:pt x="27255" y="17707"/>
                    <a:pt x="24204" y="23253"/>
                    <a:pt x="19305" y="24825"/>
                  </a:cubicBezTo>
                  <a:cubicBezTo>
                    <a:pt x="18374" y="25119"/>
                    <a:pt x="17359" y="25257"/>
                    <a:pt x="16309" y="25257"/>
                  </a:cubicBezTo>
                  <a:cubicBezTo>
                    <a:pt x="11422" y="25257"/>
                    <a:pt x="5793" y="22262"/>
                    <a:pt x="4423" y="18077"/>
                  </a:cubicBezTo>
                  <a:cubicBezTo>
                    <a:pt x="3684" y="16228"/>
                    <a:pt x="4239" y="13917"/>
                    <a:pt x="4423" y="11791"/>
                  </a:cubicBezTo>
                  <a:cubicBezTo>
                    <a:pt x="4514" y="10621"/>
                    <a:pt x="4779" y="9538"/>
                    <a:pt x="5134" y="8373"/>
                  </a:cubicBezTo>
                  <a:lnTo>
                    <a:pt x="5134" y="8373"/>
                  </a:lnTo>
                  <a:cubicBezTo>
                    <a:pt x="5760" y="7479"/>
                    <a:pt x="6389" y="6588"/>
                    <a:pt x="7104" y="5783"/>
                  </a:cubicBezTo>
                  <a:cubicBezTo>
                    <a:pt x="9181" y="3778"/>
                    <a:pt x="11479" y="2217"/>
                    <a:pt x="14215" y="2217"/>
                  </a:cubicBezTo>
                  <a:close/>
                  <a:moveTo>
                    <a:pt x="14754" y="0"/>
                  </a:moveTo>
                  <a:cubicBezTo>
                    <a:pt x="12679" y="0"/>
                    <a:pt x="10619" y="579"/>
                    <a:pt x="8491" y="1531"/>
                  </a:cubicBezTo>
                  <a:cubicBezTo>
                    <a:pt x="5317" y="2982"/>
                    <a:pt x="5612" y="5768"/>
                    <a:pt x="5101" y="8317"/>
                  </a:cubicBezTo>
                  <a:lnTo>
                    <a:pt x="5101" y="8317"/>
                  </a:lnTo>
                  <a:cubicBezTo>
                    <a:pt x="1176" y="10737"/>
                    <a:pt x="0" y="15972"/>
                    <a:pt x="2575" y="19926"/>
                  </a:cubicBezTo>
                  <a:cubicBezTo>
                    <a:pt x="5255" y="24640"/>
                    <a:pt x="10154" y="27598"/>
                    <a:pt x="15608" y="27690"/>
                  </a:cubicBezTo>
                  <a:cubicBezTo>
                    <a:pt x="15859" y="27702"/>
                    <a:pt x="16107" y="27708"/>
                    <a:pt x="16352" y="27708"/>
                  </a:cubicBezTo>
                  <a:cubicBezTo>
                    <a:pt x="21794" y="27708"/>
                    <a:pt x="25775" y="24775"/>
                    <a:pt x="27809" y="19556"/>
                  </a:cubicBezTo>
                  <a:cubicBezTo>
                    <a:pt x="31230" y="10497"/>
                    <a:pt x="25776" y="3472"/>
                    <a:pt x="18843" y="792"/>
                  </a:cubicBezTo>
                  <a:cubicBezTo>
                    <a:pt x="17459" y="245"/>
                    <a:pt x="16103" y="0"/>
                    <a:pt x="14754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" name="Google Shape;216;p15"/>
          <p:cNvGrpSpPr/>
          <p:nvPr/>
        </p:nvGrpSpPr>
        <p:grpSpPr>
          <a:xfrm>
            <a:off x="6941620" y="1208859"/>
            <a:ext cx="830371" cy="485813"/>
            <a:chOff x="58925" y="695075"/>
            <a:chExt cx="7271200" cy="4254050"/>
          </a:xfrm>
        </p:grpSpPr>
        <p:sp>
          <p:nvSpPr>
            <p:cNvPr id="217" name="Google Shape;217;p15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" name="Google Shape;220;p15"/>
          <p:cNvGrpSpPr/>
          <p:nvPr/>
        </p:nvGrpSpPr>
        <p:grpSpPr>
          <a:xfrm>
            <a:off x="8172750" y="4042590"/>
            <a:ext cx="584899" cy="593211"/>
            <a:chOff x="1466575" y="238125"/>
            <a:chExt cx="4660550" cy="5162850"/>
          </a:xfrm>
        </p:grpSpPr>
        <p:sp>
          <p:nvSpPr>
            <p:cNvPr id="221" name="Google Shape;221;p15"/>
            <p:cNvSpPr/>
            <p:nvPr/>
          </p:nvSpPr>
          <p:spPr>
            <a:xfrm>
              <a:off x="1466575" y="238125"/>
              <a:ext cx="4660550" cy="5162850"/>
            </a:xfrm>
            <a:custGeom>
              <a:rect b="b" l="l" r="r" t="t"/>
              <a:pathLst>
                <a:path extrusionOk="0" h="206514" w="186422">
                  <a:moveTo>
                    <a:pt x="121595" y="154885"/>
                  </a:moveTo>
                  <a:lnTo>
                    <a:pt x="121478" y="155002"/>
                  </a:lnTo>
                  <a:cubicBezTo>
                    <a:pt x="121538" y="154981"/>
                    <a:pt x="121598" y="154961"/>
                    <a:pt x="121658" y="154940"/>
                  </a:cubicBezTo>
                  <a:lnTo>
                    <a:pt x="121658" y="154940"/>
                  </a:lnTo>
                  <a:cubicBezTo>
                    <a:pt x="121637" y="154922"/>
                    <a:pt x="121616" y="154903"/>
                    <a:pt x="121595" y="154885"/>
                  </a:cubicBezTo>
                  <a:close/>
                  <a:moveTo>
                    <a:pt x="52796" y="0"/>
                  </a:moveTo>
                  <a:cubicBezTo>
                    <a:pt x="34458" y="6541"/>
                    <a:pt x="16820" y="14834"/>
                    <a:pt x="0" y="24646"/>
                  </a:cubicBezTo>
                  <a:cubicBezTo>
                    <a:pt x="467" y="30370"/>
                    <a:pt x="934" y="36560"/>
                    <a:pt x="1402" y="42868"/>
                  </a:cubicBezTo>
                  <a:cubicBezTo>
                    <a:pt x="2453" y="57936"/>
                    <a:pt x="3738" y="73004"/>
                    <a:pt x="4322" y="88072"/>
                  </a:cubicBezTo>
                  <a:cubicBezTo>
                    <a:pt x="5023" y="106177"/>
                    <a:pt x="5023" y="124282"/>
                    <a:pt x="5256" y="142270"/>
                  </a:cubicBezTo>
                  <a:cubicBezTo>
                    <a:pt x="5373" y="153950"/>
                    <a:pt x="5256" y="165514"/>
                    <a:pt x="5256" y="177195"/>
                  </a:cubicBezTo>
                  <a:cubicBezTo>
                    <a:pt x="5256" y="184670"/>
                    <a:pt x="5256" y="192146"/>
                    <a:pt x="5490" y="199621"/>
                  </a:cubicBezTo>
                  <a:cubicBezTo>
                    <a:pt x="5490" y="201607"/>
                    <a:pt x="4906" y="204177"/>
                    <a:pt x="7943" y="206513"/>
                  </a:cubicBezTo>
                  <a:cubicBezTo>
                    <a:pt x="8060" y="202892"/>
                    <a:pt x="8293" y="200206"/>
                    <a:pt x="8293" y="197519"/>
                  </a:cubicBezTo>
                  <a:cubicBezTo>
                    <a:pt x="7943" y="162711"/>
                    <a:pt x="7709" y="128019"/>
                    <a:pt x="7008" y="93211"/>
                  </a:cubicBezTo>
                  <a:cubicBezTo>
                    <a:pt x="6658" y="76625"/>
                    <a:pt x="5373" y="60155"/>
                    <a:pt x="4555" y="43685"/>
                  </a:cubicBezTo>
                  <a:cubicBezTo>
                    <a:pt x="4439" y="39597"/>
                    <a:pt x="4205" y="35509"/>
                    <a:pt x="3621" y="31421"/>
                  </a:cubicBezTo>
                  <a:cubicBezTo>
                    <a:pt x="3037" y="28150"/>
                    <a:pt x="3621" y="26165"/>
                    <a:pt x="6658" y="24763"/>
                  </a:cubicBezTo>
                  <a:cubicBezTo>
                    <a:pt x="17170" y="19507"/>
                    <a:pt x="27566" y="14017"/>
                    <a:pt x="38195" y="8994"/>
                  </a:cubicBezTo>
                  <a:cubicBezTo>
                    <a:pt x="43244" y="6615"/>
                    <a:pt x="46618" y="5346"/>
                    <a:pt x="49517" y="5346"/>
                  </a:cubicBezTo>
                  <a:cubicBezTo>
                    <a:pt x="53593" y="5346"/>
                    <a:pt x="56728" y="7855"/>
                    <a:pt x="62257" y="13316"/>
                  </a:cubicBezTo>
                  <a:cubicBezTo>
                    <a:pt x="62608" y="13783"/>
                    <a:pt x="62841" y="14367"/>
                    <a:pt x="63309" y="14718"/>
                  </a:cubicBezTo>
                  <a:cubicBezTo>
                    <a:pt x="70667" y="23128"/>
                    <a:pt x="78026" y="31538"/>
                    <a:pt x="85502" y="39831"/>
                  </a:cubicBezTo>
                  <a:cubicBezTo>
                    <a:pt x="91459" y="46372"/>
                    <a:pt x="97766" y="52563"/>
                    <a:pt x="103723" y="59104"/>
                  </a:cubicBezTo>
                  <a:cubicBezTo>
                    <a:pt x="121945" y="79078"/>
                    <a:pt x="140634" y="98351"/>
                    <a:pt x="160374" y="116689"/>
                  </a:cubicBezTo>
                  <a:cubicBezTo>
                    <a:pt x="166915" y="122646"/>
                    <a:pt x="173573" y="128253"/>
                    <a:pt x="180698" y="134561"/>
                  </a:cubicBezTo>
                  <a:cubicBezTo>
                    <a:pt x="178713" y="135261"/>
                    <a:pt x="177428" y="135845"/>
                    <a:pt x="176026" y="136313"/>
                  </a:cubicBezTo>
                  <a:cubicBezTo>
                    <a:pt x="162944" y="140751"/>
                    <a:pt x="149978" y="145073"/>
                    <a:pt x="136896" y="149512"/>
                  </a:cubicBezTo>
                  <a:cubicBezTo>
                    <a:pt x="131817" y="151243"/>
                    <a:pt x="126738" y="153203"/>
                    <a:pt x="121658" y="154940"/>
                  </a:cubicBezTo>
                  <a:lnTo>
                    <a:pt x="121658" y="154940"/>
                  </a:lnTo>
                  <a:cubicBezTo>
                    <a:pt x="122800" y="155920"/>
                    <a:pt x="123977" y="156264"/>
                    <a:pt x="125155" y="156264"/>
                  </a:cubicBezTo>
                  <a:cubicBezTo>
                    <a:pt x="126969" y="156264"/>
                    <a:pt x="128784" y="155447"/>
                    <a:pt x="130472" y="154885"/>
                  </a:cubicBezTo>
                  <a:cubicBezTo>
                    <a:pt x="144021" y="150329"/>
                    <a:pt x="157571" y="145540"/>
                    <a:pt x="171120" y="140985"/>
                  </a:cubicBezTo>
                  <a:cubicBezTo>
                    <a:pt x="174040" y="139934"/>
                    <a:pt x="177194" y="139233"/>
                    <a:pt x="180114" y="138298"/>
                  </a:cubicBezTo>
                  <a:cubicBezTo>
                    <a:pt x="182100" y="137597"/>
                    <a:pt x="184086" y="136897"/>
                    <a:pt x="186422" y="136079"/>
                  </a:cubicBezTo>
                  <a:cubicBezTo>
                    <a:pt x="184670" y="134444"/>
                    <a:pt x="182918" y="132341"/>
                    <a:pt x="180932" y="130589"/>
                  </a:cubicBezTo>
                  <a:cubicBezTo>
                    <a:pt x="173456" y="123931"/>
                    <a:pt x="165514" y="117624"/>
                    <a:pt x="158505" y="110615"/>
                  </a:cubicBezTo>
                  <a:cubicBezTo>
                    <a:pt x="139933" y="92160"/>
                    <a:pt x="121711" y="73471"/>
                    <a:pt x="103607" y="54665"/>
                  </a:cubicBezTo>
                  <a:cubicBezTo>
                    <a:pt x="92860" y="43452"/>
                    <a:pt x="82465" y="31771"/>
                    <a:pt x="72303" y="20207"/>
                  </a:cubicBezTo>
                  <a:cubicBezTo>
                    <a:pt x="67046" y="14250"/>
                    <a:pt x="62024" y="8293"/>
                    <a:pt x="55249" y="3971"/>
                  </a:cubicBezTo>
                  <a:cubicBezTo>
                    <a:pt x="54198" y="3271"/>
                    <a:pt x="53731" y="1635"/>
                    <a:pt x="52796" y="0"/>
                  </a:cubicBez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4556075" y="492175"/>
              <a:ext cx="1533100" cy="1489300"/>
            </a:xfrm>
            <a:custGeom>
              <a:rect b="b" l="l" r="r" t="t"/>
              <a:pathLst>
                <a:path extrusionOk="0" h="59572" w="61324">
                  <a:moveTo>
                    <a:pt x="23829" y="2803"/>
                  </a:moveTo>
                  <a:cubicBezTo>
                    <a:pt x="26866" y="7593"/>
                    <a:pt x="29903" y="12265"/>
                    <a:pt x="32823" y="16820"/>
                  </a:cubicBezTo>
                  <a:lnTo>
                    <a:pt x="50928" y="5957"/>
                  </a:lnTo>
                  <a:lnTo>
                    <a:pt x="58053" y="17054"/>
                  </a:lnTo>
                  <a:lnTo>
                    <a:pt x="40765" y="28501"/>
                  </a:lnTo>
                  <a:cubicBezTo>
                    <a:pt x="42751" y="32005"/>
                    <a:pt x="44270" y="34925"/>
                    <a:pt x="45905" y="37728"/>
                  </a:cubicBezTo>
                  <a:cubicBezTo>
                    <a:pt x="47423" y="40415"/>
                    <a:pt x="49176" y="42985"/>
                    <a:pt x="50694" y="45671"/>
                  </a:cubicBezTo>
                  <a:cubicBezTo>
                    <a:pt x="43102" y="52329"/>
                    <a:pt x="42050" y="52913"/>
                    <a:pt x="35860" y="54549"/>
                  </a:cubicBezTo>
                  <a:lnTo>
                    <a:pt x="27099" y="41817"/>
                  </a:lnTo>
                  <a:lnTo>
                    <a:pt x="13667" y="50811"/>
                  </a:lnTo>
                  <a:cubicBezTo>
                    <a:pt x="10863" y="46839"/>
                    <a:pt x="8177" y="42985"/>
                    <a:pt x="5257" y="38780"/>
                  </a:cubicBezTo>
                  <a:lnTo>
                    <a:pt x="20441" y="26398"/>
                  </a:lnTo>
                  <a:cubicBezTo>
                    <a:pt x="14718" y="23245"/>
                    <a:pt x="14134" y="17171"/>
                    <a:pt x="9929" y="12732"/>
                  </a:cubicBezTo>
                  <a:lnTo>
                    <a:pt x="23829" y="2803"/>
                  </a:lnTo>
                  <a:close/>
                  <a:moveTo>
                    <a:pt x="26165" y="0"/>
                  </a:moveTo>
                  <a:cubicBezTo>
                    <a:pt x="18105" y="1519"/>
                    <a:pt x="12966" y="7476"/>
                    <a:pt x="6191" y="11214"/>
                  </a:cubicBezTo>
                  <a:lnTo>
                    <a:pt x="15185" y="27099"/>
                  </a:lnTo>
                  <a:cubicBezTo>
                    <a:pt x="10548" y="29795"/>
                    <a:pt x="7604" y="34680"/>
                    <a:pt x="1574" y="34680"/>
                  </a:cubicBezTo>
                  <a:cubicBezTo>
                    <a:pt x="1072" y="34680"/>
                    <a:pt x="548" y="34647"/>
                    <a:pt x="0" y="34575"/>
                  </a:cubicBezTo>
                  <a:lnTo>
                    <a:pt x="0" y="34575"/>
                  </a:lnTo>
                  <a:cubicBezTo>
                    <a:pt x="3855" y="42401"/>
                    <a:pt x="7943" y="49292"/>
                    <a:pt x="13550" y="55016"/>
                  </a:cubicBezTo>
                  <a:lnTo>
                    <a:pt x="25814" y="46022"/>
                  </a:lnTo>
                  <a:lnTo>
                    <a:pt x="36444" y="59571"/>
                  </a:lnTo>
                  <a:cubicBezTo>
                    <a:pt x="42401" y="55366"/>
                    <a:pt x="47891" y="51395"/>
                    <a:pt x="54198" y="47073"/>
                  </a:cubicBezTo>
                  <a:lnTo>
                    <a:pt x="45671" y="30486"/>
                  </a:lnTo>
                  <a:cubicBezTo>
                    <a:pt x="48825" y="24296"/>
                    <a:pt x="55717" y="22544"/>
                    <a:pt x="61323" y="18222"/>
                  </a:cubicBezTo>
                  <a:lnTo>
                    <a:pt x="52680" y="1986"/>
                  </a:lnTo>
                  <a:lnTo>
                    <a:pt x="33407" y="12498"/>
                  </a:lnTo>
                  <a:cubicBezTo>
                    <a:pt x="30837" y="8177"/>
                    <a:pt x="28501" y="4088"/>
                    <a:pt x="26165" y="0"/>
                  </a:cubicBez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1682650" y="3459050"/>
              <a:ext cx="2823800" cy="1851400"/>
            </a:xfrm>
            <a:custGeom>
              <a:rect b="b" l="l" r="r" t="t"/>
              <a:pathLst>
                <a:path extrusionOk="0" h="74056" w="112952">
                  <a:moveTo>
                    <a:pt x="112485" y="25828"/>
                  </a:moveTo>
                  <a:cubicBezTo>
                    <a:pt x="112603" y="25979"/>
                    <a:pt x="112719" y="26130"/>
                    <a:pt x="112835" y="26281"/>
                  </a:cubicBezTo>
                  <a:lnTo>
                    <a:pt x="112952" y="26165"/>
                  </a:lnTo>
                  <a:lnTo>
                    <a:pt x="112952" y="26048"/>
                  </a:lnTo>
                  <a:cubicBezTo>
                    <a:pt x="112796" y="25975"/>
                    <a:pt x="112640" y="25902"/>
                    <a:pt x="112485" y="25828"/>
                  </a:cubicBezTo>
                  <a:close/>
                  <a:moveTo>
                    <a:pt x="85152" y="0"/>
                  </a:moveTo>
                  <a:lnTo>
                    <a:pt x="51746" y="12966"/>
                  </a:lnTo>
                  <a:cubicBezTo>
                    <a:pt x="54198" y="13900"/>
                    <a:pt x="55717" y="16470"/>
                    <a:pt x="55250" y="19156"/>
                  </a:cubicBezTo>
                  <a:cubicBezTo>
                    <a:pt x="55016" y="28968"/>
                    <a:pt x="54782" y="38780"/>
                    <a:pt x="54782" y="48591"/>
                  </a:cubicBezTo>
                  <a:cubicBezTo>
                    <a:pt x="54666" y="51395"/>
                    <a:pt x="53848" y="53030"/>
                    <a:pt x="51045" y="53848"/>
                  </a:cubicBezTo>
                  <a:cubicBezTo>
                    <a:pt x="49059" y="54432"/>
                    <a:pt x="47073" y="55366"/>
                    <a:pt x="45088" y="56067"/>
                  </a:cubicBezTo>
                  <a:cubicBezTo>
                    <a:pt x="31071" y="61440"/>
                    <a:pt x="17638" y="67864"/>
                    <a:pt x="3038" y="71252"/>
                  </a:cubicBezTo>
                  <a:cubicBezTo>
                    <a:pt x="2220" y="71485"/>
                    <a:pt x="1636" y="72303"/>
                    <a:pt x="1" y="73705"/>
                  </a:cubicBezTo>
                  <a:cubicBezTo>
                    <a:pt x="1636" y="73938"/>
                    <a:pt x="3271" y="74055"/>
                    <a:pt x="4906" y="74055"/>
                  </a:cubicBezTo>
                  <a:cubicBezTo>
                    <a:pt x="13667" y="72420"/>
                    <a:pt x="60740" y="53614"/>
                    <a:pt x="64477" y="50227"/>
                  </a:cubicBezTo>
                  <a:lnTo>
                    <a:pt x="64477" y="50227"/>
                  </a:lnTo>
                  <a:lnTo>
                    <a:pt x="58170" y="50811"/>
                  </a:lnTo>
                  <a:cubicBezTo>
                    <a:pt x="56067" y="38079"/>
                    <a:pt x="59455" y="25931"/>
                    <a:pt x="58287" y="13783"/>
                  </a:cubicBezTo>
                  <a:lnTo>
                    <a:pt x="82232" y="4322"/>
                  </a:lnTo>
                  <a:cubicBezTo>
                    <a:pt x="89474" y="9929"/>
                    <a:pt x="96365" y="15535"/>
                    <a:pt x="103490" y="20792"/>
                  </a:cubicBezTo>
                  <a:cubicBezTo>
                    <a:pt x="106383" y="22571"/>
                    <a:pt x="109381" y="24351"/>
                    <a:pt x="112485" y="25828"/>
                  </a:cubicBezTo>
                  <a:lnTo>
                    <a:pt x="112485" y="25828"/>
                  </a:lnTo>
                  <a:cubicBezTo>
                    <a:pt x="110705" y="23554"/>
                    <a:pt x="108726" y="21479"/>
                    <a:pt x="106644" y="19507"/>
                  </a:cubicBezTo>
                  <a:cubicBezTo>
                    <a:pt x="100921" y="14718"/>
                    <a:pt x="94847" y="10396"/>
                    <a:pt x="89006" y="5724"/>
                  </a:cubicBezTo>
                  <a:cubicBezTo>
                    <a:pt x="87488" y="4439"/>
                    <a:pt x="86670" y="2336"/>
                    <a:pt x="85152" y="0"/>
                  </a:cubicBez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2447725" y="1560950"/>
              <a:ext cx="1095075" cy="1343275"/>
            </a:xfrm>
            <a:custGeom>
              <a:rect b="b" l="l" r="r" t="t"/>
              <a:pathLst>
                <a:path extrusionOk="0" h="53731" w="43803">
                  <a:moveTo>
                    <a:pt x="11214" y="7008"/>
                  </a:moveTo>
                  <a:lnTo>
                    <a:pt x="38079" y="37728"/>
                  </a:lnTo>
                  <a:lnTo>
                    <a:pt x="9112" y="48007"/>
                  </a:lnTo>
                  <a:cubicBezTo>
                    <a:pt x="8878" y="33991"/>
                    <a:pt x="8294" y="20675"/>
                    <a:pt x="9812" y="7359"/>
                  </a:cubicBezTo>
                  <a:lnTo>
                    <a:pt x="11214" y="7008"/>
                  </a:lnTo>
                  <a:close/>
                  <a:moveTo>
                    <a:pt x="8177" y="0"/>
                  </a:moveTo>
                  <a:cubicBezTo>
                    <a:pt x="4206" y="16937"/>
                    <a:pt x="7009" y="33290"/>
                    <a:pt x="5491" y="49175"/>
                  </a:cubicBezTo>
                  <a:lnTo>
                    <a:pt x="1" y="52446"/>
                  </a:lnTo>
                  <a:cubicBezTo>
                    <a:pt x="234" y="52913"/>
                    <a:pt x="468" y="53264"/>
                    <a:pt x="585" y="53731"/>
                  </a:cubicBezTo>
                  <a:cubicBezTo>
                    <a:pt x="14952" y="49993"/>
                    <a:pt x="28501" y="43569"/>
                    <a:pt x="43803" y="39481"/>
                  </a:cubicBezTo>
                  <a:cubicBezTo>
                    <a:pt x="31538" y="26281"/>
                    <a:pt x="21143" y="12732"/>
                    <a:pt x="8177" y="0"/>
                  </a:cubicBez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5" name="Google Shape;225;p15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26" name="Google Shape;226;p15"/>
          <p:cNvSpPr/>
          <p:nvPr/>
        </p:nvSpPr>
        <p:spPr>
          <a:xfrm>
            <a:off x="6633925" y="234600"/>
            <a:ext cx="786505" cy="740706"/>
          </a:xfrm>
          <a:custGeom>
            <a:rect b="b" l="l" r="r" t="t"/>
            <a:pathLst>
              <a:path extrusionOk="0" h="205609" w="218322">
                <a:moveTo>
                  <a:pt x="170768" y="34214"/>
                </a:moveTo>
                <a:cubicBezTo>
                  <a:pt x="172459" y="34954"/>
                  <a:pt x="173833" y="35482"/>
                  <a:pt x="175312" y="36011"/>
                </a:cubicBezTo>
                <a:cubicBezTo>
                  <a:pt x="174255" y="37067"/>
                  <a:pt x="173304" y="38230"/>
                  <a:pt x="172459" y="39498"/>
                </a:cubicBezTo>
                <a:cubicBezTo>
                  <a:pt x="172142" y="40766"/>
                  <a:pt x="171931" y="42034"/>
                  <a:pt x="171931" y="43302"/>
                </a:cubicBezTo>
                <a:lnTo>
                  <a:pt x="170768" y="43196"/>
                </a:lnTo>
                <a:lnTo>
                  <a:pt x="170768" y="34214"/>
                </a:lnTo>
                <a:close/>
                <a:moveTo>
                  <a:pt x="83588" y="47001"/>
                </a:moveTo>
                <a:lnTo>
                  <a:pt x="85701" y="52813"/>
                </a:lnTo>
                <a:lnTo>
                  <a:pt x="81369" y="48480"/>
                </a:lnTo>
                <a:lnTo>
                  <a:pt x="83588" y="47001"/>
                </a:lnTo>
                <a:close/>
                <a:moveTo>
                  <a:pt x="111717" y="4288"/>
                </a:moveTo>
                <a:cubicBezTo>
                  <a:pt x="111921" y="4288"/>
                  <a:pt x="112126" y="4295"/>
                  <a:pt x="112331" y="4309"/>
                </a:cubicBezTo>
                <a:cubicBezTo>
                  <a:pt x="116376" y="4391"/>
                  <a:pt x="120421" y="4861"/>
                  <a:pt x="124466" y="4861"/>
                </a:cubicBezTo>
                <a:cubicBezTo>
                  <a:pt x="125599" y="4861"/>
                  <a:pt x="126732" y="4824"/>
                  <a:pt x="127865" y="4731"/>
                </a:cubicBezTo>
                <a:cubicBezTo>
                  <a:pt x="129322" y="4581"/>
                  <a:pt x="130750" y="4509"/>
                  <a:pt x="132152" y="4509"/>
                </a:cubicBezTo>
                <a:cubicBezTo>
                  <a:pt x="146517" y="4509"/>
                  <a:pt x="158149" y="12044"/>
                  <a:pt x="169606" y="19843"/>
                </a:cubicBezTo>
                <a:cubicBezTo>
                  <a:pt x="177320" y="25232"/>
                  <a:pt x="183977" y="31889"/>
                  <a:pt x="189367" y="39603"/>
                </a:cubicBezTo>
                <a:cubicBezTo>
                  <a:pt x="188845" y="39777"/>
                  <a:pt x="188364" y="39852"/>
                  <a:pt x="187913" y="39852"/>
                </a:cubicBezTo>
                <a:cubicBezTo>
                  <a:pt x="186446" y="39852"/>
                  <a:pt x="185295" y="39063"/>
                  <a:pt x="184083" y="38335"/>
                </a:cubicBezTo>
                <a:cubicBezTo>
                  <a:pt x="179539" y="35482"/>
                  <a:pt x="174995" y="32840"/>
                  <a:pt x="170346" y="30304"/>
                </a:cubicBezTo>
                <a:cubicBezTo>
                  <a:pt x="170131" y="30170"/>
                  <a:pt x="169875" y="30118"/>
                  <a:pt x="169589" y="30118"/>
                </a:cubicBezTo>
                <a:cubicBezTo>
                  <a:pt x="168748" y="30118"/>
                  <a:pt x="167645" y="30569"/>
                  <a:pt x="166541" y="30727"/>
                </a:cubicBezTo>
                <a:cubicBezTo>
                  <a:pt x="169500" y="35694"/>
                  <a:pt x="166964" y="40132"/>
                  <a:pt x="167387" y="44781"/>
                </a:cubicBezTo>
                <a:cubicBezTo>
                  <a:pt x="161258" y="46367"/>
                  <a:pt x="155446" y="47846"/>
                  <a:pt x="149634" y="49220"/>
                </a:cubicBezTo>
                <a:cubicBezTo>
                  <a:pt x="143610" y="50699"/>
                  <a:pt x="137587" y="51967"/>
                  <a:pt x="131563" y="53552"/>
                </a:cubicBezTo>
                <a:cubicBezTo>
                  <a:pt x="130753" y="53802"/>
                  <a:pt x="129924" y="53922"/>
                  <a:pt x="129101" y="53922"/>
                </a:cubicBezTo>
                <a:cubicBezTo>
                  <a:pt x="127134" y="53922"/>
                  <a:pt x="125202" y="53234"/>
                  <a:pt x="123638" y="51967"/>
                </a:cubicBezTo>
                <a:cubicBezTo>
                  <a:pt x="116875" y="47106"/>
                  <a:pt x="109795" y="42562"/>
                  <a:pt x="102926" y="37913"/>
                </a:cubicBezTo>
                <a:cubicBezTo>
                  <a:pt x="101975" y="37067"/>
                  <a:pt x="100918" y="36433"/>
                  <a:pt x="99756" y="36011"/>
                </a:cubicBezTo>
                <a:cubicBezTo>
                  <a:pt x="95529" y="35377"/>
                  <a:pt x="93944" y="32312"/>
                  <a:pt x="92676" y="28930"/>
                </a:cubicBezTo>
                <a:cubicBezTo>
                  <a:pt x="90774" y="24069"/>
                  <a:pt x="88871" y="19103"/>
                  <a:pt x="87181" y="14348"/>
                </a:cubicBezTo>
                <a:lnTo>
                  <a:pt x="87075" y="14348"/>
                </a:lnTo>
                <a:cubicBezTo>
                  <a:pt x="94578" y="10966"/>
                  <a:pt x="101130" y="7901"/>
                  <a:pt x="107681" y="5048"/>
                </a:cubicBezTo>
                <a:cubicBezTo>
                  <a:pt x="108970" y="4588"/>
                  <a:pt x="110338" y="4288"/>
                  <a:pt x="111717" y="4288"/>
                </a:cubicBezTo>
                <a:close/>
                <a:moveTo>
                  <a:pt x="170874" y="47212"/>
                </a:moveTo>
                <a:cubicBezTo>
                  <a:pt x="172670" y="49325"/>
                  <a:pt x="174572" y="51333"/>
                  <a:pt x="170874" y="54292"/>
                </a:cubicBezTo>
                <a:lnTo>
                  <a:pt x="170874" y="47212"/>
                </a:lnTo>
                <a:close/>
                <a:moveTo>
                  <a:pt x="79572" y="50171"/>
                </a:moveTo>
                <a:lnTo>
                  <a:pt x="83271" y="57145"/>
                </a:lnTo>
                <a:cubicBezTo>
                  <a:pt x="80206" y="56934"/>
                  <a:pt x="80206" y="56934"/>
                  <a:pt x="78093" y="54503"/>
                </a:cubicBezTo>
                <a:cubicBezTo>
                  <a:pt x="77180" y="55557"/>
                  <a:pt x="76174" y="56750"/>
                  <a:pt x="74795" y="56750"/>
                </a:cubicBezTo>
                <a:cubicBezTo>
                  <a:pt x="74099" y="56750"/>
                  <a:pt x="73308" y="56446"/>
                  <a:pt x="72386" y="55666"/>
                </a:cubicBezTo>
                <a:lnTo>
                  <a:pt x="79572" y="50171"/>
                </a:lnTo>
                <a:close/>
                <a:moveTo>
                  <a:pt x="83693" y="13291"/>
                </a:moveTo>
                <a:cubicBezTo>
                  <a:pt x="86758" y="21216"/>
                  <a:pt x="89611" y="28402"/>
                  <a:pt x="92570" y="36116"/>
                </a:cubicBezTo>
                <a:cubicBezTo>
                  <a:pt x="87603" y="40026"/>
                  <a:pt x="82637" y="44042"/>
                  <a:pt x="77670" y="47952"/>
                </a:cubicBezTo>
                <a:cubicBezTo>
                  <a:pt x="74183" y="50699"/>
                  <a:pt x="71013" y="54503"/>
                  <a:pt x="67103" y="55877"/>
                </a:cubicBezTo>
                <a:cubicBezTo>
                  <a:pt x="66040" y="56202"/>
                  <a:pt x="64920" y="56320"/>
                  <a:pt x="63763" y="56320"/>
                </a:cubicBezTo>
                <a:cubicBezTo>
                  <a:pt x="60777" y="56320"/>
                  <a:pt x="57545" y="55531"/>
                  <a:pt x="54422" y="55454"/>
                </a:cubicBezTo>
                <a:cubicBezTo>
                  <a:pt x="51796" y="55411"/>
                  <a:pt x="49151" y="55385"/>
                  <a:pt x="46504" y="55385"/>
                </a:cubicBezTo>
                <a:cubicBezTo>
                  <a:pt x="42760" y="55385"/>
                  <a:pt x="39009" y="55436"/>
                  <a:pt x="35295" y="55560"/>
                </a:cubicBezTo>
                <a:cubicBezTo>
                  <a:pt x="32336" y="55560"/>
                  <a:pt x="32336" y="55877"/>
                  <a:pt x="30540" y="58942"/>
                </a:cubicBezTo>
                <a:cubicBezTo>
                  <a:pt x="30540" y="53658"/>
                  <a:pt x="30434" y="48480"/>
                  <a:pt x="30646" y="43196"/>
                </a:cubicBezTo>
                <a:cubicBezTo>
                  <a:pt x="30963" y="41506"/>
                  <a:pt x="31702" y="39920"/>
                  <a:pt x="32759" y="38547"/>
                </a:cubicBezTo>
                <a:cubicBezTo>
                  <a:pt x="38888" y="30621"/>
                  <a:pt x="46708" y="24281"/>
                  <a:pt x="55690" y="19843"/>
                </a:cubicBezTo>
                <a:cubicBezTo>
                  <a:pt x="58121" y="18574"/>
                  <a:pt x="60445" y="17412"/>
                  <a:pt x="62876" y="16250"/>
                </a:cubicBezTo>
                <a:cubicBezTo>
                  <a:pt x="69745" y="13185"/>
                  <a:pt x="77036" y="14136"/>
                  <a:pt x="83693" y="13291"/>
                </a:cubicBezTo>
                <a:close/>
                <a:moveTo>
                  <a:pt x="185245" y="43830"/>
                </a:moveTo>
                <a:cubicBezTo>
                  <a:pt x="189789" y="47952"/>
                  <a:pt x="190846" y="53658"/>
                  <a:pt x="192431" y="59153"/>
                </a:cubicBezTo>
                <a:cubicBezTo>
                  <a:pt x="188627" y="54715"/>
                  <a:pt x="185245" y="50065"/>
                  <a:pt x="185245" y="43830"/>
                </a:cubicBezTo>
                <a:close/>
                <a:moveTo>
                  <a:pt x="176475" y="45627"/>
                </a:moveTo>
                <a:lnTo>
                  <a:pt x="176475" y="45627"/>
                </a:lnTo>
                <a:cubicBezTo>
                  <a:pt x="178905" y="50171"/>
                  <a:pt x="178588" y="54820"/>
                  <a:pt x="179539" y="59998"/>
                </a:cubicBezTo>
                <a:cubicBezTo>
                  <a:pt x="176158" y="57145"/>
                  <a:pt x="174784" y="49959"/>
                  <a:pt x="176475" y="45627"/>
                </a:cubicBezTo>
                <a:close/>
                <a:moveTo>
                  <a:pt x="190423" y="42034"/>
                </a:moveTo>
                <a:cubicBezTo>
                  <a:pt x="191269" y="42457"/>
                  <a:pt x="192009" y="43091"/>
                  <a:pt x="192643" y="43725"/>
                </a:cubicBezTo>
                <a:cubicBezTo>
                  <a:pt x="194650" y="46684"/>
                  <a:pt x="196235" y="49748"/>
                  <a:pt x="198349" y="52601"/>
                </a:cubicBezTo>
                <a:cubicBezTo>
                  <a:pt x="201308" y="56617"/>
                  <a:pt x="200991" y="60315"/>
                  <a:pt x="198032" y="64648"/>
                </a:cubicBezTo>
                <a:lnTo>
                  <a:pt x="189578" y="42562"/>
                </a:lnTo>
                <a:lnTo>
                  <a:pt x="190423" y="42034"/>
                </a:lnTo>
                <a:close/>
                <a:moveTo>
                  <a:pt x="180596" y="45733"/>
                </a:moveTo>
                <a:lnTo>
                  <a:pt x="180596" y="45733"/>
                </a:lnTo>
                <a:cubicBezTo>
                  <a:pt x="182604" y="48903"/>
                  <a:pt x="185034" y="51756"/>
                  <a:pt x="184611" y="55983"/>
                </a:cubicBezTo>
                <a:cubicBezTo>
                  <a:pt x="184294" y="58202"/>
                  <a:pt x="185140" y="60527"/>
                  <a:pt x="185457" y="62746"/>
                </a:cubicBezTo>
                <a:cubicBezTo>
                  <a:pt x="185668" y="64225"/>
                  <a:pt x="185668" y="65810"/>
                  <a:pt x="185351" y="67184"/>
                </a:cubicBezTo>
                <a:cubicBezTo>
                  <a:pt x="180913" y="60632"/>
                  <a:pt x="181864" y="52918"/>
                  <a:pt x="180596" y="45733"/>
                </a:cubicBezTo>
                <a:close/>
                <a:moveTo>
                  <a:pt x="97325" y="38547"/>
                </a:moveTo>
                <a:cubicBezTo>
                  <a:pt x="99544" y="39181"/>
                  <a:pt x="100707" y="39709"/>
                  <a:pt x="101024" y="42562"/>
                </a:cubicBezTo>
                <a:cubicBezTo>
                  <a:pt x="101447" y="46155"/>
                  <a:pt x="103983" y="49537"/>
                  <a:pt x="105462" y="53130"/>
                </a:cubicBezTo>
                <a:cubicBezTo>
                  <a:pt x="106202" y="54820"/>
                  <a:pt x="107364" y="56406"/>
                  <a:pt x="106308" y="58625"/>
                </a:cubicBezTo>
                <a:cubicBezTo>
                  <a:pt x="105885" y="59787"/>
                  <a:pt x="106942" y="61583"/>
                  <a:pt x="107470" y="63063"/>
                </a:cubicBezTo>
                <a:cubicBezTo>
                  <a:pt x="108632" y="66127"/>
                  <a:pt x="109583" y="69192"/>
                  <a:pt x="110429" y="72362"/>
                </a:cubicBezTo>
                <a:cubicBezTo>
                  <a:pt x="105145" y="61478"/>
                  <a:pt x="99861" y="50593"/>
                  <a:pt x="97325" y="38547"/>
                </a:cubicBezTo>
                <a:close/>
                <a:moveTo>
                  <a:pt x="188204" y="60210"/>
                </a:moveTo>
                <a:lnTo>
                  <a:pt x="188204" y="60210"/>
                </a:lnTo>
                <a:cubicBezTo>
                  <a:pt x="192326" y="64120"/>
                  <a:pt x="194967" y="69298"/>
                  <a:pt x="195813" y="75004"/>
                </a:cubicBezTo>
                <a:cubicBezTo>
                  <a:pt x="191480" y="74053"/>
                  <a:pt x="189684" y="72045"/>
                  <a:pt x="189367" y="68558"/>
                </a:cubicBezTo>
                <a:cubicBezTo>
                  <a:pt x="189050" y="65810"/>
                  <a:pt x="188416" y="63169"/>
                  <a:pt x="188204" y="60210"/>
                </a:cubicBezTo>
                <a:close/>
                <a:moveTo>
                  <a:pt x="115924" y="72256"/>
                </a:moveTo>
                <a:lnTo>
                  <a:pt x="115924" y="72256"/>
                </a:lnTo>
                <a:cubicBezTo>
                  <a:pt x="116135" y="73842"/>
                  <a:pt x="116452" y="75427"/>
                  <a:pt x="116875" y="77329"/>
                </a:cubicBezTo>
                <a:cubicBezTo>
                  <a:pt x="114656" y="75744"/>
                  <a:pt x="115184" y="73947"/>
                  <a:pt x="115924" y="72256"/>
                </a:cubicBezTo>
                <a:close/>
                <a:moveTo>
                  <a:pt x="105251" y="43196"/>
                </a:moveTo>
                <a:cubicBezTo>
                  <a:pt x="108421" y="44570"/>
                  <a:pt x="110957" y="46261"/>
                  <a:pt x="111803" y="50382"/>
                </a:cubicBezTo>
                <a:cubicBezTo>
                  <a:pt x="112754" y="53869"/>
                  <a:pt x="114022" y="57145"/>
                  <a:pt x="115712" y="60315"/>
                </a:cubicBezTo>
                <a:cubicBezTo>
                  <a:pt x="116452" y="61689"/>
                  <a:pt x="118037" y="62640"/>
                  <a:pt x="119622" y="64225"/>
                </a:cubicBezTo>
                <a:cubicBezTo>
                  <a:pt x="121524" y="57779"/>
                  <a:pt x="114550" y="55349"/>
                  <a:pt x="114973" y="49325"/>
                </a:cubicBezTo>
                <a:lnTo>
                  <a:pt x="114973" y="49325"/>
                </a:lnTo>
                <a:lnTo>
                  <a:pt x="125434" y="56300"/>
                </a:lnTo>
                <a:cubicBezTo>
                  <a:pt x="123849" y="63274"/>
                  <a:pt x="122159" y="70037"/>
                  <a:pt x="120362" y="77646"/>
                </a:cubicBezTo>
                <a:cubicBezTo>
                  <a:pt x="117086" y="71305"/>
                  <a:pt x="116558" y="64648"/>
                  <a:pt x="112648" y="59470"/>
                </a:cubicBezTo>
                <a:lnTo>
                  <a:pt x="112648" y="59470"/>
                </a:lnTo>
                <a:cubicBezTo>
                  <a:pt x="111697" y="64331"/>
                  <a:pt x="114127" y="68241"/>
                  <a:pt x="115924" y="72256"/>
                </a:cubicBezTo>
                <a:cubicBezTo>
                  <a:pt x="115184" y="71834"/>
                  <a:pt x="114127" y="71728"/>
                  <a:pt x="113705" y="71094"/>
                </a:cubicBezTo>
                <a:cubicBezTo>
                  <a:pt x="112965" y="69720"/>
                  <a:pt x="112331" y="68241"/>
                  <a:pt x="111908" y="66761"/>
                </a:cubicBezTo>
                <a:cubicBezTo>
                  <a:pt x="109689" y="58942"/>
                  <a:pt x="107470" y="51122"/>
                  <a:pt x="105251" y="43196"/>
                </a:cubicBezTo>
                <a:close/>
                <a:moveTo>
                  <a:pt x="26207" y="55349"/>
                </a:moveTo>
                <a:cubicBezTo>
                  <a:pt x="28743" y="61583"/>
                  <a:pt x="28743" y="62746"/>
                  <a:pt x="26207" y="67079"/>
                </a:cubicBezTo>
                <a:lnTo>
                  <a:pt x="18704" y="79865"/>
                </a:lnTo>
                <a:lnTo>
                  <a:pt x="17648" y="79231"/>
                </a:lnTo>
                <a:cubicBezTo>
                  <a:pt x="20395" y="71517"/>
                  <a:pt x="23143" y="63803"/>
                  <a:pt x="26207" y="55349"/>
                </a:cubicBezTo>
                <a:close/>
                <a:moveTo>
                  <a:pt x="82855" y="59305"/>
                </a:moveTo>
                <a:cubicBezTo>
                  <a:pt x="83772" y="59305"/>
                  <a:pt x="84470" y="59769"/>
                  <a:pt x="84856" y="61055"/>
                </a:cubicBezTo>
                <a:cubicBezTo>
                  <a:pt x="86441" y="66761"/>
                  <a:pt x="88132" y="72362"/>
                  <a:pt x="89294" y="78069"/>
                </a:cubicBezTo>
                <a:cubicBezTo>
                  <a:pt x="89611" y="79337"/>
                  <a:pt x="88237" y="81027"/>
                  <a:pt x="87603" y="82507"/>
                </a:cubicBezTo>
                <a:cubicBezTo>
                  <a:pt x="84328" y="74898"/>
                  <a:pt x="81580" y="67713"/>
                  <a:pt x="80840" y="59787"/>
                </a:cubicBezTo>
                <a:cubicBezTo>
                  <a:pt x="81585" y="59497"/>
                  <a:pt x="82265" y="59305"/>
                  <a:pt x="82855" y="59305"/>
                </a:cubicBezTo>
                <a:close/>
                <a:moveTo>
                  <a:pt x="189895" y="75849"/>
                </a:moveTo>
                <a:lnTo>
                  <a:pt x="194650" y="77963"/>
                </a:lnTo>
                <a:cubicBezTo>
                  <a:pt x="194333" y="79759"/>
                  <a:pt x="194122" y="81450"/>
                  <a:pt x="193699" y="83986"/>
                </a:cubicBezTo>
                <a:cubicBezTo>
                  <a:pt x="191163" y="81344"/>
                  <a:pt x="188944" y="79654"/>
                  <a:pt x="189895" y="75849"/>
                </a:cubicBezTo>
                <a:close/>
                <a:moveTo>
                  <a:pt x="112754" y="76695"/>
                </a:moveTo>
                <a:lnTo>
                  <a:pt x="116558" y="83669"/>
                </a:lnTo>
                <a:lnTo>
                  <a:pt x="115290" y="84303"/>
                </a:lnTo>
                <a:lnTo>
                  <a:pt x="111908" y="77117"/>
                </a:lnTo>
                <a:lnTo>
                  <a:pt x="112754" y="76695"/>
                </a:lnTo>
                <a:close/>
                <a:moveTo>
                  <a:pt x="110640" y="81133"/>
                </a:moveTo>
                <a:lnTo>
                  <a:pt x="112014" y="84832"/>
                </a:lnTo>
                <a:lnTo>
                  <a:pt x="111169" y="85149"/>
                </a:lnTo>
                <a:lnTo>
                  <a:pt x="109900" y="81450"/>
                </a:lnTo>
                <a:lnTo>
                  <a:pt x="110640" y="81133"/>
                </a:lnTo>
                <a:close/>
                <a:moveTo>
                  <a:pt x="77142" y="59787"/>
                </a:moveTo>
                <a:cubicBezTo>
                  <a:pt x="79678" y="68769"/>
                  <a:pt x="82320" y="77751"/>
                  <a:pt x="84856" y="86734"/>
                </a:cubicBezTo>
                <a:cubicBezTo>
                  <a:pt x="84328" y="86945"/>
                  <a:pt x="83693" y="87051"/>
                  <a:pt x="83693" y="87051"/>
                </a:cubicBezTo>
                <a:cubicBezTo>
                  <a:pt x="81052" y="78597"/>
                  <a:pt x="78304" y="70249"/>
                  <a:pt x="75768" y="61795"/>
                </a:cubicBezTo>
                <a:cubicBezTo>
                  <a:pt x="75557" y="61266"/>
                  <a:pt x="75979" y="60632"/>
                  <a:pt x="76085" y="59998"/>
                </a:cubicBezTo>
                <a:lnTo>
                  <a:pt x="77142" y="59787"/>
                </a:lnTo>
                <a:close/>
                <a:moveTo>
                  <a:pt x="93944" y="38864"/>
                </a:moveTo>
                <a:cubicBezTo>
                  <a:pt x="94155" y="40026"/>
                  <a:pt x="94578" y="40660"/>
                  <a:pt x="94366" y="40977"/>
                </a:cubicBezTo>
                <a:cubicBezTo>
                  <a:pt x="91725" y="44147"/>
                  <a:pt x="93415" y="47106"/>
                  <a:pt x="94683" y="50171"/>
                </a:cubicBezTo>
                <a:cubicBezTo>
                  <a:pt x="99227" y="62112"/>
                  <a:pt x="103771" y="74053"/>
                  <a:pt x="108315" y="85994"/>
                </a:cubicBezTo>
                <a:cubicBezTo>
                  <a:pt x="108738" y="87156"/>
                  <a:pt x="108949" y="88424"/>
                  <a:pt x="109372" y="89693"/>
                </a:cubicBezTo>
                <a:cubicBezTo>
                  <a:pt x="108914" y="89833"/>
                  <a:pt x="108533" y="89895"/>
                  <a:pt x="108213" y="89895"/>
                </a:cubicBezTo>
                <a:cubicBezTo>
                  <a:pt x="106613" y="89895"/>
                  <a:pt x="106554" y="88354"/>
                  <a:pt x="106202" y="87473"/>
                </a:cubicBezTo>
                <a:cubicBezTo>
                  <a:pt x="103349" y="80182"/>
                  <a:pt x="100496" y="72891"/>
                  <a:pt x="97748" y="65705"/>
                </a:cubicBezTo>
                <a:cubicBezTo>
                  <a:pt x="94895" y="58096"/>
                  <a:pt x="92042" y="50488"/>
                  <a:pt x="88977" y="42562"/>
                </a:cubicBezTo>
                <a:lnTo>
                  <a:pt x="93944" y="38864"/>
                </a:lnTo>
                <a:close/>
                <a:moveTo>
                  <a:pt x="88237" y="48269"/>
                </a:moveTo>
                <a:lnTo>
                  <a:pt x="104300" y="90538"/>
                </a:lnTo>
                <a:cubicBezTo>
                  <a:pt x="100918" y="89270"/>
                  <a:pt x="100813" y="86839"/>
                  <a:pt x="100179" y="84937"/>
                </a:cubicBezTo>
                <a:cubicBezTo>
                  <a:pt x="96586" y="75110"/>
                  <a:pt x="93098" y="65282"/>
                  <a:pt x="89611" y="55349"/>
                </a:cubicBezTo>
                <a:cubicBezTo>
                  <a:pt x="88871" y="53130"/>
                  <a:pt x="87920" y="50910"/>
                  <a:pt x="87181" y="48586"/>
                </a:cubicBezTo>
                <a:lnTo>
                  <a:pt x="88237" y="48269"/>
                </a:lnTo>
                <a:close/>
                <a:moveTo>
                  <a:pt x="69639" y="59364"/>
                </a:moveTo>
                <a:cubicBezTo>
                  <a:pt x="70590" y="59893"/>
                  <a:pt x="72281" y="60210"/>
                  <a:pt x="72492" y="60949"/>
                </a:cubicBezTo>
                <a:cubicBezTo>
                  <a:pt x="75345" y="69826"/>
                  <a:pt x="78093" y="78914"/>
                  <a:pt x="80735" y="87896"/>
                </a:cubicBezTo>
                <a:cubicBezTo>
                  <a:pt x="80840" y="88424"/>
                  <a:pt x="80312" y="89059"/>
                  <a:pt x="79678" y="90961"/>
                </a:cubicBezTo>
                <a:cubicBezTo>
                  <a:pt x="78198" y="87262"/>
                  <a:pt x="77353" y="84726"/>
                  <a:pt x="76296" y="82190"/>
                </a:cubicBezTo>
                <a:cubicBezTo>
                  <a:pt x="73972" y="76061"/>
                  <a:pt x="71541" y="69932"/>
                  <a:pt x="69111" y="63908"/>
                </a:cubicBezTo>
                <a:cubicBezTo>
                  <a:pt x="68899" y="63380"/>
                  <a:pt x="68371" y="62852"/>
                  <a:pt x="68477" y="62429"/>
                </a:cubicBezTo>
                <a:cubicBezTo>
                  <a:pt x="68794" y="61372"/>
                  <a:pt x="69216" y="60421"/>
                  <a:pt x="69639" y="59364"/>
                </a:cubicBezTo>
                <a:close/>
                <a:moveTo>
                  <a:pt x="89400" y="63274"/>
                </a:moveTo>
                <a:lnTo>
                  <a:pt x="99227" y="90327"/>
                </a:lnTo>
                <a:lnTo>
                  <a:pt x="97537" y="91066"/>
                </a:lnTo>
                <a:cubicBezTo>
                  <a:pt x="92781" y="82507"/>
                  <a:pt x="90985" y="72996"/>
                  <a:pt x="89400" y="63274"/>
                </a:cubicBezTo>
                <a:close/>
                <a:moveTo>
                  <a:pt x="90985" y="83247"/>
                </a:moveTo>
                <a:cubicBezTo>
                  <a:pt x="92042" y="85888"/>
                  <a:pt x="92993" y="88213"/>
                  <a:pt x="94366" y="91489"/>
                </a:cubicBezTo>
                <a:cubicBezTo>
                  <a:pt x="91936" y="90961"/>
                  <a:pt x="89611" y="91066"/>
                  <a:pt x="88977" y="90115"/>
                </a:cubicBezTo>
                <a:cubicBezTo>
                  <a:pt x="87498" y="87790"/>
                  <a:pt x="88660" y="85466"/>
                  <a:pt x="90985" y="83247"/>
                </a:cubicBezTo>
                <a:close/>
                <a:moveTo>
                  <a:pt x="208916" y="106389"/>
                </a:moveTo>
                <a:lnTo>
                  <a:pt x="208916" y="106389"/>
                </a:lnTo>
                <a:cubicBezTo>
                  <a:pt x="207437" y="112941"/>
                  <a:pt x="206063" y="119492"/>
                  <a:pt x="204478" y="126467"/>
                </a:cubicBezTo>
                <a:cubicBezTo>
                  <a:pt x="200251" y="118330"/>
                  <a:pt x="204267" y="112307"/>
                  <a:pt x="208916" y="106389"/>
                </a:cubicBezTo>
                <a:close/>
                <a:moveTo>
                  <a:pt x="49694" y="58109"/>
                </a:moveTo>
                <a:cubicBezTo>
                  <a:pt x="54658" y="58109"/>
                  <a:pt x="59584" y="58335"/>
                  <a:pt x="64461" y="59259"/>
                </a:cubicBezTo>
                <a:cubicBezTo>
                  <a:pt x="67314" y="66761"/>
                  <a:pt x="70273" y="73947"/>
                  <a:pt x="73020" y="81239"/>
                </a:cubicBezTo>
                <a:cubicBezTo>
                  <a:pt x="75028" y="86311"/>
                  <a:pt x="76825" y="91489"/>
                  <a:pt x="78515" y="96667"/>
                </a:cubicBezTo>
                <a:cubicBezTo>
                  <a:pt x="78938" y="97618"/>
                  <a:pt x="78833" y="98675"/>
                  <a:pt x="78515" y="99626"/>
                </a:cubicBezTo>
                <a:cubicBezTo>
                  <a:pt x="72703" y="110510"/>
                  <a:pt x="66786" y="121395"/>
                  <a:pt x="60868" y="132385"/>
                </a:cubicBezTo>
                <a:cubicBezTo>
                  <a:pt x="59177" y="132279"/>
                  <a:pt x="57487" y="132068"/>
                  <a:pt x="55796" y="131751"/>
                </a:cubicBezTo>
                <a:cubicBezTo>
                  <a:pt x="51103" y="130343"/>
                  <a:pt x="46243" y="129602"/>
                  <a:pt x="41365" y="129602"/>
                </a:cubicBezTo>
                <a:cubicBezTo>
                  <a:pt x="40751" y="129602"/>
                  <a:pt x="40136" y="129613"/>
                  <a:pt x="39522" y="129637"/>
                </a:cubicBezTo>
                <a:cubicBezTo>
                  <a:pt x="39302" y="129656"/>
                  <a:pt x="39091" y="129666"/>
                  <a:pt x="38887" y="129666"/>
                </a:cubicBezTo>
                <a:cubicBezTo>
                  <a:pt x="36844" y="129666"/>
                  <a:pt x="35603" y="128696"/>
                  <a:pt x="34450" y="126678"/>
                </a:cubicBezTo>
                <a:cubicBezTo>
                  <a:pt x="28215" y="115794"/>
                  <a:pt x="21663" y="105015"/>
                  <a:pt x="15217" y="94131"/>
                </a:cubicBezTo>
                <a:cubicBezTo>
                  <a:pt x="21663" y="81661"/>
                  <a:pt x="27687" y="70143"/>
                  <a:pt x="33816" y="58308"/>
                </a:cubicBezTo>
                <a:cubicBezTo>
                  <a:pt x="34332" y="58313"/>
                  <a:pt x="34848" y="58315"/>
                  <a:pt x="35364" y="58315"/>
                </a:cubicBezTo>
                <a:cubicBezTo>
                  <a:pt x="40168" y="58315"/>
                  <a:pt x="44948" y="58109"/>
                  <a:pt x="49694" y="58109"/>
                </a:cubicBezTo>
                <a:close/>
                <a:moveTo>
                  <a:pt x="166753" y="47952"/>
                </a:moveTo>
                <a:cubicBezTo>
                  <a:pt x="167070" y="48374"/>
                  <a:pt x="167492" y="48586"/>
                  <a:pt x="167387" y="48797"/>
                </a:cubicBezTo>
                <a:cubicBezTo>
                  <a:pt x="166964" y="53764"/>
                  <a:pt x="169289" y="57251"/>
                  <a:pt x="172459" y="60949"/>
                </a:cubicBezTo>
                <a:cubicBezTo>
                  <a:pt x="179328" y="68875"/>
                  <a:pt x="185351" y="77434"/>
                  <a:pt x="191692" y="85783"/>
                </a:cubicBezTo>
                <a:cubicBezTo>
                  <a:pt x="192220" y="86839"/>
                  <a:pt x="192326" y="88107"/>
                  <a:pt x="192009" y="89164"/>
                </a:cubicBezTo>
                <a:cubicBezTo>
                  <a:pt x="189155" y="101422"/>
                  <a:pt x="186091" y="113680"/>
                  <a:pt x="183026" y="125833"/>
                </a:cubicBezTo>
                <a:cubicBezTo>
                  <a:pt x="181970" y="130271"/>
                  <a:pt x="181336" y="130588"/>
                  <a:pt x="176686" y="130694"/>
                </a:cubicBezTo>
                <a:cubicBezTo>
                  <a:pt x="172459" y="130799"/>
                  <a:pt x="168232" y="130799"/>
                  <a:pt x="163899" y="130905"/>
                </a:cubicBezTo>
                <a:cubicBezTo>
                  <a:pt x="162279" y="130905"/>
                  <a:pt x="160612" y="130811"/>
                  <a:pt x="158960" y="130811"/>
                </a:cubicBezTo>
                <a:cubicBezTo>
                  <a:pt x="158134" y="130811"/>
                  <a:pt x="157312" y="130835"/>
                  <a:pt x="156502" y="130905"/>
                </a:cubicBezTo>
                <a:cubicBezTo>
                  <a:pt x="154072" y="131222"/>
                  <a:pt x="151641" y="131856"/>
                  <a:pt x="148577" y="132490"/>
                </a:cubicBezTo>
                <a:cubicBezTo>
                  <a:pt x="144033" y="126044"/>
                  <a:pt x="139278" y="119704"/>
                  <a:pt x="134945" y="113046"/>
                </a:cubicBezTo>
                <a:cubicBezTo>
                  <a:pt x="130612" y="106389"/>
                  <a:pt x="126597" y="99415"/>
                  <a:pt x="122687" y="92440"/>
                </a:cubicBezTo>
                <a:cubicBezTo>
                  <a:pt x="121947" y="91066"/>
                  <a:pt x="121630" y="89587"/>
                  <a:pt x="121947" y="88002"/>
                </a:cubicBezTo>
                <a:cubicBezTo>
                  <a:pt x="123427" y="79125"/>
                  <a:pt x="125223" y="70249"/>
                  <a:pt x="127020" y="61372"/>
                </a:cubicBezTo>
                <a:cubicBezTo>
                  <a:pt x="127442" y="58519"/>
                  <a:pt x="129767" y="56194"/>
                  <a:pt x="132620" y="55877"/>
                </a:cubicBezTo>
                <a:cubicBezTo>
                  <a:pt x="144033" y="53447"/>
                  <a:pt x="155446" y="50593"/>
                  <a:pt x="166753" y="47952"/>
                </a:cubicBezTo>
                <a:close/>
                <a:moveTo>
                  <a:pt x="169289" y="134075"/>
                </a:moveTo>
                <a:cubicBezTo>
                  <a:pt x="169289" y="134287"/>
                  <a:pt x="169394" y="134604"/>
                  <a:pt x="169394" y="134815"/>
                </a:cubicBezTo>
                <a:cubicBezTo>
                  <a:pt x="168760" y="135026"/>
                  <a:pt x="168126" y="135238"/>
                  <a:pt x="167492" y="135343"/>
                </a:cubicBezTo>
                <a:cubicBezTo>
                  <a:pt x="166541" y="135238"/>
                  <a:pt x="165485" y="135238"/>
                  <a:pt x="164533" y="135132"/>
                </a:cubicBezTo>
                <a:cubicBezTo>
                  <a:pt x="164428" y="134709"/>
                  <a:pt x="164428" y="134392"/>
                  <a:pt x="164322" y="134075"/>
                </a:cubicBezTo>
                <a:close/>
                <a:moveTo>
                  <a:pt x="176532" y="133375"/>
                </a:moveTo>
                <a:cubicBezTo>
                  <a:pt x="177690" y="133375"/>
                  <a:pt x="178372" y="134115"/>
                  <a:pt x="179116" y="135660"/>
                </a:cubicBezTo>
                <a:cubicBezTo>
                  <a:pt x="178694" y="135872"/>
                  <a:pt x="178165" y="135977"/>
                  <a:pt x="177637" y="136083"/>
                </a:cubicBezTo>
                <a:cubicBezTo>
                  <a:pt x="175946" y="135766"/>
                  <a:pt x="174361" y="135343"/>
                  <a:pt x="172248" y="134921"/>
                </a:cubicBezTo>
                <a:cubicBezTo>
                  <a:pt x="174233" y="133904"/>
                  <a:pt x="175552" y="133375"/>
                  <a:pt x="176532" y="133375"/>
                </a:cubicBezTo>
                <a:close/>
                <a:moveTo>
                  <a:pt x="179011" y="138091"/>
                </a:moveTo>
                <a:cubicBezTo>
                  <a:pt x="179116" y="139676"/>
                  <a:pt x="179222" y="141050"/>
                  <a:pt x="179328" y="142741"/>
                </a:cubicBezTo>
                <a:cubicBezTo>
                  <a:pt x="178588" y="142529"/>
                  <a:pt x="177954" y="142529"/>
                  <a:pt x="177848" y="142318"/>
                </a:cubicBezTo>
                <a:cubicBezTo>
                  <a:pt x="177109" y="141261"/>
                  <a:pt x="176580" y="140204"/>
                  <a:pt x="175524" y="138408"/>
                </a:cubicBezTo>
                <a:lnTo>
                  <a:pt x="179011" y="138091"/>
                </a:lnTo>
                <a:close/>
                <a:moveTo>
                  <a:pt x="44473" y="132450"/>
                </a:moveTo>
                <a:cubicBezTo>
                  <a:pt x="45166" y="132450"/>
                  <a:pt x="45653" y="132822"/>
                  <a:pt x="45757" y="133653"/>
                </a:cubicBezTo>
                <a:cubicBezTo>
                  <a:pt x="45968" y="135977"/>
                  <a:pt x="47448" y="136506"/>
                  <a:pt x="49033" y="137140"/>
                </a:cubicBezTo>
                <a:cubicBezTo>
                  <a:pt x="53788" y="138936"/>
                  <a:pt x="55373" y="143163"/>
                  <a:pt x="56535" y="147813"/>
                </a:cubicBezTo>
                <a:lnTo>
                  <a:pt x="41847" y="133547"/>
                </a:lnTo>
                <a:cubicBezTo>
                  <a:pt x="42814" y="132848"/>
                  <a:pt x="43754" y="132450"/>
                  <a:pt x="44473" y="132450"/>
                </a:cubicBezTo>
                <a:close/>
                <a:moveTo>
                  <a:pt x="159991" y="133699"/>
                </a:moveTo>
                <a:cubicBezTo>
                  <a:pt x="160619" y="133699"/>
                  <a:pt x="161165" y="134071"/>
                  <a:pt x="161680" y="134815"/>
                </a:cubicBezTo>
                <a:cubicBezTo>
                  <a:pt x="164745" y="139253"/>
                  <a:pt x="167704" y="143797"/>
                  <a:pt x="170768" y="148236"/>
                </a:cubicBezTo>
                <a:cubicBezTo>
                  <a:pt x="170557" y="148447"/>
                  <a:pt x="170346" y="148658"/>
                  <a:pt x="170029" y="148870"/>
                </a:cubicBezTo>
                <a:lnTo>
                  <a:pt x="158193" y="134498"/>
                </a:lnTo>
                <a:cubicBezTo>
                  <a:pt x="158871" y="133965"/>
                  <a:pt x="159460" y="133699"/>
                  <a:pt x="159991" y="133699"/>
                </a:cubicBezTo>
                <a:close/>
                <a:moveTo>
                  <a:pt x="54105" y="134815"/>
                </a:moveTo>
                <a:cubicBezTo>
                  <a:pt x="61291" y="135026"/>
                  <a:pt x="64144" y="137457"/>
                  <a:pt x="71647" y="150877"/>
                </a:cubicBezTo>
                <a:cubicBezTo>
                  <a:pt x="69428" y="148447"/>
                  <a:pt x="67208" y="146016"/>
                  <a:pt x="64989" y="143586"/>
                </a:cubicBezTo>
                <a:cubicBezTo>
                  <a:pt x="63193" y="141578"/>
                  <a:pt x="61608" y="139465"/>
                  <a:pt x="58332" y="138936"/>
                </a:cubicBezTo>
                <a:cubicBezTo>
                  <a:pt x="56218" y="138619"/>
                  <a:pt x="54422" y="136929"/>
                  <a:pt x="54105" y="134815"/>
                </a:cubicBezTo>
                <a:close/>
                <a:moveTo>
                  <a:pt x="36458" y="135766"/>
                </a:moveTo>
                <a:lnTo>
                  <a:pt x="36458" y="135766"/>
                </a:lnTo>
                <a:cubicBezTo>
                  <a:pt x="38465" y="136189"/>
                  <a:pt x="40367" y="135977"/>
                  <a:pt x="41319" y="136929"/>
                </a:cubicBezTo>
                <a:cubicBezTo>
                  <a:pt x="45757" y="140944"/>
                  <a:pt x="49878" y="145277"/>
                  <a:pt x="53999" y="149398"/>
                </a:cubicBezTo>
                <a:cubicBezTo>
                  <a:pt x="53269" y="150578"/>
                  <a:pt x="52538" y="151041"/>
                  <a:pt x="51808" y="151041"/>
                </a:cubicBezTo>
                <a:cubicBezTo>
                  <a:pt x="51165" y="151041"/>
                  <a:pt x="50521" y="150682"/>
                  <a:pt x="49878" y="150138"/>
                </a:cubicBezTo>
                <a:cubicBezTo>
                  <a:pt x="47870" y="148341"/>
                  <a:pt x="45968" y="146545"/>
                  <a:pt x="44066" y="144643"/>
                </a:cubicBezTo>
                <a:cubicBezTo>
                  <a:pt x="41953" y="142635"/>
                  <a:pt x="41001" y="139465"/>
                  <a:pt x="37514" y="138831"/>
                </a:cubicBezTo>
                <a:cubicBezTo>
                  <a:pt x="37092" y="138831"/>
                  <a:pt x="36986" y="137351"/>
                  <a:pt x="36458" y="135766"/>
                </a:cubicBezTo>
                <a:close/>
                <a:moveTo>
                  <a:pt x="170064" y="138244"/>
                </a:moveTo>
                <a:cubicBezTo>
                  <a:pt x="171473" y="138244"/>
                  <a:pt x="172459" y="138901"/>
                  <a:pt x="173304" y="140310"/>
                </a:cubicBezTo>
                <a:cubicBezTo>
                  <a:pt x="175524" y="144326"/>
                  <a:pt x="178060" y="148130"/>
                  <a:pt x="180279" y="152251"/>
                </a:cubicBezTo>
                <a:cubicBezTo>
                  <a:pt x="180807" y="153731"/>
                  <a:pt x="181230" y="155316"/>
                  <a:pt x="181441" y="156901"/>
                </a:cubicBezTo>
                <a:lnTo>
                  <a:pt x="180490" y="157218"/>
                </a:lnTo>
                <a:lnTo>
                  <a:pt x="167598" y="138725"/>
                </a:lnTo>
                <a:cubicBezTo>
                  <a:pt x="168549" y="138408"/>
                  <a:pt x="169359" y="138244"/>
                  <a:pt x="170064" y="138244"/>
                </a:cubicBezTo>
                <a:close/>
                <a:moveTo>
                  <a:pt x="40156" y="152040"/>
                </a:moveTo>
                <a:lnTo>
                  <a:pt x="45862" y="157218"/>
                </a:lnTo>
                <a:lnTo>
                  <a:pt x="39839" y="158274"/>
                </a:lnTo>
                <a:cubicBezTo>
                  <a:pt x="39628" y="156161"/>
                  <a:pt x="39416" y="154365"/>
                  <a:pt x="39205" y="152568"/>
                </a:cubicBezTo>
                <a:lnTo>
                  <a:pt x="40156" y="152040"/>
                </a:lnTo>
                <a:close/>
                <a:moveTo>
                  <a:pt x="162314" y="156689"/>
                </a:moveTo>
                <a:lnTo>
                  <a:pt x="163688" y="158274"/>
                </a:lnTo>
                <a:lnTo>
                  <a:pt x="163160" y="158697"/>
                </a:lnTo>
                <a:cubicBezTo>
                  <a:pt x="162737" y="158169"/>
                  <a:pt x="162314" y="157640"/>
                  <a:pt x="161892" y="157006"/>
                </a:cubicBezTo>
                <a:lnTo>
                  <a:pt x="162314" y="156689"/>
                </a:lnTo>
                <a:close/>
                <a:moveTo>
                  <a:pt x="183872" y="137351"/>
                </a:moveTo>
                <a:cubicBezTo>
                  <a:pt x="186197" y="144431"/>
                  <a:pt x="186831" y="152040"/>
                  <a:pt x="185457" y="159437"/>
                </a:cubicBezTo>
                <a:cubicBezTo>
                  <a:pt x="182498" y="153097"/>
                  <a:pt x="181547" y="141155"/>
                  <a:pt x="183872" y="137351"/>
                </a:cubicBezTo>
                <a:close/>
                <a:moveTo>
                  <a:pt x="150479" y="144009"/>
                </a:moveTo>
                <a:cubicBezTo>
                  <a:pt x="153755" y="150032"/>
                  <a:pt x="156608" y="155210"/>
                  <a:pt x="159356" y="160388"/>
                </a:cubicBezTo>
                <a:lnTo>
                  <a:pt x="158827" y="160811"/>
                </a:lnTo>
                <a:lnTo>
                  <a:pt x="147097" y="150032"/>
                </a:lnTo>
                <a:lnTo>
                  <a:pt x="150479" y="144009"/>
                </a:lnTo>
                <a:close/>
                <a:moveTo>
                  <a:pt x="27053" y="47001"/>
                </a:moveTo>
                <a:lnTo>
                  <a:pt x="27053" y="47001"/>
                </a:lnTo>
                <a:cubicBezTo>
                  <a:pt x="28109" y="49642"/>
                  <a:pt x="27370" y="52601"/>
                  <a:pt x="25362" y="54609"/>
                </a:cubicBezTo>
                <a:cubicBezTo>
                  <a:pt x="23143" y="57357"/>
                  <a:pt x="21452" y="60527"/>
                  <a:pt x="20184" y="63803"/>
                </a:cubicBezTo>
                <a:cubicBezTo>
                  <a:pt x="18176" y="69298"/>
                  <a:pt x="16591" y="75004"/>
                  <a:pt x="14900" y="80499"/>
                </a:cubicBezTo>
                <a:cubicBezTo>
                  <a:pt x="14583" y="81767"/>
                  <a:pt x="13949" y="83247"/>
                  <a:pt x="14478" y="84198"/>
                </a:cubicBezTo>
                <a:cubicBezTo>
                  <a:pt x="16380" y="87896"/>
                  <a:pt x="14689" y="90538"/>
                  <a:pt x="11624" y="93180"/>
                </a:cubicBezTo>
                <a:cubicBezTo>
                  <a:pt x="18387" y="104698"/>
                  <a:pt x="25468" y="116005"/>
                  <a:pt x="31808" y="127629"/>
                </a:cubicBezTo>
                <a:cubicBezTo>
                  <a:pt x="33816" y="131328"/>
                  <a:pt x="33921" y="136083"/>
                  <a:pt x="34661" y="140521"/>
                </a:cubicBezTo>
                <a:cubicBezTo>
                  <a:pt x="35506" y="145699"/>
                  <a:pt x="35929" y="150983"/>
                  <a:pt x="36775" y="156267"/>
                </a:cubicBezTo>
                <a:cubicBezTo>
                  <a:pt x="37831" y="162501"/>
                  <a:pt x="37831" y="162607"/>
                  <a:pt x="32231" y="165883"/>
                </a:cubicBezTo>
                <a:cubicBezTo>
                  <a:pt x="4967" y="139782"/>
                  <a:pt x="0" y="83564"/>
                  <a:pt x="27053" y="47001"/>
                </a:cubicBezTo>
                <a:close/>
                <a:moveTo>
                  <a:pt x="139806" y="158380"/>
                </a:moveTo>
                <a:lnTo>
                  <a:pt x="144878" y="159014"/>
                </a:lnTo>
                <a:lnTo>
                  <a:pt x="149845" y="165989"/>
                </a:lnTo>
                <a:cubicBezTo>
                  <a:pt x="149559" y="166034"/>
                  <a:pt x="149295" y="166055"/>
                  <a:pt x="149048" y="166055"/>
                </a:cubicBezTo>
                <a:cubicBezTo>
                  <a:pt x="145829" y="166055"/>
                  <a:pt x="145732" y="162464"/>
                  <a:pt x="143082" y="161973"/>
                </a:cubicBezTo>
                <a:lnTo>
                  <a:pt x="143082" y="161973"/>
                </a:lnTo>
                <a:cubicBezTo>
                  <a:pt x="143293" y="163452"/>
                  <a:pt x="143505" y="164615"/>
                  <a:pt x="143822" y="166200"/>
                </a:cubicBezTo>
                <a:cubicBezTo>
                  <a:pt x="139172" y="162924"/>
                  <a:pt x="138749" y="162184"/>
                  <a:pt x="139806" y="158380"/>
                </a:cubicBezTo>
                <a:close/>
                <a:moveTo>
                  <a:pt x="167492" y="163770"/>
                </a:moveTo>
                <a:lnTo>
                  <a:pt x="169293" y="166513"/>
                </a:lnTo>
                <a:lnTo>
                  <a:pt x="166647" y="164721"/>
                </a:lnTo>
                <a:lnTo>
                  <a:pt x="167492" y="163770"/>
                </a:lnTo>
                <a:close/>
                <a:moveTo>
                  <a:pt x="119517" y="94025"/>
                </a:moveTo>
                <a:lnTo>
                  <a:pt x="146675" y="135343"/>
                </a:lnTo>
                <a:cubicBezTo>
                  <a:pt x="143716" y="145277"/>
                  <a:pt x="139278" y="154787"/>
                  <a:pt x="133571" y="163558"/>
                </a:cubicBezTo>
                <a:cubicBezTo>
                  <a:pt x="132500" y="165409"/>
                  <a:pt x="130620" y="166542"/>
                  <a:pt x="128511" y="166542"/>
                </a:cubicBezTo>
                <a:cubicBezTo>
                  <a:pt x="128332" y="166542"/>
                  <a:pt x="128152" y="166534"/>
                  <a:pt x="127971" y="166517"/>
                </a:cubicBezTo>
                <a:cubicBezTo>
                  <a:pt x="119200" y="166728"/>
                  <a:pt x="110534" y="166940"/>
                  <a:pt x="101764" y="167257"/>
                </a:cubicBezTo>
                <a:cubicBezTo>
                  <a:pt x="101024" y="167230"/>
                  <a:pt x="100278" y="167217"/>
                  <a:pt x="99528" y="167217"/>
                </a:cubicBezTo>
                <a:cubicBezTo>
                  <a:pt x="97279" y="167217"/>
                  <a:pt x="95001" y="167336"/>
                  <a:pt x="92781" y="167574"/>
                </a:cubicBezTo>
                <a:cubicBezTo>
                  <a:pt x="92201" y="167683"/>
                  <a:pt x="91661" y="167735"/>
                  <a:pt x="91156" y="167735"/>
                </a:cubicBezTo>
                <a:cubicBezTo>
                  <a:pt x="88717" y="167735"/>
                  <a:pt x="87084" y="166505"/>
                  <a:pt x="85596" y="164404"/>
                </a:cubicBezTo>
                <a:cubicBezTo>
                  <a:pt x="83059" y="160599"/>
                  <a:pt x="80312" y="156795"/>
                  <a:pt x="77670" y="153097"/>
                </a:cubicBezTo>
                <a:cubicBezTo>
                  <a:pt x="73020" y="146650"/>
                  <a:pt x="68265" y="140204"/>
                  <a:pt x="63510" y="133547"/>
                </a:cubicBezTo>
                <a:cubicBezTo>
                  <a:pt x="69639" y="121923"/>
                  <a:pt x="75979" y="110088"/>
                  <a:pt x="82214" y="98146"/>
                </a:cubicBezTo>
                <a:cubicBezTo>
                  <a:pt x="82916" y="96541"/>
                  <a:pt x="84477" y="95602"/>
                  <a:pt x="86170" y="95602"/>
                </a:cubicBezTo>
                <a:cubicBezTo>
                  <a:pt x="86260" y="95602"/>
                  <a:pt x="86350" y="95605"/>
                  <a:pt x="86441" y="95610"/>
                </a:cubicBezTo>
                <a:cubicBezTo>
                  <a:pt x="90995" y="95884"/>
                  <a:pt x="95549" y="96392"/>
                  <a:pt x="100103" y="96392"/>
                </a:cubicBezTo>
                <a:cubicBezTo>
                  <a:pt x="100832" y="96392"/>
                  <a:pt x="101562" y="96379"/>
                  <a:pt x="102292" y="96350"/>
                </a:cubicBezTo>
                <a:cubicBezTo>
                  <a:pt x="102594" y="96339"/>
                  <a:pt x="102897" y="96335"/>
                  <a:pt x="103200" y="96335"/>
                </a:cubicBezTo>
                <a:cubicBezTo>
                  <a:pt x="105840" y="96335"/>
                  <a:pt x="108523" y="96694"/>
                  <a:pt x="111100" y="96694"/>
                </a:cubicBezTo>
                <a:cubicBezTo>
                  <a:pt x="114134" y="96694"/>
                  <a:pt x="117020" y="96196"/>
                  <a:pt x="119517" y="94025"/>
                </a:cubicBezTo>
                <a:close/>
                <a:moveTo>
                  <a:pt x="202153" y="63063"/>
                </a:moveTo>
                <a:lnTo>
                  <a:pt x="203421" y="63169"/>
                </a:lnTo>
                <a:cubicBezTo>
                  <a:pt x="213566" y="85783"/>
                  <a:pt x="215574" y="108925"/>
                  <a:pt x="208282" y="133864"/>
                </a:cubicBezTo>
                <a:cubicBezTo>
                  <a:pt x="206380" y="131328"/>
                  <a:pt x="204055" y="129848"/>
                  <a:pt x="207754" y="127946"/>
                </a:cubicBezTo>
                <a:cubicBezTo>
                  <a:pt x="208071" y="127841"/>
                  <a:pt x="207965" y="126678"/>
                  <a:pt x="208071" y="126044"/>
                </a:cubicBezTo>
                <a:cubicBezTo>
                  <a:pt x="208916" y="121289"/>
                  <a:pt x="209550" y="116534"/>
                  <a:pt x="210501" y="111884"/>
                </a:cubicBezTo>
                <a:cubicBezTo>
                  <a:pt x="211135" y="109136"/>
                  <a:pt x="211769" y="106600"/>
                  <a:pt x="210079" y="103853"/>
                </a:cubicBezTo>
                <a:cubicBezTo>
                  <a:pt x="209550" y="102796"/>
                  <a:pt x="210290" y="101000"/>
                  <a:pt x="210607" y="98780"/>
                </a:cubicBezTo>
                <a:lnTo>
                  <a:pt x="210607" y="98780"/>
                </a:lnTo>
                <a:cubicBezTo>
                  <a:pt x="209762" y="99520"/>
                  <a:pt x="209022" y="100154"/>
                  <a:pt x="208282" y="101000"/>
                </a:cubicBezTo>
                <a:cubicBezTo>
                  <a:pt x="206908" y="102796"/>
                  <a:pt x="205640" y="104804"/>
                  <a:pt x="204372" y="106706"/>
                </a:cubicBezTo>
                <a:cubicBezTo>
                  <a:pt x="197187" y="117485"/>
                  <a:pt x="200251" y="127524"/>
                  <a:pt x="206803" y="137457"/>
                </a:cubicBezTo>
                <a:cubicBezTo>
                  <a:pt x="203210" y="148447"/>
                  <a:pt x="197081" y="158169"/>
                  <a:pt x="189789" y="167151"/>
                </a:cubicBezTo>
                <a:cubicBezTo>
                  <a:pt x="189050" y="168102"/>
                  <a:pt x="187253" y="168102"/>
                  <a:pt x="185034" y="168842"/>
                </a:cubicBezTo>
                <a:cubicBezTo>
                  <a:pt x="190846" y="157957"/>
                  <a:pt x="189684" y="147496"/>
                  <a:pt x="186936" y="137457"/>
                </a:cubicBezTo>
                <a:cubicBezTo>
                  <a:pt x="185457" y="131539"/>
                  <a:pt x="185562" y="125199"/>
                  <a:pt x="187359" y="119387"/>
                </a:cubicBezTo>
                <a:cubicBezTo>
                  <a:pt x="190635" y="107551"/>
                  <a:pt x="193382" y="95610"/>
                  <a:pt x="196552" y="83775"/>
                </a:cubicBezTo>
                <a:cubicBezTo>
                  <a:pt x="198349" y="76906"/>
                  <a:pt x="200251" y="70037"/>
                  <a:pt x="202153" y="63063"/>
                </a:cubicBezTo>
                <a:close/>
                <a:moveTo>
                  <a:pt x="59706" y="142529"/>
                </a:moveTo>
                <a:cubicBezTo>
                  <a:pt x="64355" y="146016"/>
                  <a:pt x="67525" y="150877"/>
                  <a:pt x="71435" y="155104"/>
                </a:cubicBezTo>
                <a:cubicBezTo>
                  <a:pt x="75240" y="159226"/>
                  <a:pt x="78833" y="163558"/>
                  <a:pt x="82742" y="167996"/>
                </a:cubicBezTo>
                <a:cubicBezTo>
                  <a:pt x="82531" y="168525"/>
                  <a:pt x="82108" y="169265"/>
                  <a:pt x="81580" y="170321"/>
                </a:cubicBezTo>
                <a:lnTo>
                  <a:pt x="58649" y="143586"/>
                </a:lnTo>
                <a:lnTo>
                  <a:pt x="59706" y="142529"/>
                </a:lnTo>
                <a:close/>
                <a:moveTo>
                  <a:pt x="155551" y="135660"/>
                </a:moveTo>
                <a:cubicBezTo>
                  <a:pt x="156502" y="136611"/>
                  <a:pt x="157453" y="137563"/>
                  <a:pt x="158299" y="138619"/>
                </a:cubicBezTo>
                <a:cubicBezTo>
                  <a:pt x="163265" y="144854"/>
                  <a:pt x="168126" y="151194"/>
                  <a:pt x="173093" y="157429"/>
                </a:cubicBezTo>
                <a:cubicBezTo>
                  <a:pt x="174169" y="158864"/>
                  <a:pt x="175093" y="160679"/>
                  <a:pt x="177286" y="160679"/>
                </a:cubicBezTo>
                <a:cubicBezTo>
                  <a:pt x="177677" y="160679"/>
                  <a:pt x="178108" y="160622"/>
                  <a:pt x="178588" y="160494"/>
                </a:cubicBezTo>
                <a:cubicBezTo>
                  <a:pt x="178623" y="160484"/>
                  <a:pt x="178659" y="160479"/>
                  <a:pt x="178697" y="160479"/>
                </a:cubicBezTo>
                <a:cubicBezTo>
                  <a:pt x="179467" y="160479"/>
                  <a:pt x="180886" y="162465"/>
                  <a:pt x="182498" y="163875"/>
                </a:cubicBezTo>
                <a:lnTo>
                  <a:pt x="176158" y="170321"/>
                </a:lnTo>
                <a:lnTo>
                  <a:pt x="176052" y="170321"/>
                </a:lnTo>
                <a:lnTo>
                  <a:pt x="171085" y="163664"/>
                </a:lnTo>
                <a:lnTo>
                  <a:pt x="174678" y="162713"/>
                </a:lnTo>
                <a:cubicBezTo>
                  <a:pt x="173304" y="160916"/>
                  <a:pt x="172248" y="159437"/>
                  <a:pt x="171085" y="158063"/>
                </a:cubicBezTo>
                <a:cubicBezTo>
                  <a:pt x="166224" y="152251"/>
                  <a:pt x="161258" y="146439"/>
                  <a:pt x="156291" y="140627"/>
                </a:cubicBezTo>
                <a:cubicBezTo>
                  <a:pt x="155234" y="139359"/>
                  <a:pt x="153649" y="137985"/>
                  <a:pt x="155551" y="135660"/>
                </a:cubicBezTo>
                <a:close/>
                <a:moveTo>
                  <a:pt x="42587" y="161973"/>
                </a:moveTo>
                <a:lnTo>
                  <a:pt x="52520" y="170216"/>
                </a:lnTo>
                <a:lnTo>
                  <a:pt x="51886" y="171061"/>
                </a:lnTo>
                <a:cubicBezTo>
                  <a:pt x="48187" y="168736"/>
                  <a:pt x="44277" y="166623"/>
                  <a:pt x="41636" y="163030"/>
                </a:cubicBezTo>
                <a:lnTo>
                  <a:pt x="42587" y="161973"/>
                </a:lnTo>
                <a:close/>
                <a:moveTo>
                  <a:pt x="169906" y="167208"/>
                </a:moveTo>
                <a:lnTo>
                  <a:pt x="169906" y="167208"/>
                </a:lnTo>
                <a:cubicBezTo>
                  <a:pt x="171866" y="168479"/>
                  <a:pt x="173208" y="170461"/>
                  <a:pt x="173833" y="172752"/>
                </a:cubicBezTo>
                <a:cubicBezTo>
                  <a:pt x="171184" y="170918"/>
                  <a:pt x="169812" y="169575"/>
                  <a:pt x="169906" y="167208"/>
                </a:cubicBezTo>
                <a:close/>
                <a:moveTo>
                  <a:pt x="140553" y="170025"/>
                </a:moveTo>
                <a:cubicBezTo>
                  <a:pt x="141715" y="170025"/>
                  <a:pt x="142039" y="170693"/>
                  <a:pt x="143293" y="173280"/>
                </a:cubicBezTo>
                <a:lnTo>
                  <a:pt x="138961" y="170216"/>
                </a:lnTo>
                <a:cubicBezTo>
                  <a:pt x="139643" y="170106"/>
                  <a:pt x="140149" y="170025"/>
                  <a:pt x="140553" y="170025"/>
                </a:cubicBezTo>
                <a:close/>
                <a:moveTo>
                  <a:pt x="55267" y="151089"/>
                </a:moveTo>
                <a:lnTo>
                  <a:pt x="55267" y="151089"/>
                </a:lnTo>
                <a:cubicBezTo>
                  <a:pt x="64144" y="157957"/>
                  <a:pt x="70696" y="165989"/>
                  <a:pt x="78515" y="174442"/>
                </a:cubicBezTo>
                <a:cubicBezTo>
                  <a:pt x="76508" y="174231"/>
                  <a:pt x="75345" y="174442"/>
                  <a:pt x="75240" y="174020"/>
                </a:cubicBezTo>
                <a:cubicBezTo>
                  <a:pt x="71330" y="167257"/>
                  <a:pt x="64989" y="162818"/>
                  <a:pt x="59177" y="157852"/>
                </a:cubicBezTo>
                <a:cubicBezTo>
                  <a:pt x="56958" y="156267"/>
                  <a:pt x="55479" y="153836"/>
                  <a:pt x="55267" y="151089"/>
                </a:cubicBezTo>
                <a:close/>
                <a:moveTo>
                  <a:pt x="38782" y="142952"/>
                </a:moveTo>
                <a:cubicBezTo>
                  <a:pt x="49455" y="155421"/>
                  <a:pt x="64144" y="163347"/>
                  <a:pt x="73866" y="176767"/>
                </a:cubicBezTo>
                <a:cubicBezTo>
                  <a:pt x="72703" y="176239"/>
                  <a:pt x="71541" y="175605"/>
                  <a:pt x="70484" y="174760"/>
                </a:cubicBezTo>
                <a:cubicBezTo>
                  <a:pt x="60445" y="166094"/>
                  <a:pt x="50406" y="157218"/>
                  <a:pt x="40473" y="148447"/>
                </a:cubicBezTo>
                <a:cubicBezTo>
                  <a:pt x="39099" y="147179"/>
                  <a:pt x="37303" y="145805"/>
                  <a:pt x="38782" y="142952"/>
                </a:cubicBezTo>
                <a:close/>
                <a:moveTo>
                  <a:pt x="146252" y="153519"/>
                </a:moveTo>
                <a:cubicBezTo>
                  <a:pt x="155023" y="159331"/>
                  <a:pt x="160729" y="167785"/>
                  <a:pt x="166858" y="176239"/>
                </a:cubicBezTo>
                <a:lnTo>
                  <a:pt x="162526" y="179303"/>
                </a:lnTo>
                <a:cubicBezTo>
                  <a:pt x="161363" y="177930"/>
                  <a:pt x="160307" y="176767"/>
                  <a:pt x="159461" y="175499"/>
                </a:cubicBezTo>
                <a:cubicBezTo>
                  <a:pt x="156291" y="170850"/>
                  <a:pt x="153226" y="166094"/>
                  <a:pt x="150056" y="161445"/>
                </a:cubicBezTo>
                <a:cubicBezTo>
                  <a:pt x="148788" y="159754"/>
                  <a:pt x="147414" y="158169"/>
                  <a:pt x="145724" y="156901"/>
                </a:cubicBezTo>
                <a:cubicBezTo>
                  <a:pt x="143610" y="155421"/>
                  <a:pt x="145407" y="154787"/>
                  <a:pt x="146252" y="153519"/>
                </a:cubicBezTo>
                <a:close/>
                <a:moveTo>
                  <a:pt x="46538" y="158627"/>
                </a:moveTo>
                <a:cubicBezTo>
                  <a:pt x="47410" y="158627"/>
                  <a:pt x="48116" y="159282"/>
                  <a:pt x="48821" y="159860"/>
                </a:cubicBezTo>
                <a:cubicBezTo>
                  <a:pt x="52943" y="163558"/>
                  <a:pt x="56958" y="167362"/>
                  <a:pt x="61079" y="171061"/>
                </a:cubicBezTo>
                <a:cubicBezTo>
                  <a:pt x="64355" y="174125"/>
                  <a:pt x="67737" y="177296"/>
                  <a:pt x="71013" y="180360"/>
                </a:cubicBezTo>
                <a:cubicBezTo>
                  <a:pt x="70301" y="181365"/>
                  <a:pt x="69705" y="181723"/>
                  <a:pt x="69173" y="181723"/>
                </a:cubicBezTo>
                <a:cubicBezTo>
                  <a:pt x="68362" y="181723"/>
                  <a:pt x="67699" y="180892"/>
                  <a:pt x="66997" y="180255"/>
                </a:cubicBezTo>
                <a:cubicBezTo>
                  <a:pt x="60551" y="174337"/>
                  <a:pt x="54211" y="168525"/>
                  <a:pt x="47765" y="162607"/>
                </a:cubicBezTo>
                <a:cubicBezTo>
                  <a:pt x="46708" y="161656"/>
                  <a:pt x="45757" y="160705"/>
                  <a:pt x="44594" y="159648"/>
                </a:cubicBezTo>
                <a:cubicBezTo>
                  <a:pt x="45342" y="158901"/>
                  <a:pt x="45975" y="158627"/>
                  <a:pt x="46538" y="158627"/>
                </a:cubicBezTo>
                <a:close/>
                <a:moveTo>
                  <a:pt x="149317" y="169582"/>
                </a:moveTo>
                <a:lnTo>
                  <a:pt x="149317" y="169582"/>
                </a:lnTo>
                <a:cubicBezTo>
                  <a:pt x="153543" y="170427"/>
                  <a:pt x="158933" y="178035"/>
                  <a:pt x="158193" y="183108"/>
                </a:cubicBezTo>
                <a:cubicBezTo>
                  <a:pt x="154812" y="177930"/>
                  <a:pt x="152170" y="174020"/>
                  <a:pt x="149317" y="169582"/>
                </a:cubicBezTo>
                <a:close/>
                <a:moveTo>
                  <a:pt x="38148" y="165249"/>
                </a:moveTo>
                <a:cubicBezTo>
                  <a:pt x="45968" y="170321"/>
                  <a:pt x="53577" y="175288"/>
                  <a:pt x="61079" y="180255"/>
                </a:cubicBezTo>
                <a:cubicBezTo>
                  <a:pt x="62347" y="180994"/>
                  <a:pt x="63510" y="181734"/>
                  <a:pt x="64778" y="182368"/>
                </a:cubicBezTo>
                <a:cubicBezTo>
                  <a:pt x="69523" y="185215"/>
                  <a:pt x="70585" y="186694"/>
                  <a:pt x="72165" y="194155"/>
                </a:cubicBezTo>
                <a:lnTo>
                  <a:pt x="72165" y="194155"/>
                </a:lnTo>
                <a:cubicBezTo>
                  <a:pt x="57316" y="187927"/>
                  <a:pt x="44777" y="179908"/>
                  <a:pt x="33816" y="168736"/>
                </a:cubicBezTo>
                <a:lnTo>
                  <a:pt x="38148" y="165249"/>
                </a:lnTo>
                <a:close/>
                <a:moveTo>
                  <a:pt x="129531" y="169152"/>
                </a:moveTo>
                <a:cubicBezTo>
                  <a:pt x="132567" y="169152"/>
                  <a:pt x="135571" y="170308"/>
                  <a:pt x="137798" y="172435"/>
                </a:cubicBezTo>
                <a:cubicBezTo>
                  <a:pt x="143505" y="177401"/>
                  <a:pt x="149422" y="182262"/>
                  <a:pt x="155340" y="187123"/>
                </a:cubicBezTo>
                <a:cubicBezTo>
                  <a:pt x="155985" y="187655"/>
                  <a:pt x="156699" y="187886"/>
                  <a:pt x="157441" y="187886"/>
                </a:cubicBezTo>
                <a:cubicBezTo>
                  <a:pt x="158766" y="187886"/>
                  <a:pt x="160182" y="187150"/>
                  <a:pt x="161469" y="186067"/>
                </a:cubicBezTo>
                <a:cubicBezTo>
                  <a:pt x="163371" y="184587"/>
                  <a:pt x="165590" y="183530"/>
                  <a:pt x="167915" y="183002"/>
                </a:cubicBezTo>
                <a:cubicBezTo>
                  <a:pt x="171719" y="182157"/>
                  <a:pt x="174572" y="179726"/>
                  <a:pt x="177531" y="177718"/>
                </a:cubicBezTo>
                <a:cubicBezTo>
                  <a:pt x="178165" y="177401"/>
                  <a:pt x="178799" y="177084"/>
                  <a:pt x="179328" y="176767"/>
                </a:cubicBezTo>
                <a:lnTo>
                  <a:pt x="180067" y="177507"/>
                </a:lnTo>
                <a:cubicBezTo>
                  <a:pt x="173516" y="183953"/>
                  <a:pt x="166013" y="189237"/>
                  <a:pt x="157770" y="193252"/>
                </a:cubicBezTo>
                <a:cubicBezTo>
                  <a:pt x="144634" y="199772"/>
                  <a:pt x="130244" y="203155"/>
                  <a:pt x="115589" y="203155"/>
                </a:cubicBezTo>
                <a:cubicBezTo>
                  <a:pt x="114329" y="203155"/>
                  <a:pt x="113066" y="203130"/>
                  <a:pt x="111803" y="203080"/>
                </a:cubicBezTo>
                <a:cubicBezTo>
                  <a:pt x="100496" y="202763"/>
                  <a:pt x="89188" y="200544"/>
                  <a:pt x="78515" y="196528"/>
                </a:cubicBezTo>
                <a:cubicBezTo>
                  <a:pt x="77142" y="196000"/>
                  <a:pt x="76085" y="194309"/>
                  <a:pt x="74923" y="193041"/>
                </a:cubicBezTo>
                <a:cubicBezTo>
                  <a:pt x="74817" y="192935"/>
                  <a:pt x="74817" y="192724"/>
                  <a:pt x="74711" y="192618"/>
                </a:cubicBezTo>
                <a:cubicBezTo>
                  <a:pt x="71224" y="186278"/>
                  <a:pt x="73443" y="182157"/>
                  <a:pt x="78621" y="177401"/>
                </a:cubicBezTo>
                <a:cubicBezTo>
                  <a:pt x="84100" y="172439"/>
                  <a:pt x="89478" y="170106"/>
                  <a:pt x="96635" y="170106"/>
                </a:cubicBezTo>
                <a:cubicBezTo>
                  <a:pt x="96794" y="170106"/>
                  <a:pt x="96953" y="170108"/>
                  <a:pt x="97114" y="170110"/>
                </a:cubicBezTo>
                <a:cubicBezTo>
                  <a:pt x="107787" y="170110"/>
                  <a:pt x="118460" y="169687"/>
                  <a:pt x="129133" y="169159"/>
                </a:cubicBezTo>
                <a:cubicBezTo>
                  <a:pt x="129266" y="169154"/>
                  <a:pt x="129398" y="169152"/>
                  <a:pt x="129531" y="169152"/>
                </a:cubicBezTo>
                <a:close/>
                <a:moveTo>
                  <a:pt x="123120" y="0"/>
                </a:moveTo>
                <a:cubicBezTo>
                  <a:pt x="121018" y="0"/>
                  <a:pt x="118901" y="127"/>
                  <a:pt x="116769" y="399"/>
                </a:cubicBezTo>
                <a:cubicBezTo>
                  <a:pt x="110851" y="1138"/>
                  <a:pt x="104828" y="2089"/>
                  <a:pt x="98910" y="3041"/>
                </a:cubicBezTo>
                <a:cubicBezTo>
                  <a:pt x="89294" y="4520"/>
                  <a:pt x="79784" y="6950"/>
                  <a:pt x="70590" y="10226"/>
                </a:cubicBezTo>
                <a:cubicBezTo>
                  <a:pt x="50935" y="17412"/>
                  <a:pt x="34661" y="28402"/>
                  <a:pt x="23460" y="46578"/>
                </a:cubicBezTo>
                <a:cubicBezTo>
                  <a:pt x="12470" y="64225"/>
                  <a:pt x="6235" y="83141"/>
                  <a:pt x="6235" y="107551"/>
                </a:cubicBezTo>
                <a:cubicBezTo>
                  <a:pt x="6024" y="119387"/>
                  <a:pt x="9511" y="133970"/>
                  <a:pt x="16168" y="147707"/>
                </a:cubicBezTo>
                <a:cubicBezTo>
                  <a:pt x="25679" y="167785"/>
                  <a:pt x="41319" y="181945"/>
                  <a:pt x="60868" y="191879"/>
                </a:cubicBezTo>
                <a:cubicBezTo>
                  <a:pt x="74394" y="199064"/>
                  <a:pt x="89188" y="203503"/>
                  <a:pt x="104511" y="205088"/>
                </a:cubicBezTo>
                <a:cubicBezTo>
                  <a:pt x="108028" y="205432"/>
                  <a:pt x="111555" y="205609"/>
                  <a:pt x="115083" y="205609"/>
                </a:cubicBezTo>
                <a:cubicBezTo>
                  <a:pt x="122369" y="205609"/>
                  <a:pt x="129656" y="204858"/>
                  <a:pt x="136847" y="203291"/>
                </a:cubicBezTo>
                <a:cubicBezTo>
                  <a:pt x="159778" y="198325"/>
                  <a:pt x="178271" y="186172"/>
                  <a:pt x="192748" y="167785"/>
                </a:cubicBezTo>
                <a:cubicBezTo>
                  <a:pt x="210818" y="144748"/>
                  <a:pt x="218321" y="118964"/>
                  <a:pt x="214200" y="89904"/>
                </a:cubicBezTo>
                <a:cubicBezTo>
                  <a:pt x="212086" y="75215"/>
                  <a:pt x="206908" y="61055"/>
                  <a:pt x="199089" y="48480"/>
                </a:cubicBezTo>
                <a:cubicBezTo>
                  <a:pt x="186197" y="27874"/>
                  <a:pt x="169077" y="12023"/>
                  <a:pt x="145618" y="4097"/>
                </a:cubicBezTo>
                <a:cubicBezTo>
                  <a:pt x="138314" y="1690"/>
                  <a:pt x="130815" y="0"/>
                  <a:pt x="123120" y="0"/>
                </a:cubicBezTo>
                <a:close/>
              </a:path>
            </a:pathLst>
          </a:cu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233" name="Google Shape;233;p16"/>
          <p:cNvSpPr txBox="1"/>
          <p:nvPr>
            <p:ph idx="1" type="body"/>
          </p:nvPr>
        </p:nvSpPr>
        <p:spPr>
          <a:xfrm>
            <a:off x="311700" y="1381075"/>
            <a:ext cx="54831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234" name="Google Shape;234;p16"/>
          <p:cNvSpPr/>
          <p:nvPr/>
        </p:nvSpPr>
        <p:spPr>
          <a:xfrm rot="871387">
            <a:off x="6405129" y="1136857"/>
            <a:ext cx="1900942" cy="1971444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6"/>
          <p:cNvSpPr/>
          <p:nvPr/>
        </p:nvSpPr>
        <p:spPr>
          <a:xfrm rot="749989">
            <a:off x="6352926" y="1080974"/>
            <a:ext cx="1929434" cy="2001346"/>
          </a:xfrm>
          <a:prstGeom prst="rect">
            <a:avLst/>
          </a:prstGeom>
          <a:solidFill>
            <a:srgbClr val="FFEF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6"/>
          <p:cNvSpPr/>
          <p:nvPr/>
        </p:nvSpPr>
        <p:spPr>
          <a:xfrm rot="833546">
            <a:off x="7293661" y="1004143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6"/>
          <p:cNvSpPr txBox="1"/>
          <p:nvPr/>
        </p:nvSpPr>
        <p:spPr>
          <a:xfrm rot="760792">
            <a:off x="6519218" y="1286395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omic Neue"/>
                <a:ea typeface="Comic Neue"/>
                <a:cs typeface="Comic Neue"/>
                <a:sym typeface="Comic Neue"/>
              </a:rPr>
              <a:t>Remember</a:t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</a:t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</p:txBody>
      </p:sp>
      <p:cxnSp>
        <p:nvCxnSpPr>
          <p:cNvPr id="238" name="Google Shape;238;p16"/>
          <p:cNvCxnSpPr/>
          <p:nvPr/>
        </p:nvCxnSpPr>
        <p:spPr>
          <a:xfrm rot="-514313">
            <a:off x="6726667" y="1394304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239" name="Google Shape;239;p16"/>
          <p:cNvGrpSpPr/>
          <p:nvPr/>
        </p:nvGrpSpPr>
        <p:grpSpPr>
          <a:xfrm>
            <a:off x="6369898" y="3511897"/>
            <a:ext cx="1289505" cy="1229306"/>
            <a:chOff x="1111150" y="237350"/>
            <a:chExt cx="5370700" cy="5119975"/>
          </a:xfrm>
        </p:grpSpPr>
        <p:sp>
          <p:nvSpPr>
            <p:cNvPr id="240" name="Google Shape;240;p16"/>
            <p:cNvSpPr/>
            <p:nvPr/>
          </p:nvSpPr>
          <p:spPr>
            <a:xfrm>
              <a:off x="1111150" y="237350"/>
              <a:ext cx="5370700" cy="5119975"/>
            </a:xfrm>
            <a:custGeom>
              <a:rect b="b" l="l" r="r" t="t"/>
              <a:pathLst>
                <a:path extrusionOk="0" h="204799" w="214828">
                  <a:moveTo>
                    <a:pt x="148874" y="7894"/>
                  </a:moveTo>
                  <a:lnTo>
                    <a:pt x="148874" y="7894"/>
                  </a:lnTo>
                  <a:cubicBezTo>
                    <a:pt x="148948" y="7951"/>
                    <a:pt x="149022" y="8009"/>
                    <a:pt x="149096" y="8068"/>
                  </a:cubicBezTo>
                  <a:lnTo>
                    <a:pt x="149216" y="7948"/>
                  </a:lnTo>
                  <a:lnTo>
                    <a:pt x="148874" y="7894"/>
                  </a:lnTo>
                  <a:close/>
                  <a:moveTo>
                    <a:pt x="186759" y="33497"/>
                  </a:moveTo>
                  <a:cubicBezTo>
                    <a:pt x="186806" y="33527"/>
                    <a:pt x="186853" y="33557"/>
                    <a:pt x="186900" y="33588"/>
                  </a:cubicBezTo>
                  <a:lnTo>
                    <a:pt x="186900" y="33588"/>
                  </a:lnTo>
                  <a:cubicBezTo>
                    <a:pt x="186893" y="33557"/>
                    <a:pt x="186886" y="33527"/>
                    <a:pt x="186879" y="33497"/>
                  </a:cubicBezTo>
                  <a:close/>
                  <a:moveTo>
                    <a:pt x="69690" y="7348"/>
                  </a:moveTo>
                  <a:cubicBezTo>
                    <a:pt x="70530" y="8427"/>
                    <a:pt x="71369" y="9507"/>
                    <a:pt x="72089" y="10706"/>
                  </a:cubicBezTo>
                  <a:cubicBezTo>
                    <a:pt x="75328" y="15984"/>
                    <a:pt x="74128" y="20182"/>
                    <a:pt x="68611" y="22461"/>
                  </a:cubicBezTo>
                  <a:cubicBezTo>
                    <a:pt x="61893" y="25220"/>
                    <a:pt x="57455" y="30258"/>
                    <a:pt x="53377" y="35776"/>
                  </a:cubicBezTo>
                  <a:cubicBezTo>
                    <a:pt x="51338" y="38774"/>
                    <a:pt x="49659" y="42013"/>
                    <a:pt x="47380" y="44892"/>
                  </a:cubicBezTo>
                  <a:cubicBezTo>
                    <a:pt x="42342" y="51249"/>
                    <a:pt x="42342" y="58686"/>
                    <a:pt x="43301" y="66003"/>
                  </a:cubicBezTo>
                  <a:cubicBezTo>
                    <a:pt x="44261" y="73919"/>
                    <a:pt x="42342" y="77758"/>
                    <a:pt x="34425" y="78717"/>
                  </a:cubicBezTo>
                  <a:cubicBezTo>
                    <a:pt x="24829" y="79677"/>
                    <a:pt x="15473" y="82676"/>
                    <a:pt x="6957" y="87234"/>
                  </a:cubicBezTo>
                  <a:cubicBezTo>
                    <a:pt x="6357" y="87473"/>
                    <a:pt x="5878" y="87473"/>
                    <a:pt x="5278" y="87473"/>
                  </a:cubicBezTo>
                  <a:cubicBezTo>
                    <a:pt x="6957" y="55927"/>
                    <a:pt x="32866" y="17783"/>
                    <a:pt x="69690" y="7348"/>
                  </a:cubicBezTo>
                  <a:close/>
                  <a:moveTo>
                    <a:pt x="110705" y="1737"/>
                  </a:moveTo>
                  <a:cubicBezTo>
                    <a:pt x="119560" y="1737"/>
                    <a:pt x="128372" y="2525"/>
                    <a:pt x="137101" y="5069"/>
                  </a:cubicBezTo>
                  <a:cubicBezTo>
                    <a:pt x="137341" y="5908"/>
                    <a:pt x="137701" y="6508"/>
                    <a:pt x="137581" y="6628"/>
                  </a:cubicBezTo>
                  <a:cubicBezTo>
                    <a:pt x="132543" y="14065"/>
                    <a:pt x="134942" y="21862"/>
                    <a:pt x="136021" y="29538"/>
                  </a:cubicBezTo>
                  <a:cubicBezTo>
                    <a:pt x="136501" y="32297"/>
                    <a:pt x="137461" y="35056"/>
                    <a:pt x="137821" y="37815"/>
                  </a:cubicBezTo>
                  <a:cubicBezTo>
                    <a:pt x="138449" y="42213"/>
                    <a:pt x="136861" y="44663"/>
                    <a:pt x="133659" y="44663"/>
                  </a:cubicBezTo>
                  <a:cubicBezTo>
                    <a:pt x="132583" y="44663"/>
                    <a:pt x="131323" y="44386"/>
                    <a:pt x="129904" y="43812"/>
                  </a:cubicBezTo>
                  <a:cubicBezTo>
                    <a:pt x="129184" y="43452"/>
                    <a:pt x="128465" y="42973"/>
                    <a:pt x="127745" y="42613"/>
                  </a:cubicBezTo>
                  <a:cubicBezTo>
                    <a:pt x="125894" y="41653"/>
                    <a:pt x="124005" y="41193"/>
                    <a:pt x="122238" y="41193"/>
                  </a:cubicBezTo>
                  <a:cubicBezTo>
                    <a:pt x="117821" y="41193"/>
                    <a:pt x="114174" y="44069"/>
                    <a:pt x="113831" y="49210"/>
                  </a:cubicBezTo>
                  <a:cubicBezTo>
                    <a:pt x="113471" y="56287"/>
                    <a:pt x="109513" y="60125"/>
                    <a:pt x="104835" y="64083"/>
                  </a:cubicBezTo>
                  <a:cubicBezTo>
                    <a:pt x="102316" y="66123"/>
                    <a:pt x="99677" y="67922"/>
                    <a:pt x="97158" y="69961"/>
                  </a:cubicBezTo>
                  <a:cubicBezTo>
                    <a:pt x="95599" y="71160"/>
                    <a:pt x="94159" y="72600"/>
                    <a:pt x="92720" y="74039"/>
                  </a:cubicBezTo>
                  <a:cubicBezTo>
                    <a:pt x="87922" y="79437"/>
                    <a:pt x="89601" y="84715"/>
                    <a:pt x="96558" y="86634"/>
                  </a:cubicBezTo>
                  <a:cubicBezTo>
                    <a:pt x="98872" y="87251"/>
                    <a:pt x="101229" y="87559"/>
                    <a:pt x="103574" y="87559"/>
                  </a:cubicBezTo>
                  <a:cubicBezTo>
                    <a:pt x="106700" y="87559"/>
                    <a:pt x="109804" y="87011"/>
                    <a:pt x="112751" y="85914"/>
                  </a:cubicBezTo>
                  <a:cubicBezTo>
                    <a:pt x="114990" y="85081"/>
                    <a:pt x="117341" y="84655"/>
                    <a:pt x="119678" y="84655"/>
                  </a:cubicBezTo>
                  <a:cubicBezTo>
                    <a:pt x="122726" y="84655"/>
                    <a:pt x="125749" y="85380"/>
                    <a:pt x="128465" y="86874"/>
                  </a:cubicBezTo>
                  <a:cubicBezTo>
                    <a:pt x="130264" y="87833"/>
                    <a:pt x="131823" y="88913"/>
                    <a:pt x="133383" y="90112"/>
                  </a:cubicBezTo>
                  <a:cubicBezTo>
                    <a:pt x="137101" y="92991"/>
                    <a:pt x="140579" y="95870"/>
                    <a:pt x="144298" y="98629"/>
                  </a:cubicBezTo>
                  <a:cubicBezTo>
                    <a:pt x="146097" y="99948"/>
                    <a:pt x="148376" y="100668"/>
                    <a:pt x="149935" y="102107"/>
                  </a:cubicBezTo>
                  <a:cubicBezTo>
                    <a:pt x="154733" y="106065"/>
                    <a:pt x="158931" y="110384"/>
                    <a:pt x="157612" y="117461"/>
                  </a:cubicBezTo>
                  <a:cubicBezTo>
                    <a:pt x="157372" y="119260"/>
                    <a:pt x="157372" y="121059"/>
                    <a:pt x="157612" y="122858"/>
                  </a:cubicBezTo>
                  <a:cubicBezTo>
                    <a:pt x="157935" y="127490"/>
                    <a:pt x="160774" y="130284"/>
                    <a:pt x="165085" y="130284"/>
                  </a:cubicBezTo>
                  <a:cubicBezTo>
                    <a:pt x="165574" y="130284"/>
                    <a:pt x="166083" y="130248"/>
                    <a:pt x="166608" y="130175"/>
                  </a:cubicBezTo>
                  <a:cubicBezTo>
                    <a:pt x="169007" y="129935"/>
                    <a:pt x="171406" y="129335"/>
                    <a:pt x="173565" y="128256"/>
                  </a:cubicBezTo>
                  <a:cubicBezTo>
                    <a:pt x="176925" y="126464"/>
                    <a:pt x="180100" y="125694"/>
                    <a:pt x="183088" y="125694"/>
                  </a:cubicBezTo>
                  <a:cubicBezTo>
                    <a:pt x="189700" y="125694"/>
                    <a:pt x="195402" y="129462"/>
                    <a:pt x="200194" y="134253"/>
                  </a:cubicBezTo>
                  <a:cubicBezTo>
                    <a:pt x="200991" y="135051"/>
                    <a:pt x="201680" y="135848"/>
                    <a:pt x="202467" y="136646"/>
                  </a:cubicBezTo>
                  <a:lnTo>
                    <a:pt x="202467" y="136646"/>
                  </a:lnTo>
                  <a:cubicBezTo>
                    <a:pt x="202373" y="138775"/>
                    <a:pt x="202940" y="141122"/>
                    <a:pt x="202233" y="142890"/>
                  </a:cubicBezTo>
                  <a:cubicBezTo>
                    <a:pt x="192637" y="164600"/>
                    <a:pt x="177523" y="181153"/>
                    <a:pt x="155933" y="191109"/>
                  </a:cubicBezTo>
                  <a:cubicBezTo>
                    <a:pt x="145137" y="195907"/>
                    <a:pt x="133862" y="199145"/>
                    <a:pt x="122227" y="200585"/>
                  </a:cubicBezTo>
                  <a:cubicBezTo>
                    <a:pt x="116335" y="201540"/>
                    <a:pt x="110372" y="202003"/>
                    <a:pt x="104401" y="202003"/>
                  </a:cubicBezTo>
                  <a:cubicBezTo>
                    <a:pt x="96880" y="202003"/>
                    <a:pt x="89347" y="201269"/>
                    <a:pt x="81925" y="199865"/>
                  </a:cubicBezTo>
                  <a:cubicBezTo>
                    <a:pt x="58895" y="195067"/>
                    <a:pt x="40063" y="183792"/>
                    <a:pt x="25429" y="165200"/>
                  </a:cubicBezTo>
                  <a:cubicBezTo>
                    <a:pt x="14034" y="150446"/>
                    <a:pt x="6717" y="133054"/>
                    <a:pt x="4078" y="114582"/>
                  </a:cubicBezTo>
                  <a:cubicBezTo>
                    <a:pt x="3119" y="107625"/>
                    <a:pt x="3838" y="100428"/>
                    <a:pt x="3838" y="93471"/>
                  </a:cubicBezTo>
                  <a:cubicBezTo>
                    <a:pt x="3958" y="92271"/>
                    <a:pt x="4558" y="91192"/>
                    <a:pt x="5398" y="90472"/>
                  </a:cubicBezTo>
                  <a:cubicBezTo>
                    <a:pt x="11995" y="85434"/>
                    <a:pt x="19672" y="83035"/>
                    <a:pt x="27708" y="81956"/>
                  </a:cubicBezTo>
                  <a:cubicBezTo>
                    <a:pt x="30827" y="81476"/>
                    <a:pt x="34185" y="81596"/>
                    <a:pt x="37304" y="80636"/>
                  </a:cubicBezTo>
                  <a:cubicBezTo>
                    <a:pt x="43661" y="78717"/>
                    <a:pt x="46060" y="75479"/>
                    <a:pt x="45580" y="70441"/>
                  </a:cubicBezTo>
                  <a:cubicBezTo>
                    <a:pt x="45341" y="67802"/>
                    <a:pt x="45700" y="65163"/>
                    <a:pt x="45461" y="62524"/>
                  </a:cubicBezTo>
                  <a:cubicBezTo>
                    <a:pt x="44501" y="54608"/>
                    <a:pt x="47380" y="47770"/>
                    <a:pt x="51938" y="41653"/>
                  </a:cubicBezTo>
                  <a:cubicBezTo>
                    <a:pt x="56856" y="34936"/>
                    <a:pt x="62973" y="29178"/>
                    <a:pt x="70050" y="24860"/>
                  </a:cubicBezTo>
                  <a:cubicBezTo>
                    <a:pt x="77247" y="20662"/>
                    <a:pt x="78326" y="16224"/>
                    <a:pt x="74248" y="8787"/>
                  </a:cubicBezTo>
                  <a:cubicBezTo>
                    <a:pt x="73768" y="7948"/>
                    <a:pt x="73408" y="7108"/>
                    <a:pt x="72809" y="6028"/>
                  </a:cubicBezTo>
                  <a:cubicBezTo>
                    <a:pt x="75208" y="4949"/>
                    <a:pt x="77367" y="3989"/>
                    <a:pt x="79646" y="3150"/>
                  </a:cubicBezTo>
                  <a:cubicBezTo>
                    <a:pt x="79826" y="3090"/>
                    <a:pt x="80013" y="3067"/>
                    <a:pt x="80206" y="3067"/>
                  </a:cubicBezTo>
                  <a:cubicBezTo>
                    <a:pt x="80785" y="3067"/>
                    <a:pt x="81415" y="3270"/>
                    <a:pt x="82045" y="3270"/>
                  </a:cubicBezTo>
                  <a:cubicBezTo>
                    <a:pt x="91615" y="2648"/>
                    <a:pt x="101185" y="1737"/>
                    <a:pt x="110705" y="1737"/>
                  </a:cubicBezTo>
                  <a:close/>
                  <a:moveTo>
                    <a:pt x="110123" y="0"/>
                  </a:moveTo>
                  <a:cubicBezTo>
                    <a:pt x="94610" y="0"/>
                    <a:pt x="79139" y="1336"/>
                    <a:pt x="64172" y="6508"/>
                  </a:cubicBezTo>
                  <a:cubicBezTo>
                    <a:pt x="49179" y="11786"/>
                    <a:pt x="35985" y="20902"/>
                    <a:pt x="25789" y="33017"/>
                  </a:cubicBezTo>
                  <a:cubicBezTo>
                    <a:pt x="11755" y="49210"/>
                    <a:pt x="4078" y="68642"/>
                    <a:pt x="1440" y="89992"/>
                  </a:cubicBezTo>
                  <a:cubicBezTo>
                    <a:pt x="120" y="98869"/>
                    <a:pt x="0" y="107745"/>
                    <a:pt x="1080" y="116501"/>
                  </a:cubicBezTo>
                  <a:cubicBezTo>
                    <a:pt x="2879" y="129455"/>
                    <a:pt x="7917" y="141090"/>
                    <a:pt x="13794" y="152725"/>
                  </a:cubicBezTo>
                  <a:cubicBezTo>
                    <a:pt x="19912" y="165200"/>
                    <a:pt x="29028" y="174796"/>
                    <a:pt x="39823" y="183192"/>
                  </a:cubicBezTo>
                  <a:cubicBezTo>
                    <a:pt x="59374" y="198186"/>
                    <a:pt x="81685" y="204183"/>
                    <a:pt x="105914" y="204783"/>
                  </a:cubicBezTo>
                  <a:cubicBezTo>
                    <a:pt x="106403" y="204793"/>
                    <a:pt x="106891" y="204798"/>
                    <a:pt x="107378" y="204798"/>
                  </a:cubicBezTo>
                  <a:cubicBezTo>
                    <a:pt x="118356" y="204798"/>
                    <a:pt x="128808" y="202257"/>
                    <a:pt x="139260" y="199385"/>
                  </a:cubicBezTo>
                  <a:cubicBezTo>
                    <a:pt x="156293" y="194707"/>
                    <a:pt x="171886" y="187630"/>
                    <a:pt x="184360" y="174076"/>
                  </a:cubicBezTo>
                  <a:cubicBezTo>
                    <a:pt x="196235" y="161482"/>
                    <a:pt x="204992" y="146008"/>
                    <a:pt x="209670" y="129335"/>
                  </a:cubicBezTo>
                  <a:cubicBezTo>
                    <a:pt x="212548" y="118540"/>
                    <a:pt x="214827" y="107625"/>
                    <a:pt x="213148" y="96470"/>
                  </a:cubicBezTo>
                  <a:cubicBezTo>
                    <a:pt x="211829" y="88193"/>
                    <a:pt x="209670" y="80037"/>
                    <a:pt x="207750" y="71760"/>
                  </a:cubicBezTo>
                  <a:cubicBezTo>
                    <a:pt x="204992" y="58926"/>
                    <a:pt x="198874" y="47651"/>
                    <a:pt x="191317" y="37215"/>
                  </a:cubicBezTo>
                  <a:cubicBezTo>
                    <a:pt x="190035" y="35816"/>
                    <a:pt x="188526" y="34643"/>
                    <a:pt x="186900" y="33588"/>
                  </a:cubicBezTo>
                  <a:lnTo>
                    <a:pt x="186900" y="33588"/>
                  </a:lnTo>
                  <a:cubicBezTo>
                    <a:pt x="187146" y="34637"/>
                    <a:pt x="187613" y="35683"/>
                    <a:pt x="188079" y="36615"/>
                  </a:cubicBezTo>
                  <a:cubicBezTo>
                    <a:pt x="200913" y="52688"/>
                    <a:pt x="206671" y="71400"/>
                    <a:pt x="210029" y="91312"/>
                  </a:cubicBezTo>
                  <a:cubicBezTo>
                    <a:pt x="212548" y="106065"/>
                    <a:pt x="210509" y="120099"/>
                    <a:pt x="205831" y="134013"/>
                  </a:cubicBezTo>
                  <a:cubicBezTo>
                    <a:pt x="205603" y="135494"/>
                    <a:pt x="204187" y="136541"/>
                    <a:pt x="202710" y="136541"/>
                  </a:cubicBezTo>
                  <a:cubicBezTo>
                    <a:pt x="202646" y="136541"/>
                    <a:pt x="202581" y="136539"/>
                    <a:pt x="202517" y="136535"/>
                  </a:cubicBezTo>
                  <a:lnTo>
                    <a:pt x="202517" y="136535"/>
                  </a:lnTo>
                  <a:cubicBezTo>
                    <a:pt x="200036" y="129024"/>
                    <a:pt x="190712" y="124444"/>
                    <a:pt x="182329" y="124444"/>
                  </a:cubicBezTo>
                  <a:cubicBezTo>
                    <a:pt x="180045" y="124444"/>
                    <a:pt x="177831" y="124784"/>
                    <a:pt x="175844" y="125497"/>
                  </a:cubicBezTo>
                  <a:cubicBezTo>
                    <a:pt x="173445" y="126457"/>
                    <a:pt x="170926" y="127296"/>
                    <a:pt x="168407" y="128016"/>
                  </a:cubicBezTo>
                  <a:cubicBezTo>
                    <a:pt x="167477" y="128218"/>
                    <a:pt x="166619" y="128318"/>
                    <a:pt x="165832" y="128318"/>
                  </a:cubicBezTo>
                  <a:cubicBezTo>
                    <a:pt x="161950" y="128318"/>
                    <a:pt x="159810" y="125886"/>
                    <a:pt x="159411" y="121299"/>
                  </a:cubicBezTo>
                  <a:cubicBezTo>
                    <a:pt x="159291" y="119500"/>
                    <a:pt x="159291" y="117581"/>
                    <a:pt x="159531" y="115781"/>
                  </a:cubicBezTo>
                  <a:cubicBezTo>
                    <a:pt x="160491" y="108584"/>
                    <a:pt x="156652" y="104026"/>
                    <a:pt x="151135" y="100308"/>
                  </a:cubicBezTo>
                  <a:cubicBezTo>
                    <a:pt x="145017" y="96110"/>
                    <a:pt x="138300" y="92631"/>
                    <a:pt x="133622" y="86634"/>
                  </a:cubicBezTo>
                  <a:cubicBezTo>
                    <a:pt x="132783" y="85794"/>
                    <a:pt x="131703" y="85074"/>
                    <a:pt x="130624" y="84595"/>
                  </a:cubicBezTo>
                  <a:cubicBezTo>
                    <a:pt x="127674" y="82887"/>
                    <a:pt x="124323" y="82033"/>
                    <a:pt x="120960" y="82033"/>
                  </a:cubicBezTo>
                  <a:cubicBezTo>
                    <a:pt x="119126" y="82033"/>
                    <a:pt x="117288" y="82287"/>
                    <a:pt x="115510" y="82795"/>
                  </a:cubicBezTo>
                  <a:cubicBezTo>
                    <a:pt x="111819" y="83825"/>
                    <a:pt x="108067" y="85285"/>
                    <a:pt x="104210" y="85285"/>
                  </a:cubicBezTo>
                  <a:cubicBezTo>
                    <a:pt x="102676" y="85285"/>
                    <a:pt x="101126" y="85055"/>
                    <a:pt x="99557" y="84475"/>
                  </a:cubicBezTo>
                  <a:cubicBezTo>
                    <a:pt x="97158" y="83515"/>
                    <a:pt x="93800" y="82436"/>
                    <a:pt x="92720" y="80396"/>
                  </a:cubicBezTo>
                  <a:cubicBezTo>
                    <a:pt x="91161" y="77158"/>
                    <a:pt x="94639" y="74879"/>
                    <a:pt x="96798" y="73080"/>
                  </a:cubicBezTo>
                  <a:cubicBezTo>
                    <a:pt x="100517" y="70201"/>
                    <a:pt x="104235" y="67562"/>
                    <a:pt x="108193" y="65163"/>
                  </a:cubicBezTo>
                  <a:cubicBezTo>
                    <a:pt x="113231" y="61804"/>
                    <a:pt x="116230" y="57606"/>
                    <a:pt x="116710" y="51369"/>
                  </a:cubicBezTo>
                  <a:cubicBezTo>
                    <a:pt x="116981" y="47036"/>
                    <a:pt x="119561" y="44537"/>
                    <a:pt x="123071" y="44537"/>
                  </a:cubicBezTo>
                  <a:cubicBezTo>
                    <a:pt x="124225" y="44537"/>
                    <a:pt x="125479" y="44808"/>
                    <a:pt x="126785" y="45372"/>
                  </a:cubicBezTo>
                  <a:cubicBezTo>
                    <a:pt x="129045" y="46360"/>
                    <a:pt x="131346" y="47307"/>
                    <a:pt x="133591" y="47307"/>
                  </a:cubicBezTo>
                  <a:cubicBezTo>
                    <a:pt x="135159" y="47307"/>
                    <a:pt x="136700" y="46845"/>
                    <a:pt x="138180" y="45611"/>
                  </a:cubicBezTo>
                  <a:cubicBezTo>
                    <a:pt x="141659" y="42613"/>
                    <a:pt x="140819" y="38534"/>
                    <a:pt x="139980" y="34336"/>
                  </a:cubicBezTo>
                  <a:cubicBezTo>
                    <a:pt x="138780" y="28219"/>
                    <a:pt x="138060" y="22102"/>
                    <a:pt x="137581" y="15864"/>
                  </a:cubicBezTo>
                  <a:cubicBezTo>
                    <a:pt x="137101" y="12506"/>
                    <a:pt x="137941" y="9147"/>
                    <a:pt x="140100" y="6508"/>
                  </a:cubicBezTo>
                  <a:lnTo>
                    <a:pt x="148874" y="7894"/>
                  </a:lnTo>
                  <a:lnTo>
                    <a:pt x="148874" y="7894"/>
                  </a:lnTo>
                  <a:cubicBezTo>
                    <a:pt x="147734" y="7020"/>
                    <a:pt x="146488" y="6351"/>
                    <a:pt x="145137" y="5789"/>
                  </a:cubicBezTo>
                  <a:cubicBezTo>
                    <a:pt x="135182" y="2310"/>
                    <a:pt x="124866" y="391"/>
                    <a:pt x="114311" y="31"/>
                  </a:cubicBezTo>
                  <a:cubicBezTo>
                    <a:pt x="112915" y="11"/>
                    <a:pt x="111519" y="0"/>
                    <a:pt x="11012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4838525" y="436025"/>
              <a:ext cx="671750" cy="368875"/>
            </a:xfrm>
            <a:custGeom>
              <a:rect b="b" l="l" r="r" t="t"/>
              <a:pathLst>
                <a:path extrusionOk="0" h="14755" w="26870">
                  <a:moveTo>
                    <a:pt x="121" y="1"/>
                  </a:moveTo>
                  <a:lnTo>
                    <a:pt x="1" y="121"/>
                  </a:lnTo>
                  <a:cubicBezTo>
                    <a:pt x="139" y="132"/>
                    <a:pt x="276" y="146"/>
                    <a:pt x="412" y="162"/>
                  </a:cubicBezTo>
                  <a:lnTo>
                    <a:pt x="412" y="162"/>
                  </a:lnTo>
                  <a:cubicBezTo>
                    <a:pt x="315" y="108"/>
                    <a:pt x="218" y="54"/>
                    <a:pt x="121" y="1"/>
                  </a:cubicBezTo>
                  <a:close/>
                  <a:moveTo>
                    <a:pt x="412" y="162"/>
                  </a:moveTo>
                  <a:cubicBezTo>
                    <a:pt x="3793" y="2034"/>
                    <a:pt x="7175" y="4012"/>
                    <a:pt x="10556" y="5878"/>
                  </a:cubicBezTo>
                  <a:cubicBezTo>
                    <a:pt x="15834" y="8693"/>
                    <a:pt x="21226" y="11507"/>
                    <a:pt x="26508" y="14434"/>
                  </a:cubicBezTo>
                  <a:lnTo>
                    <a:pt x="26508" y="14434"/>
                  </a:lnTo>
                  <a:cubicBezTo>
                    <a:pt x="25682" y="13273"/>
                    <a:pt x="25086" y="11824"/>
                    <a:pt x="23990" y="11276"/>
                  </a:cubicBezTo>
                  <a:cubicBezTo>
                    <a:pt x="17393" y="7677"/>
                    <a:pt x="10796" y="4319"/>
                    <a:pt x="4079" y="1080"/>
                  </a:cubicBezTo>
                  <a:cubicBezTo>
                    <a:pt x="2886" y="646"/>
                    <a:pt x="1693" y="311"/>
                    <a:pt x="412" y="162"/>
                  </a:cubicBezTo>
                  <a:close/>
                  <a:moveTo>
                    <a:pt x="26508" y="14434"/>
                  </a:moveTo>
                  <a:cubicBezTo>
                    <a:pt x="26586" y="14544"/>
                    <a:pt x="26666" y="14651"/>
                    <a:pt x="26749" y="14754"/>
                  </a:cubicBezTo>
                  <a:lnTo>
                    <a:pt x="26869" y="14634"/>
                  </a:lnTo>
                  <a:cubicBezTo>
                    <a:pt x="26749" y="14568"/>
                    <a:pt x="26629" y="14501"/>
                    <a:pt x="26508" y="14434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5507250" y="801875"/>
              <a:ext cx="275900" cy="272900"/>
            </a:xfrm>
            <a:custGeom>
              <a:rect b="b" l="l" r="r" t="t"/>
              <a:pathLst>
                <a:path extrusionOk="0" h="10916" w="11036">
                  <a:moveTo>
                    <a:pt x="120" y="0"/>
                  </a:moveTo>
                  <a:lnTo>
                    <a:pt x="0" y="120"/>
                  </a:lnTo>
                  <a:cubicBezTo>
                    <a:pt x="122" y="160"/>
                    <a:pt x="243" y="201"/>
                    <a:pt x="363" y="243"/>
                  </a:cubicBezTo>
                  <a:lnTo>
                    <a:pt x="363" y="243"/>
                  </a:lnTo>
                  <a:cubicBezTo>
                    <a:pt x="282" y="162"/>
                    <a:pt x="201" y="81"/>
                    <a:pt x="120" y="0"/>
                  </a:cubicBezTo>
                  <a:close/>
                  <a:moveTo>
                    <a:pt x="363" y="243"/>
                  </a:moveTo>
                  <a:cubicBezTo>
                    <a:pt x="3813" y="3688"/>
                    <a:pt x="7369" y="7136"/>
                    <a:pt x="10818" y="10692"/>
                  </a:cubicBezTo>
                  <a:lnTo>
                    <a:pt x="10818" y="10692"/>
                  </a:lnTo>
                  <a:cubicBezTo>
                    <a:pt x="8708" y="5871"/>
                    <a:pt x="5580" y="2067"/>
                    <a:pt x="363" y="243"/>
                  </a:cubicBezTo>
                  <a:close/>
                  <a:moveTo>
                    <a:pt x="10818" y="10692"/>
                  </a:moveTo>
                  <a:cubicBezTo>
                    <a:pt x="10851" y="10766"/>
                    <a:pt x="10883" y="10841"/>
                    <a:pt x="10915" y="10916"/>
                  </a:cubicBezTo>
                  <a:lnTo>
                    <a:pt x="11035" y="10916"/>
                  </a:lnTo>
                  <a:cubicBezTo>
                    <a:pt x="10963" y="10841"/>
                    <a:pt x="10891" y="10766"/>
                    <a:pt x="10818" y="10692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1767850" y="2832000"/>
              <a:ext cx="2186100" cy="2147750"/>
            </a:xfrm>
            <a:custGeom>
              <a:rect b="b" l="l" r="r" t="t"/>
              <a:pathLst>
                <a:path extrusionOk="0" h="85910" w="87444">
                  <a:moveTo>
                    <a:pt x="55417" y="0"/>
                  </a:moveTo>
                  <a:cubicBezTo>
                    <a:pt x="52658" y="120"/>
                    <a:pt x="49779" y="480"/>
                    <a:pt x="47140" y="1200"/>
                  </a:cubicBezTo>
                  <a:cubicBezTo>
                    <a:pt x="46421" y="1320"/>
                    <a:pt x="45821" y="2519"/>
                    <a:pt x="45221" y="3119"/>
                  </a:cubicBezTo>
                  <a:cubicBezTo>
                    <a:pt x="47020" y="2639"/>
                    <a:pt x="48700" y="2040"/>
                    <a:pt x="50499" y="1560"/>
                  </a:cubicBezTo>
                  <a:cubicBezTo>
                    <a:pt x="51841" y="1209"/>
                    <a:pt x="53173" y="1039"/>
                    <a:pt x="54467" y="1039"/>
                  </a:cubicBezTo>
                  <a:cubicBezTo>
                    <a:pt x="60686" y="1039"/>
                    <a:pt x="66022" y="4962"/>
                    <a:pt x="67412" y="11515"/>
                  </a:cubicBezTo>
                  <a:cubicBezTo>
                    <a:pt x="68731" y="17633"/>
                    <a:pt x="68851" y="23870"/>
                    <a:pt x="69571" y="30108"/>
                  </a:cubicBezTo>
                  <a:cubicBezTo>
                    <a:pt x="70260" y="35962"/>
                    <a:pt x="71717" y="37312"/>
                    <a:pt x="77414" y="37312"/>
                  </a:cubicBezTo>
                  <a:cubicBezTo>
                    <a:pt x="77670" y="37312"/>
                    <a:pt x="77934" y="37310"/>
                    <a:pt x="78207" y="37304"/>
                  </a:cubicBezTo>
                  <a:cubicBezTo>
                    <a:pt x="78807" y="37304"/>
                    <a:pt x="79406" y="37184"/>
                    <a:pt x="80006" y="37184"/>
                  </a:cubicBezTo>
                  <a:cubicBezTo>
                    <a:pt x="82525" y="37184"/>
                    <a:pt x="84084" y="38264"/>
                    <a:pt x="83965" y="40783"/>
                  </a:cubicBezTo>
                  <a:cubicBezTo>
                    <a:pt x="83845" y="43782"/>
                    <a:pt x="83845" y="47020"/>
                    <a:pt x="82765" y="49659"/>
                  </a:cubicBezTo>
                  <a:cubicBezTo>
                    <a:pt x="79766" y="56616"/>
                    <a:pt x="78687" y="64053"/>
                    <a:pt x="79526" y="71490"/>
                  </a:cubicBezTo>
                  <a:cubicBezTo>
                    <a:pt x="79646" y="72689"/>
                    <a:pt x="79646" y="74009"/>
                    <a:pt x="79406" y="75208"/>
                  </a:cubicBezTo>
                  <a:cubicBezTo>
                    <a:pt x="78807" y="80006"/>
                    <a:pt x="76408" y="82285"/>
                    <a:pt x="71490" y="82765"/>
                  </a:cubicBezTo>
                  <a:cubicBezTo>
                    <a:pt x="70824" y="82860"/>
                    <a:pt x="70155" y="82907"/>
                    <a:pt x="69488" y="82907"/>
                  </a:cubicBezTo>
                  <a:cubicBezTo>
                    <a:pt x="65949" y="82907"/>
                    <a:pt x="62460" y="81589"/>
                    <a:pt x="59735" y="79166"/>
                  </a:cubicBezTo>
                  <a:cubicBezTo>
                    <a:pt x="57216" y="76887"/>
                    <a:pt x="54697" y="74488"/>
                    <a:pt x="52538" y="71850"/>
                  </a:cubicBezTo>
                  <a:cubicBezTo>
                    <a:pt x="46781" y="65612"/>
                    <a:pt x="41503" y="58775"/>
                    <a:pt x="33226" y="55657"/>
                  </a:cubicBezTo>
                  <a:cubicBezTo>
                    <a:pt x="28189" y="53737"/>
                    <a:pt x="22911" y="52538"/>
                    <a:pt x="17633" y="50859"/>
                  </a:cubicBezTo>
                  <a:cubicBezTo>
                    <a:pt x="14395" y="49899"/>
                    <a:pt x="11156" y="48939"/>
                    <a:pt x="7917" y="47740"/>
                  </a:cubicBezTo>
                  <a:cubicBezTo>
                    <a:pt x="5039" y="46540"/>
                    <a:pt x="3119" y="43902"/>
                    <a:pt x="2880" y="40783"/>
                  </a:cubicBezTo>
                  <a:cubicBezTo>
                    <a:pt x="2160" y="35265"/>
                    <a:pt x="4199" y="32027"/>
                    <a:pt x="9477" y="30108"/>
                  </a:cubicBezTo>
                  <a:cubicBezTo>
                    <a:pt x="13435" y="28668"/>
                    <a:pt x="18113" y="27709"/>
                    <a:pt x="20992" y="25070"/>
                  </a:cubicBezTo>
                  <a:cubicBezTo>
                    <a:pt x="26389" y="20152"/>
                    <a:pt x="30827" y="14034"/>
                    <a:pt x="35745" y="8397"/>
                  </a:cubicBezTo>
                  <a:lnTo>
                    <a:pt x="35745" y="8397"/>
                  </a:lnTo>
                  <a:cubicBezTo>
                    <a:pt x="33106" y="10556"/>
                    <a:pt x="30228" y="12355"/>
                    <a:pt x="27829" y="14634"/>
                  </a:cubicBezTo>
                  <a:cubicBezTo>
                    <a:pt x="21951" y="20032"/>
                    <a:pt x="17153" y="26749"/>
                    <a:pt x="8157" y="27709"/>
                  </a:cubicBezTo>
                  <a:cubicBezTo>
                    <a:pt x="2880" y="28308"/>
                    <a:pt x="840" y="32506"/>
                    <a:pt x="481" y="37304"/>
                  </a:cubicBezTo>
                  <a:cubicBezTo>
                    <a:pt x="1" y="42102"/>
                    <a:pt x="840" y="46540"/>
                    <a:pt x="5398" y="49419"/>
                  </a:cubicBezTo>
                  <a:cubicBezTo>
                    <a:pt x="9837" y="52178"/>
                    <a:pt x="14874" y="54097"/>
                    <a:pt x="20032" y="54817"/>
                  </a:cubicBezTo>
                  <a:cubicBezTo>
                    <a:pt x="31667" y="56736"/>
                    <a:pt x="42223" y="62853"/>
                    <a:pt x="49659" y="72089"/>
                  </a:cubicBezTo>
                  <a:cubicBezTo>
                    <a:pt x="53138" y="76168"/>
                    <a:pt x="57096" y="79886"/>
                    <a:pt x="61534" y="83245"/>
                  </a:cubicBezTo>
                  <a:cubicBezTo>
                    <a:pt x="63809" y="85118"/>
                    <a:pt x="66346" y="85909"/>
                    <a:pt x="68956" y="85909"/>
                  </a:cubicBezTo>
                  <a:cubicBezTo>
                    <a:pt x="71025" y="85909"/>
                    <a:pt x="73140" y="85413"/>
                    <a:pt x="75208" y="84564"/>
                  </a:cubicBezTo>
                  <a:cubicBezTo>
                    <a:pt x="80006" y="82525"/>
                    <a:pt x="81925" y="78687"/>
                    <a:pt x="81805" y="73409"/>
                  </a:cubicBezTo>
                  <a:cubicBezTo>
                    <a:pt x="81566" y="65132"/>
                    <a:pt x="81805" y="56856"/>
                    <a:pt x="85644" y="49179"/>
                  </a:cubicBezTo>
                  <a:cubicBezTo>
                    <a:pt x="86244" y="47620"/>
                    <a:pt x="86603" y="46061"/>
                    <a:pt x="86723" y="44501"/>
                  </a:cubicBezTo>
                  <a:cubicBezTo>
                    <a:pt x="87443" y="38144"/>
                    <a:pt x="84684" y="34905"/>
                    <a:pt x="78327" y="34905"/>
                  </a:cubicBezTo>
                  <a:cubicBezTo>
                    <a:pt x="73049" y="34905"/>
                    <a:pt x="72569" y="34546"/>
                    <a:pt x="71850" y="29388"/>
                  </a:cubicBezTo>
                  <a:cubicBezTo>
                    <a:pt x="71250" y="23750"/>
                    <a:pt x="70890" y="18113"/>
                    <a:pt x="69931" y="12595"/>
                  </a:cubicBezTo>
                  <a:cubicBezTo>
                    <a:pt x="68491" y="4199"/>
                    <a:pt x="63933" y="240"/>
                    <a:pt x="554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6"/>
            <p:cNvSpPr/>
            <p:nvPr/>
          </p:nvSpPr>
          <p:spPr>
            <a:xfrm>
              <a:off x="4106850" y="4244400"/>
              <a:ext cx="431825" cy="482800"/>
            </a:xfrm>
            <a:custGeom>
              <a:rect b="b" l="l" r="r" t="t"/>
              <a:pathLst>
                <a:path extrusionOk="0" h="19312" w="17273">
                  <a:moveTo>
                    <a:pt x="10196" y="0"/>
                  </a:moveTo>
                  <a:cubicBezTo>
                    <a:pt x="8037" y="0"/>
                    <a:pt x="5998" y="840"/>
                    <a:pt x="4438" y="2279"/>
                  </a:cubicBezTo>
                  <a:cubicBezTo>
                    <a:pt x="1440" y="5398"/>
                    <a:pt x="0" y="9716"/>
                    <a:pt x="360" y="13914"/>
                  </a:cubicBezTo>
                  <a:cubicBezTo>
                    <a:pt x="840" y="15234"/>
                    <a:pt x="1320" y="16553"/>
                    <a:pt x="2039" y="17753"/>
                  </a:cubicBezTo>
                  <a:cubicBezTo>
                    <a:pt x="3239" y="11035"/>
                    <a:pt x="4438" y="5878"/>
                    <a:pt x="8517" y="2039"/>
                  </a:cubicBezTo>
                  <a:cubicBezTo>
                    <a:pt x="12835" y="2879"/>
                    <a:pt x="13674" y="6477"/>
                    <a:pt x="13195" y="9476"/>
                  </a:cubicBezTo>
                  <a:cubicBezTo>
                    <a:pt x="12355" y="14754"/>
                    <a:pt x="8757" y="18232"/>
                    <a:pt x="3239" y="19312"/>
                  </a:cubicBezTo>
                  <a:cubicBezTo>
                    <a:pt x="12115" y="19192"/>
                    <a:pt x="17273" y="12595"/>
                    <a:pt x="15114" y="4798"/>
                  </a:cubicBezTo>
                  <a:cubicBezTo>
                    <a:pt x="14394" y="2279"/>
                    <a:pt x="12835" y="120"/>
                    <a:pt x="1019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6"/>
            <p:cNvSpPr/>
            <p:nvPr/>
          </p:nvSpPr>
          <p:spPr>
            <a:xfrm>
              <a:off x="2655475" y="2906975"/>
              <a:ext cx="185950" cy="140950"/>
            </a:xfrm>
            <a:custGeom>
              <a:rect b="b" l="l" r="r" t="t"/>
              <a:pathLst>
                <a:path extrusionOk="0" h="5638" w="7438">
                  <a:moveTo>
                    <a:pt x="7437" y="0"/>
                  </a:moveTo>
                  <a:lnTo>
                    <a:pt x="0" y="5638"/>
                  </a:lnTo>
                  <a:cubicBezTo>
                    <a:pt x="2999" y="4558"/>
                    <a:pt x="6118" y="3479"/>
                    <a:pt x="743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" name="Google Shape;246;p16"/>
          <p:cNvSpPr/>
          <p:nvPr/>
        </p:nvSpPr>
        <p:spPr>
          <a:xfrm>
            <a:off x="2457000" y="4271408"/>
            <a:ext cx="3566400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47" name="Google Shape;247;p16"/>
          <p:cNvSpPr/>
          <p:nvPr/>
        </p:nvSpPr>
        <p:spPr>
          <a:xfrm>
            <a:off x="6149804" y="3305437"/>
            <a:ext cx="1729700" cy="1542325"/>
          </a:xfrm>
          <a:custGeom>
            <a:rect b="b" l="l" r="r" t="t"/>
            <a:pathLst>
              <a:path extrusionOk="0" h="61693" w="69188">
                <a:moveTo>
                  <a:pt x="27436" y="760"/>
                </a:moveTo>
                <a:cubicBezTo>
                  <a:pt x="41021" y="-2636"/>
                  <a:pt x="58631" y="6440"/>
                  <a:pt x="65430" y="18681"/>
                </a:cubicBezTo>
                <a:cubicBezTo>
                  <a:pt x="71491" y="29592"/>
                  <a:pt x="70486" y="49053"/>
                  <a:pt x="59934" y="55719"/>
                </a:cubicBezTo>
                <a:cubicBezTo>
                  <a:pt x="51284" y="61184"/>
                  <a:pt x="40057" y="61693"/>
                  <a:pt x="29825" y="61693"/>
                </a:cubicBezTo>
                <a:cubicBezTo>
                  <a:pt x="20446" y="61693"/>
                  <a:pt x="8136" y="59832"/>
                  <a:pt x="3540" y="51657"/>
                </a:cubicBezTo>
                <a:cubicBezTo>
                  <a:pt x="305" y="45903"/>
                  <a:pt x="1039" y="38654"/>
                  <a:pt x="673" y="32063"/>
                </a:cubicBezTo>
                <a:cubicBezTo>
                  <a:pt x="443" y="27924"/>
                  <a:pt x="-906" y="23236"/>
                  <a:pt x="1151" y="19637"/>
                </a:cubicBezTo>
                <a:cubicBezTo>
                  <a:pt x="6630" y="10048"/>
                  <a:pt x="19536" y="5261"/>
                  <a:pt x="30542" y="4344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48" name="Google Shape;24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"/>
          <p:cNvSpPr txBox="1"/>
          <p:nvPr>
            <p:ph type="title"/>
          </p:nvPr>
        </p:nvSpPr>
        <p:spPr>
          <a:xfrm>
            <a:off x="311700" y="2531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254" name="Google Shape;254;p17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</a:t>
            </a:r>
            <a:endParaRPr/>
          </a:p>
        </p:txBody>
      </p:sp>
      <p:sp>
        <p:nvSpPr>
          <p:cNvPr id="255" name="Google Shape;25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"/>
          <p:cNvSpPr/>
          <p:nvPr/>
        </p:nvSpPr>
        <p:spPr>
          <a:xfrm>
            <a:off x="2051175" y="1545625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grpSp>
        <p:nvGrpSpPr>
          <p:cNvPr id="262" name="Google Shape;262;p18"/>
          <p:cNvGrpSpPr/>
          <p:nvPr/>
        </p:nvGrpSpPr>
        <p:grpSpPr>
          <a:xfrm>
            <a:off x="1943865" y="1432126"/>
            <a:ext cx="1218419" cy="1224568"/>
            <a:chOff x="1242775" y="238125"/>
            <a:chExt cx="5136675" cy="5164775"/>
          </a:xfrm>
        </p:grpSpPr>
        <p:sp>
          <p:nvSpPr>
            <p:cNvPr id="263" name="Google Shape;263;p18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8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8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8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8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8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1" name="Google Shape;271;p18"/>
          <p:cNvSpPr/>
          <p:nvPr/>
        </p:nvSpPr>
        <p:spPr>
          <a:xfrm flipH="1">
            <a:off x="6124700" y="160697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2" name="Google Shape;272;p18"/>
          <p:cNvGrpSpPr/>
          <p:nvPr/>
        </p:nvGrpSpPr>
        <p:grpSpPr>
          <a:xfrm flipH="1">
            <a:off x="6085164" y="1639319"/>
            <a:ext cx="1082873" cy="939106"/>
            <a:chOff x="789675" y="238275"/>
            <a:chExt cx="6005950" cy="5208575"/>
          </a:xfrm>
        </p:grpSpPr>
        <p:sp>
          <p:nvSpPr>
            <p:cNvPr id="273" name="Google Shape;273;p18"/>
            <p:cNvSpPr/>
            <p:nvPr/>
          </p:nvSpPr>
          <p:spPr>
            <a:xfrm>
              <a:off x="789675" y="238275"/>
              <a:ext cx="5636225" cy="5123750"/>
            </a:xfrm>
            <a:custGeom>
              <a:rect b="b" l="l" r="r" t="t"/>
              <a:pathLst>
                <a:path extrusionOk="0" h="204950" w="225449">
                  <a:moveTo>
                    <a:pt x="5620" y="2494"/>
                  </a:moveTo>
                  <a:cubicBezTo>
                    <a:pt x="6505" y="2494"/>
                    <a:pt x="7334" y="2913"/>
                    <a:pt x="8135" y="3414"/>
                  </a:cubicBezTo>
                  <a:cubicBezTo>
                    <a:pt x="13700" y="6418"/>
                    <a:pt x="19688" y="7395"/>
                    <a:pt x="25775" y="7395"/>
                  </a:cubicBezTo>
                  <a:cubicBezTo>
                    <a:pt x="26057" y="7395"/>
                    <a:pt x="26339" y="7393"/>
                    <a:pt x="26622" y="7389"/>
                  </a:cubicBezTo>
                  <a:cubicBezTo>
                    <a:pt x="26988" y="7386"/>
                    <a:pt x="27353" y="7384"/>
                    <a:pt x="27718" y="7384"/>
                  </a:cubicBezTo>
                  <a:cubicBezTo>
                    <a:pt x="61357" y="7384"/>
                    <a:pt x="90219" y="19999"/>
                    <a:pt x="116006" y="40665"/>
                  </a:cubicBezTo>
                  <a:cubicBezTo>
                    <a:pt x="126451" y="48892"/>
                    <a:pt x="135417" y="58598"/>
                    <a:pt x="143921" y="68766"/>
                  </a:cubicBezTo>
                  <a:cubicBezTo>
                    <a:pt x="145023" y="70104"/>
                    <a:pt x="146058" y="70973"/>
                    <a:pt x="147711" y="70973"/>
                  </a:cubicBezTo>
                  <a:cubicBezTo>
                    <a:pt x="147999" y="70973"/>
                    <a:pt x="148306" y="70946"/>
                    <a:pt x="148635" y="70892"/>
                  </a:cubicBezTo>
                  <a:cubicBezTo>
                    <a:pt x="151778" y="70429"/>
                    <a:pt x="155106" y="70245"/>
                    <a:pt x="158341" y="69967"/>
                  </a:cubicBezTo>
                  <a:cubicBezTo>
                    <a:pt x="159073" y="69906"/>
                    <a:pt x="159800" y="69877"/>
                    <a:pt x="160522" y="69877"/>
                  </a:cubicBezTo>
                  <a:cubicBezTo>
                    <a:pt x="165274" y="69877"/>
                    <a:pt x="169827" y="71123"/>
                    <a:pt x="174240" y="72648"/>
                  </a:cubicBezTo>
                  <a:cubicBezTo>
                    <a:pt x="184315" y="76160"/>
                    <a:pt x="192634" y="82354"/>
                    <a:pt x="200491" y="89379"/>
                  </a:cubicBezTo>
                  <a:cubicBezTo>
                    <a:pt x="206130" y="94370"/>
                    <a:pt x="211768" y="99546"/>
                    <a:pt x="217407" y="104723"/>
                  </a:cubicBezTo>
                  <a:cubicBezTo>
                    <a:pt x="217684" y="105093"/>
                    <a:pt x="217961" y="105462"/>
                    <a:pt x="218146" y="105924"/>
                  </a:cubicBezTo>
                  <a:cubicBezTo>
                    <a:pt x="210936" y="106387"/>
                    <a:pt x="203819" y="106479"/>
                    <a:pt x="196886" y="107496"/>
                  </a:cubicBezTo>
                  <a:cubicBezTo>
                    <a:pt x="189861" y="108513"/>
                    <a:pt x="182929" y="110361"/>
                    <a:pt x="175441" y="111933"/>
                  </a:cubicBezTo>
                  <a:cubicBezTo>
                    <a:pt x="177567" y="118218"/>
                    <a:pt x="181727" y="122840"/>
                    <a:pt x="183760" y="127924"/>
                  </a:cubicBezTo>
                  <a:cubicBezTo>
                    <a:pt x="176828" y="143083"/>
                    <a:pt x="165551" y="155747"/>
                    <a:pt x="151408" y="164436"/>
                  </a:cubicBezTo>
                  <a:lnTo>
                    <a:pt x="137728" y="157873"/>
                  </a:lnTo>
                  <a:lnTo>
                    <a:pt x="137728" y="157873"/>
                  </a:lnTo>
                  <a:cubicBezTo>
                    <a:pt x="135972" y="173217"/>
                    <a:pt x="136064" y="187544"/>
                    <a:pt x="140501" y="202611"/>
                  </a:cubicBezTo>
                  <a:cubicBezTo>
                    <a:pt x="137358" y="200855"/>
                    <a:pt x="134678" y="199469"/>
                    <a:pt x="132090" y="197897"/>
                  </a:cubicBezTo>
                  <a:cubicBezTo>
                    <a:pt x="119149" y="189578"/>
                    <a:pt x="107779" y="179688"/>
                    <a:pt x="99368" y="166654"/>
                  </a:cubicBezTo>
                  <a:cubicBezTo>
                    <a:pt x="95023" y="159906"/>
                    <a:pt x="92528" y="152234"/>
                    <a:pt x="92158" y="144285"/>
                  </a:cubicBezTo>
                  <a:cubicBezTo>
                    <a:pt x="91973" y="140957"/>
                    <a:pt x="90956" y="138462"/>
                    <a:pt x="87998" y="136520"/>
                  </a:cubicBezTo>
                  <a:cubicBezTo>
                    <a:pt x="81620" y="132453"/>
                    <a:pt x="75242" y="128201"/>
                    <a:pt x="69142" y="123672"/>
                  </a:cubicBezTo>
                  <a:cubicBezTo>
                    <a:pt x="57680" y="115260"/>
                    <a:pt x="48251" y="104723"/>
                    <a:pt x="39840" y="93261"/>
                  </a:cubicBezTo>
                  <a:cubicBezTo>
                    <a:pt x="27454" y="76345"/>
                    <a:pt x="20336" y="56934"/>
                    <a:pt x="14513" y="37060"/>
                  </a:cubicBezTo>
                  <a:cubicBezTo>
                    <a:pt x="13126" y="32161"/>
                    <a:pt x="12756" y="26985"/>
                    <a:pt x="11925" y="21901"/>
                  </a:cubicBezTo>
                  <a:cubicBezTo>
                    <a:pt x="11000" y="16078"/>
                    <a:pt x="9521" y="10439"/>
                    <a:pt x="4715" y="6187"/>
                  </a:cubicBezTo>
                  <a:cubicBezTo>
                    <a:pt x="4068" y="5448"/>
                    <a:pt x="3605" y="4523"/>
                    <a:pt x="3236" y="3599"/>
                  </a:cubicBezTo>
                  <a:cubicBezTo>
                    <a:pt x="4083" y="2794"/>
                    <a:pt x="4872" y="2494"/>
                    <a:pt x="5620" y="2494"/>
                  </a:cubicBezTo>
                  <a:close/>
                  <a:moveTo>
                    <a:pt x="4957" y="0"/>
                  </a:moveTo>
                  <a:cubicBezTo>
                    <a:pt x="3208" y="0"/>
                    <a:pt x="1748" y="815"/>
                    <a:pt x="1202" y="2028"/>
                  </a:cubicBezTo>
                  <a:cubicBezTo>
                    <a:pt x="1" y="4616"/>
                    <a:pt x="1479" y="6649"/>
                    <a:pt x="3236" y="8128"/>
                  </a:cubicBezTo>
                  <a:cubicBezTo>
                    <a:pt x="6933" y="11456"/>
                    <a:pt x="8505" y="15800"/>
                    <a:pt x="9244" y="20422"/>
                  </a:cubicBezTo>
                  <a:cubicBezTo>
                    <a:pt x="10723" y="30867"/>
                    <a:pt x="13126" y="41220"/>
                    <a:pt x="16361" y="51203"/>
                  </a:cubicBezTo>
                  <a:cubicBezTo>
                    <a:pt x="22739" y="70060"/>
                    <a:pt x="31613" y="87530"/>
                    <a:pt x="44277" y="102967"/>
                  </a:cubicBezTo>
                  <a:cubicBezTo>
                    <a:pt x="55739" y="117017"/>
                    <a:pt x="69881" y="128571"/>
                    <a:pt x="85780" y="137167"/>
                  </a:cubicBezTo>
                  <a:cubicBezTo>
                    <a:pt x="87628" y="137999"/>
                    <a:pt x="89015" y="139663"/>
                    <a:pt x="89385" y="141697"/>
                  </a:cubicBezTo>
                  <a:cubicBezTo>
                    <a:pt x="89847" y="143638"/>
                    <a:pt x="90124" y="145671"/>
                    <a:pt x="90309" y="147613"/>
                  </a:cubicBezTo>
                  <a:cubicBezTo>
                    <a:pt x="90864" y="156117"/>
                    <a:pt x="94191" y="163511"/>
                    <a:pt x="98906" y="170444"/>
                  </a:cubicBezTo>
                  <a:cubicBezTo>
                    <a:pt x="104544" y="178671"/>
                    <a:pt x="111569" y="185881"/>
                    <a:pt x="119518" y="191889"/>
                  </a:cubicBezTo>
                  <a:cubicBezTo>
                    <a:pt x="125157" y="196049"/>
                    <a:pt x="130980" y="199838"/>
                    <a:pt x="137081" y="203351"/>
                  </a:cubicBezTo>
                  <a:cubicBezTo>
                    <a:pt x="138456" y="204176"/>
                    <a:pt x="140036" y="204950"/>
                    <a:pt x="141668" y="204950"/>
                  </a:cubicBezTo>
                  <a:cubicBezTo>
                    <a:pt x="142230" y="204950"/>
                    <a:pt x="142798" y="204858"/>
                    <a:pt x="143367" y="204645"/>
                  </a:cubicBezTo>
                  <a:cubicBezTo>
                    <a:pt x="141980" y="197435"/>
                    <a:pt x="140316" y="190502"/>
                    <a:pt x="139299" y="183570"/>
                  </a:cubicBezTo>
                  <a:cubicBezTo>
                    <a:pt x="138098" y="175713"/>
                    <a:pt x="139022" y="164621"/>
                    <a:pt x="140594" y="162032"/>
                  </a:cubicBezTo>
                  <a:cubicBezTo>
                    <a:pt x="143459" y="163419"/>
                    <a:pt x="146417" y="164713"/>
                    <a:pt x="149282" y="166192"/>
                  </a:cubicBezTo>
                  <a:cubicBezTo>
                    <a:pt x="150042" y="166662"/>
                    <a:pt x="150887" y="166892"/>
                    <a:pt x="151717" y="166892"/>
                  </a:cubicBezTo>
                  <a:cubicBezTo>
                    <a:pt x="153007" y="166892"/>
                    <a:pt x="154262" y="166337"/>
                    <a:pt x="155106" y="165268"/>
                  </a:cubicBezTo>
                  <a:cubicBezTo>
                    <a:pt x="157324" y="163327"/>
                    <a:pt x="159635" y="161385"/>
                    <a:pt x="162038" y="159722"/>
                  </a:cubicBezTo>
                  <a:cubicBezTo>
                    <a:pt x="169988" y="153621"/>
                    <a:pt x="176551" y="146041"/>
                    <a:pt x="181357" y="137260"/>
                  </a:cubicBezTo>
                  <a:cubicBezTo>
                    <a:pt x="186164" y="128848"/>
                    <a:pt x="186071" y="125983"/>
                    <a:pt x="181080" y="117756"/>
                  </a:cubicBezTo>
                  <a:cubicBezTo>
                    <a:pt x="180248" y="116370"/>
                    <a:pt x="179416" y="114983"/>
                    <a:pt x="178492" y="113412"/>
                  </a:cubicBezTo>
                  <a:cubicBezTo>
                    <a:pt x="186626" y="111933"/>
                    <a:pt x="194021" y="110361"/>
                    <a:pt x="201600" y="109252"/>
                  </a:cubicBezTo>
                  <a:cubicBezTo>
                    <a:pt x="204739" y="108814"/>
                    <a:pt x="207892" y="108592"/>
                    <a:pt x="211042" y="108592"/>
                  </a:cubicBezTo>
                  <a:cubicBezTo>
                    <a:pt x="215871" y="108592"/>
                    <a:pt x="220693" y="109114"/>
                    <a:pt x="225448" y="110176"/>
                  </a:cubicBezTo>
                  <a:cubicBezTo>
                    <a:pt x="224894" y="109160"/>
                    <a:pt x="224247" y="108143"/>
                    <a:pt x="223507" y="107219"/>
                  </a:cubicBezTo>
                  <a:cubicBezTo>
                    <a:pt x="219902" y="103891"/>
                    <a:pt x="216020" y="100656"/>
                    <a:pt x="212415" y="97328"/>
                  </a:cubicBezTo>
                  <a:cubicBezTo>
                    <a:pt x="204373" y="89748"/>
                    <a:pt x="196516" y="81984"/>
                    <a:pt x="186996" y="76160"/>
                  </a:cubicBezTo>
                  <a:cubicBezTo>
                    <a:pt x="178666" y="71135"/>
                    <a:pt x="170081" y="67802"/>
                    <a:pt x="160818" y="67802"/>
                  </a:cubicBezTo>
                  <a:cubicBezTo>
                    <a:pt x="157644" y="67802"/>
                    <a:pt x="154389" y="68193"/>
                    <a:pt x="151039" y="69043"/>
                  </a:cubicBezTo>
                  <a:cubicBezTo>
                    <a:pt x="150544" y="69200"/>
                    <a:pt x="150044" y="69276"/>
                    <a:pt x="149553" y="69276"/>
                  </a:cubicBezTo>
                  <a:cubicBezTo>
                    <a:pt x="148026" y="69276"/>
                    <a:pt x="146587" y="68546"/>
                    <a:pt x="145677" y="67287"/>
                  </a:cubicBezTo>
                  <a:cubicBezTo>
                    <a:pt x="142997" y="63682"/>
                    <a:pt x="139854" y="60446"/>
                    <a:pt x="136804" y="57119"/>
                  </a:cubicBezTo>
                  <a:cubicBezTo>
                    <a:pt x="119611" y="38170"/>
                    <a:pt x="99460" y="23380"/>
                    <a:pt x="75520" y="14137"/>
                  </a:cubicBezTo>
                  <a:cubicBezTo>
                    <a:pt x="62579" y="9145"/>
                    <a:pt x="49453" y="5725"/>
                    <a:pt x="35680" y="5263"/>
                  </a:cubicBezTo>
                  <a:cubicBezTo>
                    <a:pt x="26160" y="4985"/>
                    <a:pt x="16731" y="5263"/>
                    <a:pt x="7857" y="733"/>
                  </a:cubicBezTo>
                  <a:cubicBezTo>
                    <a:pt x="6871" y="225"/>
                    <a:pt x="5874" y="0"/>
                    <a:pt x="4957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4965400" y="3704075"/>
              <a:ext cx="1830225" cy="1742775"/>
            </a:xfrm>
            <a:custGeom>
              <a:rect b="b" l="l" r="r" t="t"/>
              <a:pathLst>
                <a:path extrusionOk="0" h="69711" w="73209">
                  <a:moveTo>
                    <a:pt x="33111" y="2415"/>
                  </a:moveTo>
                  <a:cubicBezTo>
                    <a:pt x="34022" y="2415"/>
                    <a:pt x="34971" y="2547"/>
                    <a:pt x="35958" y="2787"/>
                  </a:cubicBezTo>
                  <a:cubicBezTo>
                    <a:pt x="43630" y="4636"/>
                    <a:pt x="49638" y="9165"/>
                    <a:pt x="54999" y="14712"/>
                  </a:cubicBezTo>
                  <a:cubicBezTo>
                    <a:pt x="56663" y="16560"/>
                    <a:pt x="58050" y="18594"/>
                    <a:pt x="59251" y="20812"/>
                  </a:cubicBezTo>
                  <a:cubicBezTo>
                    <a:pt x="55323" y="19254"/>
                    <a:pt x="51444" y="18094"/>
                    <a:pt x="47142" y="18094"/>
                  </a:cubicBezTo>
                  <a:cubicBezTo>
                    <a:pt x="45573" y="18094"/>
                    <a:pt x="43948" y="18248"/>
                    <a:pt x="42243" y="18594"/>
                  </a:cubicBezTo>
                  <a:cubicBezTo>
                    <a:pt x="54167" y="32921"/>
                    <a:pt x="64520" y="47803"/>
                    <a:pt x="69049" y="66013"/>
                  </a:cubicBezTo>
                  <a:cubicBezTo>
                    <a:pt x="49915" y="63147"/>
                    <a:pt x="31983" y="58433"/>
                    <a:pt x="17009" y="45677"/>
                  </a:cubicBezTo>
                  <a:lnTo>
                    <a:pt x="17009" y="45677"/>
                  </a:lnTo>
                  <a:cubicBezTo>
                    <a:pt x="19042" y="51870"/>
                    <a:pt x="22462" y="57417"/>
                    <a:pt x="23664" y="64534"/>
                  </a:cubicBezTo>
                  <a:cubicBezTo>
                    <a:pt x="22555" y="64164"/>
                    <a:pt x="21538" y="63702"/>
                    <a:pt x="20521" y="63147"/>
                  </a:cubicBezTo>
                  <a:cubicBezTo>
                    <a:pt x="16639" y="59820"/>
                    <a:pt x="12295" y="56862"/>
                    <a:pt x="9152" y="52980"/>
                  </a:cubicBezTo>
                  <a:cubicBezTo>
                    <a:pt x="3144" y="45677"/>
                    <a:pt x="2774" y="37358"/>
                    <a:pt x="7026" y="28947"/>
                  </a:cubicBezTo>
                  <a:cubicBezTo>
                    <a:pt x="10446" y="22476"/>
                    <a:pt x="14975" y="16653"/>
                    <a:pt x="20336" y="11661"/>
                  </a:cubicBezTo>
                  <a:cubicBezTo>
                    <a:pt x="22647" y="9535"/>
                    <a:pt x="24958" y="7502"/>
                    <a:pt x="27084" y="5191"/>
                  </a:cubicBezTo>
                  <a:cubicBezTo>
                    <a:pt x="28859" y="3218"/>
                    <a:pt x="30868" y="2415"/>
                    <a:pt x="33111" y="2415"/>
                  </a:cubicBezTo>
                  <a:close/>
                  <a:moveTo>
                    <a:pt x="32926" y="1"/>
                  </a:moveTo>
                  <a:cubicBezTo>
                    <a:pt x="30937" y="1"/>
                    <a:pt x="29137" y="603"/>
                    <a:pt x="27639" y="2510"/>
                  </a:cubicBezTo>
                  <a:cubicBezTo>
                    <a:pt x="26807" y="3342"/>
                    <a:pt x="25790" y="4082"/>
                    <a:pt x="24681" y="4729"/>
                  </a:cubicBezTo>
                  <a:cubicBezTo>
                    <a:pt x="16547" y="11384"/>
                    <a:pt x="9337" y="18779"/>
                    <a:pt x="4715" y="28392"/>
                  </a:cubicBezTo>
                  <a:cubicBezTo>
                    <a:pt x="1" y="38375"/>
                    <a:pt x="925" y="47803"/>
                    <a:pt x="8597" y="55938"/>
                  </a:cubicBezTo>
                  <a:cubicBezTo>
                    <a:pt x="12202" y="59543"/>
                    <a:pt x="16084" y="62870"/>
                    <a:pt x="20244" y="65828"/>
                  </a:cubicBezTo>
                  <a:cubicBezTo>
                    <a:pt x="22278" y="67307"/>
                    <a:pt x="24496" y="68601"/>
                    <a:pt x="26807" y="69710"/>
                  </a:cubicBezTo>
                  <a:lnTo>
                    <a:pt x="27546" y="68971"/>
                  </a:lnTo>
                  <a:cubicBezTo>
                    <a:pt x="26160" y="64072"/>
                    <a:pt x="24773" y="59080"/>
                    <a:pt x="23109" y="53442"/>
                  </a:cubicBezTo>
                  <a:lnTo>
                    <a:pt x="23109" y="53442"/>
                  </a:lnTo>
                  <a:cubicBezTo>
                    <a:pt x="38823" y="62593"/>
                    <a:pt x="55092" y="67307"/>
                    <a:pt x="73209" y="69525"/>
                  </a:cubicBezTo>
                  <a:cubicBezTo>
                    <a:pt x="68587" y="50854"/>
                    <a:pt x="58882" y="35694"/>
                    <a:pt x="47420" y="20997"/>
                  </a:cubicBezTo>
                  <a:cubicBezTo>
                    <a:pt x="47925" y="20955"/>
                    <a:pt x="48418" y="20934"/>
                    <a:pt x="48900" y="20934"/>
                  </a:cubicBezTo>
                  <a:cubicBezTo>
                    <a:pt x="55731" y="20934"/>
                    <a:pt x="60306" y="25067"/>
                    <a:pt x="66092" y="29039"/>
                  </a:cubicBezTo>
                  <a:cubicBezTo>
                    <a:pt x="65260" y="26543"/>
                    <a:pt x="64243" y="24140"/>
                    <a:pt x="63134" y="21737"/>
                  </a:cubicBezTo>
                  <a:cubicBezTo>
                    <a:pt x="59066" y="14712"/>
                    <a:pt x="53336" y="8796"/>
                    <a:pt x="46403" y="4544"/>
                  </a:cubicBezTo>
                  <a:cubicBezTo>
                    <a:pt x="42983" y="2325"/>
                    <a:pt x="39193" y="939"/>
                    <a:pt x="35126" y="199"/>
                  </a:cubicBezTo>
                  <a:cubicBezTo>
                    <a:pt x="34372" y="78"/>
                    <a:pt x="33637" y="1"/>
                    <a:pt x="32926" y="1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1933900" y="1172725"/>
              <a:ext cx="780750" cy="692725"/>
            </a:xfrm>
            <a:custGeom>
              <a:rect b="b" l="l" r="r" t="t"/>
              <a:pathLst>
                <a:path extrusionOk="0" h="27709" w="31230">
                  <a:moveTo>
                    <a:pt x="14215" y="2217"/>
                  </a:moveTo>
                  <a:cubicBezTo>
                    <a:pt x="15010" y="2217"/>
                    <a:pt x="15843" y="2349"/>
                    <a:pt x="16717" y="2640"/>
                  </a:cubicBezTo>
                  <a:cubicBezTo>
                    <a:pt x="21431" y="4119"/>
                    <a:pt x="25036" y="6892"/>
                    <a:pt x="26053" y="11976"/>
                  </a:cubicBezTo>
                  <a:cubicBezTo>
                    <a:pt x="27255" y="17707"/>
                    <a:pt x="24204" y="23253"/>
                    <a:pt x="19305" y="24825"/>
                  </a:cubicBezTo>
                  <a:cubicBezTo>
                    <a:pt x="18374" y="25119"/>
                    <a:pt x="17359" y="25257"/>
                    <a:pt x="16309" y="25257"/>
                  </a:cubicBezTo>
                  <a:cubicBezTo>
                    <a:pt x="11422" y="25257"/>
                    <a:pt x="5793" y="22262"/>
                    <a:pt x="4423" y="18077"/>
                  </a:cubicBezTo>
                  <a:cubicBezTo>
                    <a:pt x="3684" y="16228"/>
                    <a:pt x="4239" y="13917"/>
                    <a:pt x="4423" y="11791"/>
                  </a:cubicBezTo>
                  <a:cubicBezTo>
                    <a:pt x="4514" y="10621"/>
                    <a:pt x="4779" y="9538"/>
                    <a:pt x="5134" y="8373"/>
                  </a:cubicBezTo>
                  <a:lnTo>
                    <a:pt x="5134" y="8373"/>
                  </a:lnTo>
                  <a:cubicBezTo>
                    <a:pt x="5760" y="7479"/>
                    <a:pt x="6389" y="6588"/>
                    <a:pt x="7104" y="5783"/>
                  </a:cubicBezTo>
                  <a:cubicBezTo>
                    <a:pt x="9181" y="3778"/>
                    <a:pt x="11479" y="2217"/>
                    <a:pt x="14215" y="2217"/>
                  </a:cubicBezTo>
                  <a:close/>
                  <a:moveTo>
                    <a:pt x="14754" y="0"/>
                  </a:moveTo>
                  <a:cubicBezTo>
                    <a:pt x="12679" y="0"/>
                    <a:pt x="10619" y="579"/>
                    <a:pt x="8491" y="1531"/>
                  </a:cubicBezTo>
                  <a:cubicBezTo>
                    <a:pt x="5317" y="2982"/>
                    <a:pt x="5612" y="5768"/>
                    <a:pt x="5101" y="8317"/>
                  </a:cubicBezTo>
                  <a:lnTo>
                    <a:pt x="5101" y="8317"/>
                  </a:lnTo>
                  <a:cubicBezTo>
                    <a:pt x="1176" y="10737"/>
                    <a:pt x="0" y="15972"/>
                    <a:pt x="2575" y="19926"/>
                  </a:cubicBezTo>
                  <a:cubicBezTo>
                    <a:pt x="5255" y="24640"/>
                    <a:pt x="10154" y="27598"/>
                    <a:pt x="15608" y="27690"/>
                  </a:cubicBezTo>
                  <a:cubicBezTo>
                    <a:pt x="15859" y="27702"/>
                    <a:pt x="16107" y="27708"/>
                    <a:pt x="16352" y="27708"/>
                  </a:cubicBezTo>
                  <a:cubicBezTo>
                    <a:pt x="21794" y="27708"/>
                    <a:pt x="25775" y="24775"/>
                    <a:pt x="27809" y="19556"/>
                  </a:cubicBezTo>
                  <a:cubicBezTo>
                    <a:pt x="31230" y="10497"/>
                    <a:pt x="25776" y="3472"/>
                    <a:pt x="18843" y="792"/>
                  </a:cubicBezTo>
                  <a:cubicBezTo>
                    <a:pt x="17459" y="245"/>
                    <a:pt x="16103" y="0"/>
                    <a:pt x="14754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76" name="Google Shape;276;p18"/>
          <p:cNvCxnSpPr/>
          <p:nvPr/>
        </p:nvCxnSpPr>
        <p:spPr>
          <a:xfrm>
            <a:off x="4572000" y="1442625"/>
            <a:ext cx="0" cy="3070500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77" name="Google Shape;277;p18"/>
          <p:cNvSpPr txBox="1"/>
          <p:nvPr>
            <p:ph type="title"/>
          </p:nvPr>
        </p:nvSpPr>
        <p:spPr>
          <a:xfrm>
            <a:off x="1007925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78" name="Google Shape;278;p18"/>
          <p:cNvSpPr txBox="1"/>
          <p:nvPr>
            <p:ph idx="4294967295" type="body"/>
          </p:nvPr>
        </p:nvSpPr>
        <p:spPr>
          <a:xfrm>
            <a:off x="1007925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nisi ut aliquip ex ea commodo consequat.</a:t>
            </a:r>
            <a:endParaRPr sz="1400"/>
          </a:p>
        </p:txBody>
      </p:sp>
      <p:sp>
        <p:nvSpPr>
          <p:cNvPr id="279" name="Google Shape;279;p18"/>
          <p:cNvSpPr txBox="1"/>
          <p:nvPr>
            <p:ph type="title"/>
          </p:nvPr>
        </p:nvSpPr>
        <p:spPr>
          <a:xfrm>
            <a:off x="5081450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80" name="Google Shape;280;p18"/>
          <p:cNvSpPr txBox="1"/>
          <p:nvPr>
            <p:ph idx="4294967295" type="body"/>
          </p:nvPr>
        </p:nvSpPr>
        <p:spPr>
          <a:xfrm>
            <a:off x="5081450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nisi ut aliquip ex ea commodo consequat.</a:t>
            </a:r>
            <a:endParaRPr sz="1400"/>
          </a:p>
        </p:txBody>
      </p:sp>
      <p:sp>
        <p:nvSpPr>
          <p:cNvPr id="281" name="Google Shape;281;p18"/>
          <p:cNvSpPr/>
          <p:nvPr/>
        </p:nvSpPr>
        <p:spPr>
          <a:xfrm>
            <a:off x="8022406" y="209050"/>
            <a:ext cx="427706" cy="399029"/>
          </a:xfrm>
          <a:custGeom>
            <a:rect b="b" l="l" r="r" t="t"/>
            <a:pathLst>
              <a:path extrusionOk="0" h="198769" w="213054">
                <a:moveTo>
                  <a:pt x="160163" y="5893"/>
                </a:moveTo>
                <a:cubicBezTo>
                  <a:pt x="179810" y="5893"/>
                  <a:pt x="200507" y="22156"/>
                  <a:pt x="204410" y="38745"/>
                </a:cubicBezTo>
                <a:cubicBezTo>
                  <a:pt x="208148" y="53929"/>
                  <a:pt x="205812" y="68413"/>
                  <a:pt x="201840" y="82897"/>
                </a:cubicBezTo>
                <a:cubicBezTo>
                  <a:pt x="194832" y="108361"/>
                  <a:pt x="181984" y="131255"/>
                  <a:pt x="169369" y="154383"/>
                </a:cubicBezTo>
                <a:cubicBezTo>
                  <a:pt x="162594" y="166764"/>
                  <a:pt x="155352" y="178912"/>
                  <a:pt x="147876" y="192228"/>
                </a:cubicBezTo>
                <a:cubicBezTo>
                  <a:pt x="135962" y="187322"/>
                  <a:pt x="123581" y="183117"/>
                  <a:pt x="112134" y="177744"/>
                </a:cubicBezTo>
                <a:cubicBezTo>
                  <a:pt x="86904" y="165830"/>
                  <a:pt x="61207" y="154383"/>
                  <a:pt x="39013" y="137329"/>
                </a:cubicBezTo>
                <a:cubicBezTo>
                  <a:pt x="27333" y="128685"/>
                  <a:pt x="17755" y="117238"/>
                  <a:pt x="11447" y="104156"/>
                </a:cubicBezTo>
                <a:cubicBezTo>
                  <a:pt x="1636" y="83131"/>
                  <a:pt x="6775" y="60237"/>
                  <a:pt x="23362" y="46454"/>
                </a:cubicBezTo>
                <a:cubicBezTo>
                  <a:pt x="32204" y="39357"/>
                  <a:pt x="42553" y="35678"/>
                  <a:pt x="53080" y="35678"/>
                </a:cubicBezTo>
                <a:cubicBezTo>
                  <a:pt x="63692" y="35678"/>
                  <a:pt x="74485" y="39415"/>
                  <a:pt x="84100" y="47155"/>
                </a:cubicBezTo>
                <a:cubicBezTo>
                  <a:pt x="90408" y="52060"/>
                  <a:pt x="95080" y="59302"/>
                  <a:pt x="100220" y="65376"/>
                </a:cubicBezTo>
                <a:cubicBezTo>
                  <a:pt x="102356" y="67708"/>
                  <a:pt x="103201" y="71493"/>
                  <a:pt x="107052" y="71493"/>
                </a:cubicBezTo>
                <a:cubicBezTo>
                  <a:pt x="107832" y="71493"/>
                  <a:pt x="108735" y="71337"/>
                  <a:pt x="109798" y="70983"/>
                </a:cubicBezTo>
                <a:cubicBezTo>
                  <a:pt x="110499" y="63040"/>
                  <a:pt x="111667" y="55331"/>
                  <a:pt x="113302" y="47388"/>
                </a:cubicBezTo>
                <a:cubicBezTo>
                  <a:pt x="118675" y="28699"/>
                  <a:pt x="129888" y="15150"/>
                  <a:pt x="148811" y="7908"/>
                </a:cubicBezTo>
                <a:cubicBezTo>
                  <a:pt x="152463" y="6524"/>
                  <a:pt x="156293" y="5893"/>
                  <a:pt x="160163" y="5893"/>
                </a:cubicBezTo>
                <a:close/>
                <a:moveTo>
                  <a:pt x="160607" y="1"/>
                </a:moveTo>
                <a:cubicBezTo>
                  <a:pt x="156494" y="1"/>
                  <a:pt x="152372" y="581"/>
                  <a:pt x="148344" y="1834"/>
                </a:cubicBezTo>
                <a:cubicBezTo>
                  <a:pt x="125683" y="8609"/>
                  <a:pt x="114003" y="25429"/>
                  <a:pt x="106994" y="46454"/>
                </a:cubicBezTo>
                <a:cubicBezTo>
                  <a:pt x="105826" y="49724"/>
                  <a:pt x="105125" y="53229"/>
                  <a:pt x="104191" y="56733"/>
                </a:cubicBezTo>
                <a:cubicBezTo>
                  <a:pt x="95547" y="49491"/>
                  <a:pt x="88773" y="42249"/>
                  <a:pt x="80363" y="37343"/>
                </a:cubicBezTo>
                <a:cubicBezTo>
                  <a:pt x="72112" y="31925"/>
                  <a:pt x="62693" y="29233"/>
                  <a:pt x="53270" y="29233"/>
                </a:cubicBezTo>
                <a:cubicBezTo>
                  <a:pt x="44815" y="29233"/>
                  <a:pt x="36357" y="31399"/>
                  <a:pt x="28735" y="35708"/>
                </a:cubicBezTo>
                <a:cubicBezTo>
                  <a:pt x="10747" y="45519"/>
                  <a:pt x="468" y="61171"/>
                  <a:pt x="234" y="82664"/>
                </a:cubicBezTo>
                <a:cubicBezTo>
                  <a:pt x="0" y="99017"/>
                  <a:pt x="7476" y="112332"/>
                  <a:pt x="17054" y="124480"/>
                </a:cubicBezTo>
                <a:cubicBezTo>
                  <a:pt x="31071" y="142001"/>
                  <a:pt x="49993" y="153448"/>
                  <a:pt x="69617" y="163727"/>
                </a:cubicBezTo>
                <a:cubicBezTo>
                  <a:pt x="95314" y="177043"/>
                  <a:pt x="121011" y="190359"/>
                  <a:pt x="150446" y="198769"/>
                </a:cubicBezTo>
                <a:cubicBezTo>
                  <a:pt x="156520" y="188256"/>
                  <a:pt x="162827" y="177744"/>
                  <a:pt x="169135" y="166764"/>
                </a:cubicBezTo>
                <a:cubicBezTo>
                  <a:pt x="183385" y="142001"/>
                  <a:pt x="197402" y="116771"/>
                  <a:pt x="206279" y="89438"/>
                </a:cubicBezTo>
                <a:cubicBezTo>
                  <a:pt x="211419" y="74020"/>
                  <a:pt x="213054" y="57901"/>
                  <a:pt x="211185" y="41782"/>
                </a:cubicBezTo>
                <a:cubicBezTo>
                  <a:pt x="208788" y="20208"/>
                  <a:pt x="184869" y="1"/>
                  <a:pt x="160607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8"/>
          <p:cNvSpPr/>
          <p:nvPr/>
        </p:nvSpPr>
        <p:spPr>
          <a:xfrm rot="3600959">
            <a:off x="8541740" y="456966"/>
            <a:ext cx="427380" cy="398724"/>
          </a:xfrm>
          <a:custGeom>
            <a:rect b="b" l="l" r="r" t="t"/>
            <a:pathLst>
              <a:path extrusionOk="0" h="198769" w="213054">
                <a:moveTo>
                  <a:pt x="160163" y="5893"/>
                </a:moveTo>
                <a:cubicBezTo>
                  <a:pt x="179810" y="5893"/>
                  <a:pt x="200507" y="22156"/>
                  <a:pt x="204410" y="38745"/>
                </a:cubicBezTo>
                <a:cubicBezTo>
                  <a:pt x="208148" y="53929"/>
                  <a:pt x="205812" y="68413"/>
                  <a:pt x="201840" y="82897"/>
                </a:cubicBezTo>
                <a:cubicBezTo>
                  <a:pt x="194832" y="108361"/>
                  <a:pt x="181984" y="131255"/>
                  <a:pt x="169369" y="154383"/>
                </a:cubicBezTo>
                <a:cubicBezTo>
                  <a:pt x="162594" y="166764"/>
                  <a:pt x="155352" y="178912"/>
                  <a:pt x="147876" y="192228"/>
                </a:cubicBezTo>
                <a:cubicBezTo>
                  <a:pt x="135962" y="187322"/>
                  <a:pt x="123581" y="183117"/>
                  <a:pt x="112134" y="177744"/>
                </a:cubicBezTo>
                <a:cubicBezTo>
                  <a:pt x="86904" y="165830"/>
                  <a:pt x="61207" y="154383"/>
                  <a:pt x="39013" y="137329"/>
                </a:cubicBezTo>
                <a:cubicBezTo>
                  <a:pt x="27333" y="128685"/>
                  <a:pt x="17755" y="117238"/>
                  <a:pt x="11447" y="104156"/>
                </a:cubicBezTo>
                <a:cubicBezTo>
                  <a:pt x="1636" y="83131"/>
                  <a:pt x="6775" y="60237"/>
                  <a:pt x="23362" y="46454"/>
                </a:cubicBezTo>
                <a:cubicBezTo>
                  <a:pt x="32204" y="39357"/>
                  <a:pt x="42553" y="35678"/>
                  <a:pt x="53080" y="35678"/>
                </a:cubicBezTo>
                <a:cubicBezTo>
                  <a:pt x="63692" y="35678"/>
                  <a:pt x="74485" y="39415"/>
                  <a:pt x="84100" y="47155"/>
                </a:cubicBezTo>
                <a:cubicBezTo>
                  <a:pt x="90408" y="52060"/>
                  <a:pt x="95080" y="59302"/>
                  <a:pt x="100220" y="65376"/>
                </a:cubicBezTo>
                <a:cubicBezTo>
                  <a:pt x="102356" y="67708"/>
                  <a:pt x="103201" y="71493"/>
                  <a:pt x="107052" y="71493"/>
                </a:cubicBezTo>
                <a:cubicBezTo>
                  <a:pt x="107832" y="71493"/>
                  <a:pt x="108735" y="71337"/>
                  <a:pt x="109798" y="70983"/>
                </a:cubicBezTo>
                <a:cubicBezTo>
                  <a:pt x="110499" y="63040"/>
                  <a:pt x="111667" y="55331"/>
                  <a:pt x="113302" y="47388"/>
                </a:cubicBezTo>
                <a:cubicBezTo>
                  <a:pt x="118675" y="28699"/>
                  <a:pt x="129888" y="15150"/>
                  <a:pt x="148811" y="7908"/>
                </a:cubicBezTo>
                <a:cubicBezTo>
                  <a:pt x="152463" y="6524"/>
                  <a:pt x="156293" y="5893"/>
                  <a:pt x="160163" y="5893"/>
                </a:cubicBezTo>
                <a:close/>
                <a:moveTo>
                  <a:pt x="160607" y="1"/>
                </a:moveTo>
                <a:cubicBezTo>
                  <a:pt x="156494" y="1"/>
                  <a:pt x="152372" y="581"/>
                  <a:pt x="148344" y="1834"/>
                </a:cubicBezTo>
                <a:cubicBezTo>
                  <a:pt x="125683" y="8609"/>
                  <a:pt x="114003" y="25429"/>
                  <a:pt x="106994" y="46454"/>
                </a:cubicBezTo>
                <a:cubicBezTo>
                  <a:pt x="105826" y="49724"/>
                  <a:pt x="105125" y="53229"/>
                  <a:pt x="104191" y="56733"/>
                </a:cubicBezTo>
                <a:cubicBezTo>
                  <a:pt x="95547" y="49491"/>
                  <a:pt x="88773" y="42249"/>
                  <a:pt x="80363" y="37343"/>
                </a:cubicBezTo>
                <a:cubicBezTo>
                  <a:pt x="72112" y="31925"/>
                  <a:pt x="62693" y="29233"/>
                  <a:pt x="53270" y="29233"/>
                </a:cubicBezTo>
                <a:cubicBezTo>
                  <a:pt x="44815" y="29233"/>
                  <a:pt x="36357" y="31399"/>
                  <a:pt x="28735" y="35708"/>
                </a:cubicBezTo>
                <a:cubicBezTo>
                  <a:pt x="10747" y="45519"/>
                  <a:pt x="468" y="61171"/>
                  <a:pt x="234" y="82664"/>
                </a:cubicBezTo>
                <a:cubicBezTo>
                  <a:pt x="0" y="99017"/>
                  <a:pt x="7476" y="112332"/>
                  <a:pt x="17054" y="124480"/>
                </a:cubicBezTo>
                <a:cubicBezTo>
                  <a:pt x="31071" y="142001"/>
                  <a:pt x="49993" y="153448"/>
                  <a:pt x="69617" y="163727"/>
                </a:cubicBezTo>
                <a:cubicBezTo>
                  <a:pt x="95314" y="177043"/>
                  <a:pt x="121011" y="190359"/>
                  <a:pt x="150446" y="198769"/>
                </a:cubicBezTo>
                <a:cubicBezTo>
                  <a:pt x="156520" y="188256"/>
                  <a:pt x="162827" y="177744"/>
                  <a:pt x="169135" y="166764"/>
                </a:cubicBezTo>
                <a:cubicBezTo>
                  <a:pt x="183385" y="142001"/>
                  <a:pt x="197402" y="116771"/>
                  <a:pt x="206279" y="89438"/>
                </a:cubicBezTo>
                <a:cubicBezTo>
                  <a:pt x="211419" y="74020"/>
                  <a:pt x="213054" y="57901"/>
                  <a:pt x="211185" y="41782"/>
                </a:cubicBezTo>
                <a:cubicBezTo>
                  <a:pt x="208788" y="20208"/>
                  <a:pt x="184869" y="1"/>
                  <a:pt x="160607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3" name="Google Shape;283;p18"/>
          <p:cNvGrpSpPr/>
          <p:nvPr/>
        </p:nvGrpSpPr>
        <p:grpSpPr>
          <a:xfrm>
            <a:off x="7811345" y="749023"/>
            <a:ext cx="682039" cy="399030"/>
            <a:chOff x="58925" y="695075"/>
            <a:chExt cx="7271200" cy="4254050"/>
          </a:xfrm>
        </p:grpSpPr>
        <p:sp>
          <p:nvSpPr>
            <p:cNvPr id="284" name="Google Shape;284;p18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8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8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7" name="Google Shape;287;p18"/>
          <p:cNvSpPr/>
          <p:nvPr/>
        </p:nvSpPr>
        <p:spPr>
          <a:xfrm>
            <a:off x="8493374" y="1017725"/>
            <a:ext cx="375802" cy="452124"/>
          </a:xfrm>
          <a:custGeom>
            <a:rect b="b" l="l" r="r" t="t"/>
            <a:pathLst>
              <a:path extrusionOk="0" h="203202" w="168900">
                <a:moveTo>
                  <a:pt x="114349" y="0"/>
                </a:moveTo>
                <a:cubicBezTo>
                  <a:pt x="112349" y="0"/>
                  <a:pt x="110310" y="215"/>
                  <a:pt x="108210" y="714"/>
                </a:cubicBezTo>
                <a:cubicBezTo>
                  <a:pt x="95757" y="49093"/>
                  <a:pt x="87169" y="98189"/>
                  <a:pt x="74716" y="146139"/>
                </a:cubicBezTo>
                <a:cubicBezTo>
                  <a:pt x="68562" y="145423"/>
                  <a:pt x="63266" y="144565"/>
                  <a:pt x="57970" y="144278"/>
                </a:cubicBezTo>
                <a:cubicBezTo>
                  <a:pt x="55322" y="144135"/>
                  <a:pt x="52674" y="144064"/>
                  <a:pt x="50026" y="144064"/>
                </a:cubicBezTo>
                <a:cubicBezTo>
                  <a:pt x="47378" y="144064"/>
                  <a:pt x="44730" y="144135"/>
                  <a:pt x="42082" y="144278"/>
                </a:cubicBezTo>
                <a:cubicBezTo>
                  <a:pt x="33351" y="144708"/>
                  <a:pt x="24906" y="147570"/>
                  <a:pt x="17749" y="152580"/>
                </a:cubicBezTo>
                <a:cubicBezTo>
                  <a:pt x="0" y="164604"/>
                  <a:pt x="1288" y="185931"/>
                  <a:pt x="20182" y="196236"/>
                </a:cubicBezTo>
                <a:cubicBezTo>
                  <a:pt x="26623" y="199958"/>
                  <a:pt x="33923" y="202248"/>
                  <a:pt x="41366" y="202964"/>
                </a:cubicBezTo>
                <a:cubicBezTo>
                  <a:pt x="43248" y="203121"/>
                  <a:pt x="45101" y="203201"/>
                  <a:pt x="46926" y="203201"/>
                </a:cubicBezTo>
                <a:cubicBezTo>
                  <a:pt x="60096" y="203201"/>
                  <a:pt x="71764" y="199011"/>
                  <a:pt x="81444" y="189080"/>
                </a:cubicBezTo>
                <a:cubicBezTo>
                  <a:pt x="83734" y="186217"/>
                  <a:pt x="85881" y="183354"/>
                  <a:pt x="87885" y="180205"/>
                </a:cubicBezTo>
                <a:lnTo>
                  <a:pt x="86454" y="179060"/>
                </a:lnTo>
                <a:cubicBezTo>
                  <a:pt x="83591" y="181780"/>
                  <a:pt x="80871" y="184642"/>
                  <a:pt x="78009" y="187362"/>
                </a:cubicBezTo>
                <a:cubicBezTo>
                  <a:pt x="69748" y="195475"/>
                  <a:pt x="58220" y="199521"/>
                  <a:pt x="46537" y="199521"/>
                </a:cubicBezTo>
                <a:cubicBezTo>
                  <a:pt x="35546" y="199521"/>
                  <a:pt x="24418" y="195940"/>
                  <a:pt x="15745" y="188793"/>
                </a:cubicBezTo>
                <a:cubicBezTo>
                  <a:pt x="12310" y="186074"/>
                  <a:pt x="10163" y="182066"/>
                  <a:pt x="9447" y="177772"/>
                </a:cubicBezTo>
                <a:cubicBezTo>
                  <a:pt x="7873" y="167896"/>
                  <a:pt x="12167" y="160882"/>
                  <a:pt x="19896" y="155586"/>
                </a:cubicBezTo>
                <a:cubicBezTo>
                  <a:pt x="28795" y="149491"/>
                  <a:pt x="38836" y="147549"/>
                  <a:pt x="49135" y="147549"/>
                </a:cubicBezTo>
                <a:cubicBezTo>
                  <a:pt x="50928" y="147549"/>
                  <a:pt x="52730" y="147607"/>
                  <a:pt x="54534" y="147714"/>
                </a:cubicBezTo>
                <a:cubicBezTo>
                  <a:pt x="62121" y="148143"/>
                  <a:pt x="69564" y="149717"/>
                  <a:pt x="78009" y="150863"/>
                </a:cubicBezTo>
                <a:lnTo>
                  <a:pt x="110786" y="3720"/>
                </a:lnTo>
                <a:lnTo>
                  <a:pt x="127819" y="5294"/>
                </a:lnTo>
                <a:cubicBezTo>
                  <a:pt x="129823" y="12164"/>
                  <a:pt x="130825" y="18319"/>
                  <a:pt x="133402" y="23615"/>
                </a:cubicBezTo>
                <a:cubicBezTo>
                  <a:pt x="138411" y="34207"/>
                  <a:pt x="143851" y="44656"/>
                  <a:pt x="149862" y="54819"/>
                </a:cubicBezTo>
                <a:cubicBezTo>
                  <a:pt x="159166" y="70993"/>
                  <a:pt x="164748" y="88169"/>
                  <a:pt x="164319" y="107063"/>
                </a:cubicBezTo>
                <a:cubicBezTo>
                  <a:pt x="164176" y="117083"/>
                  <a:pt x="161886" y="126530"/>
                  <a:pt x="155874" y="134831"/>
                </a:cubicBezTo>
                <a:cubicBezTo>
                  <a:pt x="152439" y="139841"/>
                  <a:pt x="147572" y="143849"/>
                  <a:pt x="141847" y="146139"/>
                </a:cubicBezTo>
                <a:cubicBezTo>
                  <a:pt x="159023" y="106204"/>
                  <a:pt x="139270" y="71852"/>
                  <a:pt x="118945" y="58254"/>
                </a:cubicBezTo>
                <a:cubicBezTo>
                  <a:pt x="114079" y="77864"/>
                  <a:pt x="109355" y="97473"/>
                  <a:pt x="104345" y="116939"/>
                </a:cubicBezTo>
                <a:cubicBezTo>
                  <a:pt x="99765" y="134831"/>
                  <a:pt x="96473" y="153153"/>
                  <a:pt x="88314" y="169900"/>
                </a:cubicBezTo>
                <a:cubicBezTo>
                  <a:pt x="87885" y="170472"/>
                  <a:pt x="88314" y="171474"/>
                  <a:pt x="88314" y="173478"/>
                </a:cubicBezTo>
                <a:cubicBezTo>
                  <a:pt x="90032" y="171331"/>
                  <a:pt x="90891" y="170329"/>
                  <a:pt x="91750" y="169184"/>
                </a:cubicBezTo>
                <a:cubicBezTo>
                  <a:pt x="96473" y="162313"/>
                  <a:pt x="98763" y="154441"/>
                  <a:pt x="100767" y="146568"/>
                </a:cubicBezTo>
                <a:cubicBezTo>
                  <a:pt x="107065" y="121663"/>
                  <a:pt x="113220" y="96614"/>
                  <a:pt x="119375" y="71709"/>
                </a:cubicBezTo>
                <a:cubicBezTo>
                  <a:pt x="120090" y="69419"/>
                  <a:pt x="120806" y="67128"/>
                  <a:pt x="121665" y="64409"/>
                </a:cubicBezTo>
                <a:cubicBezTo>
                  <a:pt x="128106" y="70421"/>
                  <a:pt x="133402" y="77577"/>
                  <a:pt x="137410" y="85450"/>
                </a:cubicBezTo>
                <a:cubicBezTo>
                  <a:pt x="145568" y="99763"/>
                  <a:pt x="147429" y="116939"/>
                  <a:pt x="142562" y="132828"/>
                </a:cubicBezTo>
                <a:cubicBezTo>
                  <a:pt x="140558" y="139269"/>
                  <a:pt x="136408" y="145137"/>
                  <a:pt x="132972" y="152008"/>
                </a:cubicBezTo>
                <a:cubicBezTo>
                  <a:pt x="144423" y="151578"/>
                  <a:pt x="152439" y="145710"/>
                  <a:pt x="158880" y="137122"/>
                </a:cubicBezTo>
                <a:cubicBezTo>
                  <a:pt x="166609" y="126530"/>
                  <a:pt x="168899" y="114363"/>
                  <a:pt x="168183" y="101481"/>
                </a:cubicBezTo>
                <a:cubicBezTo>
                  <a:pt x="167182" y="84162"/>
                  <a:pt x="161742" y="67272"/>
                  <a:pt x="152725" y="52529"/>
                </a:cubicBezTo>
                <a:cubicBezTo>
                  <a:pt x="143564" y="37213"/>
                  <a:pt x="133688" y="22327"/>
                  <a:pt x="132114" y="4006"/>
                </a:cubicBezTo>
                <a:cubicBezTo>
                  <a:pt x="126092" y="1963"/>
                  <a:pt x="120393" y="0"/>
                  <a:pt x="114349" y="0"/>
                </a:cubicBezTo>
                <a:close/>
              </a:path>
            </a:pathLst>
          </a:cu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94" name="Google Shape;294;p19"/>
          <p:cNvSpPr txBox="1"/>
          <p:nvPr>
            <p:ph idx="1" type="body"/>
          </p:nvPr>
        </p:nvSpPr>
        <p:spPr>
          <a:xfrm>
            <a:off x="311700" y="1466400"/>
            <a:ext cx="39999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Lorem ipsum dolor sit amet, consectetur adipiscing elit, sed do eiusmod tempor incididunt ut labore et dolore magna aliqua.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295" name="Google Shape;295;p19"/>
          <p:cNvSpPr txBox="1"/>
          <p:nvPr>
            <p:ph idx="2" type="body"/>
          </p:nvPr>
        </p:nvSpPr>
        <p:spPr>
          <a:xfrm>
            <a:off x="4832400" y="2222375"/>
            <a:ext cx="3999900" cy="2260500"/>
          </a:xfrm>
          <a:prstGeom prst="rect">
            <a:avLst/>
          </a:prstGeom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1800">
                <a:solidFill>
                  <a:srgbClr val="EA0B0B"/>
                </a:solidFill>
              </a:rPr>
              <a:t>Lorem ipsum dolor sit amet, consectetur adipiscing elit, sed do eiusmod tempor incididunt ut labore et dolore magna aliqua.</a:t>
            </a:r>
            <a:endParaRPr b="1" sz="1800">
              <a:solidFill>
                <a:srgbClr val="EA0B0B"/>
              </a:solidFill>
            </a:endParaRPr>
          </a:p>
        </p:txBody>
      </p:sp>
      <p:grpSp>
        <p:nvGrpSpPr>
          <p:cNvPr id="296" name="Google Shape;296;p19"/>
          <p:cNvGrpSpPr/>
          <p:nvPr/>
        </p:nvGrpSpPr>
        <p:grpSpPr>
          <a:xfrm rot="7463320">
            <a:off x="4316184" y="1167802"/>
            <a:ext cx="593314" cy="1073132"/>
            <a:chOff x="2355475" y="238125"/>
            <a:chExt cx="2835075" cy="5127825"/>
          </a:xfrm>
        </p:grpSpPr>
        <p:sp>
          <p:nvSpPr>
            <p:cNvPr id="297" name="Google Shape;297;p19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9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9" name="Google Shape;299;p19"/>
          <p:cNvSpPr/>
          <p:nvPr/>
        </p:nvSpPr>
        <p:spPr>
          <a:xfrm>
            <a:off x="1362050" y="424503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00" name="Google Shape;30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306" name="Google Shape;306;p20"/>
          <p:cNvSpPr/>
          <p:nvPr/>
        </p:nvSpPr>
        <p:spPr>
          <a:xfrm>
            <a:off x="1084589" y="158744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7" name="Google Shape;307;p20"/>
          <p:cNvCxnSpPr/>
          <p:nvPr/>
        </p:nvCxnSpPr>
        <p:spPr>
          <a:xfrm>
            <a:off x="3078414" y="1484442"/>
            <a:ext cx="0" cy="307050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08" name="Google Shape;308;p20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309" name="Google Shape;309;p20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310" name="Google Shape;310;p20"/>
          <p:cNvSpPr/>
          <p:nvPr/>
        </p:nvSpPr>
        <p:spPr>
          <a:xfrm>
            <a:off x="4068336" y="158744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1" name="Google Shape;311;p20"/>
          <p:cNvCxnSpPr/>
          <p:nvPr/>
        </p:nvCxnSpPr>
        <p:spPr>
          <a:xfrm>
            <a:off x="6062161" y="1484442"/>
            <a:ext cx="0" cy="307050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12" name="Google Shape;312;p20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313" name="Google Shape;313;p20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314" name="Google Shape;314;p20"/>
          <p:cNvSpPr/>
          <p:nvPr/>
        </p:nvSpPr>
        <p:spPr>
          <a:xfrm>
            <a:off x="7058058" y="158744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0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316" name="Google Shape;316;p20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grpSp>
        <p:nvGrpSpPr>
          <p:cNvPr id="317" name="Google Shape;317;p20"/>
          <p:cNvGrpSpPr/>
          <p:nvPr/>
        </p:nvGrpSpPr>
        <p:grpSpPr>
          <a:xfrm>
            <a:off x="1220083" y="1727909"/>
            <a:ext cx="756732" cy="721404"/>
            <a:chOff x="1111150" y="237350"/>
            <a:chExt cx="5370700" cy="5119975"/>
          </a:xfrm>
        </p:grpSpPr>
        <p:sp>
          <p:nvSpPr>
            <p:cNvPr id="318" name="Google Shape;318;p20"/>
            <p:cNvSpPr/>
            <p:nvPr/>
          </p:nvSpPr>
          <p:spPr>
            <a:xfrm>
              <a:off x="1111150" y="237350"/>
              <a:ext cx="5370700" cy="5119975"/>
            </a:xfrm>
            <a:custGeom>
              <a:rect b="b" l="l" r="r" t="t"/>
              <a:pathLst>
                <a:path extrusionOk="0" h="204799" w="214828">
                  <a:moveTo>
                    <a:pt x="148874" y="7894"/>
                  </a:moveTo>
                  <a:lnTo>
                    <a:pt x="148874" y="7894"/>
                  </a:lnTo>
                  <a:cubicBezTo>
                    <a:pt x="148948" y="7951"/>
                    <a:pt x="149022" y="8009"/>
                    <a:pt x="149096" y="8068"/>
                  </a:cubicBezTo>
                  <a:lnTo>
                    <a:pt x="149216" y="7948"/>
                  </a:lnTo>
                  <a:lnTo>
                    <a:pt x="148874" y="7894"/>
                  </a:lnTo>
                  <a:close/>
                  <a:moveTo>
                    <a:pt x="186759" y="33497"/>
                  </a:moveTo>
                  <a:cubicBezTo>
                    <a:pt x="186806" y="33527"/>
                    <a:pt x="186853" y="33557"/>
                    <a:pt x="186900" y="33588"/>
                  </a:cubicBezTo>
                  <a:lnTo>
                    <a:pt x="186900" y="33588"/>
                  </a:lnTo>
                  <a:cubicBezTo>
                    <a:pt x="186893" y="33557"/>
                    <a:pt x="186886" y="33527"/>
                    <a:pt x="186879" y="33497"/>
                  </a:cubicBezTo>
                  <a:close/>
                  <a:moveTo>
                    <a:pt x="69690" y="7348"/>
                  </a:moveTo>
                  <a:cubicBezTo>
                    <a:pt x="70530" y="8427"/>
                    <a:pt x="71369" y="9507"/>
                    <a:pt x="72089" y="10706"/>
                  </a:cubicBezTo>
                  <a:cubicBezTo>
                    <a:pt x="75328" y="15984"/>
                    <a:pt x="74128" y="20182"/>
                    <a:pt x="68611" y="22461"/>
                  </a:cubicBezTo>
                  <a:cubicBezTo>
                    <a:pt x="61893" y="25220"/>
                    <a:pt x="57455" y="30258"/>
                    <a:pt x="53377" y="35776"/>
                  </a:cubicBezTo>
                  <a:cubicBezTo>
                    <a:pt x="51338" y="38774"/>
                    <a:pt x="49659" y="42013"/>
                    <a:pt x="47380" y="44892"/>
                  </a:cubicBezTo>
                  <a:cubicBezTo>
                    <a:pt x="42342" y="51249"/>
                    <a:pt x="42342" y="58686"/>
                    <a:pt x="43301" y="66003"/>
                  </a:cubicBezTo>
                  <a:cubicBezTo>
                    <a:pt x="44261" y="73919"/>
                    <a:pt x="42342" y="77758"/>
                    <a:pt x="34425" y="78717"/>
                  </a:cubicBezTo>
                  <a:cubicBezTo>
                    <a:pt x="24829" y="79677"/>
                    <a:pt x="15473" y="82676"/>
                    <a:pt x="6957" y="87234"/>
                  </a:cubicBezTo>
                  <a:cubicBezTo>
                    <a:pt x="6357" y="87473"/>
                    <a:pt x="5878" y="87473"/>
                    <a:pt x="5278" y="87473"/>
                  </a:cubicBezTo>
                  <a:cubicBezTo>
                    <a:pt x="6957" y="55927"/>
                    <a:pt x="32866" y="17783"/>
                    <a:pt x="69690" y="7348"/>
                  </a:cubicBezTo>
                  <a:close/>
                  <a:moveTo>
                    <a:pt x="110705" y="1737"/>
                  </a:moveTo>
                  <a:cubicBezTo>
                    <a:pt x="119560" y="1737"/>
                    <a:pt x="128372" y="2525"/>
                    <a:pt x="137101" y="5069"/>
                  </a:cubicBezTo>
                  <a:cubicBezTo>
                    <a:pt x="137341" y="5908"/>
                    <a:pt x="137701" y="6508"/>
                    <a:pt x="137581" y="6628"/>
                  </a:cubicBezTo>
                  <a:cubicBezTo>
                    <a:pt x="132543" y="14065"/>
                    <a:pt x="134942" y="21862"/>
                    <a:pt x="136021" y="29538"/>
                  </a:cubicBezTo>
                  <a:cubicBezTo>
                    <a:pt x="136501" y="32297"/>
                    <a:pt x="137461" y="35056"/>
                    <a:pt x="137821" y="37815"/>
                  </a:cubicBezTo>
                  <a:cubicBezTo>
                    <a:pt x="138449" y="42213"/>
                    <a:pt x="136861" y="44663"/>
                    <a:pt x="133659" y="44663"/>
                  </a:cubicBezTo>
                  <a:cubicBezTo>
                    <a:pt x="132583" y="44663"/>
                    <a:pt x="131323" y="44386"/>
                    <a:pt x="129904" y="43812"/>
                  </a:cubicBezTo>
                  <a:cubicBezTo>
                    <a:pt x="129184" y="43452"/>
                    <a:pt x="128465" y="42973"/>
                    <a:pt x="127745" y="42613"/>
                  </a:cubicBezTo>
                  <a:cubicBezTo>
                    <a:pt x="125894" y="41653"/>
                    <a:pt x="124005" y="41193"/>
                    <a:pt x="122238" y="41193"/>
                  </a:cubicBezTo>
                  <a:cubicBezTo>
                    <a:pt x="117821" y="41193"/>
                    <a:pt x="114174" y="44069"/>
                    <a:pt x="113831" y="49210"/>
                  </a:cubicBezTo>
                  <a:cubicBezTo>
                    <a:pt x="113471" y="56287"/>
                    <a:pt x="109513" y="60125"/>
                    <a:pt x="104835" y="64083"/>
                  </a:cubicBezTo>
                  <a:cubicBezTo>
                    <a:pt x="102316" y="66123"/>
                    <a:pt x="99677" y="67922"/>
                    <a:pt x="97158" y="69961"/>
                  </a:cubicBezTo>
                  <a:cubicBezTo>
                    <a:pt x="95599" y="71160"/>
                    <a:pt x="94159" y="72600"/>
                    <a:pt x="92720" y="74039"/>
                  </a:cubicBezTo>
                  <a:cubicBezTo>
                    <a:pt x="87922" y="79437"/>
                    <a:pt x="89601" y="84715"/>
                    <a:pt x="96558" y="86634"/>
                  </a:cubicBezTo>
                  <a:cubicBezTo>
                    <a:pt x="98872" y="87251"/>
                    <a:pt x="101229" y="87559"/>
                    <a:pt x="103574" y="87559"/>
                  </a:cubicBezTo>
                  <a:cubicBezTo>
                    <a:pt x="106700" y="87559"/>
                    <a:pt x="109804" y="87011"/>
                    <a:pt x="112751" y="85914"/>
                  </a:cubicBezTo>
                  <a:cubicBezTo>
                    <a:pt x="114990" y="85081"/>
                    <a:pt x="117341" y="84655"/>
                    <a:pt x="119678" y="84655"/>
                  </a:cubicBezTo>
                  <a:cubicBezTo>
                    <a:pt x="122726" y="84655"/>
                    <a:pt x="125749" y="85380"/>
                    <a:pt x="128465" y="86874"/>
                  </a:cubicBezTo>
                  <a:cubicBezTo>
                    <a:pt x="130264" y="87833"/>
                    <a:pt x="131823" y="88913"/>
                    <a:pt x="133383" y="90112"/>
                  </a:cubicBezTo>
                  <a:cubicBezTo>
                    <a:pt x="137101" y="92991"/>
                    <a:pt x="140579" y="95870"/>
                    <a:pt x="144298" y="98629"/>
                  </a:cubicBezTo>
                  <a:cubicBezTo>
                    <a:pt x="146097" y="99948"/>
                    <a:pt x="148376" y="100668"/>
                    <a:pt x="149935" y="102107"/>
                  </a:cubicBezTo>
                  <a:cubicBezTo>
                    <a:pt x="154733" y="106065"/>
                    <a:pt x="158931" y="110384"/>
                    <a:pt x="157612" y="117461"/>
                  </a:cubicBezTo>
                  <a:cubicBezTo>
                    <a:pt x="157372" y="119260"/>
                    <a:pt x="157372" y="121059"/>
                    <a:pt x="157612" y="122858"/>
                  </a:cubicBezTo>
                  <a:cubicBezTo>
                    <a:pt x="157935" y="127490"/>
                    <a:pt x="160774" y="130284"/>
                    <a:pt x="165085" y="130284"/>
                  </a:cubicBezTo>
                  <a:cubicBezTo>
                    <a:pt x="165574" y="130284"/>
                    <a:pt x="166083" y="130248"/>
                    <a:pt x="166608" y="130175"/>
                  </a:cubicBezTo>
                  <a:cubicBezTo>
                    <a:pt x="169007" y="129935"/>
                    <a:pt x="171406" y="129335"/>
                    <a:pt x="173565" y="128256"/>
                  </a:cubicBezTo>
                  <a:cubicBezTo>
                    <a:pt x="176925" y="126464"/>
                    <a:pt x="180100" y="125694"/>
                    <a:pt x="183088" y="125694"/>
                  </a:cubicBezTo>
                  <a:cubicBezTo>
                    <a:pt x="189700" y="125694"/>
                    <a:pt x="195402" y="129462"/>
                    <a:pt x="200194" y="134253"/>
                  </a:cubicBezTo>
                  <a:cubicBezTo>
                    <a:pt x="200991" y="135051"/>
                    <a:pt x="201680" y="135848"/>
                    <a:pt x="202467" y="136646"/>
                  </a:cubicBezTo>
                  <a:lnTo>
                    <a:pt x="202467" y="136646"/>
                  </a:lnTo>
                  <a:cubicBezTo>
                    <a:pt x="202373" y="138775"/>
                    <a:pt x="202940" y="141122"/>
                    <a:pt x="202233" y="142890"/>
                  </a:cubicBezTo>
                  <a:cubicBezTo>
                    <a:pt x="192637" y="164600"/>
                    <a:pt x="177523" y="181153"/>
                    <a:pt x="155933" y="191109"/>
                  </a:cubicBezTo>
                  <a:cubicBezTo>
                    <a:pt x="145137" y="195907"/>
                    <a:pt x="133862" y="199145"/>
                    <a:pt x="122227" y="200585"/>
                  </a:cubicBezTo>
                  <a:cubicBezTo>
                    <a:pt x="116335" y="201540"/>
                    <a:pt x="110372" y="202003"/>
                    <a:pt x="104401" y="202003"/>
                  </a:cubicBezTo>
                  <a:cubicBezTo>
                    <a:pt x="96880" y="202003"/>
                    <a:pt x="89347" y="201269"/>
                    <a:pt x="81925" y="199865"/>
                  </a:cubicBezTo>
                  <a:cubicBezTo>
                    <a:pt x="58895" y="195067"/>
                    <a:pt x="40063" y="183792"/>
                    <a:pt x="25429" y="165200"/>
                  </a:cubicBezTo>
                  <a:cubicBezTo>
                    <a:pt x="14034" y="150446"/>
                    <a:pt x="6717" y="133054"/>
                    <a:pt x="4078" y="114582"/>
                  </a:cubicBezTo>
                  <a:cubicBezTo>
                    <a:pt x="3119" y="107625"/>
                    <a:pt x="3838" y="100428"/>
                    <a:pt x="3838" y="93471"/>
                  </a:cubicBezTo>
                  <a:cubicBezTo>
                    <a:pt x="3958" y="92271"/>
                    <a:pt x="4558" y="91192"/>
                    <a:pt x="5398" y="90472"/>
                  </a:cubicBezTo>
                  <a:cubicBezTo>
                    <a:pt x="11995" y="85434"/>
                    <a:pt x="19672" y="83035"/>
                    <a:pt x="27708" y="81956"/>
                  </a:cubicBezTo>
                  <a:cubicBezTo>
                    <a:pt x="30827" y="81476"/>
                    <a:pt x="34185" y="81596"/>
                    <a:pt x="37304" y="80636"/>
                  </a:cubicBezTo>
                  <a:cubicBezTo>
                    <a:pt x="43661" y="78717"/>
                    <a:pt x="46060" y="75479"/>
                    <a:pt x="45580" y="70441"/>
                  </a:cubicBezTo>
                  <a:cubicBezTo>
                    <a:pt x="45341" y="67802"/>
                    <a:pt x="45700" y="65163"/>
                    <a:pt x="45461" y="62524"/>
                  </a:cubicBezTo>
                  <a:cubicBezTo>
                    <a:pt x="44501" y="54608"/>
                    <a:pt x="47380" y="47770"/>
                    <a:pt x="51938" y="41653"/>
                  </a:cubicBezTo>
                  <a:cubicBezTo>
                    <a:pt x="56856" y="34936"/>
                    <a:pt x="62973" y="29178"/>
                    <a:pt x="70050" y="24860"/>
                  </a:cubicBezTo>
                  <a:cubicBezTo>
                    <a:pt x="77247" y="20662"/>
                    <a:pt x="78326" y="16224"/>
                    <a:pt x="74248" y="8787"/>
                  </a:cubicBezTo>
                  <a:cubicBezTo>
                    <a:pt x="73768" y="7948"/>
                    <a:pt x="73408" y="7108"/>
                    <a:pt x="72809" y="6028"/>
                  </a:cubicBezTo>
                  <a:cubicBezTo>
                    <a:pt x="75208" y="4949"/>
                    <a:pt x="77367" y="3989"/>
                    <a:pt x="79646" y="3150"/>
                  </a:cubicBezTo>
                  <a:cubicBezTo>
                    <a:pt x="79826" y="3090"/>
                    <a:pt x="80013" y="3067"/>
                    <a:pt x="80206" y="3067"/>
                  </a:cubicBezTo>
                  <a:cubicBezTo>
                    <a:pt x="80785" y="3067"/>
                    <a:pt x="81415" y="3270"/>
                    <a:pt x="82045" y="3270"/>
                  </a:cubicBezTo>
                  <a:cubicBezTo>
                    <a:pt x="91615" y="2648"/>
                    <a:pt x="101185" y="1737"/>
                    <a:pt x="110705" y="1737"/>
                  </a:cubicBezTo>
                  <a:close/>
                  <a:moveTo>
                    <a:pt x="110123" y="0"/>
                  </a:moveTo>
                  <a:cubicBezTo>
                    <a:pt x="94610" y="0"/>
                    <a:pt x="79139" y="1336"/>
                    <a:pt x="64172" y="6508"/>
                  </a:cubicBezTo>
                  <a:cubicBezTo>
                    <a:pt x="49179" y="11786"/>
                    <a:pt x="35985" y="20902"/>
                    <a:pt x="25789" y="33017"/>
                  </a:cubicBezTo>
                  <a:cubicBezTo>
                    <a:pt x="11755" y="49210"/>
                    <a:pt x="4078" y="68642"/>
                    <a:pt x="1440" y="89992"/>
                  </a:cubicBezTo>
                  <a:cubicBezTo>
                    <a:pt x="120" y="98869"/>
                    <a:pt x="0" y="107745"/>
                    <a:pt x="1080" y="116501"/>
                  </a:cubicBezTo>
                  <a:cubicBezTo>
                    <a:pt x="2879" y="129455"/>
                    <a:pt x="7917" y="141090"/>
                    <a:pt x="13794" y="152725"/>
                  </a:cubicBezTo>
                  <a:cubicBezTo>
                    <a:pt x="19912" y="165200"/>
                    <a:pt x="29028" y="174796"/>
                    <a:pt x="39823" y="183192"/>
                  </a:cubicBezTo>
                  <a:cubicBezTo>
                    <a:pt x="59374" y="198186"/>
                    <a:pt x="81685" y="204183"/>
                    <a:pt x="105914" y="204783"/>
                  </a:cubicBezTo>
                  <a:cubicBezTo>
                    <a:pt x="106403" y="204793"/>
                    <a:pt x="106891" y="204798"/>
                    <a:pt x="107378" y="204798"/>
                  </a:cubicBezTo>
                  <a:cubicBezTo>
                    <a:pt x="118356" y="204798"/>
                    <a:pt x="128808" y="202257"/>
                    <a:pt x="139260" y="199385"/>
                  </a:cubicBezTo>
                  <a:cubicBezTo>
                    <a:pt x="156293" y="194707"/>
                    <a:pt x="171886" y="187630"/>
                    <a:pt x="184360" y="174076"/>
                  </a:cubicBezTo>
                  <a:cubicBezTo>
                    <a:pt x="196235" y="161482"/>
                    <a:pt x="204992" y="146008"/>
                    <a:pt x="209670" y="129335"/>
                  </a:cubicBezTo>
                  <a:cubicBezTo>
                    <a:pt x="212548" y="118540"/>
                    <a:pt x="214827" y="107625"/>
                    <a:pt x="213148" y="96470"/>
                  </a:cubicBezTo>
                  <a:cubicBezTo>
                    <a:pt x="211829" y="88193"/>
                    <a:pt x="209670" y="80037"/>
                    <a:pt x="207750" y="71760"/>
                  </a:cubicBezTo>
                  <a:cubicBezTo>
                    <a:pt x="204992" y="58926"/>
                    <a:pt x="198874" y="47651"/>
                    <a:pt x="191317" y="37215"/>
                  </a:cubicBezTo>
                  <a:cubicBezTo>
                    <a:pt x="190035" y="35816"/>
                    <a:pt x="188526" y="34643"/>
                    <a:pt x="186900" y="33588"/>
                  </a:cubicBezTo>
                  <a:lnTo>
                    <a:pt x="186900" y="33588"/>
                  </a:lnTo>
                  <a:cubicBezTo>
                    <a:pt x="187146" y="34637"/>
                    <a:pt x="187613" y="35683"/>
                    <a:pt x="188079" y="36615"/>
                  </a:cubicBezTo>
                  <a:cubicBezTo>
                    <a:pt x="200913" y="52688"/>
                    <a:pt x="206671" y="71400"/>
                    <a:pt x="210029" y="91312"/>
                  </a:cubicBezTo>
                  <a:cubicBezTo>
                    <a:pt x="212548" y="106065"/>
                    <a:pt x="210509" y="120099"/>
                    <a:pt x="205831" y="134013"/>
                  </a:cubicBezTo>
                  <a:cubicBezTo>
                    <a:pt x="205603" y="135494"/>
                    <a:pt x="204187" y="136541"/>
                    <a:pt x="202710" y="136541"/>
                  </a:cubicBezTo>
                  <a:cubicBezTo>
                    <a:pt x="202646" y="136541"/>
                    <a:pt x="202581" y="136539"/>
                    <a:pt x="202517" y="136535"/>
                  </a:cubicBezTo>
                  <a:lnTo>
                    <a:pt x="202517" y="136535"/>
                  </a:lnTo>
                  <a:cubicBezTo>
                    <a:pt x="200036" y="129024"/>
                    <a:pt x="190712" y="124444"/>
                    <a:pt x="182329" y="124444"/>
                  </a:cubicBezTo>
                  <a:cubicBezTo>
                    <a:pt x="180045" y="124444"/>
                    <a:pt x="177831" y="124784"/>
                    <a:pt x="175844" y="125497"/>
                  </a:cubicBezTo>
                  <a:cubicBezTo>
                    <a:pt x="173445" y="126457"/>
                    <a:pt x="170926" y="127296"/>
                    <a:pt x="168407" y="128016"/>
                  </a:cubicBezTo>
                  <a:cubicBezTo>
                    <a:pt x="167477" y="128218"/>
                    <a:pt x="166619" y="128318"/>
                    <a:pt x="165832" y="128318"/>
                  </a:cubicBezTo>
                  <a:cubicBezTo>
                    <a:pt x="161950" y="128318"/>
                    <a:pt x="159810" y="125886"/>
                    <a:pt x="159411" y="121299"/>
                  </a:cubicBezTo>
                  <a:cubicBezTo>
                    <a:pt x="159291" y="119500"/>
                    <a:pt x="159291" y="117581"/>
                    <a:pt x="159531" y="115781"/>
                  </a:cubicBezTo>
                  <a:cubicBezTo>
                    <a:pt x="160491" y="108584"/>
                    <a:pt x="156652" y="104026"/>
                    <a:pt x="151135" y="100308"/>
                  </a:cubicBezTo>
                  <a:cubicBezTo>
                    <a:pt x="145017" y="96110"/>
                    <a:pt x="138300" y="92631"/>
                    <a:pt x="133622" y="86634"/>
                  </a:cubicBezTo>
                  <a:cubicBezTo>
                    <a:pt x="132783" y="85794"/>
                    <a:pt x="131703" y="85074"/>
                    <a:pt x="130624" y="84595"/>
                  </a:cubicBezTo>
                  <a:cubicBezTo>
                    <a:pt x="127674" y="82887"/>
                    <a:pt x="124323" y="82033"/>
                    <a:pt x="120960" y="82033"/>
                  </a:cubicBezTo>
                  <a:cubicBezTo>
                    <a:pt x="119126" y="82033"/>
                    <a:pt x="117288" y="82287"/>
                    <a:pt x="115510" y="82795"/>
                  </a:cubicBezTo>
                  <a:cubicBezTo>
                    <a:pt x="111819" y="83825"/>
                    <a:pt x="108067" y="85285"/>
                    <a:pt x="104210" y="85285"/>
                  </a:cubicBezTo>
                  <a:cubicBezTo>
                    <a:pt x="102676" y="85285"/>
                    <a:pt x="101126" y="85055"/>
                    <a:pt x="99557" y="84475"/>
                  </a:cubicBezTo>
                  <a:cubicBezTo>
                    <a:pt x="97158" y="83515"/>
                    <a:pt x="93800" y="82436"/>
                    <a:pt x="92720" y="80396"/>
                  </a:cubicBezTo>
                  <a:cubicBezTo>
                    <a:pt x="91161" y="77158"/>
                    <a:pt x="94639" y="74879"/>
                    <a:pt x="96798" y="73080"/>
                  </a:cubicBezTo>
                  <a:cubicBezTo>
                    <a:pt x="100517" y="70201"/>
                    <a:pt x="104235" y="67562"/>
                    <a:pt x="108193" y="65163"/>
                  </a:cubicBezTo>
                  <a:cubicBezTo>
                    <a:pt x="113231" y="61804"/>
                    <a:pt x="116230" y="57606"/>
                    <a:pt x="116710" y="51369"/>
                  </a:cubicBezTo>
                  <a:cubicBezTo>
                    <a:pt x="116981" y="47036"/>
                    <a:pt x="119561" y="44537"/>
                    <a:pt x="123071" y="44537"/>
                  </a:cubicBezTo>
                  <a:cubicBezTo>
                    <a:pt x="124225" y="44537"/>
                    <a:pt x="125479" y="44808"/>
                    <a:pt x="126785" y="45372"/>
                  </a:cubicBezTo>
                  <a:cubicBezTo>
                    <a:pt x="129045" y="46360"/>
                    <a:pt x="131346" y="47307"/>
                    <a:pt x="133591" y="47307"/>
                  </a:cubicBezTo>
                  <a:cubicBezTo>
                    <a:pt x="135159" y="47307"/>
                    <a:pt x="136700" y="46845"/>
                    <a:pt x="138180" y="45611"/>
                  </a:cubicBezTo>
                  <a:cubicBezTo>
                    <a:pt x="141659" y="42613"/>
                    <a:pt x="140819" y="38534"/>
                    <a:pt x="139980" y="34336"/>
                  </a:cubicBezTo>
                  <a:cubicBezTo>
                    <a:pt x="138780" y="28219"/>
                    <a:pt x="138060" y="22102"/>
                    <a:pt x="137581" y="15864"/>
                  </a:cubicBezTo>
                  <a:cubicBezTo>
                    <a:pt x="137101" y="12506"/>
                    <a:pt x="137941" y="9147"/>
                    <a:pt x="140100" y="6508"/>
                  </a:cubicBezTo>
                  <a:lnTo>
                    <a:pt x="148874" y="7894"/>
                  </a:lnTo>
                  <a:lnTo>
                    <a:pt x="148874" y="7894"/>
                  </a:lnTo>
                  <a:cubicBezTo>
                    <a:pt x="147734" y="7020"/>
                    <a:pt x="146488" y="6351"/>
                    <a:pt x="145137" y="5789"/>
                  </a:cubicBezTo>
                  <a:cubicBezTo>
                    <a:pt x="135182" y="2310"/>
                    <a:pt x="124866" y="391"/>
                    <a:pt x="114311" y="31"/>
                  </a:cubicBezTo>
                  <a:cubicBezTo>
                    <a:pt x="112915" y="11"/>
                    <a:pt x="111519" y="0"/>
                    <a:pt x="110123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0"/>
            <p:cNvSpPr/>
            <p:nvPr/>
          </p:nvSpPr>
          <p:spPr>
            <a:xfrm>
              <a:off x="4838525" y="436025"/>
              <a:ext cx="671750" cy="368875"/>
            </a:xfrm>
            <a:custGeom>
              <a:rect b="b" l="l" r="r" t="t"/>
              <a:pathLst>
                <a:path extrusionOk="0" h="14755" w="26870">
                  <a:moveTo>
                    <a:pt x="121" y="1"/>
                  </a:moveTo>
                  <a:lnTo>
                    <a:pt x="1" y="121"/>
                  </a:lnTo>
                  <a:cubicBezTo>
                    <a:pt x="139" y="132"/>
                    <a:pt x="276" y="146"/>
                    <a:pt x="412" y="162"/>
                  </a:cubicBezTo>
                  <a:lnTo>
                    <a:pt x="412" y="162"/>
                  </a:lnTo>
                  <a:cubicBezTo>
                    <a:pt x="315" y="108"/>
                    <a:pt x="218" y="54"/>
                    <a:pt x="121" y="1"/>
                  </a:cubicBezTo>
                  <a:close/>
                  <a:moveTo>
                    <a:pt x="412" y="162"/>
                  </a:moveTo>
                  <a:cubicBezTo>
                    <a:pt x="3793" y="2034"/>
                    <a:pt x="7175" y="4012"/>
                    <a:pt x="10556" y="5878"/>
                  </a:cubicBezTo>
                  <a:cubicBezTo>
                    <a:pt x="15834" y="8693"/>
                    <a:pt x="21226" y="11507"/>
                    <a:pt x="26508" y="14434"/>
                  </a:cubicBezTo>
                  <a:lnTo>
                    <a:pt x="26508" y="14434"/>
                  </a:lnTo>
                  <a:cubicBezTo>
                    <a:pt x="25682" y="13273"/>
                    <a:pt x="25086" y="11824"/>
                    <a:pt x="23990" y="11276"/>
                  </a:cubicBezTo>
                  <a:cubicBezTo>
                    <a:pt x="17393" y="7677"/>
                    <a:pt x="10796" y="4319"/>
                    <a:pt x="4079" y="1080"/>
                  </a:cubicBezTo>
                  <a:cubicBezTo>
                    <a:pt x="2886" y="646"/>
                    <a:pt x="1693" y="311"/>
                    <a:pt x="412" y="162"/>
                  </a:cubicBezTo>
                  <a:close/>
                  <a:moveTo>
                    <a:pt x="26508" y="14434"/>
                  </a:moveTo>
                  <a:cubicBezTo>
                    <a:pt x="26586" y="14544"/>
                    <a:pt x="26666" y="14651"/>
                    <a:pt x="26749" y="14754"/>
                  </a:cubicBezTo>
                  <a:lnTo>
                    <a:pt x="26869" y="14634"/>
                  </a:lnTo>
                  <a:cubicBezTo>
                    <a:pt x="26749" y="14568"/>
                    <a:pt x="26629" y="14501"/>
                    <a:pt x="26508" y="14434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0"/>
            <p:cNvSpPr/>
            <p:nvPr/>
          </p:nvSpPr>
          <p:spPr>
            <a:xfrm>
              <a:off x="5507250" y="801875"/>
              <a:ext cx="275900" cy="272900"/>
            </a:xfrm>
            <a:custGeom>
              <a:rect b="b" l="l" r="r" t="t"/>
              <a:pathLst>
                <a:path extrusionOk="0" h="10916" w="11036">
                  <a:moveTo>
                    <a:pt x="120" y="0"/>
                  </a:moveTo>
                  <a:lnTo>
                    <a:pt x="0" y="120"/>
                  </a:lnTo>
                  <a:cubicBezTo>
                    <a:pt x="122" y="160"/>
                    <a:pt x="243" y="201"/>
                    <a:pt x="363" y="243"/>
                  </a:cubicBezTo>
                  <a:lnTo>
                    <a:pt x="363" y="243"/>
                  </a:lnTo>
                  <a:cubicBezTo>
                    <a:pt x="282" y="162"/>
                    <a:pt x="201" y="81"/>
                    <a:pt x="120" y="0"/>
                  </a:cubicBezTo>
                  <a:close/>
                  <a:moveTo>
                    <a:pt x="363" y="243"/>
                  </a:moveTo>
                  <a:cubicBezTo>
                    <a:pt x="3813" y="3688"/>
                    <a:pt x="7369" y="7136"/>
                    <a:pt x="10818" y="10692"/>
                  </a:cubicBezTo>
                  <a:lnTo>
                    <a:pt x="10818" y="10692"/>
                  </a:lnTo>
                  <a:cubicBezTo>
                    <a:pt x="8708" y="5871"/>
                    <a:pt x="5580" y="2067"/>
                    <a:pt x="363" y="243"/>
                  </a:cubicBezTo>
                  <a:close/>
                  <a:moveTo>
                    <a:pt x="10818" y="10692"/>
                  </a:moveTo>
                  <a:cubicBezTo>
                    <a:pt x="10851" y="10766"/>
                    <a:pt x="10883" y="10841"/>
                    <a:pt x="10915" y="10916"/>
                  </a:cubicBezTo>
                  <a:lnTo>
                    <a:pt x="11035" y="10916"/>
                  </a:lnTo>
                  <a:cubicBezTo>
                    <a:pt x="10963" y="10841"/>
                    <a:pt x="10891" y="10766"/>
                    <a:pt x="10818" y="10692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1767850" y="2832000"/>
              <a:ext cx="2186100" cy="2147750"/>
            </a:xfrm>
            <a:custGeom>
              <a:rect b="b" l="l" r="r" t="t"/>
              <a:pathLst>
                <a:path extrusionOk="0" h="85910" w="87444">
                  <a:moveTo>
                    <a:pt x="55417" y="0"/>
                  </a:moveTo>
                  <a:cubicBezTo>
                    <a:pt x="52658" y="120"/>
                    <a:pt x="49779" y="480"/>
                    <a:pt x="47140" y="1200"/>
                  </a:cubicBezTo>
                  <a:cubicBezTo>
                    <a:pt x="46421" y="1320"/>
                    <a:pt x="45821" y="2519"/>
                    <a:pt x="45221" y="3119"/>
                  </a:cubicBezTo>
                  <a:cubicBezTo>
                    <a:pt x="47020" y="2639"/>
                    <a:pt x="48700" y="2040"/>
                    <a:pt x="50499" y="1560"/>
                  </a:cubicBezTo>
                  <a:cubicBezTo>
                    <a:pt x="51841" y="1209"/>
                    <a:pt x="53173" y="1039"/>
                    <a:pt x="54467" y="1039"/>
                  </a:cubicBezTo>
                  <a:cubicBezTo>
                    <a:pt x="60686" y="1039"/>
                    <a:pt x="66022" y="4962"/>
                    <a:pt x="67412" y="11515"/>
                  </a:cubicBezTo>
                  <a:cubicBezTo>
                    <a:pt x="68731" y="17633"/>
                    <a:pt x="68851" y="23870"/>
                    <a:pt x="69571" y="30108"/>
                  </a:cubicBezTo>
                  <a:cubicBezTo>
                    <a:pt x="70260" y="35962"/>
                    <a:pt x="71717" y="37312"/>
                    <a:pt x="77414" y="37312"/>
                  </a:cubicBezTo>
                  <a:cubicBezTo>
                    <a:pt x="77670" y="37312"/>
                    <a:pt x="77934" y="37310"/>
                    <a:pt x="78207" y="37304"/>
                  </a:cubicBezTo>
                  <a:cubicBezTo>
                    <a:pt x="78807" y="37304"/>
                    <a:pt x="79406" y="37184"/>
                    <a:pt x="80006" y="37184"/>
                  </a:cubicBezTo>
                  <a:cubicBezTo>
                    <a:pt x="82525" y="37184"/>
                    <a:pt x="84084" y="38264"/>
                    <a:pt x="83965" y="40783"/>
                  </a:cubicBezTo>
                  <a:cubicBezTo>
                    <a:pt x="83845" y="43782"/>
                    <a:pt x="83845" y="47020"/>
                    <a:pt x="82765" y="49659"/>
                  </a:cubicBezTo>
                  <a:cubicBezTo>
                    <a:pt x="79766" y="56616"/>
                    <a:pt x="78687" y="64053"/>
                    <a:pt x="79526" y="71490"/>
                  </a:cubicBezTo>
                  <a:cubicBezTo>
                    <a:pt x="79646" y="72689"/>
                    <a:pt x="79646" y="74009"/>
                    <a:pt x="79406" y="75208"/>
                  </a:cubicBezTo>
                  <a:cubicBezTo>
                    <a:pt x="78807" y="80006"/>
                    <a:pt x="76408" y="82285"/>
                    <a:pt x="71490" y="82765"/>
                  </a:cubicBezTo>
                  <a:cubicBezTo>
                    <a:pt x="70824" y="82860"/>
                    <a:pt x="70155" y="82907"/>
                    <a:pt x="69488" y="82907"/>
                  </a:cubicBezTo>
                  <a:cubicBezTo>
                    <a:pt x="65949" y="82907"/>
                    <a:pt x="62460" y="81589"/>
                    <a:pt x="59735" y="79166"/>
                  </a:cubicBezTo>
                  <a:cubicBezTo>
                    <a:pt x="57216" y="76887"/>
                    <a:pt x="54697" y="74488"/>
                    <a:pt x="52538" y="71850"/>
                  </a:cubicBezTo>
                  <a:cubicBezTo>
                    <a:pt x="46781" y="65612"/>
                    <a:pt x="41503" y="58775"/>
                    <a:pt x="33226" y="55657"/>
                  </a:cubicBezTo>
                  <a:cubicBezTo>
                    <a:pt x="28189" y="53737"/>
                    <a:pt x="22911" y="52538"/>
                    <a:pt x="17633" y="50859"/>
                  </a:cubicBezTo>
                  <a:cubicBezTo>
                    <a:pt x="14395" y="49899"/>
                    <a:pt x="11156" y="48939"/>
                    <a:pt x="7917" y="47740"/>
                  </a:cubicBezTo>
                  <a:cubicBezTo>
                    <a:pt x="5039" y="46540"/>
                    <a:pt x="3119" y="43902"/>
                    <a:pt x="2880" y="40783"/>
                  </a:cubicBezTo>
                  <a:cubicBezTo>
                    <a:pt x="2160" y="35265"/>
                    <a:pt x="4199" y="32027"/>
                    <a:pt x="9477" y="30108"/>
                  </a:cubicBezTo>
                  <a:cubicBezTo>
                    <a:pt x="13435" y="28668"/>
                    <a:pt x="18113" y="27709"/>
                    <a:pt x="20992" y="25070"/>
                  </a:cubicBezTo>
                  <a:cubicBezTo>
                    <a:pt x="26389" y="20152"/>
                    <a:pt x="30827" y="14034"/>
                    <a:pt x="35745" y="8397"/>
                  </a:cubicBezTo>
                  <a:lnTo>
                    <a:pt x="35745" y="8397"/>
                  </a:lnTo>
                  <a:cubicBezTo>
                    <a:pt x="33106" y="10556"/>
                    <a:pt x="30228" y="12355"/>
                    <a:pt x="27829" y="14634"/>
                  </a:cubicBezTo>
                  <a:cubicBezTo>
                    <a:pt x="21951" y="20032"/>
                    <a:pt x="17153" y="26749"/>
                    <a:pt x="8157" y="27709"/>
                  </a:cubicBezTo>
                  <a:cubicBezTo>
                    <a:pt x="2880" y="28308"/>
                    <a:pt x="840" y="32506"/>
                    <a:pt x="481" y="37304"/>
                  </a:cubicBezTo>
                  <a:cubicBezTo>
                    <a:pt x="1" y="42102"/>
                    <a:pt x="840" y="46540"/>
                    <a:pt x="5398" y="49419"/>
                  </a:cubicBezTo>
                  <a:cubicBezTo>
                    <a:pt x="9837" y="52178"/>
                    <a:pt x="14874" y="54097"/>
                    <a:pt x="20032" y="54817"/>
                  </a:cubicBezTo>
                  <a:cubicBezTo>
                    <a:pt x="31667" y="56736"/>
                    <a:pt x="42223" y="62853"/>
                    <a:pt x="49659" y="72089"/>
                  </a:cubicBezTo>
                  <a:cubicBezTo>
                    <a:pt x="53138" y="76168"/>
                    <a:pt x="57096" y="79886"/>
                    <a:pt x="61534" y="83245"/>
                  </a:cubicBezTo>
                  <a:cubicBezTo>
                    <a:pt x="63809" y="85118"/>
                    <a:pt x="66346" y="85909"/>
                    <a:pt x="68956" y="85909"/>
                  </a:cubicBezTo>
                  <a:cubicBezTo>
                    <a:pt x="71025" y="85909"/>
                    <a:pt x="73140" y="85413"/>
                    <a:pt x="75208" y="84564"/>
                  </a:cubicBezTo>
                  <a:cubicBezTo>
                    <a:pt x="80006" y="82525"/>
                    <a:pt x="81925" y="78687"/>
                    <a:pt x="81805" y="73409"/>
                  </a:cubicBezTo>
                  <a:cubicBezTo>
                    <a:pt x="81566" y="65132"/>
                    <a:pt x="81805" y="56856"/>
                    <a:pt x="85644" y="49179"/>
                  </a:cubicBezTo>
                  <a:cubicBezTo>
                    <a:pt x="86244" y="47620"/>
                    <a:pt x="86603" y="46061"/>
                    <a:pt x="86723" y="44501"/>
                  </a:cubicBezTo>
                  <a:cubicBezTo>
                    <a:pt x="87443" y="38144"/>
                    <a:pt x="84684" y="34905"/>
                    <a:pt x="78327" y="34905"/>
                  </a:cubicBezTo>
                  <a:cubicBezTo>
                    <a:pt x="73049" y="34905"/>
                    <a:pt x="72569" y="34546"/>
                    <a:pt x="71850" y="29388"/>
                  </a:cubicBezTo>
                  <a:cubicBezTo>
                    <a:pt x="71250" y="23750"/>
                    <a:pt x="70890" y="18113"/>
                    <a:pt x="69931" y="12595"/>
                  </a:cubicBezTo>
                  <a:cubicBezTo>
                    <a:pt x="68491" y="4199"/>
                    <a:pt x="63933" y="240"/>
                    <a:pt x="55417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0"/>
            <p:cNvSpPr/>
            <p:nvPr/>
          </p:nvSpPr>
          <p:spPr>
            <a:xfrm>
              <a:off x="4106850" y="4244400"/>
              <a:ext cx="431825" cy="482800"/>
            </a:xfrm>
            <a:custGeom>
              <a:rect b="b" l="l" r="r" t="t"/>
              <a:pathLst>
                <a:path extrusionOk="0" h="19312" w="17273">
                  <a:moveTo>
                    <a:pt x="10196" y="0"/>
                  </a:moveTo>
                  <a:cubicBezTo>
                    <a:pt x="8037" y="0"/>
                    <a:pt x="5998" y="840"/>
                    <a:pt x="4438" y="2279"/>
                  </a:cubicBezTo>
                  <a:cubicBezTo>
                    <a:pt x="1440" y="5398"/>
                    <a:pt x="0" y="9716"/>
                    <a:pt x="360" y="13914"/>
                  </a:cubicBezTo>
                  <a:cubicBezTo>
                    <a:pt x="840" y="15234"/>
                    <a:pt x="1320" y="16553"/>
                    <a:pt x="2039" y="17753"/>
                  </a:cubicBezTo>
                  <a:cubicBezTo>
                    <a:pt x="3239" y="11035"/>
                    <a:pt x="4438" y="5878"/>
                    <a:pt x="8517" y="2039"/>
                  </a:cubicBezTo>
                  <a:cubicBezTo>
                    <a:pt x="12835" y="2879"/>
                    <a:pt x="13674" y="6477"/>
                    <a:pt x="13195" y="9476"/>
                  </a:cubicBezTo>
                  <a:cubicBezTo>
                    <a:pt x="12355" y="14754"/>
                    <a:pt x="8757" y="18232"/>
                    <a:pt x="3239" y="19312"/>
                  </a:cubicBezTo>
                  <a:cubicBezTo>
                    <a:pt x="12115" y="19192"/>
                    <a:pt x="17273" y="12595"/>
                    <a:pt x="15114" y="4798"/>
                  </a:cubicBezTo>
                  <a:cubicBezTo>
                    <a:pt x="14394" y="2279"/>
                    <a:pt x="12835" y="120"/>
                    <a:pt x="1019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0"/>
            <p:cNvSpPr/>
            <p:nvPr/>
          </p:nvSpPr>
          <p:spPr>
            <a:xfrm>
              <a:off x="2655475" y="2906975"/>
              <a:ext cx="185950" cy="140950"/>
            </a:xfrm>
            <a:custGeom>
              <a:rect b="b" l="l" r="r" t="t"/>
              <a:pathLst>
                <a:path extrusionOk="0" h="5638" w="7438">
                  <a:moveTo>
                    <a:pt x="7437" y="0"/>
                  </a:moveTo>
                  <a:lnTo>
                    <a:pt x="0" y="5638"/>
                  </a:lnTo>
                  <a:cubicBezTo>
                    <a:pt x="2999" y="4558"/>
                    <a:pt x="6118" y="3479"/>
                    <a:pt x="7437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4" name="Google Shape;324;p20"/>
          <p:cNvGrpSpPr/>
          <p:nvPr/>
        </p:nvGrpSpPr>
        <p:grpSpPr>
          <a:xfrm>
            <a:off x="4304976" y="1791522"/>
            <a:ext cx="593754" cy="657747"/>
            <a:chOff x="1466575" y="238125"/>
            <a:chExt cx="4660550" cy="5162850"/>
          </a:xfrm>
        </p:grpSpPr>
        <p:sp>
          <p:nvSpPr>
            <p:cNvPr id="325" name="Google Shape;325;p20"/>
            <p:cNvSpPr/>
            <p:nvPr/>
          </p:nvSpPr>
          <p:spPr>
            <a:xfrm>
              <a:off x="1466575" y="238125"/>
              <a:ext cx="4660550" cy="5162850"/>
            </a:xfrm>
            <a:custGeom>
              <a:rect b="b" l="l" r="r" t="t"/>
              <a:pathLst>
                <a:path extrusionOk="0" h="206514" w="186422">
                  <a:moveTo>
                    <a:pt x="121595" y="154885"/>
                  </a:moveTo>
                  <a:lnTo>
                    <a:pt x="121478" y="155002"/>
                  </a:lnTo>
                  <a:cubicBezTo>
                    <a:pt x="121538" y="154981"/>
                    <a:pt x="121598" y="154961"/>
                    <a:pt x="121658" y="154940"/>
                  </a:cubicBezTo>
                  <a:lnTo>
                    <a:pt x="121658" y="154940"/>
                  </a:lnTo>
                  <a:cubicBezTo>
                    <a:pt x="121637" y="154922"/>
                    <a:pt x="121616" y="154903"/>
                    <a:pt x="121595" y="154885"/>
                  </a:cubicBezTo>
                  <a:close/>
                  <a:moveTo>
                    <a:pt x="52796" y="0"/>
                  </a:moveTo>
                  <a:cubicBezTo>
                    <a:pt x="34458" y="6541"/>
                    <a:pt x="16820" y="14834"/>
                    <a:pt x="0" y="24646"/>
                  </a:cubicBezTo>
                  <a:cubicBezTo>
                    <a:pt x="467" y="30370"/>
                    <a:pt x="934" y="36560"/>
                    <a:pt x="1402" y="42868"/>
                  </a:cubicBezTo>
                  <a:cubicBezTo>
                    <a:pt x="2453" y="57936"/>
                    <a:pt x="3738" y="73004"/>
                    <a:pt x="4322" y="88072"/>
                  </a:cubicBezTo>
                  <a:cubicBezTo>
                    <a:pt x="5023" y="106177"/>
                    <a:pt x="5023" y="124282"/>
                    <a:pt x="5256" y="142270"/>
                  </a:cubicBezTo>
                  <a:cubicBezTo>
                    <a:pt x="5373" y="153950"/>
                    <a:pt x="5256" y="165514"/>
                    <a:pt x="5256" y="177195"/>
                  </a:cubicBezTo>
                  <a:cubicBezTo>
                    <a:pt x="5256" y="184670"/>
                    <a:pt x="5256" y="192146"/>
                    <a:pt x="5490" y="199621"/>
                  </a:cubicBezTo>
                  <a:cubicBezTo>
                    <a:pt x="5490" y="201607"/>
                    <a:pt x="4906" y="204177"/>
                    <a:pt x="7943" y="206513"/>
                  </a:cubicBezTo>
                  <a:cubicBezTo>
                    <a:pt x="8060" y="202892"/>
                    <a:pt x="8293" y="200206"/>
                    <a:pt x="8293" y="197519"/>
                  </a:cubicBezTo>
                  <a:cubicBezTo>
                    <a:pt x="7943" y="162711"/>
                    <a:pt x="7709" y="128019"/>
                    <a:pt x="7008" y="93211"/>
                  </a:cubicBezTo>
                  <a:cubicBezTo>
                    <a:pt x="6658" y="76625"/>
                    <a:pt x="5373" y="60155"/>
                    <a:pt x="4555" y="43685"/>
                  </a:cubicBezTo>
                  <a:cubicBezTo>
                    <a:pt x="4439" y="39597"/>
                    <a:pt x="4205" y="35509"/>
                    <a:pt x="3621" y="31421"/>
                  </a:cubicBezTo>
                  <a:cubicBezTo>
                    <a:pt x="3037" y="28150"/>
                    <a:pt x="3621" y="26165"/>
                    <a:pt x="6658" y="24763"/>
                  </a:cubicBezTo>
                  <a:cubicBezTo>
                    <a:pt x="17170" y="19507"/>
                    <a:pt x="27566" y="14017"/>
                    <a:pt x="38195" y="8994"/>
                  </a:cubicBezTo>
                  <a:cubicBezTo>
                    <a:pt x="43244" y="6615"/>
                    <a:pt x="46618" y="5346"/>
                    <a:pt x="49517" y="5346"/>
                  </a:cubicBezTo>
                  <a:cubicBezTo>
                    <a:pt x="53593" y="5346"/>
                    <a:pt x="56728" y="7855"/>
                    <a:pt x="62257" y="13316"/>
                  </a:cubicBezTo>
                  <a:cubicBezTo>
                    <a:pt x="62608" y="13783"/>
                    <a:pt x="62841" y="14367"/>
                    <a:pt x="63309" y="14718"/>
                  </a:cubicBezTo>
                  <a:cubicBezTo>
                    <a:pt x="70667" y="23128"/>
                    <a:pt x="78026" y="31538"/>
                    <a:pt x="85502" y="39831"/>
                  </a:cubicBezTo>
                  <a:cubicBezTo>
                    <a:pt x="91459" y="46372"/>
                    <a:pt x="97766" y="52563"/>
                    <a:pt x="103723" y="59104"/>
                  </a:cubicBezTo>
                  <a:cubicBezTo>
                    <a:pt x="121945" y="79078"/>
                    <a:pt x="140634" y="98351"/>
                    <a:pt x="160374" y="116689"/>
                  </a:cubicBezTo>
                  <a:cubicBezTo>
                    <a:pt x="166915" y="122646"/>
                    <a:pt x="173573" y="128253"/>
                    <a:pt x="180698" y="134561"/>
                  </a:cubicBezTo>
                  <a:cubicBezTo>
                    <a:pt x="178713" y="135261"/>
                    <a:pt x="177428" y="135845"/>
                    <a:pt x="176026" y="136313"/>
                  </a:cubicBezTo>
                  <a:cubicBezTo>
                    <a:pt x="162944" y="140751"/>
                    <a:pt x="149978" y="145073"/>
                    <a:pt x="136896" y="149512"/>
                  </a:cubicBezTo>
                  <a:cubicBezTo>
                    <a:pt x="131817" y="151243"/>
                    <a:pt x="126738" y="153203"/>
                    <a:pt x="121658" y="154940"/>
                  </a:cubicBezTo>
                  <a:lnTo>
                    <a:pt x="121658" y="154940"/>
                  </a:lnTo>
                  <a:cubicBezTo>
                    <a:pt x="122800" y="155920"/>
                    <a:pt x="123977" y="156264"/>
                    <a:pt x="125155" y="156264"/>
                  </a:cubicBezTo>
                  <a:cubicBezTo>
                    <a:pt x="126969" y="156264"/>
                    <a:pt x="128784" y="155447"/>
                    <a:pt x="130472" y="154885"/>
                  </a:cubicBezTo>
                  <a:cubicBezTo>
                    <a:pt x="144021" y="150329"/>
                    <a:pt x="157571" y="145540"/>
                    <a:pt x="171120" y="140985"/>
                  </a:cubicBezTo>
                  <a:cubicBezTo>
                    <a:pt x="174040" y="139934"/>
                    <a:pt x="177194" y="139233"/>
                    <a:pt x="180114" y="138298"/>
                  </a:cubicBezTo>
                  <a:cubicBezTo>
                    <a:pt x="182100" y="137597"/>
                    <a:pt x="184086" y="136897"/>
                    <a:pt x="186422" y="136079"/>
                  </a:cubicBezTo>
                  <a:cubicBezTo>
                    <a:pt x="184670" y="134444"/>
                    <a:pt x="182918" y="132341"/>
                    <a:pt x="180932" y="130589"/>
                  </a:cubicBezTo>
                  <a:cubicBezTo>
                    <a:pt x="173456" y="123931"/>
                    <a:pt x="165514" y="117624"/>
                    <a:pt x="158505" y="110615"/>
                  </a:cubicBezTo>
                  <a:cubicBezTo>
                    <a:pt x="139933" y="92160"/>
                    <a:pt x="121711" y="73471"/>
                    <a:pt x="103607" y="54665"/>
                  </a:cubicBezTo>
                  <a:cubicBezTo>
                    <a:pt x="92860" y="43452"/>
                    <a:pt x="82465" y="31771"/>
                    <a:pt x="72303" y="20207"/>
                  </a:cubicBezTo>
                  <a:cubicBezTo>
                    <a:pt x="67046" y="14250"/>
                    <a:pt x="62024" y="8293"/>
                    <a:pt x="55249" y="3971"/>
                  </a:cubicBezTo>
                  <a:cubicBezTo>
                    <a:pt x="54198" y="3271"/>
                    <a:pt x="53731" y="1635"/>
                    <a:pt x="5279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4556075" y="492175"/>
              <a:ext cx="1533100" cy="1489300"/>
            </a:xfrm>
            <a:custGeom>
              <a:rect b="b" l="l" r="r" t="t"/>
              <a:pathLst>
                <a:path extrusionOk="0" h="59572" w="61324">
                  <a:moveTo>
                    <a:pt x="23829" y="2803"/>
                  </a:moveTo>
                  <a:cubicBezTo>
                    <a:pt x="26866" y="7593"/>
                    <a:pt x="29903" y="12265"/>
                    <a:pt x="32823" y="16820"/>
                  </a:cubicBezTo>
                  <a:lnTo>
                    <a:pt x="50928" y="5957"/>
                  </a:lnTo>
                  <a:lnTo>
                    <a:pt x="58053" y="17054"/>
                  </a:lnTo>
                  <a:lnTo>
                    <a:pt x="40765" y="28501"/>
                  </a:lnTo>
                  <a:cubicBezTo>
                    <a:pt x="42751" y="32005"/>
                    <a:pt x="44270" y="34925"/>
                    <a:pt x="45905" y="37728"/>
                  </a:cubicBezTo>
                  <a:cubicBezTo>
                    <a:pt x="47423" y="40415"/>
                    <a:pt x="49176" y="42985"/>
                    <a:pt x="50694" y="45671"/>
                  </a:cubicBezTo>
                  <a:cubicBezTo>
                    <a:pt x="43102" y="52329"/>
                    <a:pt x="42050" y="52913"/>
                    <a:pt x="35860" y="54549"/>
                  </a:cubicBezTo>
                  <a:lnTo>
                    <a:pt x="27099" y="41817"/>
                  </a:lnTo>
                  <a:lnTo>
                    <a:pt x="13667" y="50811"/>
                  </a:lnTo>
                  <a:cubicBezTo>
                    <a:pt x="10863" y="46839"/>
                    <a:pt x="8177" y="42985"/>
                    <a:pt x="5257" y="38780"/>
                  </a:cubicBezTo>
                  <a:lnTo>
                    <a:pt x="20441" y="26398"/>
                  </a:lnTo>
                  <a:cubicBezTo>
                    <a:pt x="14718" y="23245"/>
                    <a:pt x="14134" y="17171"/>
                    <a:pt x="9929" y="12732"/>
                  </a:cubicBezTo>
                  <a:lnTo>
                    <a:pt x="23829" y="2803"/>
                  </a:lnTo>
                  <a:close/>
                  <a:moveTo>
                    <a:pt x="26165" y="0"/>
                  </a:moveTo>
                  <a:cubicBezTo>
                    <a:pt x="18105" y="1519"/>
                    <a:pt x="12966" y="7476"/>
                    <a:pt x="6191" y="11214"/>
                  </a:cubicBezTo>
                  <a:lnTo>
                    <a:pt x="15185" y="27099"/>
                  </a:lnTo>
                  <a:cubicBezTo>
                    <a:pt x="10548" y="29795"/>
                    <a:pt x="7604" y="34680"/>
                    <a:pt x="1574" y="34680"/>
                  </a:cubicBezTo>
                  <a:cubicBezTo>
                    <a:pt x="1072" y="34680"/>
                    <a:pt x="548" y="34647"/>
                    <a:pt x="0" y="34575"/>
                  </a:cubicBezTo>
                  <a:lnTo>
                    <a:pt x="0" y="34575"/>
                  </a:lnTo>
                  <a:cubicBezTo>
                    <a:pt x="3855" y="42401"/>
                    <a:pt x="7943" y="49292"/>
                    <a:pt x="13550" y="55016"/>
                  </a:cubicBezTo>
                  <a:lnTo>
                    <a:pt x="25814" y="46022"/>
                  </a:lnTo>
                  <a:lnTo>
                    <a:pt x="36444" y="59571"/>
                  </a:lnTo>
                  <a:cubicBezTo>
                    <a:pt x="42401" y="55366"/>
                    <a:pt x="47891" y="51395"/>
                    <a:pt x="54198" y="47073"/>
                  </a:cubicBezTo>
                  <a:lnTo>
                    <a:pt x="45671" y="30486"/>
                  </a:lnTo>
                  <a:cubicBezTo>
                    <a:pt x="48825" y="24296"/>
                    <a:pt x="55717" y="22544"/>
                    <a:pt x="61323" y="18222"/>
                  </a:cubicBezTo>
                  <a:lnTo>
                    <a:pt x="52680" y="1986"/>
                  </a:lnTo>
                  <a:lnTo>
                    <a:pt x="33407" y="12498"/>
                  </a:lnTo>
                  <a:cubicBezTo>
                    <a:pt x="30837" y="8177"/>
                    <a:pt x="28501" y="4088"/>
                    <a:pt x="2616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0"/>
            <p:cNvSpPr/>
            <p:nvPr/>
          </p:nvSpPr>
          <p:spPr>
            <a:xfrm>
              <a:off x="1682650" y="3459050"/>
              <a:ext cx="2823800" cy="1851400"/>
            </a:xfrm>
            <a:custGeom>
              <a:rect b="b" l="l" r="r" t="t"/>
              <a:pathLst>
                <a:path extrusionOk="0" h="74056" w="112952">
                  <a:moveTo>
                    <a:pt x="112485" y="25828"/>
                  </a:moveTo>
                  <a:cubicBezTo>
                    <a:pt x="112603" y="25979"/>
                    <a:pt x="112719" y="26130"/>
                    <a:pt x="112835" y="26281"/>
                  </a:cubicBezTo>
                  <a:lnTo>
                    <a:pt x="112952" y="26165"/>
                  </a:lnTo>
                  <a:lnTo>
                    <a:pt x="112952" y="26048"/>
                  </a:lnTo>
                  <a:cubicBezTo>
                    <a:pt x="112796" y="25975"/>
                    <a:pt x="112640" y="25902"/>
                    <a:pt x="112485" y="25828"/>
                  </a:cubicBezTo>
                  <a:close/>
                  <a:moveTo>
                    <a:pt x="85152" y="0"/>
                  </a:moveTo>
                  <a:lnTo>
                    <a:pt x="51746" y="12966"/>
                  </a:lnTo>
                  <a:cubicBezTo>
                    <a:pt x="54198" y="13900"/>
                    <a:pt x="55717" y="16470"/>
                    <a:pt x="55250" y="19156"/>
                  </a:cubicBezTo>
                  <a:cubicBezTo>
                    <a:pt x="55016" y="28968"/>
                    <a:pt x="54782" y="38780"/>
                    <a:pt x="54782" y="48591"/>
                  </a:cubicBezTo>
                  <a:cubicBezTo>
                    <a:pt x="54666" y="51395"/>
                    <a:pt x="53848" y="53030"/>
                    <a:pt x="51045" y="53848"/>
                  </a:cubicBezTo>
                  <a:cubicBezTo>
                    <a:pt x="49059" y="54432"/>
                    <a:pt x="47073" y="55366"/>
                    <a:pt x="45088" y="56067"/>
                  </a:cubicBezTo>
                  <a:cubicBezTo>
                    <a:pt x="31071" y="61440"/>
                    <a:pt x="17638" y="67864"/>
                    <a:pt x="3038" y="71252"/>
                  </a:cubicBezTo>
                  <a:cubicBezTo>
                    <a:pt x="2220" y="71485"/>
                    <a:pt x="1636" y="72303"/>
                    <a:pt x="1" y="73705"/>
                  </a:cubicBezTo>
                  <a:cubicBezTo>
                    <a:pt x="1636" y="73938"/>
                    <a:pt x="3271" y="74055"/>
                    <a:pt x="4906" y="74055"/>
                  </a:cubicBezTo>
                  <a:cubicBezTo>
                    <a:pt x="13667" y="72420"/>
                    <a:pt x="60740" y="53614"/>
                    <a:pt x="64477" y="50227"/>
                  </a:cubicBezTo>
                  <a:lnTo>
                    <a:pt x="64477" y="50227"/>
                  </a:lnTo>
                  <a:lnTo>
                    <a:pt x="58170" y="50811"/>
                  </a:lnTo>
                  <a:cubicBezTo>
                    <a:pt x="56067" y="38079"/>
                    <a:pt x="59455" y="25931"/>
                    <a:pt x="58287" y="13783"/>
                  </a:cubicBezTo>
                  <a:lnTo>
                    <a:pt x="82232" y="4322"/>
                  </a:lnTo>
                  <a:cubicBezTo>
                    <a:pt x="89474" y="9929"/>
                    <a:pt x="96365" y="15535"/>
                    <a:pt x="103490" y="20792"/>
                  </a:cubicBezTo>
                  <a:cubicBezTo>
                    <a:pt x="106383" y="22571"/>
                    <a:pt x="109381" y="24351"/>
                    <a:pt x="112485" y="25828"/>
                  </a:cubicBezTo>
                  <a:lnTo>
                    <a:pt x="112485" y="25828"/>
                  </a:lnTo>
                  <a:cubicBezTo>
                    <a:pt x="110705" y="23554"/>
                    <a:pt x="108726" y="21479"/>
                    <a:pt x="106644" y="19507"/>
                  </a:cubicBezTo>
                  <a:cubicBezTo>
                    <a:pt x="100921" y="14718"/>
                    <a:pt x="94847" y="10396"/>
                    <a:pt x="89006" y="5724"/>
                  </a:cubicBezTo>
                  <a:cubicBezTo>
                    <a:pt x="87488" y="4439"/>
                    <a:pt x="86670" y="2336"/>
                    <a:pt x="85152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0"/>
            <p:cNvSpPr/>
            <p:nvPr/>
          </p:nvSpPr>
          <p:spPr>
            <a:xfrm>
              <a:off x="2447725" y="1560950"/>
              <a:ext cx="1095075" cy="1343275"/>
            </a:xfrm>
            <a:custGeom>
              <a:rect b="b" l="l" r="r" t="t"/>
              <a:pathLst>
                <a:path extrusionOk="0" h="53731" w="43803">
                  <a:moveTo>
                    <a:pt x="11214" y="7008"/>
                  </a:moveTo>
                  <a:lnTo>
                    <a:pt x="38079" y="37728"/>
                  </a:lnTo>
                  <a:lnTo>
                    <a:pt x="9112" y="48007"/>
                  </a:lnTo>
                  <a:cubicBezTo>
                    <a:pt x="8878" y="33991"/>
                    <a:pt x="8294" y="20675"/>
                    <a:pt x="9812" y="7359"/>
                  </a:cubicBezTo>
                  <a:lnTo>
                    <a:pt x="11214" y="7008"/>
                  </a:lnTo>
                  <a:close/>
                  <a:moveTo>
                    <a:pt x="8177" y="0"/>
                  </a:moveTo>
                  <a:cubicBezTo>
                    <a:pt x="4206" y="16937"/>
                    <a:pt x="7009" y="33290"/>
                    <a:pt x="5491" y="49175"/>
                  </a:cubicBezTo>
                  <a:lnTo>
                    <a:pt x="1" y="52446"/>
                  </a:lnTo>
                  <a:cubicBezTo>
                    <a:pt x="234" y="52913"/>
                    <a:pt x="468" y="53264"/>
                    <a:pt x="585" y="53731"/>
                  </a:cubicBezTo>
                  <a:cubicBezTo>
                    <a:pt x="14952" y="49993"/>
                    <a:pt x="28501" y="43569"/>
                    <a:pt x="43803" y="39481"/>
                  </a:cubicBezTo>
                  <a:cubicBezTo>
                    <a:pt x="31538" y="26281"/>
                    <a:pt x="21143" y="12732"/>
                    <a:pt x="8177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9" name="Google Shape;329;p20"/>
          <p:cNvSpPr/>
          <p:nvPr/>
        </p:nvSpPr>
        <p:spPr>
          <a:xfrm>
            <a:off x="7239953" y="1759699"/>
            <a:ext cx="639996" cy="657817"/>
          </a:xfrm>
          <a:custGeom>
            <a:rect b="b" l="l" r="r" t="t"/>
            <a:pathLst>
              <a:path extrusionOk="0" h="205087" w="199531">
                <a:moveTo>
                  <a:pt x="104506" y="3777"/>
                </a:moveTo>
                <a:cubicBezTo>
                  <a:pt x="124446" y="3777"/>
                  <a:pt x="143021" y="10662"/>
                  <a:pt x="160455" y="22876"/>
                </a:cubicBezTo>
                <a:cubicBezTo>
                  <a:pt x="167898" y="27885"/>
                  <a:pt x="173623" y="35042"/>
                  <a:pt x="176629" y="43630"/>
                </a:cubicBezTo>
                <a:cubicBezTo>
                  <a:pt x="179063" y="49928"/>
                  <a:pt x="178347" y="57228"/>
                  <a:pt x="174768" y="62954"/>
                </a:cubicBezTo>
                <a:cubicBezTo>
                  <a:pt x="171671" y="67974"/>
                  <a:pt x="167777" y="70603"/>
                  <a:pt x="162907" y="70603"/>
                </a:cubicBezTo>
                <a:cubicBezTo>
                  <a:pt x="161250" y="70603"/>
                  <a:pt x="159481" y="70298"/>
                  <a:pt x="157592" y="69681"/>
                </a:cubicBezTo>
                <a:cubicBezTo>
                  <a:pt x="151724" y="67820"/>
                  <a:pt x="145426" y="66389"/>
                  <a:pt x="142134" y="60234"/>
                </a:cubicBezTo>
                <a:cubicBezTo>
                  <a:pt x="141704" y="59518"/>
                  <a:pt x="141132" y="59089"/>
                  <a:pt x="140559" y="58803"/>
                </a:cubicBezTo>
                <a:cubicBezTo>
                  <a:pt x="127614" y="50728"/>
                  <a:pt x="114324" y="43915"/>
                  <a:pt x="98840" y="43915"/>
                </a:cubicBezTo>
                <a:cubicBezTo>
                  <a:pt x="97033" y="43915"/>
                  <a:pt x="95195" y="44008"/>
                  <a:pt x="93325" y="44203"/>
                </a:cubicBezTo>
                <a:cubicBezTo>
                  <a:pt x="74431" y="46207"/>
                  <a:pt x="60833" y="55797"/>
                  <a:pt x="52674" y="72544"/>
                </a:cubicBezTo>
                <a:cubicBezTo>
                  <a:pt x="38790" y="100312"/>
                  <a:pt x="48810" y="125360"/>
                  <a:pt x="69564" y="143682"/>
                </a:cubicBezTo>
                <a:cubicBezTo>
                  <a:pt x="79636" y="152426"/>
                  <a:pt x="91164" y="155607"/>
                  <a:pt x="103418" y="155607"/>
                </a:cubicBezTo>
                <a:cubicBezTo>
                  <a:pt x="107011" y="155607"/>
                  <a:pt x="110666" y="155333"/>
                  <a:pt x="114365" y="154846"/>
                </a:cubicBezTo>
                <a:cubicBezTo>
                  <a:pt x="119661" y="154131"/>
                  <a:pt x="124814" y="152986"/>
                  <a:pt x="129824" y="151411"/>
                </a:cubicBezTo>
                <a:cubicBezTo>
                  <a:pt x="137840" y="148692"/>
                  <a:pt x="139271" y="143968"/>
                  <a:pt x="134691" y="137670"/>
                </a:cubicBezTo>
                <a:cubicBezTo>
                  <a:pt x="132400" y="134378"/>
                  <a:pt x="130253" y="130943"/>
                  <a:pt x="127248" y="126362"/>
                </a:cubicBezTo>
                <a:lnTo>
                  <a:pt x="127248" y="126362"/>
                </a:lnTo>
                <a:lnTo>
                  <a:pt x="194807" y="132088"/>
                </a:lnTo>
                <a:cubicBezTo>
                  <a:pt x="185933" y="154989"/>
                  <a:pt x="177488" y="176889"/>
                  <a:pt x="168471" y="200363"/>
                </a:cubicBezTo>
                <a:lnTo>
                  <a:pt x="156018" y="181899"/>
                </a:lnTo>
                <a:cubicBezTo>
                  <a:pt x="149577" y="184618"/>
                  <a:pt x="143851" y="187624"/>
                  <a:pt x="137840" y="189771"/>
                </a:cubicBezTo>
                <a:cubicBezTo>
                  <a:pt x="127189" y="193536"/>
                  <a:pt x="115968" y="195388"/>
                  <a:pt x="104757" y="195388"/>
                </a:cubicBezTo>
                <a:cubicBezTo>
                  <a:pt x="68659" y="195388"/>
                  <a:pt x="32666" y="176186"/>
                  <a:pt x="16175" y="139817"/>
                </a:cubicBezTo>
                <a:cubicBezTo>
                  <a:pt x="0" y="103747"/>
                  <a:pt x="4867" y="61236"/>
                  <a:pt x="36357" y="30748"/>
                </a:cubicBezTo>
                <a:cubicBezTo>
                  <a:pt x="48953" y="18438"/>
                  <a:pt x="64698" y="10995"/>
                  <a:pt x="81731" y="6701"/>
                </a:cubicBezTo>
                <a:cubicBezTo>
                  <a:pt x="89518" y="4725"/>
                  <a:pt x="97106" y="3777"/>
                  <a:pt x="104506" y="3777"/>
                </a:cubicBezTo>
                <a:close/>
                <a:moveTo>
                  <a:pt x="104134" y="1"/>
                </a:moveTo>
                <a:cubicBezTo>
                  <a:pt x="95543" y="1"/>
                  <a:pt x="86745" y="1236"/>
                  <a:pt x="77723" y="3839"/>
                </a:cubicBezTo>
                <a:cubicBezTo>
                  <a:pt x="57255" y="9850"/>
                  <a:pt x="39363" y="20156"/>
                  <a:pt x="25622" y="37046"/>
                </a:cubicBezTo>
                <a:cubicBezTo>
                  <a:pt x="10020" y="55940"/>
                  <a:pt x="2148" y="80130"/>
                  <a:pt x="3865" y="104606"/>
                </a:cubicBezTo>
                <a:cubicBezTo>
                  <a:pt x="4581" y="120780"/>
                  <a:pt x="9304" y="136382"/>
                  <a:pt x="17463" y="150409"/>
                </a:cubicBezTo>
                <a:cubicBezTo>
                  <a:pt x="37046" y="183671"/>
                  <a:pt x="71987" y="199139"/>
                  <a:pt x="105076" y="199139"/>
                </a:cubicBezTo>
                <a:cubicBezTo>
                  <a:pt x="120115" y="199139"/>
                  <a:pt x="134772" y="195944"/>
                  <a:pt x="147430" y="189771"/>
                </a:cubicBezTo>
                <a:cubicBezTo>
                  <a:pt x="150006" y="188483"/>
                  <a:pt x="152583" y="187481"/>
                  <a:pt x="155445" y="186193"/>
                </a:cubicBezTo>
                <a:cubicBezTo>
                  <a:pt x="159596" y="192634"/>
                  <a:pt x="161886" y="199791"/>
                  <a:pt x="167755" y="205087"/>
                </a:cubicBezTo>
                <a:cubicBezTo>
                  <a:pt x="172335" y="200363"/>
                  <a:pt x="174339" y="195067"/>
                  <a:pt x="176486" y="189771"/>
                </a:cubicBezTo>
                <a:cubicBezTo>
                  <a:pt x="183500" y="172023"/>
                  <a:pt x="190370" y="154417"/>
                  <a:pt x="197384" y="136811"/>
                </a:cubicBezTo>
                <a:cubicBezTo>
                  <a:pt x="199531" y="131515"/>
                  <a:pt x="198672" y="129941"/>
                  <a:pt x="193090" y="128796"/>
                </a:cubicBezTo>
                <a:cubicBezTo>
                  <a:pt x="192231" y="128509"/>
                  <a:pt x="191229" y="128366"/>
                  <a:pt x="190227" y="128223"/>
                </a:cubicBezTo>
                <a:cubicBezTo>
                  <a:pt x="169616" y="126219"/>
                  <a:pt x="149147" y="124359"/>
                  <a:pt x="128536" y="122641"/>
                </a:cubicBezTo>
                <a:cubicBezTo>
                  <a:pt x="126675" y="122641"/>
                  <a:pt x="124814" y="122784"/>
                  <a:pt x="122954" y="123070"/>
                </a:cubicBezTo>
                <a:cubicBezTo>
                  <a:pt x="124385" y="131372"/>
                  <a:pt x="130969" y="136382"/>
                  <a:pt x="134118" y="145113"/>
                </a:cubicBezTo>
                <a:cubicBezTo>
                  <a:pt x="130253" y="146688"/>
                  <a:pt x="126818" y="148835"/>
                  <a:pt x="123240" y="149407"/>
                </a:cubicBezTo>
                <a:cubicBezTo>
                  <a:pt x="116942" y="150552"/>
                  <a:pt x="110358" y="150839"/>
                  <a:pt x="103917" y="151411"/>
                </a:cubicBezTo>
                <a:cubicBezTo>
                  <a:pt x="102627" y="151519"/>
                  <a:pt x="101362" y="151571"/>
                  <a:pt x="100120" y="151571"/>
                </a:cubicBezTo>
                <a:cubicBezTo>
                  <a:pt x="86465" y="151571"/>
                  <a:pt x="75587" y="145208"/>
                  <a:pt x="66272" y="135237"/>
                </a:cubicBezTo>
                <a:cubicBezTo>
                  <a:pt x="51672" y="119492"/>
                  <a:pt x="45947" y="101600"/>
                  <a:pt x="53104" y="80702"/>
                </a:cubicBezTo>
                <a:cubicBezTo>
                  <a:pt x="58972" y="63526"/>
                  <a:pt x="73286" y="49499"/>
                  <a:pt x="93897" y="47638"/>
                </a:cubicBezTo>
                <a:cubicBezTo>
                  <a:pt x="95492" y="47505"/>
                  <a:pt x="97068" y="47440"/>
                  <a:pt x="98624" y="47440"/>
                </a:cubicBezTo>
                <a:cubicBezTo>
                  <a:pt x="113822" y="47440"/>
                  <a:pt x="127169" y="53645"/>
                  <a:pt x="138985" y="63383"/>
                </a:cubicBezTo>
                <a:cubicBezTo>
                  <a:pt x="144281" y="67963"/>
                  <a:pt x="150436" y="71542"/>
                  <a:pt x="157020" y="73689"/>
                </a:cubicBezTo>
                <a:cubicBezTo>
                  <a:pt x="158704" y="74220"/>
                  <a:pt x="160429" y="74478"/>
                  <a:pt x="162140" y="74478"/>
                </a:cubicBezTo>
                <a:cubicBezTo>
                  <a:pt x="165955" y="74478"/>
                  <a:pt x="169701" y="73198"/>
                  <a:pt x="172765" y="70826"/>
                </a:cubicBezTo>
                <a:cubicBezTo>
                  <a:pt x="181353" y="64385"/>
                  <a:pt x="184359" y="51646"/>
                  <a:pt x="179635" y="40768"/>
                </a:cubicBezTo>
                <a:cubicBezTo>
                  <a:pt x="175627" y="31464"/>
                  <a:pt x="168900" y="23448"/>
                  <a:pt x="160312" y="18009"/>
                </a:cubicBezTo>
                <a:cubicBezTo>
                  <a:pt x="142554" y="6537"/>
                  <a:pt x="123893" y="1"/>
                  <a:pt x="104134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0"/>
          <p:cNvSpPr/>
          <p:nvPr/>
        </p:nvSpPr>
        <p:spPr>
          <a:xfrm>
            <a:off x="334513" y="4631550"/>
            <a:ext cx="8554600" cy="294150"/>
          </a:xfrm>
          <a:custGeom>
            <a:rect b="b" l="l" r="r" t="t"/>
            <a:pathLst>
              <a:path extrusionOk="0" h="11766" w="342184">
                <a:moveTo>
                  <a:pt x="0" y="11766"/>
                </a:moveTo>
                <a:cubicBezTo>
                  <a:pt x="13634" y="4949"/>
                  <a:pt x="28970" y="-398"/>
                  <a:pt x="44207" y="57"/>
                </a:cubicBezTo>
                <a:cubicBezTo>
                  <a:pt x="57559" y="456"/>
                  <a:pt x="70301" y="6418"/>
                  <a:pt x="83635" y="7226"/>
                </a:cubicBezTo>
                <a:cubicBezTo>
                  <a:pt x="94296" y="7872"/>
                  <a:pt x="104982" y="5612"/>
                  <a:pt x="115655" y="6031"/>
                </a:cubicBezTo>
                <a:cubicBezTo>
                  <a:pt x="125318" y="6410"/>
                  <a:pt x="134899" y="8257"/>
                  <a:pt x="144568" y="8420"/>
                </a:cubicBezTo>
                <a:cubicBezTo>
                  <a:pt x="159509" y="8672"/>
                  <a:pt x="174310" y="4836"/>
                  <a:pt x="189253" y="4836"/>
                </a:cubicBezTo>
                <a:cubicBezTo>
                  <a:pt x="240233" y="4836"/>
                  <a:pt x="291204" y="3163"/>
                  <a:pt x="342184" y="3163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31" name="Google Shape;33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1"/>
          <p:cNvSpPr txBox="1"/>
          <p:nvPr>
            <p:ph type="title"/>
          </p:nvPr>
        </p:nvSpPr>
        <p:spPr>
          <a:xfrm>
            <a:off x="311700" y="2531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337" name="Google Shape;337;p21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</a:t>
            </a:r>
            <a:endParaRPr/>
          </a:p>
        </p:txBody>
      </p:sp>
      <p:sp>
        <p:nvSpPr>
          <p:cNvPr id="338" name="Google Shape;338;p21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grpSp>
        <p:nvGrpSpPr>
          <p:cNvPr id="339" name="Google Shape;339;p21"/>
          <p:cNvGrpSpPr/>
          <p:nvPr/>
        </p:nvGrpSpPr>
        <p:grpSpPr>
          <a:xfrm rot="4500178">
            <a:off x="1501148" y="2742021"/>
            <a:ext cx="717618" cy="1297963"/>
            <a:chOff x="2355475" y="238125"/>
            <a:chExt cx="2835075" cy="5127825"/>
          </a:xfrm>
        </p:grpSpPr>
        <p:sp>
          <p:nvSpPr>
            <p:cNvPr id="340" name="Google Shape;340;p21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1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2" name="Google Shape;342;p21"/>
          <p:cNvSpPr/>
          <p:nvPr/>
        </p:nvSpPr>
        <p:spPr>
          <a:xfrm>
            <a:off x="6846050" y="2395525"/>
            <a:ext cx="274800" cy="227000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3" name="Google Shape;343;p21"/>
          <p:cNvSpPr/>
          <p:nvPr/>
        </p:nvSpPr>
        <p:spPr>
          <a:xfrm>
            <a:off x="7102925" y="2742000"/>
            <a:ext cx="364400" cy="77675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4" name="Google Shape;344;p21"/>
          <p:cNvSpPr/>
          <p:nvPr/>
        </p:nvSpPr>
        <p:spPr>
          <a:xfrm>
            <a:off x="7180600" y="3057863"/>
            <a:ext cx="244925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5" name="Google Shape;345;p21"/>
          <p:cNvSpPr/>
          <p:nvPr/>
        </p:nvSpPr>
        <p:spPr>
          <a:xfrm rot="-143743">
            <a:off x="2597688" y="39880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FFE5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6" name="Google Shape;34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352" name="Google Shape;352;p22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2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54" name="Google Shape;354;p22"/>
          <p:cNvSpPr txBox="1"/>
          <p:nvPr/>
        </p:nvSpPr>
        <p:spPr>
          <a:xfrm>
            <a:off x="1351550" y="17802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Alpha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355" name="Google Shape;355;p22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356" name="Google Shape;356;p22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2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58" name="Google Shape;358;p22"/>
          <p:cNvSpPr txBox="1"/>
          <p:nvPr/>
        </p:nvSpPr>
        <p:spPr>
          <a:xfrm>
            <a:off x="5466350" y="17802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Beta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359" name="Google Shape;359;p22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360" name="Google Shape;360;p22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2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62" name="Google Shape;362;p22"/>
          <p:cNvSpPr txBox="1"/>
          <p:nvPr/>
        </p:nvSpPr>
        <p:spPr>
          <a:xfrm>
            <a:off x="1351550" y="32280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Gamma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363" name="Google Shape;363;p22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364" name="Google Shape;364;p22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2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66" name="Google Shape;366;p22"/>
          <p:cNvSpPr txBox="1"/>
          <p:nvPr/>
        </p:nvSpPr>
        <p:spPr>
          <a:xfrm>
            <a:off x="5466350" y="32280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Omega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367" name="Google Shape;367;p22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grpSp>
        <p:nvGrpSpPr>
          <p:cNvPr id="368" name="Google Shape;368;p22"/>
          <p:cNvGrpSpPr/>
          <p:nvPr/>
        </p:nvGrpSpPr>
        <p:grpSpPr>
          <a:xfrm>
            <a:off x="8142370" y="3992684"/>
            <a:ext cx="830371" cy="485813"/>
            <a:chOff x="58925" y="695075"/>
            <a:chExt cx="7271200" cy="4254050"/>
          </a:xfrm>
        </p:grpSpPr>
        <p:sp>
          <p:nvSpPr>
            <p:cNvPr id="369" name="Google Shape;369;p22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2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2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2" name="Google Shape;372;p22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73" name="Google Shape;373;p22"/>
          <p:cNvSpPr/>
          <p:nvPr/>
        </p:nvSpPr>
        <p:spPr>
          <a:xfrm>
            <a:off x="8456499" y="247075"/>
            <a:ext cx="375802" cy="452124"/>
          </a:xfrm>
          <a:custGeom>
            <a:rect b="b" l="l" r="r" t="t"/>
            <a:pathLst>
              <a:path extrusionOk="0" h="203202" w="168900">
                <a:moveTo>
                  <a:pt x="114349" y="0"/>
                </a:moveTo>
                <a:cubicBezTo>
                  <a:pt x="112349" y="0"/>
                  <a:pt x="110310" y="215"/>
                  <a:pt x="108210" y="714"/>
                </a:cubicBezTo>
                <a:cubicBezTo>
                  <a:pt x="95757" y="49093"/>
                  <a:pt x="87169" y="98189"/>
                  <a:pt x="74716" y="146139"/>
                </a:cubicBezTo>
                <a:cubicBezTo>
                  <a:pt x="68562" y="145423"/>
                  <a:pt x="63266" y="144565"/>
                  <a:pt x="57970" y="144278"/>
                </a:cubicBezTo>
                <a:cubicBezTo>
                  <a:pt x="55322" y="144135"/>
                  <a:pt x="52674" y="144064"/>
                  <a:pt x="50026" y="144064"/>
                </a:cubicBezTo>
                <a:cubicBezTo>
                  <a:pt x="47378" y="144064"/>
                  <a:pt x="44730" y="144135"/>
                  <a:pt x="42082" y="144278"/>
                </a:cubicBezTo>
                <a:cubicBezTo>
                  <a:pt x="33351" y="144708"/>
                  <a:pt x="24906" y="147570"/>
                  <a:pt x="17749" y="152580"/>
                </a:cubicBezTo>
                <a:cubicBezTo>
                  <a:pt x="0" y="164604"/>
                  <a:pt x="1288" y="185931"/>
                  <a:pt x="20182" y="196236"/>
                </a:cubicBezTo>
                <a:cubicBezTo>
                  <a:pt x="26623" y="199958"/>
                  <a:pt x="33923" y="202248"/>
                  <a:pt x="41366" y="202964"/>
                </a:cubicBezTo>
                <a:cubicBezTo>
                  <a:pt x="43248" y="203121"/>
                  <a:pt x="45101" y="203201"/>
                  <a:pt x="46926" y="203201"/>
                </a:cubicBezTo>
                <a:cubicBezTo>
                  <a:pt x="60096" y="203201"/>
                  <a:pt x="71764" y="199011"/>
                  <a:pt x="81444" y="189080"/>
                </a:cubicBezTo>
                <a:cubicBezTo>
                  <a:pt x="83734" y="186217"/>
                  <a:pt x="85881" y="183354"/>
                  <a:pt x="87885" y="180205"/>
                </a:cubicBezTo>
                <a:lnTo>
                  <a:pt x="86454" y="179060"/>
                </a:lnTo>
                <a:cubicBezTo>
                  <a:pt x="83591" y="181780"/>
                  <a:pt x="80871" y="184642"/>
                  <a:pt x="78009" y="187362"/>
                </a:cubicBezTo>
                <a:cubicBezTo>
                  <a:pt x="69748" y="195475"/>
                  <a:pt x="58220" y="199521"/>
                  <a:pt x="46537" y="199521"/>
                </a:cubicBezTo>
                <a:cubicBezTo>
                  <a:pt x="35546" y="199521"/>
                  <a:pt x="24418" y="195940"/>
                  <a:pt x="15745" y="188793"/>
                </a:cubicBezTo>
                <a:cubicBezTo>
                  <a:pt x="12310" y="186074"/>
                  <a:pt x="10163" y="182066"/>
                  <a:pt x="9447" y="177772"/>
                </a:cubicBezTo>
                <a:cubicBezTo>
                  <a:pt x="7873" y="167896"/>
                  <a:pt x="12167" y="160882"/>
                  <a:pt x="19896" y="155586"/>
                </a:cubicBezTo>
                <a:cubicBezTo>
                  <a:pt x="28795" y="149491"/>
                  <a:pt x="38836" y="147549"/>
                  <a:pt x="49135" y="147549"/>
                </a:cubicBezTo>
                <a:cubicBezTo>
                  <a:pt x="50928" y="147549"/>
                  <a:pt x="52730" y="147607"/>
                  <a:pt x="54534" y="147714"/>
                </a:cubicBezTo>
                <a:cubicBezTo>
                  <a:pt x="62121" y="148143"/>
                  <a:pt x="69564" y="149717"/>
                  <a:pt x="78009" y="150863"/>
                </a:cubicBezTo>
                <a:lnTo>
                  <a:pt x="110786" y="3720"/>
                </a:lnTo>
                <a:lnTo>
                  <a:pt x="127819" y="5294"/>
                </a:lnTo>
                <a:cubicBezTo>
                  <a:pt x="129823" y="12164"/>
                  <a:pt x="130825" y="18319"/>
                  <a:pt x="133402" y="23615"/>
                </a:cubicBezTo>
                <a:cubicBezTo>
                  <a:pt x="138411" y="34207"/>
                  <a:pt x="143851" y="44656"/>
                  <a:pt x="149862" y="54819"/>
                </a:cubicBezTo>
                <a:cubicBezTo>
                  <a:pt x="159166" y="70993"/>
                  <a:pt x="164748" y="88169"/>
                  <a:pt x="164319" y="107063"/>
                </a:cubicBezTo>
                <a:cubicBezTo>
                  <a:pt x="164176" y="117083"/>
                  <a:pt x="161886" y="126530"/>
                  <a:pt x="155874" y="134831"/>
                </a:cubicBezTo>
                <a:cubicBezTo>
                  <a:pt x="152439" y="139841"/>
                  <a:pt x="147572" y="143849"/>
                  <a:pt x="141847" y="146139"/>
                </a:cubicBezTo>
                <a:cubicBezTo>
                  <a:pt x="159023" y="106204"/>
                  <a:pt x="139270" y="71852"/>
                  <a:pt x="118945" y="58254"/>
                </a:cubicBezTo>
                <a:cubicBezTo>
                  <a:pt x="114079" y="77864"/>
                  <a:pt x="109355" y="97473"/>
                  <a:pt x="104345" y="116939"/>
                </a:cubicBezTo>
                <a:cubicBezTo>
                  <a:pt x="99765" y="134831"/>
                  <a:pt x="96473" y="153153"/>
                  <a:pt x="88314" y="169900"/>
                </a:cubicBezTo>
                <a:cubicBezTo>
                  <a:pt x="87885" y="170472"/>
                  <a:pt x="88314" y="171474"/>
                  <a:pt x="88314" y="173478"/>
                </a:cubicBezTo>
                <a:cubicBezTo>
                  <a:pt x="90032" y="171331"/>
                  <a:pt x="90891" y="170329"/>
                  <a:pt x="91750" y="169184"/>
                </a:cubicBezTo>
                <a:cubicBezTo>
                  <a:pt x="96473" y="162313"/>
                  <a:pt x="98763" y="154441"/>
                  <a:pt x="100767" y="146568"/>
                </a:cubicBezTo>
                <a:cubicBezTo>
                  <a:pt x="107065" y="121663"/>
                  <a:pt x="113220" y="96614"/>
                  <a:pt x="119375" y="71709"/>
                </a:cubicBezTo>
                <a:cubicBezTo>
                  <a:pt x="120090" y="69419"/>
                  <a:pt x="120806" y="67128"/>
                  <a:pt x="121665" y="64409"/>
                </a:cubicBezTo>
                <a:cubicBezTo>
                  <a:pt x="128106" y="70421"/>
                  <a:pt x="133402" y="77577"/>
                  <a:pt x="137410" y="85450"/>
                </a:cubicBezTo>
                <a:cubicBezTo>
                  <a:pt x="145568" y="99763"/>
                  <a:pt x="147429" y="116939"/>
                  <a:pt x="142562" y="132828"/>
                </a:cubicBezTo>
                <a:cubicBezTo>
                  <a:pt x="140558" y="139269"/>
                  <a:pt x="136408" y="145137"/>
                  <a:pt x="132972" y="152008"/>
                </a:cubicBezTo>
                <a:cubicBezTo>
                  <a:pt x="144423" y="151578"/>
                  <a:pt x="152439" y="145710"/>
                  <a:pt x="158880" y="137122"/>
                </a:cubicBezTo>
                <a:cubicBezTo>
                  <a:pt x="166609" y="126530"/>
                  <a:pt x="168899" y="114363"/>
                  <a:pt x="168183" y="101481"/>
                </a:cubicBezTo>
                <a:cubicBezTo>
                  <a:pt x="167182" y="84162"/>
                  <a:pt x="161742" y="67272"/>
                  <a:pt x="152725" y="52529"/>
                </a:cubicBezTo>
                <a:cubicBezTo>
                  <a:pt x="143564" y="37213"/>
                  <a:pt x="133688" y="22327"/>
                  <a:pt x="132114" y="4006"/>
                </a:cubicBezTo>
                <a:cubicBezTo>
                  <a:pt x="126092" y="1963"/>
                  <a:pt x="120393" y="0"/>
                  <a:pt x="114349" y="0"/>
                </a:cubicBezTo>
                <a:close/>
              </a:path>
            </a:pathLst>
          </a:cu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4" name="Google Shape;374;p22"/>
          <p:cNvGrpSpPr/>
          <p:nvPr/>
        </p:nvGrpSpPr>
        <p:grpSpPr>
          <a:xfrm>
            <a:off x="609164" y="1980856"/>
            <a:ext cx="508060" cy="521883"/>
            <a:chOff x="1240875" y="237625"/>
            <a:chExt cx="5065400" cy="5203225"/>
          </a:xfrm>
        </p:grpSpPr>
        <p:sp>
          <p:nvSpPr>
            <p:cNvPr id="375" name="Google Shape;375;p22"/>
            <p:cNvSpPr/>
            <p:nvPr/>
          </p:nvSpPr>
          <p:spPr>
            <a:xfrm>
              <a:off x="1240875" y="453075"/>
              <a:ext cx="3571100" cy="4987775"/>
            </a:xfrm>
            <a:custGeom>
              <a:rect b="b" l="l" r="r" t="t"/>
              <a:pathLst>
                <a:path extrusionOk="0" h="199511" w="142844">
                  <a:moveTo>
                    <a:pt x="58684" y="3940"/>
                  </a:moveTo>
                  <a:cubicBezTo>
                    <a:pt x="60417" y="3940"/>
                    <a:pt x="62182" y="4190"/>
                    <a:pt x="63933" y="4716"/>
                  </a:cubicBezTo>
                  <a:cubicBezTo>
                    <a:pt x="71977" y="6934"/>
                    <a:pt x="79882" y="9708"/>
                    <a:pt x="87925" y="12204"/>
                  </a:cubicBezTo>
                  <a:cubicBezTo>
                    <a:pt x="100823" y="16226"/>
                    <a:pt x="113859" y="20109"/>
                    <a:pt x="126757" y="23993"/>
                  </a:cubicBezTo>
                  <a:cubicBezTo>
                    <a:pt x="134107" y="26211"/>
                    <a:pt x="139654" y="31759"/>
                    <a:pt x="137712" y="41605"/>
                  </a:cubicBezTo>
                  <a:cubicBezTo>
                    <a:pt x="135216" y="53671"/>
                    <a:pt x="132165" y="65597"/>
                    <a:pt x="129253" y="77663"/>
                  </a:cubicBezTo>
                  <a:cubicBezTo>
                    <a:pt x="122596" y="104983"/>
                    <a:pt x="115801" y="132304"/>
                    <a:pt x="108728" y="159624"/>
                  </a:cubicBezTo>
                  <a:cubicBezTo>
                    <a:pt x="106509" y="168223"/>
                    <a:pt x="103735" y="176544"/>
                    <a:pt x="100684" y="184865"/>
                  </a:cubicBezTo>
                  <a:cubicBezTo>
                    <a:pt x="98104" y="191708"/>
                    <a:pt x="91532" y="196010"/>
                    <a:pt x="84563" y="196010"/>
                  </a:cubicBezTo>
                  <a:cubicBezTo>
                    <a:pt x="82917" y="196010"/>
                    <a:pt x="81248" y="195770"/>
                    <a:pt x="79605" y="195266"/>
                  </a:cubicBezTo>
                  <a:cubicBezTo>
                    <a:pt x="71700" y="193047"/>
                    <a:pt x="63933" y="190828"/>
                    <a:pt x="56029" y="188887"/>
                  </a:cubicBezTo>
                  <a:cubicBezTo>
                    <a:pt x="45905" y="186390"/>
                    <a:pt x="35504" y="184449"/>
                    <a:pt x="25380" y="181952"/>
                  </a:cubicBezTo>
                  <a:cubicBezTo>
                    <a:pt x="20665" y="180704"/>
                    <a:pt x="16088" y="179040"/>
                    <a:pt x="11650" y="176960"/>
                  </a:cubicBezTo>
                  <a:cubicBezTo>
                    <a:pt x="7074" y="174880"/>
                    <a:pt x="3191" y="168500"/>
                    <a:pt x="3745" y="163646"/>
                  </a:cubicBezTo>
                  <a:cubicBezTo>
                    <a:pt x="5409" y="157683"/>
                    <a:pt x="7074" y="151720"/>
                    <a:pt x="8599" y="145617"/>
                  </a:cubicBezTo>
                  <a:cubicBezTo>
                    <a:pt x="16643" y="111918"/>
                    <a:pt x="24686" y="78218"/>
                    <a:pt x="33007" y="44518"/>
                  </a:cubicBezTo>
                  <a:cubicBezTo>
                    <a:pt x="35226" y="35226"/>
                    <a:pt x="38277" y="26211"/>
                    <a:pt x="41190" y="17058"/>
                  </a:cubicBezTo>
                  <a:cubicBezTo>
                    <a:pt x="43576" y="9102"/>
                    <a:pt x="50808" y="3940"/>
                    <a:pt x="58684" y="3940"/>
                  </a:cubicBezTo>
                  <a:close/>
                  <a:moveTo>
                    <a:pt x="59357" y="0"/>
                  </a:moveTo>
                  <a:cubicBezTo>
                    <a:pt x="48678" y="555"/>
                    <a:pt x="40635" y="6380"/>
                    <a:pt x="37029" y="17474"/>
                  </a:cubicBezTo>
                  <a:cubicBezTo>
                    <a:pt x="34671" y="24547"/>
                    <a:pt x="32591" y="31620"/>
                    <a:pt x="30788" y="38832"/>
                  </a:cubicBezTo>
                  <a:cubicBezTo>
                    <a:pt x="25102" y="62130"/>
                    <a:pt x="19555" y="85429"/>
                    <a:pt x="14146" y="108728"/>
                  </a:cubicBezTo>
                  <a:cubicBezTo>
                    <a:pt x="9986" y="126479"/>
                    <a:pt x="4577" y="143953"/>
                    <a:pt x="1665" y="161982"/>
                  </a:cubicBezTo>
                  <a:cubicBezTo>
                    <a:pt x="1" y="171413"/>
                    <a:pt x="3607" y="177376"/>
                    <a:pt x="12482" y="181398"/>
                  </a:cubicBezTo>
                  <a:cubicBezTo>
                    <a:pt x="19000" y="184310"/>
                    <a:pt x="26212" y="185558"/>
                    <a:pt x="33146" y="187361"/>
                  </a:cubicBezTo>
                  <a:cubicBezTo>
                    <a:pt x="41051" y="189441"/>
                    <a:pt x="48956" y="191106"/>
                    <a:pt x="56861" y="193047"/>
                  </a:cubicBezTo>
                  <a:cubicBezTo>
                    <a:pt x="65043" y="195127"/>
                    <a:pt x="72948" y="197901"/>
                    <a:pt x="81269" y="199149"/>
                  </a:cubicBezTo>
                  <a:cubicBezTo>
                    <a:pt x="82741" y="199387"/>
                    <a:pt x="84193" y="199510"/>
                    <a:pt x="85610" y="199510"/>
                  </a:cubicBezTo>
                  <a:cubicBezTo>
                    <a:pt x="92465" y="199510"/>
                    <a:pt x="98484" y="196615"/>
                    <a:pt x="101932" y="189719"/>
                  </a:cubicBezTo>
                  <a:cubicBezTo>
                    <a:pt x="105538" y="182923"/>
                    <a:pt x="108312" y="175712"/>
                    <a:pt x="110392" y="168362"/>
                  </a:cubicBezTo>
                  <a:cubicBezTo>
                    <a:pt x="118158" y="138406"/>
                    <a:pt x="125508" y="108450"/>
                    <a:pt x="132859" y="78356"/>
                  </a:cubicBezTo>
                  <a:cubicBezTo>
                    <a:pt x="135910" y="66430"/>
                    <a:pt x="138961" y="54503"/>
                    <a:pt x="140902" y="42299"/>
                  </a:cubicBezTo>
                  <a:cubicBezTo>
                    <a:pt x="142844" y="30511"/>
                    <a:pt x="138129" y="23854"/>
                    <a:pt x="128698" y="21080"/>
                  </a:cubicBezTo>
                  <a:cubicBezTo>
                    <a:pt x="125924" y="20248"/>
                    <a:pt x="123428" y="19277"/>
                    <a:pt x="120655" y="18307"/>
                  </a:cubicBezTo>
                  <a:cubicBezTo>
                    <a:pt x="104983" y="13314"/>
                    <a:pt x="89312" y="8183"/>
                    <a:pt x="73503" y="3190"/>
                  </a:cubicBezTo>
                  <a:cubicBezTo>
                    <a:pt x="68926" y="1803"/>
                    <a:pt x="64072" y="971"/>
                    <a:pt x="5935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5394425" y="237625"/>
              <a:ext cx="911850" cy="2011425"/>
            </a:xfrm>
            <a:custGeom>
              <a:rect b="b" l="l" r="r" t="t"/>
              <a:pathLst>
                <a:path extrusionOk="0" h="80457" w="36474">
                  <a:moveTo>
                    <a:pt x="3175" y="1"/>
                  </a:moveTo>
                  <a:cubicBezTo>
                    <a:pt x="2226" y="1"/>
                    <a:pt x="1180" y="309"/>
                    <a:pt x="0" y="1129"/>
                  </a:cubicBezTo>
                  <a:cubicBezTo>
                    <a:pt x="32729" y="19990"/>
                    <a:pt x="35364" y="47866"/>
                    <a:pt x="24963" y="79763"/>
                  </a:cubicBezTo>
                  <a:lnTo>
                    <a:pt x="26627" y="80456"/>
                  </a:lnTo>
                  <a:cubicBezTo>
                    <a:pt x="28569" y="76850"/>
                    <a:pt x="30233" y="73245"/>
                    <a:pt x="31620" y="69361"/>
                  </a:cubicBezTo>
                  <a:cubicBezTo>
                    <a:pt x="36474" y="53552"/>
                    <a:pt x="34671" y="38158"/>
                    <a:pt x="27598" y="23180"/>
                  </a:cubicBezTo>
                  <a:cubicBezTo>
                    <a:pt x="23299" y="14166"/>
                    <a:pt x="16226" y="6538"/>
                    <a:pt x="7351" y="1684"/>
                  </a:cubicBezTo>
                  <a:cubicBezTo>
                    <a:pt x="6127" y="897"/>
                    <a:pt x="4793" y="1"/>
                    <a:pt x="3175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5255750" y="737375"/>
              <a:ext cx="447275" cy="1002000"/>
            </a:xfrm>
            <a:custGeom>
              <a:rect b="b" l="l" r="r" t="t"/>
              <a:pathLst>
                <a:path extrusionOk="0" h="40080" w="17891">
                  <a:moveTo>
                    <a:pt x="0" y="0"/>
                  </a:moveTo>
                  <a:lnTo>
                    <a:pt x="0" y="0"/>
                  </a:lnTo>
                  <a:cubicBezTo>
                    <a:pt x="1664" y="6935"/>
                    <a:pt x="6934" y="12204"/>
                    <a:pt x="8876" y="18861"/>
                  </a:cubicBezTo>
                  <a:cubicBezTo>
                    <a:pt x="10679" y="25795"/>
                    <a:pt x="11788" y="33007"/>
                    <a:pt x="13175" y="40080"/>
                  </a:cubicBezTo>
                  <a:cubicBezTo>
                    <a:pt x="17890" y="29124"/>
                    <a:pt x="11788" y="9292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1695075" y="830975"/>
              <a:ext cx="2794475" cy="3831525"/>
            </a:xfrm>
            <a:custGeom>
              <a:rect b="b" l="l" r="r" t="t"/>
              <a:pathLst>
                <a:path extrusionOk="0" h="153261" w="111779">
                  <a:moveTo>
                    <a:pt x="37028" y="4023"/>
                  </a:moveTo>
                  <a:cubicBezTo>
                    <a:pt x="60466" y="8599"/>
                    <a:pt x="83626" y="16088"/>
                    <a:pt x="107618" y="24409"/>
                  </a:cubicBezTo>
                  <a:cubicBezTo>
                    <a:pt x="97078" y="66014"/>
                    <a:pt x="89312" y="108035"/>
                    <a:pt x="76137" y="150056"/>
                  </a:cubicBezTo>
                  <a:lnTo>
                    <a:pt x="3883" y="132582"/>
                  </a:lnTo>
                  <a:cubicBezTo>
                    <a:pt x="5825" y="121903"/>
                    <a:pt x="7212" y="110115"/>
                    <a:pt x="10124" y="98882"/>
                  </a:cubicBezTo>
                  <a:cubicBezTo>
                    <a:pt x="18306" y="67539"/>
                    <a:pt x="27182" y="36474"/>
                    <a:pt x="35919" y="5271"/>
                  </a:cubicBezTo>
                  <a:cubicBezTo>
                    <a:pt x="35919" y="4993"/>
                    <a:pt x="36196" y="4855"/>
                    <a:pt x="37028" y="4023"/>
                  </a:cubicBezTo>
                  <a:close/>
                  <a:moveTo>
                    <a:pt x="33423" y="1"/>
                  </a:moveTo>
                  <a:cubicBezTo>
                    <a:pt x="31204" y="8460"/>
                    <a:pt x="29124" y="16504"/>
                    <a:pt x="26766" y="24548"/>
                  </a:cubicBezTo>
                  <a:cubicBezTo>
                    <a:pt x="18168" y="54781"/>
                    <a:pt x="8321" y="84597"/>
                    <a:pt x="2913" y="115662"/>
                  </a:cubicBezTo>
                  <a:cubicBezTo>
                    <a:pt x="1664" y="122181"/>
                    <a:pt x="0" y="128837"/>
                    <a:pt x="2635" y="135494"/>
                  </a:cubicBezTo>
                  <a:cubicBezTo>
                    <a:pt x="10939" y="139033"/>
                    <a:pt x="72149" y="153261"/>
                    <a:pt x="78736" y="153261"/>
                  </a:cubicBezTo>
                  <a:cubicBezTo>
                    <a:pt x="78860" y="153261"/>
                    <a:pt x="78965" y="153256"/>
                    <a:pt x="79049" y="153246"/>
                  </a:cubicBezTo>
                  <a:cubicBezTo>
                    <a:pt x="79327" y="152829"/>
                    <a:pt x="79604" y="152413"/>
                    <a:pt x="79743" y="151997"/>
                  </a:cubicBezTo>
                  <a:cubicBezTo>
                    <a:pt x="86815" y="124122"/>
                    <a:pt x="93888" y="96108"/>
                    <a:pt x="100822" y="68094"/>
                  </a:cubicBezTo>
                  <a:cubicBezTo>
                    <a:pt x="104151" y="54642"/>
                    <a:pt x="107340" y="41051"/>
                    <a:pt x="110530" y="27460"/>
                  </a:cubicBezTo>
                  <a:cubicBezTo>
                    <a:pt x="111778" y="22190"/>
                    <a:pt x="111224" y="21358"/>
                    <a:pt x="106924" y="19971"/>
                  </a:cubicBezTo>
                  <a:cubicBezTo>
                    <a:pt x="84319" y="13453"/>
                    <a:pt x="61714" y="6935"/>
                    <a:pt x="39109" y="417"/>
                  </a:cubicBezTo>
                  <a:cubicBezTo>
                    <a:pt x="37306" y="139"/>
                    <a:pt x="35364" y="1"/>
                    <a:pt x="33423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2"/>
            <p:cNvSpPr/>
            <p:nvPr/>
          </p:nvSpPr>
          <p:spPr>
            <a:xfrm>
              <a:off x="2242875" y="4514975"/>
              <a:ext cx="686500" cy="493850"/>
            </a:xfrm>
            <a:custGeom>
              <a:rect b="b" l="l" r="r" t="t"/>
              <a:pathLst>
                <a:path extrusionOk="0" h="19754" w="27460">
                  <a:moveTo>
                    <a:pt x="10094" y="0"/>
                  </a:moveTo>
                  <a:cubicBezTo>
                    <a:pt x="6781" y="0"/>
                    <a:pt x="4495" y="1593"/>
                    <a:pt x="2358" y="5053"/>
                  </a:cubicBezTo>
                  <a:cubicBezTo>
                    <a:pt x="693" y="7827"/>
                    <a:pt x="0" y="10601"/>
                    <a:pt x="2080" y="13513"/>
                  </a:cubicBezTo>
                  <a:cubicBezTo>
                    <a:pt x="3347" y="15323"/>
                    <a:pt x="5145" y="16247"/>
                    <a:pt x="7629" y="16247"/>
                  </a:cubicBezTo>
                  <a:cubicBezTo>
                    <a:pt x="8952" y="16247"/>
                    <a:pt x="10469" y="15985"/>
                    <a:pt x="12204" y="15455"/>
                  </a:cubicBezTo>
                  <a:lnTo>
                    <a:pt x="4854" y="11572"/>
                  </a:lnTo>
                  <a:cubicBezTo>
                    <a:pt x="5551" y="5995"/>
                    <a:pt x="7124" y="3533"/>
                    <a:pt x="10144" y="3533"/>
                  </a:cubicBezTo>
                  <a:cubicBezTo>
                    <a:pt x="10729" y="3533"/>
                    <a:pt x="11368" y="3625"/>
                    <a:pt x="12065" y="3805"/>
                  </a:cubicBezTo>
                  <a:cubicBezTo>
                    <a:pt x="19277" y="5469"/>
                    <a:pt x="23853" y="6579"/>
                    <a:pt x="20109" y="15177"/>
                  </a:cubicBezTo>
                  <a:lnTo>
                    <a:pt x="14423" y="15593"/>
                  </a:lnTo>
                  <a:lnTo>
                    <a:pt x="14284" y="16703"/>
                  </a:lnTo>
                  <a:lnTo>
                    <a:pt x="21912" y="19754"/>
                  </a:lnTo>
                  <a:cubicBezTo>
                    <a:pt x="22467" y="19060"/>
                    <a:pt x="22744" y="18922"/>
                    <a:pt x="22883" y="18644"/>
                  </a:cubicBezTo>
                  <a:cubicBezTo>
                    <a:pt x="27459" y="7688"/>
                    <a:pt x="25518" y="3528"/>
                    <a:pt x="14146" y="616"/>
                  </a:cubicBezTo>
                  <a:cubicBezTo>
                    <a:pt x="12632" y="210"/>
                    <a:pt x="11296" y="0"/>
                    <a:pt x="1009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0" name="Google Shape;380;p22"/>
          <p:cNvSpPr/>
          <p:nvPr/>
        </p:nvSpPr>
        <p:spPr>
          <a:xfrm>
            <a:off x="4686450" y="2016410"/>
            <a:ext cx="480308" cy="452340"/>
          </a:xfrm>
          <a:custGeom>
            <a:rect b="b" l="l" r="r" t="t"/>
            <a:pathLst>
              <a:path extrusionOk="0" h="205609" w="218322">
                <a:moveTo>
                  <a:pt x="170768" y="34214"/>
                </a:moveTo>
                <a:cubicBezTo>
                  <a:pt x="172459" y="34954"/>
                  <a:pt x="173833" y="35482"/>
                  <a:pt x="175312" y="36011"/>
                </a:cubicBezTo>
                <a:cubicBezTo>
                  <a:pt x="174255" y="37067"/>
                  <a:pt x="173304" y="38230"/>
                  <a:pt x="172459" y="39498"/>
                </a:cubicBezTo>
                <a:cubicBezTo>
                  <a:pt x="172142" y="40766"/>
                  <a:pt x="171931" y="42034"/>
                  <a:pt x="171931" y="43302"/>
                </a:cubicBezTo>
                <a:lnTo>
                  <a:pt x="170768" y="43196"/>
                </a:lnTo>
                <a:lnTo>
                  <a:pt x="170768" y="34214"/>
                </a:lnTo>
                <a:close/>
                <a:moveTo>
                  <a:pt x="83588" y="47001"/>
                </a:moveTo>
                <a:lnTo>
                  <a:pt x="85701" y="52813"/>
                </a:lnTo>
                <a:lnTo>
                  <a:pt x="81369" y="48480"/>
                </a:lnTo>
                <a:lnTo>
                  <a:pt x="83588" y="47001"/>
                </a:lnTo>
                <a:close/>
                <a:moveTo>
                  <a:pt x="111717" y="4288"/>
                </a:moveTo>
                <a:cubicBezTo>
                  <a:pt x="111921" y="4288"/>
                  <a:pt x="112126" y="4295"/>
                  <a:pt x="112331" y="4309"/>
                </a:cubicBezTo>
                <a:cubicBezTo>
                  <a:pt x="116376" y="4391"/>
                  <a:pt x="120421" y="4861"/>
                  <a:pt x="124466" y="4861"/>
                </a:cubicBezTo>
                <a:cubicBezTo>
                  <a:pt x="125599" y="4861"/>
                  <a:pt x="126732" y="4824"/>
                  <a:pt x="127865" y="4731"/>
                </a:cubicBezTo>
                <a:cubicBezTo>
                  <a:pt x="129322" y="4581"/>
                  <a:pt x="130750" y="4509"/>
                  <a:pt x="132152" y="4509"/>
                </a:cubicBezTo>
                <a:cubicBezTo>
                  <a:pt x="146517" y="4509"/>
                  <a:pt x="158149" y="12044"/>
                  <a:pt x="169606" y="19843"/>
                </a:cubicBezTo>
                <a:cubicBezTo>
                  <a:pt x="177320" y="25232"/>
                  <a:pt x="183977" y="31889"/>
                  <a:pt x="189367" y="39603"/>
                </a:cubicBezTo>
                <a:cubicBezTo>
                  <a:pt x="188845" y="39777"/>
                  <a:pt x="188364" y="39852"/>
                  <a:pt x="187913" y="39852"/>
                </a:cubicBezTo>
                <a:cubicBezTo>
                  <a:pt x="186446" y="39852"/>
                  <a:pt x="185295" y="39063"/>
                  <a:pt x="184083" y="38335"/>
                </a:cubicBezTo>
                <a:cubicBezTo>
                  <a:pt x="179539" y="35482"/>
                  <a:pt x="174995" y="32840"/>
                  <a:pt x="170346" y="30304"/>
                </a:cubicBezTo>
                <a:cubicBezTo>
                  <a:pt x="170131" y="30170"/>
                  <a:pt x="169875" y="30118"/>
                  <a:pt x="169589" y="30118"/>
                </a:cubicBezTo>
                <a:cubicBezTo>
                  <a:pt x="168748" y="30118"/>
                  <a:pt x="167645" y="30569"/>
                  <a:pt x="166541" y="30727"/>
                </a:cubicBezTo>
                <a:cubicBezTo>
                  <a:pt x="169500" y="35694"/>
                  <a:pt x="166964" y="40132"/>
                  <a:pt x="167387" y="44781"/>
                </a:cubicBezTo>
                <a:cubicBezTo>
                  <a:pt x="161258" y="46367"/>
                  <a:pt x="155446" y="47846"/>
                  <a:pt x="149634" y="49220"/>
                </a:cubicBezTo>
                <a:cubicBezTo>
                  <a:pt x="143610" y="50699"/>
                  <a:pt x="137587" y="51967"/>
                  <a:pt x="131563" y="53552"/>
                </a:cubicBezTo>
                <a:cubicBezTo>
                  <a:pt x="130753" y="53802"/>
                  <a:pt x="129924" y="53922"/>
                  <a:pt x="129101" y="53922"/>
                </a:cubicBezTo>
                <a:cubicBezTo>
                  <a:pt x="127134" y="53922"/>
                  <a:pt x="125202" y="53234"/>
                  <a:pt x="123638" y="51967"/>
                </a:cubicBezTo>
                <a:cubicBezTo>
                  <a:pt x="116875" y="47106"/>
                  <a:pt x="109795" y="42562"/>
                  <a:pt x="102926" y="37913"/>
                </a:cubicBezTo>
                <a:cubicBezTo>
                  <a:pt x="101975" y="37067"/>
                  <a:pt x="100918" y="36433"/>
                  <a:pt x="99756" y="36011"/>
                </a:cubicBezTo>
                <a:cubicBezTo>
                  <a:pt x="95529" y="35377"/>
                  <a:pt x="93944" y="32312"/>
                  <a:pt x="92676" y="28930"/>
                </a:cubicBezTo>
                <a:cubicBezTo>
                  <a:pt x="90774" y="24069"/>
                  <a:pt x="88871" y="19103"/>
                  <a:pt x="87181" y="14348"/>
                </a:cubicBezTo>
                <a:lnTo>
                  <a:pt x="87075" y="14348"/>
                </a:lnTo>
                <a:cubicBezTo>
                  <a:pt x="94578" y="10966"/>
                  <a:pt x="101130" y="7901"/>
                  <a:pt x="107681" y="5048"/>
                </a:cubicBezTo>
                <a:cubicBezTo>
                  <a:pt x="108970" y="4588"/>
                  <a:pt x="110338" y="4288"/>
                  <a:pt x="111717" y="4288"/>
                </a:cubicBezTo>
                <a:close/>
                <a:moveTo>
                  <a:pt x="170874" y="47212"/>
                </a:moveTo>
                <a:cubicBezTo>
                  <a:pt x="172670" y="49325"/>
                  <a:pt x="174572" y="51333"/>
                  <a:pt x="170874" y="54292"/>
                </a:cubicBezTo>
                <a:lnTo>
                  <a:pt x="170874" y="47212"/>
                </a:lnTo>
                <a:close/>
                <a:moveTo>
                  <a:pt x="79572" y="50171"/>
                </a:moveTo>
                <a:lnTo>
                  <a:pt x="83271" y="57145"/>
                </a:lnTo>
                <a:cubicBezTo>
                  <a:pt x="80206" y="56934"/>
                  <a:pt x="80206" y="56934"/>
                  <a:pt x="78093" y="54503"/>
                </a:cubicBezTo>
                <a:cubicBezTo>
                  <a:pt x="77180" y="55557"/>
                  <a:pt x="76174" y="56750"/>
                  <a:pt x="74795" y="56750"/>
                </a:cubicBezTo>
                <a:cubicBezTo>
                  <a:pt x="74099" y="56750"/>
                  <a:pt x="73308" y="56446"/>
                  <a:pt x="72386" y="55666"/>
                </a:cubicBezTo>
                <a:lnTo>
                  <a:pt x="79572" y="50171"/>
                </a:lnTo>
                <a:close/>
                <a:moveTo>
                  <a:pt x="83693" y="13291"/>
                </a:moveTo>
                <a:cubicBezTo>
                  <a:pt x="86758" y="21216"/>
                  <a:pt x="89611" y="28402"/>
                  <a:pt x="92570" y="36116"/>
                </a:cubicBezTo>
                <a:cubicBezTo>
                  <a:pt x="87603" y="40026"/>
                  <a:pt x="82637" y="44042"/>
                  <a:pt x="77670" y="47952"/>
                </a:cubicBezTo>
                <a:cubicBezTo>
                  <a:pt x="74183" y="50699"/>
                  <a:pt x="71013" y="54503"/>
                  <a:pt x="67103" y="55877"/>
                </a:cubicBezTo>
                <a:cubicBezTo>
                  <a:pt x="66040" y="56202"/>
                  <a:pt x="64920" y="56320"/>
                  <a:pt x="63763" y="56320"/>
                </a:cubicBezTo>
                <a:cubicBezTo>
                  <a:pt x="60777" y="56320"/>
                  <a:pt x="57545" y="55531"/>
                  <a:pt x="54422" y="55454"/>
                </a:cubicBezTo>
                <a:cubicBezTo>
                  <a:pt x="51796" y="55411"/>
                  <a:pt x="49151" y="55385"/>
                  <a:pt x="46504" y="55385"/>
                </a:cubicBezTo>
                <a:cubicBezTo>
                  <a:pt x="42760" y="55385"/>
                  <a:pt x="39009" y="55436"/>
                  <a:pt x="35295" y="55560"/>
                </a:cubicBezTo>
                <a:cubicBezTo>
                  <a:pt x="32336" y="55560"/>
                  <a:pt x="32336" y="55877"/>
                  <a:pt x="30540" y="58942"/>
                </a:cubicBezTo>
                <a:cubicBezTo>
                  <a:pt x="30540" y="53658"/>
                  <a:pt x="30434" y="48480"/>
                  <a:pt x="30646" y="43196"/>
                </a:cubicBezTo>
                <a:cubicBezTo>
                  <a:pt x="30963" y="41506"/>
                  <a:pt x="31702" y="39920"/>
                  <a:pt x="32759" y="38547"/>
                </a:cubicBezTo>
                <a:cubicBezTo>
                  <a:pt x="38888" y="30621"/>
                  <a:pt x="46708" y="24281"/>
                  <a:pt x="55690" y="19843"/>
                </a:cubicBezTo>
                <a:cubicBezTo>
                  <a:pt x="58121" y="18574"/>
                  <a:pt x="60445" y="17412"/>
                  <a:pt x="62876" y="16250"/>
                </a:cubicBezTo>
                <a:cubicBezTo>
                  <a:pt x="69745" y="13185"/>
                  <a:pt x="77036" y="14136"/>
                  <a:pt x="83693" y="13291"/>
                </a:cubicBezTo>
                <a:close/>
                <a:moveTo>
                  <a:pt x="185245" y="43830"/>
                </a:moveTo>
                <a:cubicBezTo>
                  <a:pt x="189789" y="47952"/>
                  <a:pt x="190846" y="53658"/>
                  <a:pt x="192431" y="59153"/>
                </a:cubicBezTo>
                <a:cubicBezTo>
                  <a:pt x="188627" y="54715"/>
                  <a:pt x="185245" y="50065"/>
                  <a:pt x="185245" y="43830"/>
                </a:cubicBezTo>
                <a:close/>
                <a:moveTo>
                  <a:pt x="176475" y="45627"/>
                </a:moveTo>
                <a:lnTo>
                  <a:pt x="176475" y="45627"/>
                </a:lnTo>
                <a:cubicBezTo>
                  <a:pt x="178905" y="50171"/>
                  <a:pt x="178588" y="54820"/>
                  <a:pt x="179539" y="59998"/>
                </a:cubicBezTo>
                <a:cubicBezTo>
                  <a:pt x="176158" y="57145"/>
                  <a:pt x="174784" y="49959"/>
                  <a:pt x="176475" y="45627"/>
                </a:cubicBezTo>
                <a:close/>
                <a:moveTo>
                  <a:pt x="190423" y="42034"/>
                </a:moveTo>
                <a:cubicBezTo>
                  <a:pt x="191269" y="42457"/>
                  <a:pt x="192009" y="43091"/>
                  <a:pt x="192643" y="43725"/>
                </a:cubicBezTo>
                <a:cubicBezTo>
                  <a:pt x="194650" y="46684"/>
                  <a:pt x="196235" y="49748"/>
                  <a:pt x="198349" y="52601"/>
                </a:cubicBezTo>
                <a:cubicBezTo>
                  <a:pt x="201308" y="56617"/>
                  <a:pt x="200991" y="60315"/>
                  <a:pt x="198032" y="64648"/>
                </a:cubicBezTo>
                <a:lnTo>
                  <a:pt x="189578" y="42562"/>
                </a:lnTo>
                <a:lnTo>
                  <a:pt x="190423" y="42034"/>
                </a:lnTo>
                <a:close/>
                <a:moveTo>
                  <a:pt x="180596" y="45733"/>
                </a:moveTo>
                <a:lnTo>
                  <a:pt x="180596" y="45733"/>
                </a:lnTo>
                <a:cubicBezTo>
                  <a:pt x="182604" y="48903"/>
                  <a:pt x="185034" y="51756"/>
                  <a:pt x="184611" y="55983"/>
                </a:cubicBezTo>
                <a:cubicBezTo>
                  <a:pt x="184294" y="58202"/>
                  <a:pt x="185140" y="60527"/>
                  <a:pt x="185457" y="62746"/>
                </a:cubicBezTo>
                <a:cubicBezTo>
                  <a:pt x="185668" y="64225"/>
                  <a:pt x="185668" y="65810"/>
                  <a:pt x="185351" y="67184"/>
                </a:cubicBezTo>
                <a:cubicBezTo>
                  <a:pt x="180913" y="60632"/>
                  <a:pt x="181864" y="52918"/>
                  <a:pt x="180596" y="45733"/>
                </a:cubicBezTo>
                <a:close/>
                <a:moveTo>
                  <a:pt x="97325" y="38547"/>
                </a:moveTo>
                <a:cubicBezTo>
                  <a:pt x="99544" y="39181"/>
                  <a:pt x="100707" y="39709"/>
                  <a:pt x="101024" y="42562"/>
                </a:cubicBezTo>
                <a:cubicBezTo>
                  <a:pt x="101447" y="46155"/>
                  <a:pt x="103983" y="49537"/>
                  <a:pt x="105462" y="53130"/>
                </a:cubicBezTo>
                <a:cubicBezTo>
                  <a:pt x="106202" y="54820"/>
                  <a:pt x="107364" y="56406"/>
                  <a:pt x="106308" y="58625"/>
                </a:cubicBezTo>
                <a:cubicBezTo>
                  <a:pt x="105885" y="59787"/>
                  <a:pt x="106942" y="61583"/>
                  <a:pt x="107470" y="63063"/>
                </a:cubicBezTo>
                <a:cubicBezTo>
                  <a:pt x="108632" y="66127"/>
                  <a:pt x="109583" y="69192"/>
                  <a:pt x="110429" y="72362"/>
                </a:cubicBezTo>
                <a:cubicBezTo>
                  <a:pt x="105145" y="61478"/>
                  <a:pt x="99861" y="50593"/>
                  <a:pt x="97325" y="38547"/>
                </a:cubicBezTo>
                <a:close/>
                <a:moveTo>
                  <a:pt x="188204" y="60210"/>
                </a:moveTo>
                <a:lnTo>
                  <a:pt x="188204" y="60210"/>
                </a:lnTo>
                <a:cubicBezTo>
                  <a:pt x="192326" y="64120"/>
                  <a:pt x="194967" y="69298"/>
                  <a:pt x="195813" y="75004"/>
                </a:cubicBezTo>
                <a:cubicBezTo>
                  <a:pt x="191480" y="74053"/>
                  <a:pt x="189684" y="72045"/>
                  <a:pt x="189367" y="68558"/>
                </a:cubicBezTo>
                <a:cubicBezTo>
                  <a:pt x="189050" y="65810"/>
                  <a:pt x="188416" y="63169"/>
                  <a:pt x="188204" y="60210"/>
                </a:cubicBezTo>
                <a:close/>
                <a:moveTo>
                  <a:pt x="115924" y="72256"/>
                </a:moveTo>
                <a:lnTo>
                  <a:pt x="115924" y="72256"/>
                </a:lnTo>
                <a:cubicBezTo>
                  <a:pt x="116135" y="73842"/>
                  <a:pt x="116452" y="75427"/>
                  <a:pt x="116875" y="77329"/>
                </a:cubicBezTo>
                <a:cubicBezTo>
                  <a:pt x="114656" y="75744"/>
                  <a:pt x="115184" y="73947"/>
                  <a:pt x="115924" y="72256"/>
                </a:cubicBezTo>
                <a:close/>
                <a:moveTo>
                  <a:pt x="105251" y="43196"/>
                </a:moveTo>
                <a:cubicBezTo>
                  <a:pt x="108421" y="44570"/>
                  <a:pt x="110957" y="46261"/>
                  <a:pt x="111803" y="50382"/>
                </a:cubicBezTo>
                <a:cubicBezTo>
                  <a:pt x="112754" y="53869"/>
                  <a:pt x="114022" y="57145"/>
                  <a:pt x="115712" y="60315"/>
                </a:cubicBezTo>
                <a:cubicBezTo>
                  <a:pt x="116452" y="61689"/>
                  <a:pt x="118037" y="62640"/>
                  <a:pt x="119622" y="64225"/>
                </a:cubicBezTo>
                <a:cubicBezTo>
                  <a:pt x="121524" y="57779"/>
                  <a:pt x="114550" y="55349"/>
                  <a:pt x="114973" y="49325"/>
                </a:cubicBezTo>
                <a:lnTo>
                  <a:pt x="114973" y="49325"/>
                </a:lnTo>
                <a:lnTo>
                  <a:pt x="125434" y="56300"/>
                </a:lnTo>
                <a:cubicBezTo>
                  <a:pt x="123849" y="63274"/>
                  <a:pt x="122159" y="70037"/>
                  <a:pt x="120362" y="77646"/>
                </a:cubicBezTo>
                <a:cubicBezTo>
                  <a:pt x="117086" y="71305"/>
                  <a:pt x="116558" y="64648"/>
                  <a:pt x="112648" y="59470"/>
                </a:cubicBezTo>
                <a:lnTo>
                  <a:pt x="112648" y="59470"/>
                </a:lnTo>
                <a:cubicBezTo>
                  <a:pt x="111697" y="64331"/>
                  <a:pt x="114127" y="68241"/>
                  <a:pt x="115924" y="72256"/>
                </a:cubicBezTo>
                <a:cubicBezTo>
                  <a:pt x="115184" y="71834"/>
                  <a:pt x="114127" y="71728"/>
                  <a:pt x="113705" y="71094"/>
                </a:cubicBezTo>
                <a:cubicBezTo>
                  <a:pt x="112965" y="69720"/>
                  <a:pt x="112331" y="68241"/>
                  <a:pt x="111908" y="66761"/>
                </a:cubicBezTo>
                <a:cubicBezTo>
                  <a:pt x="109689" y="58942"/>
                  <a:pt x="107470" y="51122"/>
                  <a:pt x="105251" y="43196"/>
                </a:cubicBezTo>
                <a:close/>
                <a:moveTo>
                  <a:pt x="26207" y="55349"/>
                </a:moveTo>
                <a:cubicBezTo>
                  <a:pt x="28743" y="61583"/>
                  <a:pt x="28743" y="62746"/>
                  <a:pt x="26207" y="67079"/>
                </a:cubicBezTo>
                <a:lnTo>
                  <a:pt x="18704" y="79865"/>
                </a:lnTo>
                <a:lnTo>
                  <a:pt x="17648" y="79231"/>
                </a:lnTo>
                <a:cubicBezTo>
                  <a:pt x="20395" y="71517"/>
                  <a:pt x="23143" y="63803"/>
                  <a:pt x="26207" y="55349"/>
                </a:cubicBezTo>
                <a:close/>
                <a:moveTo>
                  <a:pt x="82855" y="59305"/>
                </a:moveTo>
                <a:cubicBezTo>
                  <a:pt x="83772" y="59305"/>
                  <a:pt x="84470" y="59769"/>
                  <a:pt x="84856" y="61055"/>
                </a:cubicBezTo>
                <a:cubicBezTo>
                  <a:pt x="86441" y="66761"/>
                  <a:pt x="88132" y="72362"/>
                  <a:pt x="89294" y="78069"/>
                </a:cubicBezTo>
                <a:cubicBezTo>
                  <a:pt x="89611" y="79337"/>
                  <a:pt x="88237" y="81027"/>
                  <a:pt x="87603" y="82507"/>
                </a:cubicBezTo>
                <a:cubicBezTo>
                  <a:pt x="84328" y="74898"/>
                  <a:pt x="81580" y="67713"/>
                  <a:pt x="80840" y="59787"/>
                </a:cubicBezTo>
                <a:cubicBezTo>
                  <a:pt x="81585" y="59497"/>
                  <a:pt x="82265" y="59305"/>
                  <a:pt x="82855" y="59305"/>
                </a:cubicBezTo>
                <a:close/>
                <a:moveTo>
                  <a:pt x="189895" y="75849"/>
                </a:moveTo>
                <a:lnTo>
                  <a:pt x="194650" y="77963"/>
                </a:lnTo>
                <a:cubicBezTo>
                  <a:pt x="194333" y="79759"/>
                  <a:pt x="194122" y="81450"/>
                  <a:pt x="193699" y="83986"/>
                </a:cubicBezTo>
                <a:cubicBezTo>
                  <a:pt x="191163" y="81344"/>
                  <a:pt x="188944" y="79654"/>
                  <a:pt x="189895" y="75849"/>
                </a:cubicBezTo>
                <a:close/>
                <a:moveTo>
                  <a:pt x="112754" y="76695"/>
                </a:moveTo>
                <a:lnTo>
                  <a:pt x="116558" y="83669"/>
                </a:lnTo>
                <a:lnTo>
                  <a:pt x="115290" y="84303"/>
                </a:lnTo>
                <a:lnTo>
                  <a:pt x="111908" y="77117"/>
                </a:lnTo>
                <a:lnTo>
                  <a:pt x="112754" y="76695"/>
                </a:lnTo>
                <a:close/>
                <a:moveTo>
                  <a:pt x="110640" y="81133"/>
                </a:moveTo>
                <a:lnTo>
                  <a:pt x="112014" y="84832"/>
                </a:lnTo>
                <a:lnTo>
                  <a:pt x="111169" y="85149"/>
                </a:lnTo>
                <a:lnTo>
                  <a:pt x="109900" y="81450"/>
                </a:lnTo>
                <a:lnTo>
                  <a:pt x="110640" y="81133"/>
                </a:lnTo>
                <a:close/>
                <a:moveTo>
                  <a:pt x="77142" y="59787"/>
                </a:moveTo>
                <a:cubicBezTo>
                  <a:pt x="79678" y="68769"/>
                  <a:pt x="82320" y="77751"/>
                  <a:pt x="84856" y="86734"/>
                </a:cubicBezTo>
                <a:cubicBezTo>
                  <a:pt x="84328" y="86945"/>
                  <a:pt x="83693" y="87051"/>
                  <a:pt x="83693" y="87051"/>
                </a:cubicBezTo>
                <a:cubicBezTo>
                  <a:pt x="81052" y="78597"/>
                  <a:pt x="78304" y="70249"/>
                  <a:pt x="75768" y="61795"/>
                </a:cubicBezTo>
                <a:cubicBezTo>
                  <a:pt x="75557" y="61266"/>
                  <a:pt x="75979" y="60632"/>
                  <a:pt x="76085" y="59998"/>
                </a:cubicBezTo>
                <a:lnTo>
                  <a:pt x="77142" y="59787"/>
                </a:lnTo>
                <a:close/>
                <a:moveTo>
                  <a:pt x="93944" y="38864"/>
                </a:moveTo>
                <a:cubicBezTo>
                  <a:pt x="94155" y="40026"/>
                  <a:pt x="94578" y="40660"/>
                  <a:pt x="94366" y="40977"/>
                </a:cubicBezTo>
                <a:cubicBezTo>
                  <a:pt x="91725" y="44147"/>
                  <a:pt x="93415" y="47106"/>
                  <a:pt x="94683" y="50171"/>
                </a:cubicBezTo>
                <a:cubicBezTo>
                  <a:pt x="99227" y="62112"/>
                  <a:pt x="103771" y="74053"/>
                  <a:pt x="108315" y="85994"/>
                </a:cubicBezTo>
                <a:cubicBezTo>
                  <a:pt x="108738" y="87156"/>
                  <a:pt x="108949" y="88424"/>
                  <a:pt x="109372" y="89693"/>
                </a:cubicBezTo>
                <a:cubicBezTo>
                  <a:pt x="108914" y="89833"/>
                  <a:pt x="108533" y="89895"/>
                  <a:pt x="108213" y="89895"/>
                </a:cubicBezTo>
                <a:cubicBezTo>
                  <a:pt x="106613" y="89895"/>
                  <a:pt x="106554" y="88354"/>
                  <a:pt x="106202" y="87473"/>
                </a:cubicBezTo>
                <a:cubicBezTo>
                  <a:pt x="103349" y="80182"/>
                  <a:pt x="100496" y="72891"/>
                  <a:pt x="97748" y="65705"/>
                </a:cubicBezTo>
                <a:cubicBezTo>
                  <a:pt x="94895" y="58096"/>
                  <a:pt x="92042" y="50488"/>
                  <a:pt x="88977" y="42562"/>
                </a:cubicBezTo>
                <a:lnTo>
                  <a:pt x="93944" y="38864"/>
                </a:lnTo>
                <a:close/>
                <a:moveTo>
                  <a:pt x="88237" y="48269"/>
                </a:moveTo>
                <a:lnTo>
                  <a:pt x="104300" y="90538"/>
                </a:lnTo>
                <a:cubicBezTo>
                  <a:pt x="100918" y="89270"/>
                  <a:pt x="100813" y="86839"/>
                  <a:pt x="100179" y="84937"/>
                </a:cubicBezTo>
                <a:cubicBezTo>
                  <a:pt x="96586" y="75110"/>
                  <a:pt x="93098" y="65282"/>
                  <a:pt x="89611" y="55349"/>
                </a:cubicBezTo>
                <a:cubicBezTo>
                  <a:pt x="88871" y="53130"/>
                  <a:pt x="87920" y="50910"/>
                  <a:pt x="87181" y="48586"/>
                </a:cubicBezTo>
                <a:lnTo>
                  <a:pt x="88237" y="48269"/>
                </a:lnTo>
                <a:close/>
                <a:moveTo>
                  <a:pt x="69639" y="59364"/>
                </a:moveTo>
                <a:cubicBezTo>
                  <a:pt x="70590" y="59893"/>
                  <a:pt x="72281" y="60210"/>
                  <a:pt x="72492" y="60949"/>
                </a:cubicBezTo>
                <a:cubicBezTo>
                  <a:pt x="75345" y="69826"/>
                  <a:pt x="78093" y="78914"/>
                  <a:pt x="80735" y="87896"/>
                </a:cubicBezTo>
                <a:cubicBezTo>
                  <a:pt x="80840" y="88424"/>
                  <a:pt x="80312" y="89059"/>
                  <a:pt x="79678" y="90961"/>
                </a:cubicBezTo>
                <a:cubicBezTo>
                  <a:pt x="78198" y="87262"/>
                  <a:pt x="77353" y="84726"/>
                  <a:pt x="76296" y="82190"/>
                </a:cubicBezTo>
                <a:cubicBezTo>
                  <a:pt x="73972" y="76061"/>
                  <a:pt x="71541" y="69932"/>
                  <a:pt x="69111" y="63908"/>
                </a:cubicBezTo>
                <a:cubicBezTo>
                  <a:pt x="68899" y="63380"/>
                  <a:pt x="68371" y="62852"/>
                  <a:pt x="68477" y="62429"/>
                </a:cubicBezTo>
                <a:cubicBezTo>
                  <a:pt x="68794" y="61372"/>
                  <a:pt x="69216" y="60421"/>
                  <a:pt x="69639" y="59364"/>
                </a:cubicBezTo>
                <a:close/>
                <a:moveTo>
                  <a:pt x="89400" y="63274"/>
                </a:moveTo>
                <a:lnTo>
                  <a:pt x="99227" y="90327"/>
                </a:lnTo>
                <a:lnTo>
                  <a:pt x="97537" y="91066"/>
                </a:lnTo>
                <a:cubicBezTo>
                  <a:pt x="92781" y="82507"/>
                  <a:pt x="90985" y="72996"/>
                  <a:pt x="89400" y="63274"/>
                </a:cubicBezTo>
                <a:close/>
                <a:moveTo>
                  <a:pt x="90985" y="83247"/>
                </a:moveTo>
                <a:cubicBezTo>
                  <a:pt x="92042" y="85888"/>
                  <a:pt x="92993" y="88213"/>
                  <a:pt x="94366" y="91489"/>
                </a:cubicBezTo>
                <a:cubicBezTo>
                  <a:pt x="91936" y="90961"/>
                  <a:pt x="89611" y="91066"/>
                  <a:pt x="88977" y="90115"/>
                </a:cubicBezTo>
                <a:cubicBezTo>
                  <a:pt x="87498" y="87790"/>
                  <a:pt x="88660" y="85466"/>
                  <a:pt x="90985" y="83247"/>
                </a:cubicBezTo>
                <a:close/>
                <a:moveTo>
                  <a:pt x="208916" y="106389"/>
                </a:moveTo>
                <a:lnTo>
                  <a:pt x="208916" y="106389"/>
                </a:lnTo>
                <a:cubicBezTo>
                  <a:pt x="207437" y="112941"/>
                  <a:pt x="206063" y="119492"/>
                  <a:pt x="204478" y="126467"/>
                </a:cubicBezTo>
                <a:cubicBezTo>
                  <a:pt x="200251" y="118330"/>
                  <a:pt x="204267" y="112307"/>
                  <a:pt x="208916" y="106389"/>
                </a:cubicBezTo>
                <a:close/>
                <a:moveTo>
                  <a:pt x="49694" y="58109"/>
                </a:moveTo>
                <a:cubicBezTo>
                  <a:pt x="54658" y="58109"/>
                  <a:pt x="59584" y="58335"/>
                  <a:pt x="64461" y="59259"/>
                </a:cubicBezTo>
                <a:cubicBezTo>
                  <a:pt x="67314" y="66761"/>
                  <a:pt x="70273" y="73947"/>
                  <a:pt x="73020" y="81239"/>
                </a:cubicBezTo>
                <a:cubicBezTo>
                  <a:pt x="75028" y="86311"/>
                  <a:pt x="76825" y="91489"/>
                  <a:pt x="78515" y="96667"/>
                </a:cubicBezTo>
                <a:cubicBezTo>
                  <a:pt x="78938" y="97618"/>
                  <a:pt x="78833" y="98675"/>
                  <a:pt x="78515" y="99626"/>
                </a:cubicBezTo>
                <a:cubicBezTo>
                  <a:pt x="72703" y="110510"/>
                  <a:pt x="66786" y="121395"/>
                  <a:pt x="60868" y="132385"/>
                </a:cubicBezTo>
                <a:cubicBezTo>
                  <a:pt x="59177" y="132279"/>
                  <a:pt x="57487" y="132068"/>
                  <a:pt x="55796" y="131751"/>
                </a:cubicBezTo>
                <a:cubicBezTo>
                  <a:pt x="51103" y="130343"/>
                  <a:pt x="46243" y="129602"/>
                  <a:pt x="41365" y="129602"/>
                </a:cubicBezTo>
                <a:cubicBezTo>
                  <a:pt x="40751" y="129602"/>
                  <a:pt x="40136" y="129613"/>
                  <a:pt x="39522" y="129637"/>
                </a:cubicBezTo>
                <a:cubicBezTo>
                  <a:pt x="39302" y="129656"/>
                  <a:pt x="39091" y="129666"/>
                  <a:pt x="38887" y="129666"/>
                </a:cubicBezTo>
                <a:cubicBezTo>
                  <a:pt x="36844" y="129666"/>
                  <a:pt x="35603" y="128696"/>
                  <a:pt x="34450" y="126678"/>
                </a:cubicBezTo>
                <a:cubicBezTo>
                  <a:pt x="28215" y="115794"/>
                  <a:pt x="21663" y="105015"/>
                  <a:pt x="15217" y="94131"/>
                </a:cubicBezTo>
                <a:cubicBezTo>
                  <a:pt x="21663" y="81661"/>
                  <a:pt x="27687" y="70143"/>
                  <a:pt x="33816" y="58308"/>
                </a:cubicBezTo>
                <a:cubicBezTo>
                  <a:pt x="34332" y="58313"/>
                  <a:pt x="34848" y="58315"/>
                  <a:pt x="35364" y="58315"/>
                </a:cubicBezTo>
                <a:cubicBezTo>
                  <a:pt x="40168" y="58315"/>
                  <a:pt x="44948" y="58109"/>
                  <a:pt x="49694" y="58109"/>
                </a:cubicBezTo>
                <a:close/>
                <a:moveTo>
                  <a:pt x="166753" y="47952"/>
                </a:moveTo>
                <a:cubicBezTo>
                  <a:pt x="167070" y="48374"/>
                  <a:pt x="167492" y="48586"/>
                  <a:pt x="167387" y="48797"/>
                </a:cubicBezTo>
                <a:cubicBezTo>
                  <a:pt x="166964" y="53764"/>
                  <a:pt x="169289" y="57251"/>
                  <a:pt x="172459" y="60949"/>
                </a:cubicBezTo>
                <a:cubicBezTo>
                  <a:pt x="179328" y="68875"/>
                  <a:pt x="185351" y="77434"/>
                  <a:pt x="191692" y="85783"/>
                </a:cubicBezTo>
                <a:cubicBezTo>
                  <a:pt x="192220" y="86839"/>
                  <a:pt x="192326" y="88107"/>
                  <a:pt x="192009" y="89164"/>
                </a:cubicBezTo>
                <a:cubicBezTo>
                  <a:pt x="189155" y="101422"/>
                  <a:pt x="186091" y="113680"/>
                  <a:pt x="183026" y="125833"/>
                </a:cubicBezTo>
                <a:cubicBezTo>
                  <a:pt x="181970" y="130271"/>
                  <a:pt x="181336" y="130588"/>
                  <a:pt x="176686" y="130694"/>
                </a:cubicBezTo>
                <a:cubicBezTo>
                  <a:pt x="172459" y="130799"/>
                  <a:pt x="168232" y="130799"/>
                  <a:pt x="163899" y="130905"/>
                </a:cubicBezTo>
                <a:cubicBezTo>
                  <a:pt x="162279" y="130905"/>
                  <a:pt x="160612" y="130811"/>
                  <a:pt x="158960" y="130811"/>
                </a:cubicBezTo>
                <a:cubicBezTo>
                  <a:pt x="158134" y="130811"/>
                  <a:pt x="157312" y="130835"/>
                  <a:pt x="156502" y="130905"/>
                </a:cubicBezTo>
                <a:cubicBezTo>
                  <a:pt x="154072" y="131222"/>
                  <a:pt x="151641" y="131856"/>
                  <a:pt x="148577" y="132490"/>
                </a:cubicBezTo>
                <a:cubicBezTo>
                  <a:pt x="144033" y="126044"/>
                  <a:pt x="139278" y="119704"/>
                  <a:pt x="134945" y="113046"/>
                </a:cubicBezTo>
                <a:cubicBezTo>
                  <a:pt x="130612" y="106389"/>
                  <a:pt x="126597" y="99415"/>
                  <a:pt x="122687" y="92440"/>
                </a:cubicBezTo>
                <a:cubicBezTo>
                  <a:pt x="121947" y="91066"/>
                  <a:pt x="121630" y="89587"/>
                  <a:pt x="121947" y="88002"/>
                </a:cubicBezTo>
                <a:cubicBezTo>
                  <a:pt x="123427" y="79125"/>
                  <a:pt x="125223" y="70249"/>
                  <a:pt x="127020" y="61372"/>
                </a:cubicBezTo>
                <a:cubicBezTo>
                  <a:pt x="127442" y="58519"/>
                  <a:pt x="129767" y="56194"/>
                  <a:pt x="132620" y="55877"/>
                </a:cubicBezTo>
                <a:cubicBezTo>
                  <a:pt x="144033" y="53447"/>
                  <a:pt x="155446" y="50593"/>
                  <a:pt x="166753" y="47952"/>
                </a:cubicBezTo>
                <a:close/>
                <a:moveTo>
                  <a:pt x="169289" y="134075"/>
                </a:moveTo>
                <a:cubicBezTo>
                  <a:pt x="169289" y="134287"/>
                  <a:pt x="169394" y="134604"/>
                  <a:pt x="169394" y="134815"/>
                </a:cubicBezTo>
                <a:cubicBezTo>
                  <a:pt x="168760" y="135026"/>
                  <a:pt x="168126" y="135238"/>
                  <a:pt x="167492" y="135343"/>
                </a:cubicBezTo>
                <a:cubicBezTo>
                  <a:pt x="166541" y="135238"/>
                  <a:pt x="165485" y="135238"/>
                  <a:pt x="164533" y="135132"/>
                </a:cubicBezTo>
                <a:cubicBezTo>
                  <a:pt x="164428" y="134709"/>
                  <a:pt x="164428" y="134392"/>
                  <a:pt x="164322" y="134075"/>
                </a:cubicBezTo>
                <a:close/>
                <a:moveTo>
                  <a:pt x="176532" y="133375"/>
                </a:moveTo>
                <a:cubicBezTo>
                  <a:pt x="177690" y="133375"/>
                  <a:pt x="178372" y="134115"/>
                  <a:pt x="179116" y="135660"/>
                </a:cubicBezTo>
                <a:cubicBezTo>
                  <a:pt x="178694" y="135872"/>
                  <a:pt x="178165" y="135977"/>
                  <a:pt x="177637" y="136083"/>
                </a:cubicBezTo>
                <a:cubicBezTo>
                  <a:pt x="175946" y="135766"/>
                  <a:pt x="174361" y="135343"/>
                  <a:pt x="172248" y="134921"/>
                </a:cubicBezTo>
                <a:cubicBezTo>
                  <a:pt x="174233" y="133904"/>
                  <a:pt x="175552" y="133375"/>
                  <a:pt x="176532" y="133375"/>
                </a:cubicBezTo>
                <a:close/>
                <a:moveTo>
                  <a:pt x="179011" y="138091"/>
                </a:moveTo>
                <a:cubicBezTo>
                  <a:pt x="179116" y="139676"/>
                  <a:pt x="179222" y="141050"/>
                  <a:pt x="179328" y="142741"/>
                </a:cubicBezTo>
                <a:cubicBezTo>
                  <a:pt x="178588" y="142529"/>
                  <a:pt x="177954" y="142529"/>
                  <a:pt x="177848" y="142318"/>
                </a:cubicBezTo>
                <a:cubicBezTo>
                  <a:pt x="177109" y="141261"/>
                  <a:pt x="176580" y="140204"/>
                  <a:pt x="175524" y="138408"/>
                </a:cubicBezTo>
                <a:lnTo>
                  <a:pt x="179011" y="138091"/>
                </a:lnTo>
                <a:close/>
                <a:moveTo>
                  <a:pt x="44473" y="132450"/>
                </a:moveTo>
                <a:cubicBezTo>
                  <a:pt x="45166" y="132450"/>
                  <a:pt x="45653" y="132822"/>
                  <a:pt x="45757" y="133653"/>
                </a:cubicBezTo>
                <a:cubicBezTo>
                  <a:pt x="45968" y="135977"/>
                  <a:pt x="47448" y="136506"/>
                  <a:pt x="49033" y="137140"/>
                </a:cubicBezTo>
                <a:cubicBezTo>
                  <a:pt x="53788" y="138936"/>
                  <a:pt x="55373" y="143163"/>
                  <a:pt x="56535" y="147813"/>
                </a:cubicBezTo>
                <a:lnTo>
                  <a:pt x="41847" y="133547"/>
                </a:lnTo>
                <a:cubicBezTo>
                  <a:pt x="42814" y="132848"/>
                  <a:pt x="43754" y="132450"/>
                  <a:pt x="44473" y="132450"/>
                </a:cubicBezTo>
                <a:close/>
                <a:moveTo>
                  <a:pt x="159991" y="133699"/>
                </a:moveTo>
                <a:cubicBezTo>
                  <a:pt x="160619" y="133699"/>
                  <a:pt x="161165" y="134071"/>
                  <a:pt x="161680" y="134815"/>
                </a:cubicBezTo>
                <a:cubicBezTo>
                  <a:pt x="164745" y="139253"/>
                  <a:pt x="167704" y="143797"/>
                  <a:pt x="170768" y="148236"/>
                </a:cubicBezTo>
                <a:cubicBezTo>
                  <a:pt x="170557" y="148447"/>
                  <a:pt x="170346" y="148658"/>
                  <a:pt x="170029" y="148870"/>
                </a:cubicBezTo>
                <a:lnTo>
                  <a:pt x="158193" y="134498"/>
                </a:lnTo>
                <a:cubicBezTo>
                  <a:pt x="158871" y="133965"/>
                  <a:pt x="159460" y="133699"/>
                  <a:pt x="159991" y="133699"/>
                </a:cubicBezTo>
                <a:close/>
                <a:moveTo>
                  <a:pt x="54105" y="134815"/>
                </a:moveTo>
                <a:cubicBezTo>
                  <a:pt x="61291" y="135026"/>
                  <a:pt x="64144" y="137457"/>
                  <a:pt x="71647" y="150877"/>
                </a:cubicBezTo>
                <a:cubicBezTo>
                  <a:pt x="69428" y="148447"/>
                  <a:pt x="67208" y="146016"/>
                  <a:pt x="64989" y="143586"/>
                </a:cubicBezTo>
                <a:cubicBezTo>
                  <a:pt x="63193" y="141578"/>
                  <a:pt x="61608" y="139465"/>
                  <a:pt x="58332" y="138936"/>
                </a:cubicBezTo>
                <a:cubicBezTo>
                  <a:pt x="56218" y="138619"/>
                  <a:pt x="54422" y="136929"/>
                  <a:pt x="54105" y="134815"/>
                </a:cubicBezTo>
                <a:close/>
                <a:moveTo>
                  <a:pt x="36458" y="135766"/>
                </a:moveTo>
                <a:lnTo>
                  <a:pt x="36458" y="135766"/>
                </a:lnTo>
                <a:cubicBezTo>
                  <a:pt x="38465" y="136189"/>
                  <a:pt x="40367" y="135977"/>
                  <a:pt x="41319" y="136929"/>
                </a:cubicBezTo>
                <a:cubicBezTo>
                  <a:pt x="45757" y="140944"/>
                  <a:pt x="49878" y="145277"/>
                  <a:pt x="53999" y="149398"/>
                </a:cubicBezTo>
                <a:cubicBezTo>
                  <a:pt x="53269" y="150578"/>
                  <a:pt x="52538" y="151041"/>
                  <a:pt x="51808" y="151041"/>
                </a:cubicBezTo>
                <a:cubicBezTo>
                  <a:pt x="51165" y="151041"/>
                  <a:pt x="50521" y="150682"/>
                  <a:pt x="49878" y="150138"/>
                </a:cubicBezTo>
                <a:cubicBezTo>
                  <a:pt x="47870" y="148341"/>
                  <a:pt x="45968" y="146545"/>
                  <a:pt x="44066" y="144643"/>
                </a:cubicBezTo>
                <a:cubicBezTo>
                  <a:pt x="41953" y="142635"/>
                  <a:pt x="41001" y="139465"/>
                  <a:pt x="37514" y="138831"/>
                </a:cubicBezTo>
                <a:cubicBezTo>
                  <a:pt x="37092" y="138831"/>
                  <a:pt x="36986" y="137351"/>
                  <a:pt x="36458" y="135766"/>
                </a:cubicBezTo>
                <a:close/>
                <a:moveTo>
                  <a:pt x="170064" y="138244"/>
                </a:moveTo>
                <a:cubicBezTo>
                  <a:pt x="171473" y="138244"/>
                  <a:pt x="172459" y="138901"/>
                  <a:pt x="173304" y="140310"/>
                </a:cubicBezTo>
                <a:cubicBezTo>
                  <a:pt x="175524" y="144326"/>
                  <a:pt x="178060" y="148130"/>
                  <a:pt x="180279" y="152251"/>
                </a:cubicBezTo>
                <a:cubicBezTo>
                  <a:pt x="180807" y="153731"/>
                  <a:pt x="181230" y="155316"/>
                  <a:pt x="181441" y="156901"/>
                </a:cubicBezTo>
                <a:lnTo>
                  <a:pt x="180490" y="157218"/>
                </a:lnTo>
                <a:lnTo>
                  <a:pt x="167598" y="138725"/>
                </a:lnTo>
                <a:cubicBezTo>
                  <a:pt x="168549" y="138408"/>
                  <a:pt x="169359" y="138244"/>
                  <a:pt x="170064" y="138244"/>
                </a:cubicBezTo>
                <a:close/>
                <a:moveTo>
                  <a:pt x="40156" y="152040"/>
                </a:moveTo>
                <a:lnTo>
                  <a:pt x="45862" y="157218"/>
                </a:lnTo>
                <a:lnTo>
                  <a:pt x="39839" y="158274"/>
                </a:lnTo>
                <a:cubicBezTo>
                  <a:pt x="39628" y="156161"/>
                  <a:pt x="39416" y="154365"/>
                  <a:pt x="39205" y="152568"/>
                </a:cubicBezTo>
                <a:lnTo>
                  <a:pt x="40156" y="152040"/>
                </a:lnTo>
                <a:close/>
                <a:moveTo>
                  <a:pt x="162314" y="156689"/>
                </a:moveTo>
                <a:lnTo>
                  <a:pt x="163688" y="158274"/>
                </a:lnTo>
                <a:lnTo>
                  <a:pt x="163160" y="158697"/>
                </a:lnTo>
                <a:cubicBezTo>
                  <a:pt x="162737" y="158169"/>
                  <a:pt x="162314" y="157640"/>
                  <a:pt x="161892" y="157006"/>
                </a:cubicBezTo>
                <a:lnTo>
                  <a:pt x="162314" y="156689"/>
                </a:lnTo>
                <a:close/>
                <a:moveTo>
                  <a:pt x="183872" y="137351"/>
                </a:moveTo>
                <a:cubicBezTo>
                  <a:pt x="186197" y="144431"/>
                  <a:pt x="186831" y="152040"/>
                  <a:pt x="185457" y="159437"/>
                </a:cubicBezTo>
                <a:cubicBezTo>
                  <a:pt x="182498" y="153097"/>
                  <a:pt x="181547" y="141155"/>
                  <a:pt x="183872" y="137351"/>
                </a:cubicBezTo>
                <a:close/>
                <a:moveTo>
                  <a:pt x="150479" y="144009"/>
                </a:moveTo>
                <a:cubicBezTo>
                  <a:pt x="153755" y="150032"/>
                  <a:pt x="156608" y="155210"/>
                  <a:pt x="159356" y="160388"/>
                </a:cubicBezTo>
                <a:lnTo>
                  <a:pt x="158827" y="160811"/>
                </a:lnTo>
                <a:lnTo>
                  <a:pt x="147097" y="150032"/>
                </a:lnTo>
                <a:lnTo>
                  <a:pt x="150479" y="144009"/>
                </a:lnTo>
                <a:close/>
                <a:moveTo>
                  <a:pt x="27053" y="47001"/>
                </a:moveTo>
                <a:lnTo>
                  <a:pt x="27053" y="47001"/>
                </a:lnTo>
                <a:cubicBezTo>
                  <a:pt x="28109" y="49642"/>
                  <a:pt x="27370" y="52601"/>
                  <a:pt x="25362" y="54609"/>
                </a:cubicBezTo>
                <a:cubicBezTo>
                  <a:pt x="23143" y="57357"/>
                  <a:pt x="21452" y="60527"/>
                  <a:pt x="20184" y="63803"/>
                </a:cubicBezTo>
                <a:cubicBezTo>
                  <a:pt x="18176" y="69298"/>
                  <a:pt x="16591" y="75004"/>
                  <a:pt x="14900" y="80499"/>
                </a:cubicBezTo>
                <a:cubicBezTo>
                  <a:pt x="14583" y="81767"/>
                  <a:pt x="13949" y="83247"/>
                  <a:pt x="14478" y="84198"/>
                </a:cubicBezTo>
                <a:cubicBezTo>
                  <a:pt x="16380" y="87896"/>
                  <a:pt x="14689" y="90538"/>
                  <a:pt x="11624" y="93180"/>
                </a:cubicBezTo>
                <a:cubicBezTo>
                  <a:pt x="18387" y="104698"/>
                  <a:pt x="25468" y="116005"/>
                  <a:pt x="31808" y="127629"/>
                </a:cubicBezTo>
                <a:cubicBezTo>
                  <a:pt x="33816" y="131328"/>
                  <a:pt x="33921" y="136083"/>
                  <a:pt x="34661" y="140521"/>
                </a:cubicBezTo>
                <a:cubicBezTo>
                  <a:pt x="35506" y="145699"/>
                  <a:pt x="35929" y="150983"/>
                  <a:pt x="36775" y="156267"/>
                </a:cubicBezTo>
                <a:cubicBezTo>
                  <a:pt x="37831" y="162501"/>
                  <a:pt x="37831" y="162607"/>
                  <a:pt x="32231" y="165883"/>
                </a:cubicBezTo>
                <a:cubicBezTo>
                  <a:pt x="4967" y="139782"/>
                  <a:pt x="0" y="83564"/>
                  <a:pt x="27053" y="47001"/>
                </a:cubicBezTo>
                <a:close/>
                <a:moveTo>
                  <a:pt x="139806" y="158380"/>
                </a:moveTo>
                <a:lnTo>
                  <a:pt x="144878" y="159014"/>
                </a:lnTo>
                <a:lnTo>
                  <a:pt x="149845" y="165989"/>
                </a:lnTo>
                <a:cubicBezTo>
                  <a:pt x="149559" y="166034"/>
                  <a:pt x="149295" y="166055"/>
                  <a:pt x="149048" y="166055"/>
                </a:cubicBezTo>
                <a:cubicBezTo>
                  <a:pt x="145829" y="166055"/>
                  <a:pt x="145732" y="162464"/>
                  <a:pt x="143082" y="161973"/>
                </a:cubicBezTo>
                <a:lnTo>
                  <a:pt x="143082" y="161973"/>
                </a:lnTo>
                <a:cubicBezTo>
                  <a:pt x="143293" y="163452"/>
                  <a:pt x="143505" y="164615"/>
                  <a:pt x="143822" y="166200"/>
                </a:cubicBezTo>
                <a:cubicBezTo>
                  <a:pt x="139172" y="162924"/>
                  <a:pt x="138749" y="162184"/>
                  <a:pt x="139806" y="158380"/>
                </a:cubicBezTo>
                <a:close/>
                <a:moveTo>
                  <a:pt x="167492" y="163770"/>
                </a:moveTo>
                <a:lnTo>
                  <a:pt x="169293" y="166513"/>
                </a:lnTo>
                <a:lnTo>
                  <a:pt x="166647" y="164721"/>
                </a:lnTo>
                <a:lnTo>
                  <a:pt x="167492" y="163770"/>
                </a:lnTo>
                <a:close/>
                <a:moveTo>
                  <a:pt x="119517" y="94025"/>
                </a:moveTo>
                <a:lnTo>
                  <a:pt x="146675" y="135343"/>
                </a:lnTo>
                <a:cubicBezTo>
                  <a:pt x="143716" y="145277"/>
                  <a:pt x="139278" y="154787"/>
                  <a:pt x="133571" y="163558"/>
                </a:cubicBezTo>
                <a:cubicBezTo>
                  <a:pt x="132500" y="165409"/>
                  <a:pt x="130620" y="166542"/>
                  <a:pt x="128511" y="166542"/>
                </a:cubicBezTo>
                <a:cubicBezTo>
                  <a:pt x="128332" y="166542"/>
                  <a:pt x="128152" y="166534"/>
                  <a:pt x="127971" y="166517"/>
                </a:cubicBezTo>
                <a:cubicBezTo>
                  <a:pt x="119200" y="166728"/>
                  <a:pt x="110534" y="166940"/>
                  <a:pt x="101764" y="167257"/>
                </a:cubicBezTo>
                <a:cubicBezTo>
                  <a:pt x="101024" y="167230"/>
                  <a:pt x="100278" y="167217"/>
                  <a:pt x="99528" y="167217"/>
                </a:cubicBezTo>
                <a:cubicBezTo>
                  <a:pt x="97279" y="167217"/>
                  <a:pt x="95001" y="167336"/>
                  <a:pt x="92781" y="167574"/>
                </a:cubicBezTo>
                <a:cubicBezTo>
                  <a:pt x="92201" y="167683"/>
                  <a:pt x="91661" y="167735"/>
                  <a:pt x="91156" y="167735"/>
                </a:cubicBezTo>
                <a:cubicBezTo>
                  <a:pt x="88717" y="167735"/>
                  <a:pt x="87084" y="166505"/>
                  <a:pt x="85596" y="164404"/>
                </a:cubicBezTo>
                <a:cubicBezTo>
                  <a:pt x="83059" y="160599"/>
                  <a:pt x="80312" y="156795"/>
                  <a:pt x="77670" y="153097"/>
                </a:cubicBezTo>
                <a:cubicBezTo>
                  <a:pt x="73020" y="146650"/>
                  <a:pt x="68265" y="140204"/>
                  <a:pt x="63510" y="133547"/>
                </a:cubicBezTo>
                <a:cubicBezTo>
                  <a:pt x="69639" y="121923"/>
                  <a:pt x="75979" y="110088"/>
                  <a:pt x="82214" y="98146"/>
                </a:cubicBezTo>
                <a:cubicBezTo>
                  <a:pt x="82916" y="96541"/>
                  <a:pt x="84477" y="95602"/>
                  <a:pt x="86170" y="95602"/>
                </a:cubicBezTo>
                <a:cubicBezTo>
                  <a:pt x="86260" y="95602"/>
                  <a:pt x="86350" y="95605"/>
                  <a:pt x="86441" y="95610"/>
                </a:cubicBezTo>
                <a:cubicBezTo>
                  <a:pt x="90995" y="95884"/>
                  <a:pt x="95549" y="96392"/>
                  <a:pt x="100103" y="96392"/>
                </a:cubicBezTo>
                <a:cubicBezTo>
                  <a:pt x="100832" y="96392"/>
                  <a:pt x="101562" y="96379"/>
                  <a:pt x="102292" y="96350"/>
                </a:cubicBezTo>
                <a:cubicBezTo>
                  <a:pt x="102594" y="96339"/>
                  <a:pt x="102897" y="96335"/>
                  <a:pt x="103200" y="96335"/>
                </a:cubicBezTo>
                <a:cubicBezTo>
                  <a:pt x="105840" y="96335"/>
                  <a:pt x="108523" y="96694"/>
                  <a:pt x="111100" y="96694"/>
                </a:cubicBezTo>
                <a:cubicBezTo>
                  <a:pt x="114134" y="96694"/>
                  <a:pt x="117020" y="96196"/>
                  <a:pt x="119517" y="94025"/>
                </a:cubicBezTo>
                <a:close/>
                <a:moveTo>
                  <a:pt x="202153" y="63063"/>
                </a:moveTo>
                <a:lnTo>
                  <a:pt x="203421" y="63169"/>
                </a:lnTo>
                <a:cubicBezTo>
                  <a:pt x="213566" y="85783"/>
                  <a:pt x="215574" y="108925"/>
                  <a:pt x="208282" y="133864"/>
                </a:cubicBezTo>
                <a:cubicBezTo>
                  <a:pt x="206380" y="131328"/>
                  <a:pt x="204055" y="129848"/>
                  <a:pt x="207754" y="127946"/>
                </a:cubicBezTo>
                <a:cubicBezTo>
                  <a:pt x="208071" y="127841"/>
                  <a:pt x="207965" y="126678"/>
                  <a:pt x="208071" y="126044"/>
                </a:cubicBezTo>
                <a:cubicBezTo>
                  <a:pt x="208916" y="121289"/>
                  <a:pt x="209550" y="116534"/>
                  <a:pt x="210501" y="111884"/>
                </a:cubicBezTo>
                <a:cubicBezTo>
                  <a:pt x="211135" y="109136"/>
                  <a:pt x="211769" y="106600"/>
                  <a:pt x="210079" y="103853"/>
                </a:cubicBezTo>
                <a:cubicBezTo>
                  <a:pt x="209550" y="102796"/>
                  <a:pt x="210290" y="101000"/>
                  <a:pt x="210607" y="98780"/>
                </a:cubicBezTo>
                <a:lnTo>
                  <a:pt x="210607" y="98780"/>
                </a:lnTo>
                <a:cubicBezTo>
                  <a:pt x="209762" y="99520"/>
                  <a:pt x="209022" y="100154"/>
                  <a:pt x="208282" y="101000"/>
                </a:cubicBezTo>
                <a:cubicBezTo>
                  <a:pt x="206908" y="102796"/>
                  <a:pt x="205640" y="104804"/>
                  <a:pt x="204372" y="106706"/>
                </a:cubicBezTo>
                <a:cubicBezTo>
                  <a:pt x="197187" y="117485"/>
                  <a:pt x="200251" y="127524"/>
                  <a:pt x="206803" y="137457"/>
                </a:cubicBezTo>
                <a:cubicBezTo>
                  <a:pt x="203210" y="148447"/>
                  <a:pt x="197081" y="158169"/>
                  <a:pt x="189789" y="167151"/>
                </a:cubicBezTo>
                <a:cubicBezTo>
                  <a:pt x="189050" y="168102"/>
                  <a:pt x="187253" y="168102"/>
                  <a:pt x="185034" y="168842"/>
                </a:cubicBezTo>
                <a:cubicBezTo>
                  <a:pt x="190846" y="157957"/>
                  <a:pt x="189684" y="147496"/>
                  <a:pt x="186936" y="137457"/>
                </a:cubicBezTo>
                <a:cubicBezTo>
                  <a:pt x="185457" y="131539"/>
                  <a:pt x="185562" y="125199"/>
                  <a:pt x="187359" y="119387"/>
                </a:cubicBezTo>
                <a:cubicBezTo>
                  <a:pt x="190635" y="107551"/>
                  <a:pt x="193382" y="95610"/>
                  <a:pt x="196552" y="83775"/>
                </a:cubicBezTo>
                <a:cubicBezTo>
                  <a:pt x="198349" y="76906"/>
                  <a:pt x="200251" y="70037"/>
                  <a:pt x="202153" y="63063"/>
                </a:cubicBezTo>
                <a:close/>
                <a:moveTo>
                  <a:pt x="59706" y="142529"/>
                </a:moveTo>
                <a:cubicBezTo>
                  <a:pt x="64355" y="146016"/>
                  <a:pt x="67525" y="150877"/>
                  <a:pt x="71435" y="155104"/>
                </a:cubicBezTo>
                <a:cubicBezTo>
                  <a:pt x="75240" y="159226"/>
                  <a:pt x="78833" y="163558"/>
                  <a:pt x="82742" y="167996"/>
                </a:cubicBezTo>
                <a:cubicBezTo>
                  <a:pt x="82531" y="168525"/>
                  <a:pt x="82108" y="169265"/>
                  <a:pt x="81580" y="170321"/>
                </a:cubicBezTo>
                <a:lnTo>
                  <a:pt x="58649" y="143586"/>
                </a:lnTo>
                <a:lnTo>
                  <a:pt x="59706" y="142529"/>
                </a:lnTo>
                <a:close/>
                <a:moveTo>
                  <a:pt x="155551" y="135660"/>
                </a:moveTo>
                <a:cubicBezTo>
                  <a:pt x="156502" y="136611"/>
                  <a:pt x="157453" y="137563"/>
                  <a:pt x="158299" y="138619"/>
                </a:cubicBezTo>
                <a:cubicBezTo>
                  <a:pt x="163265" y="144854"/>
                  <a:pt x="168126" y="151194"/>
                  <a:pt x="173093" y="157429"/>
                </a:cubicBezTo>
                <a:cubicBezTo>
                  <a:pt x="174169" y="158864"/>
                  <a:pt x="175093" y="160679"/>
                  <a:pt x="177286" y="160679"/>
                </a:cubicBezTo>
                <a:cubicBezTo>
                  <a:pt x="177677" y="160679"/>
                  <a:pt x="178108" y="160622"/>
                  <a:pt x="178588" y="160494"/>
                </a:cubicBezTo>
                <a:cubicBezTo>
                  <a:pt x="178623" y="160484"/>
                  <a:pt x="178659" y="160479"/>
                  <a:pt x="178697" y="160479"/>
                </a:cubicBezTo>
                <a:cubicBezTo>
                  <a:pt x="179467" y="160479"/>
                  <a:pt x="180886" y="162465"/>
                  <a:pt x="182498" y="163875"/>
                </a:cubicBezTo>
                <a:lnTo>
                  <a:pt x="176158" y="170321"/>
                </a:lnTo>
                <a:lnTo>
                  <a:pt x="176052" y="170321"/>
                </a:lnTo>
                <a:lnTo>
                  <a:pt x="171085" y="163664"/>
                </a:lnTo>
                <a:lnTo>
                  <a:pt x="174678" y="162713"/>
                </a:lnTo>
                <a:cubicBezTo>
                  <a:pt x="173304" y="160916"/>
                  <a:pt x="172248" y="159437"/>
                  <a:pt x="171085" y="158063"/>
                </a:cubicBezTo>
                <a:cubicBezTo>
                  <a:pt x="166224" y="152251"/>
                  <a:pt x="161258" y="146439"/>
                  <a:pt x="156291" y="140627"/>
                </a:cubicBezTo>
                <a:cubicBezTo>
                  <a:pt x="155234" y="139359"/>
                  <a:pt x="153649" y="137985"/>
                  <a:pt x="155551" y="135660"/>
                </a:cubicBezTo>
                <a:close/>
                <a:moveTo>
                  <a:pt x="42587" y="161973"/>
                </a:moveTo>
                <a:lnTo>
                  <a:pt x="52520" y="170216"/>
                </a:lnTo>
                <a:lnTo>
                  <a:pt x="51886" y="171061"/>
                </a:lnTo>
                <a:cubicBezTo>
                  <a:pt x="48187" y="168736"/>
                  <a:pt x="44277" y="166623"/>
                  <a:pt x="41636" y="163030"/>
                </a:cubicBezTo>
                <a:lnTo>
                  <a:pt x="42587" y="161973"/>
                </a:lnTo>
                <a:close/>
                <a:moveTo>
                  <a:pt x="169906" y="167208"/>
                </a:moveTo>
                <a:lnTo>
                  <a:pt x="169906" y="167208"/>
                </a:lnTo>
                <a:cubicBezTo>
                  <a:pt x="171866" y="168479"/>
                  <a:pt x="173208" y="170461"/>
                  <a:pt x="173833" y="172752"/>
                </a:cubicBezTo>
                <a:cubicBezTo>
                  <a:pt x="171184" y="170918"/>
                  <a:pt x="169812" y="169575"/>
                  <a:pt x="169906" y="167208"/>
                </a:cubicBezTo>
                <a:close/>
                <a:moveTo>
                  <a:pt x="140553" y="170025"/>
                </a:moveTo>
                <a:cubicBezTo>
                  <a:pt x="141715" y="170025"/>
                  <a:pt x="142039" y="170693"/>
                  <a:pt x="143293" y="173280"/>
                </a:cubicBezTo>
                <a:lnTo>
                  <a:pt x="138961" y="170216"/>
                </a:lnTo>
                <a:cubicBezTo>
                  <a:pt x="139643" y="170106"/>
                  <a:pt x="140149" y="170025"/>
                  <a:pt x="140553" y="170025"/>
                </a:cubicBezTo>
                <a:close/>
                <a:moveTo>
                  <a:pt x="55267" y="151089"/>
                </a:moveTo>
                <a:lnTo>
                  <a:pt x="55267" y="151089"/>
                </a:lnTo>
                <a:cubicBezTo>
                  <a:pt x="64144" y="157957"/>
                  <a:pt x="70696" y="165989"/>
                  <a:pt x="78515" y="174442"/>
                </a:cubicBezTo>
                <a:cubicBezTo>
                  <a:pt x="76508" y="174231"/>
                  <a:pt x="75345" y="174442"/>
                  <a:pt x="75240" y="174020"/>
                </a:cubicBezTo>
                <a:cubicBezTo>
                  <a:pt x="71330" y="167257"/>
                  <a:pt x="64989" y="162818"/>
                  <a:pt x="59177" y="157852"/>
                </a:cubicBezTo>
                <a:cubicBezTo>
                  <a:pt x="56958" y="156267"/>
                  <a:pt x="55479" y="153836"/>
                  <a:pt x="55267" y="151089"/>
                </a:cubicBezTo>
                <a:close/>
                <a:moveTo>
                  <a:pt x="38782" y="142952"/>
                </a:moveTo>
                <a:cubicBezTo>
                  <a:pt x="49455" y="155421"/>
                  <a:pt x="64144" y="163347"/>
                  <a:pt x="73866" y="176767"/>
                </a:cubicBezTo>
                <a:cubicBezTo>
                  <a:pt x="72703" y="176239"/>
                  <a:pt x="71541" y="175605"/>
                  <a:pt x="70484" y="174760"/>
                </a:cubicBezTo>
                <a:cubicBezTo>
                  <a:pt x="60445" y="166094"/>
                  <a:pt x="50406" y="157218"/>
                  <a:pt x="40473" y="148447"/>
                </a:cubicBezTo>
                <a:cubicBezTo>
                  <a:pt x="39099" y="147179"/>
                  <a:pt x="37303" y="145805"/>
                  <a:pt x="38782" y="142952"/>
                </a:cubicBezTo>
                <a:close/>
                <a:moveTo>
                  <a:pt x="146252" y="153519"/>
                </a:moveTo>
                <a:cubicBezTo>
                  <a:pt x="155023" y="159331"/>
                  <a:pt x="160729" y="167785"/>
                  <a:pt x="166858" y="176239"/>
                </a:cubicBezTo>
                <a:lnTo>
                  <a:pt x="162526" y="179303"/>
                </a:lnTo>
                <a:cubicBezTo>
                  <a:pt x="161363" y="177930"/>
                  <a:pt x="160307" y="176767"/>
                  <a:pt x="159461" y="175499"/>
                </a:cubicBezTo>
                <a:cubicBezTo>
                  <a:pt x="156291" y="170850"/>
                  <a:pt x="153226" y="166094"/>
                  <a:pt x="150056" y="161445"/>
                </a:cubicBezTo>
                <a:cubicBezTo>
                  <a:pt x="148788" y="159754"/>
                  <a:pt x="147414" y="158169"/>
                  <a:pt x="145724" y="156901"/>
                </a:cubicBezTo>
                <a:cubicBezTo>
                  <a:pt x="143610" y="155421"/>
                  <a:pt x="145407" y="154787"/>
                  <a:pt x="146252" y="153519"/>
                </a:cubicBezTo>
                <a:close/>
                <a:moveTo>
                  <a:pt x="46538" y="158627"/>
                </a:moveTo>
                <a:cubicBezTo>
                  <a:pt x="47410" y="158627"/>
                  <a:pt x="48116" y="159282"/>
                  <a:pt x="48821" y="159860"/>
                </a:cubicBezTo>
                <a:cubicBezTo>
                  <a:pt x="52943" y="163558"/>
                  <a:pt x="56958" y="167362"/>
                  <a:pt x="61079" y="171061"/>
                </a:cubicBezTo>
                <a:cubicBezTo>
                  <a:pt x="64355" y="174125"/>
                  <a:pt x="67737" y="177296"/>
                  <a:pt x="71013" y="180360"/>
                </a:cubicBezTo>
                <a:cubicBezTo>
                  <a:pt x="70301" y="181365"/>
                  <a:pt x="69705" y="181723"/>
                  <a:pt x="69173" y="181723"/>
                </a:cubicBezTo>
                <a:cubicBezTo>
                  <a:pt x="68362" y="181723"/>
                  <a:pt x="67699" y="180892"/>
                  <a:pt x="66997" y="180255"/>
                </a:cubicBezTo>
                <a:cubicBezTo>
                  <a:pt x="60551" y="174337"/>
                  <a:pt x="54211" y="168525"/>
                  <a:pt x="47765" y="162607"/>
                </a:cubicBezTo>
                <a:cubicBezTo>
                  <a:pt x="46708" y="161656"/>
                  <a:pt x="45757" y="160705"/>
                  <a:pt x="44594" y="159648"/>
                </a:cubicBezTo>
                <a:cubicBezTo>
                  <a:pt x="45342" y="158901"/>
                  <a:pt x="45975" y="158627"/>
                  <a:pt x="46538" y="158627"/>
                </a:cubicBezTo>
                <a:close/>
                <a:moveTo>
                  <a:pt x="149317" y="169582"/>
                </a:moveTo>
                <a:lnTo>
                  <a:pt x="149317" y="169582"/>
                </a:lnTo>
                <a:cubicBezTo>
                  <a:pt x="153543" y="170427"/>
                  <a:pt x="158933" y="178035"/>
                  <a:pt x="158193" y="183108"/>
                </a:cubicBezTo>
                <a:cubicBezTo>
                  <a:pt x="154812" y="177930"/>
                  <a:pt x="152170" y="174020"/>
                  <a:pt x="149317" y="169582"/>
                </a:cubicBezTo>
                <a:close/>
                <a:moveTo>
                  <a:pt x="38148" y="165249"/>
                </a:moveTo>
                <a:cubicBezTo>
                  <a:pt x="45968" y="170321"/>
                  <a:pt x="53577" y="175288"/>
                  <a:pt x="61079" y="180255"/>
                </a:cubicBezTo>
                <a:cubicBezTo>
                  <a:pt x="62347" y="180994"/>
                  <a:pt x="63510" y="181734"/>
                  <a:pt x="64778" y="182368"/>
                </a:cubicBezTo>
                <a:cubicBezTo>
                  <a:pt x="69523" y="185215"/>
                  <a:pt x="70585" y="186694"/>
                  <a:pt x="72165" y="194155"/>
                </a:cubicBezTo>
                <a:lnTo>
                  <a:pt x="72165" y="194155"/>
                </a:lnTo>
                <a:cubicBezTo>
                  <a:pt x="57316" y="187927"/>
                  <a:pt x="44777" y="179908"/>
                  <a:pt x="33816" y="168736"/>
                </a:cubicBezTo>
                <a:lnTo>
                  <a:pt x="38148" y="165249"/>
                </a:lnTo>
                <a:close/>
                <a:moveTo>
                  <a:pt x="129531" y="169152"/>
                </a:moveTo>
                <a:cubicBezTo>
                  <a:pt x="132567" y="169152"/>
                  <a:pt x="135571" y="170308"/>
                  <a:pt x="137798" y="172435"/>
                </a:cubicBezTo>
                <a:cubicBezTo>
                  <a:pt x="143505" y="177401"/>
                  <a:pt x="149422" y="182262"/>
                  <a:pt x="155340" y="187123"/>
                </a:cubicBezTo>
                <a:cubicBezTo>
                  <a:pt x="155985" y="187655"/>
                  <a:pt x="156699" y="187886"/>
                  <a:pt x="157441" y="187886"/>
                </a:cubicBezTo>
                <a:cubicBezTo>
                  <a:pt x="158766" y="187886"/>
                  <a:pt x="160182" y="187150"/>
                  <a:pt x="161469" y="186067"/>
                </a:cubicBezTo>
                <a:cubicBezTo>
                  <a:pt x="163371" y="184587"/>
                  <a:pt x="165590" y="183530"/>
                  <a:pt x="167915" y="183002"/>
                </a:cubicBezTo>
                <a:cubicBezTo>
                  <a:pt x="171719" y="182157"/>
                  <a:pt x="174572" y="179726"/>
                  <a:pt x="177531" y="177718"/>
                </a:cubicBezTo>
                <a:cubicBezTo>
                  <a:pt x="178165" y="177401"/>
                  <a:pt x="178799" y="177084"/>
                  <a:pt x="179328" y="176767"/>
                </a:cubicBezTo>
                <a:lnTo>
                  <a:pt x="180067" y="177507"/>
                </a:lnTo>
                <a:cubicBezTo>
                  <a:pt x="173516" y="183953"/>
                  <a:pt x="166013" y="189237"/>
                  <a:pt x="157770" y="193252"/>
                </a:cubicBezTo>
                <a:cubicBezTo>
                  <a:pt x="144634" y="199772"/>
                  <a:pt x="130244" y="203155"/>
                  <a:pt x="115589" y="203155"/>
                </a:cubicBezTo>
                <a:cubicBezTo>
                  <a:pt x="114329" y="203155"/>
                  <a:pt x="113066" y="203130"/>
                  <a:pt x="111803" y="203080"/>
                </a:cubicBezTo>
                <a:cubicBezTo>
                  <a:pt x="100496" y="202763"/>
                  <a:pt x="89188" y="200544"/>
                  <a:pt x="78515" y="196528"/>
                </a:cubicBezTo>
                <a:cubicBezTo>
                  <a:pt x="77142" y="196000"/>
                  <a:pt x="76085" y="194309"/>
                  <a:pt x="74923" y="193041"/>
                </a:cubicBezTo>
                <a:cubicBezTo>
                  <a:pt x="74817" y="192935"/>
                  <a:pt x="74817" y="192724"/>
                  <a:pt x="74711" y="192618"/>
                </a:cubicBezTo>
                <a:cubicBezTo>
                  <a:pt x="71224" y="186278"/>
                  <a:pt x="73443" y="182157"/>
                  <a:pt x="78621" y="177401"/>
                </a:cubicBezTo>
                <a:cubicBezTo>
                  <a:pt x="84100" y="172439"/>
                  <a:pt x="89478" y="170106"/>
                  <a:pt x="96635" y="170106"/>
                </a:cubicBezTo>
                <a:cubicBezTo>
                  <a:pt x="96794" y="170106"/>
                  <a:pt x="96953" y="170108"/>
                  <a:pt x="97114" y="170110"/>
                </a:cubicBezTo>
                <a:cubicBezTo>
                  <a:pt x="107787" y="170110"/>
                  <a:pt x="118460" y="169687"/>
                  <a:pt x="129133" y="169159"/>
                </a:cubicBezTo>
                <a:cubicBezTo>
                  <a:pt x="129266" y="169154"/>
                  <a:pt x="129398" y="169152"/>
                  <a:pt x="129531" y="169152"/>
                </a:cubicBezTo>
                <a:close/>
                <a:moveTo>
                  <a:pt x="123120" y="0"/>
                </a:moveTo>
                <a:cubicBezTo>
                  <a:pt x="121018" y="0"/>
                  <a:pt x="118901" y="127"/>
                  <a:pt x="116769" y="399"/>
                </a:cubicBezTo>
                <a:cubicBezTo>
                  <a:pt x="110851" y="1138"/>
                  <a:pt x="104828" y="2089"/>
                  <a:pt x="98910" y="3041"/>
                </a:cubicBezTo>
                <a:cubicBezTo>
                  <a:pt x="89294" y="4520"/>
                  <a:pt x="79784" y="6950"/>
                  <a:pt x="70590" y="10226"/>
                </a:cubicBezTo>
                <a:cubicBezTo>
                  <a:pt x="50935" y="17412"/>
                  <a:pt x="34661" y="28402"/>
                  <a:pt x="23460" y="46578"/>
                </a:cubicBezTo>
                <a:cubicBezTo>
                  <a:pt x="12470" y="64225"/>
                  <a:pt x="6235" y="83141"/>
                  <a:pt x="6235" y="107551"/>
                </a:cubicBezTo>
                <a:cubicBezTo>
                  <a:pt x="6024" y="119387"/>
                  <a:pt x="9511" y="133970"/>
                  <a:pt x="16168" y="147707"/>
                </a:cubicBezTo>
                <a:cubicBezTo>
                  <a:pt x="25679" y="167785"/>
                  <a:pt x="41319" y="181945"/>
                  <a:pt x="60868" y="191879"/>
                </a:cubicBezTo>
                <a:cubicBezTo>
                  <a:pt x="74394" y="199064"/>
                  <a:pt x="89188" y="203503"/>
                  <a:pt x="104511" y="205088"/>
                </a:cubicBezTo>
                <a:cubicBezTo>
                  <a:pt x="108028" y="205432"/>
                  <a:pt x="111555" y="205609"/>
                  <a:pt x="115083" y="205609"/>
                </a:cubicBezTo>
                <a:cubicBezTo>
                  <a:pt x="122369" y="205609"/>
                  <a:pt x="129656" y="204858"/>
                  <a:pt x="136847" y="203291"/>
                </a:cubicBezTo>
                <a:cubicBezTo>
                  <a:pt x="159778" y="198325"/>
                  <a:pt x="178271" y="186172"/>
                  <a:pt x="192748" y="167785"/>
                </a:cubicBezTo>
                <a:cubicBezTo>
                  <a:pt x="210818" y="144748"/>
                  <a:pt x="218321" y="118964"/>
                  <a:pt x="214200" y="89904"/>
                </a:cubicBezTo>
                <a:cubicBezTo>
                  <a:pt x="212086" y="75215"/>
                  <a:pt x="206908" y="61055"/>
                  <a:pt x="199089" y="48480"/>
                </a:cubicBezTo>
                <a:cubicBezTo>
                  <a:pt x="186197" y="27874"/>
                  <a:pt x="169077" y="12023"/>
                  <a:pt x="145618" y="4097"/>
                </a:cubicBezTo>
                <a:cubicBezTo>
                  <a:pt x="138314" y="1690"/>
                  <a:pt x="130815" y="0"/>
                  <a:pt x="12312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1" name="Google Shape;381;p22"/>
          <p:cNvGrpSpPr/>
          <p:nvPr/>
        </p:nvGrpSpPr>
        <p:grpSpPr>
          <a:xfrm>
            <a:off x="544752" y="3421668"/>
            <a:ext cx="508017" cy="510280"/>
            <a:chOff x="1242775" y="238125"/>
            <a:chExt cx="5136675" cy="5164775"/>
          </a:xfrm>
        </p:grpSpPr>
        <p:sp>
          <p:nvSpPr>
            <p:cNvPr id="382" name="Google Shape;382;p22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2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2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2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2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2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2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2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0" name="Google Shape;390;p22"/>
          <p:cNvSpPr/>
          <p:nvPr/>
        </p:nvSpPr>
        <p:spPr>
          <a:xfrm>
            <a:off x="4714101" y="3467422"/>
            <a:ext cx="425001" cy="436835"/>
          </a:xfrm>
          <a:custGeom>
            <a:rect b="b" l="l" r="r" t="t"/>
            <a:pathLst>
              <a:path extrusionOk="0" h="205087" w="199531">
                <a:moveTo>
                  <a:pt x="104506" y="3777"/>
                </a:moveTo>
                <a:cubicBezTo>
                  <a:pt x="124446" y="3777"/>
                  <a:pt x="143021" y="10662"/>
                  <a:pt x="160455" y="22876"/>
                </a:cubicBezTo>
                <a:cubicBezTo>
                  <a:pt x="167898" y="27885"/>
                  <a:pt x="173623" y="35042"/>
                  <a:pt x="176629" y="43630"/>
                </a:cubicBezTo>
                <a:cubicBezTo>
                  <a:pt x="179063" y="49928"/>
                  <a:pt x="178347" y="57228"/>
                  <a:pt x="174768" y="62954"/>
                </a:cubicBezTo>
                <a:cubicBezTo>
                  <a:pt x="171671" y="67974"/>
                  <a:pt x="167777" y="70603"/>
                  <a:pt x="162907" y="70603"/>
                </a:cubicBezTo>
                <a:cubicBezTo>
                  <a:pt x="161250" y="70603"/>
                  <a:pt x="159481" y="70298"/>
                  <a:pt x="157592" y="69681"/>
                </a:cubicBezTo>
                <a:cubicBezTo>
                  <a:pt x="151724" y="67820"/>
                  <a:pt x="145426" y="66389"/>
                  <a:pt x="142134" y="60234"/>
                </a:cubicBezTo>
                <a:cubicBezTo>
                  <a:pt x="141704" y="59518"/>
                  <a:pt x="141132" y="59089"/>
                  <a:pt x="140559" y="58803"/>
                </a:cubicBezTo>
                <a:cubicBezTo>
                  <a:pt x="127614" y="50728"/>
                  <a:pt x="114324" y="43915"/>
                  <a:pt x="98840" y="43915"/>
                </a:cubicBezTo>
                <a:cubicBezTo>
                  <a:pt x="97033" y="43915"/>
                  <a:pt x="95195" y="44008"/>
                  <a:pt x="93325" y="44203"/>
                </a:cubicBezTo>
                <a:cubicBezTo>
                  <a:pt x="74431" y="46207"/>
                  <a:pt x="60833" y="55797"/>
                  <a:pt x="52674" y="72544"/>
                </a:cubicBezTo>
                <a:cubicBezTo>
                  <a:pt x="38790" y="100312"/>
                  <a:pt x="48810" y="125360"/>
                  <a:pt x="69564" y="143682"/>
                </a:cubicBezTo>
                <a:cubicBezTo>
                  <a:pt x="79636" y="152426"/>
                  <a:pt x="91164" y="155607"/>
                  <a:pt x="103418" y="155607"/>
                </a:cubicBezTo>
                <a:cubicBezTo>
                  <a:pt x="107011" y="155607"/>
                  <a:pt x="110666" y="155333"/>
                  <a:pt x="114365" y="154846"/>
                </a:cubicBezTo>
                <a:cubicBezTo>
                  <a:pt x="119661" y="154131"/>
                  <a:pt x="124814" y="152986"/>
                  <a:pt x="129824" y="151411"/>
                </a:cubicBezTo>
                <a:cubicBezTo>
                  <a:pt x="137840" y="148692"/>
                  <a:pt x="139271" y="143968"/>
                  <a:pt x="134691" y="137670"/>
                </a:cubicBezTo>
                <a:cubicBezTo>
                  <a:pt x="132400" y="134378"/>
                  <a:pt x="130253" y="130943"/>
                  <a:pt x="127248" y="126362"/>
                </a:cubicBezTo>
                <a:lnTo>
                  <a:pt x="127248" y="126362"/>
                </a:lnTo>
                <a:lnTo>
                  <a:pt x="194807" y="132088"/>
                </a:lnTo>
                <a:cubicBezTo>
                  <a:pt x="185933" y="154989"/>
                  <a:pt x="177488" y="176889"/>
                  <a:pt x="168471" y="200363"/>
                </a:cubicBezTo>
                <a:lnTo>
                  <a:pt x="156018" y="181899"/>
                </a:lnTo>
                <a:cubicBezTo>
                  <a:pt x="149577" y="184618"/>
                  <a:pt x="143851" y="187624"/>
                  <a:pt x="137840" y="189771"/>
                </a:cubicBezTo>
                <a:cubicBezTo>
                  <a:pt x="127189" y="193536"/>
                  <a:pt x="115968" y="195388"/>
                  <a:pt x="104757" y="195388"/>
                </a:cubicBezTo>
                <a:cubicBezTo>
                  <a:pt x="68659" y="195388"/>
                  <a:pt x="32666" y="176186"/>
                  <a:pt x="16175" y="139817"/>
                </a:cubicBezTo>
                <a:cubicBezTo>
                  <a:pt x="0" y="103747"/>
                  <a:pt x="4867" y="61236"/>
                  <a:pt x="36357" y="30748"/>
                </a:cubicBezTo>
                <a:cubicBezTo>
                  <a:pt x="48953" y="18438"/>
                  <a:pt x="64698" y="10995"/>
                  <a:pt x="81731" y="6701"/>
                </a:cubicBezTo>
                <a:cubicBezTo>
                  <a:pt x="89518" y="4725"/>
                  <a:pt x="97106" y="3777"/>
                  <a:pt x="104506" y="3777"/>
                </a:cubicBezTo>
                <a:close/>
                <a:moveTo>
                  <a:pt x="104134" y="1"/>
                </a:moveTo>
                <a:cubicBezTo>
                  <a:pt x="95543" y="1"/>
                  <a:pt x="86745" y="1236"/>
                  <a:pt x="77723" y="3839"/>
                </a:cubicBezTo>
                <a:cubicBezTo>
                  <a:pt x="57255" y="9850"/>
                  <a:pt x="39363" y="20156"/>
                  <a:pt x="25622" y="37046"/>
                </a:cubicBezTo>
                <a:cubicBezTo>
                  <a:pt x="10020" y="55940"/>
                  <a:pt x="2148" y="80130"/>
                  <a:pt x="3865" y="104606"/>
                </a:cubicBezTo>
                <a:cubicBezTo>
                  <a:pt x="4581" y="120780"/>
                  <a:pt x="9304" y="136382"/>
                  <a:pt x="17463" y="150409"/>
                </a:cubicBezTo>
                <a:cubicBezTo>
                  <a:pt x="37046" y="183671"/>
                  <a:pt x="71987" y="199139"/>
                  <a:pt x="105076" y="199139"/>
                </a:cubicBezTo>
                <a:cubicBezTo>
                  <a:pt x="120115" y="199139"/>
                  <a:pt x="134772" y="195944"/>
                  <a:pt x="147430" y="189771"/>
                </a:cubicBezTo>
                <a:cubicBezTo>
                  <a:pt x="150006" y="188483"/>
                  <a:pt x="152583" y="187481"/>
                  <a:pt x="155445" y="186193"/>
                </a:cubicBezTo>
                <a:cubicBezTo>
                  <a:pt x="159596" y="192634"/>
                  <a:pt x="161886" y="199791"/>
                  <a:pt x="167755" y="205087"/>
                </a:cubicBezTo>
                <a:cubicBezTo>
                  <a:pt x="172335" y="200363"/>
                  <a:pt x="174339" y="195067"/>
                  <a:pt x="176486" y="189771"/>
                </a:cubicBezTo>
                <a:cubicBezTo>
                  <a:pt x="183500" y="172023"/>
                  <a:pt x="190370" y="154417"/>
                  <a:pt x="197384" y="136811"/>
                </a:cubicBezTo>
                <a:cubicBezTo>
                  <a:pt x="199531" y="131515"/>
                  <a:pt x="198672" y="129941"/>
                  <a:pt x="193090" y="128796"/>
                </a:cubicBezTo>
                <a:cubicBezTo>
                  <a:pt x="192231" y="128509"/>
                  <a:pt x="191229" y="128366"/>
                  <a:pt x="190227" y="128223"/>
                </a:cubicBezTo>
                <a:cubicBezTo>
                  <a:pt x="169616" y="126219"/>
                  <a:pt x="149147" y="124359"/>
                  <a:pt x="128536" y="122641"/>
                </a:cubicBezTo>
                <a:cubicBezTo>
                  <a:pt x="126675" y="122641"/>
                  <a:pt x="124814" y="122784"/>
                  <a:pt x="122954" y="123070"/>
                </a:cubicBezTo>
                <a:cubicBezTo>
                  <a:pt x="124385" y="131372"/>
                  <a:pt x="130969" y="136382"/>
                  <a:pt x="134118" y="145113"/>
                </a:cubicBezTo>
                <a:cubicBezTo>
                  <a:pt x="130253" y="146688"/>
                  <a:pt x="126818" y="148835"/>
                  <a:pt x="123240" y="149407"/>
                </a:cubicBezTo>
                <a:cubicBezTo>
                  <a:pt x="116942" y="150552"/>
                  <a:pt x="110358" y="150839"/>
                  <a:pt x="103917" y="151411"/>
                </a:cubicBezTo>
                <a:cubicBezTo>
                  <a:pt x="102627" y="151519"/>
                  <a:pt x="101362" y="151571"/>
                  <a:pt x="100120" y="151571"/>
                </a:cubicBezTo>
                <a:cubicBezTo>
                  <a:pt x="86465" y="151571"/>
                  <a:pt x="75587" y="145208"/>
                  <a:pt x="66272" y="135237"/>
                </a:cubicBezTo>
                <a:cubicBezTo>
                  <a:pt x="51672" y="119492"/>
                  <a:pt x="45947" y="101600"/>
                  <a:pt x="53104" y="80702"/>
                </a:cubicBezTo>
                <a:cubicBezTo>
                  <a:pt x="58972" y="63526"/>
                  <a:pt x="73286" y="49499"/>
                  <a:pt x="93897" y="47638"/>
                </a:cubicBezTo>
                <a:cubicBezTo>
                  <a:pt x="95492" y="47505"/>
                  <a:pt x="97068" y="47440"/>
                  <a:pt x="98624" y="47440"/>
                </a:cubicBezTo>
                <a:cubicBezTo>
                  <a:pt x="113822" y="47440"/>
                  <a:pt x="127169" y="53645"/>
                  <a:pt x="138985" y="63383"/>
                </a:cubicBezTo>
                <a:cubicBezTo>
                  <a:pt x="144281" y="67963"/>
                  <a:pt x="150436" y="71542"/>
                  <a:pt x="157020" y="73689"/>
                </a:cubicBezTo>
                <a:cubicBezTo>
                  <a:pt x="158704" y="74220"/>
                  <a:pt x="160429" y="74478"/>
                  <a:pt x="162140" y="74478"/>
                </a:cubicBezTo>
                <a:cubicBezTo>
                  <a:pt x="165955" y="74478"/>
                  <a:pt x="169701" y="73198"/>
                  <a:pt x="172765" y="70826"/>
                </a:cubicBezTo>
                <a:cubicBezTo>
                  <a:pt x="181353" y="64385"/>
                  <a:pt x="184359" y="51646"/>
                  <a:pt x="179635" y="40768"/>
                </a:cubicBezTo>
                <a:cubicBezTo>
                  <a:pt x="175627" y="31464"/>
                  <a:pt x="168900" y="23448"/>
                  <a:pt x="160312" y="18009"/>
                </a:cubicBezTo>
                <a:cubicBezTo>
                  <a:pt x="142554" y="6537"/>
                  <a:pt x="123893" y="1"/>
                  <a:pt x="104134" y="1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2"/>
          <p:cNvSpPr/>
          <p:nvPr/>
        </p:nvSpPr>
        <p:spPr>
          <a:xfrm>
            <a:off x="8022401" y="295501"/>
            <a:ext cx="335027" cy="312564"/>
          </a:xfrm>
          <a:custGeom>
            <a:rect b="b" l="l" r="r" t="t"/>
            <a:pathLst>
              <a:path extrusionOk="0" h="198769" w="213054">
                <a:moveTo>
                  <a:pt x="160163" y="5893"/>
                </a:moveTo>
                <a:cubicBezTo>
                  <a:pt x="179810" y="5893"/>
                  <a:pt x="200507" y="22156"/>
                  <a:pt x="204410" y="38745"/>
                </a:cubicBezTo>
                <a:cubicBezTo>
                  <a:pt x="208148" y="53929"/>
                  <a:pt x="205812" y="68413"/>
                  <a:pt x="201840" y="82897"/>
                </a:cubicBezTo>
                <a:cubicBezTo>
                  <a:pt x="194832" y="108361"/>
                  <a:pt x="181984" y="131255"/>
                  <a:pt x="169369" y="154383"/>
                </a:cubicBezTo>
                <a:cubicBezTo>
                  <a:pt x="162594" y="166764"/>
                  <a:pt x="155352" y="178912"/>
                  <a:pt x="147876" y="192228"/>
                </a:cubicBezTo>
                <a:cubicBezTo>
                  <a:pt x="135962" y="187322"/>
                  <a:pt x="123581" y="183117"/>
                  <a:pt x="112134" y="177744"/>
                </a:cubicBezTo>
                <a:cubicBezTo>
                  <a:pt x="86904" y="165830"/>
                  <a:pt x="61207" y="154383"/>
                  <a:pt x="39013" y="137329"/>
                </a:cubicBezTo>
                <a:cubicBezTo>
                  <a:pt x="27333" y="128685"/>
                  <a:pt x="17755" y="117238"/>
                  <a:pt x="11447" y="104156"/>
                </a:cubicBezTo>
                <a:cubicBezTo>
                  <a:pt x="1636" y="83131"/>
                  <a:pt x="6775" y="60237"/>
                  <a:pt x="23362" y="46454"/>
                </a:cubicBezTo>
                <a:cubicBezTo>
                  <a:pt x="32204" y="39357"/>
                  <a:pt x="42553" y="35678"/>
                  <a:pt x="53080" y="35678"/>
                </a:cubicBezTo>
                <a:cubicBezTo>
                  <a:pt x="63692" y="35678"/>
                  <a:pt x="74485" y="39415"/>
                  <a:pt x="84100" y="47155"/>
                </a:cubicBezTo>
                <a:cubicBezTo>
                  <a:pt x="90408" y="52060"/>
                  <a:pt x="95080" y="59302"/>
                  <a:pt x="100220" y="65376"/>
                </a:cubicBezTo>
                <a:cubicBezTo>
                  <a:pt x="102356" y="67708"/>
                  <a:pt x="103201" y="71493"/>
                  <a:pt x="107052" y="71493"/>
                </a:cubicBezTo>
                <a:cubicBezTo>
                  <a:pt x="107832" y="71493"/>
                  <a:pt x="108735" y="71337"/>
                  <a:pt x="109798" y="70983"/>
                </a:cubicBezTo>
                <a:cubicBezTo>
                  <a:pt x="110499" y="63040"/>
                  <a:pt x="111667" y="55331"/>
                  <a:pt x="113302" y="47388"/>
                </a:cubicBezTo>
                <a:cubicBezTo>
                  <a:pt x="118675" y="28699"/>
                  <a:pt x="129888" y="15150"/>
                  <a:pt x="148811" y="7908"/>
                </a:cubicBezTo>
                <a:cubicBezTo>
                  <a:pt x="152463" y="6524"/>
                  <a:pt x="156293" y="5893"/>
                  <a:pt x="160163" y="5893"/>
                </a:cubicBezTo>
                <a:close/>
                <a:moveTo>
                  <a:pt x="160607" y="1"/>
                </a:moveTo>
                <a:cubicBezTo>
                  <a:pt x="156494" y="1"/>
                  <a:pt x="152372" y="581"/>
                  <a:pt x="148344" y="1834"/>
                </a:cubicBezTo>
                <a:cubicBezTo>
                  <a:pt x="125683" y="8609"/>
                  <a:pt x="114003" y="25429"/>
                  <a:pt x="106994" y="46454"/>
                </a:cubicBezTo>
                <a:cubicBezTo>
                  <a:pt x="105826" y="49724"/>
                  <a:pt x="105125" y="53229"/>
                  <a:pt x="104191" y="56733"/>
                </a:cubicBezTo>
                <a:cubicBezTo>
                  <a:pt x="95547" y="49491"/>
                  <a:pt x="88773" y="42249"/>
                  <a:pt x="80363" y="37343"/>
                </a:cubicBezTo>
                <a:cubicBezTo>
                  <a:pt x="72112" y="31925"/>
                  <a:pt x="62693" y="29233"/>
                  <a:pt x="53270" y="29233"/>
                </a:cubicBezTo>
                <a:cubicBezTo>
                  <a:pt x="44815" y="29233"/>
                  <a:pt x="36357" y="31399"/>
                  <a:pt x="28735" y="35708"/>
                </a:cubicBezTo>
                <a:cubicBezTo>
                  <a:pt x="10747" y="45519"/>
                  <a:pt x="468" y="61171"/>
                  <a:pt x="234" y="82664"/>
                </a:cubicBezTo>
                <a:cubicBezTo>
                  <a:pt x="0" y="99017"/>
                  <a:pt x="7476" y="112332"/>
                  <a:pt x="17054" y="124480"/>
                </a:cubicBezTo>
                <a:cubicBezTo>
                  <a:pt x="31071" y="142001"/>
                  <a:pt x="49993" y="153448"/>
                  <a:pt x="69617" y="163727"/>
                </a:cubicBezTo>
                <a:cubicBezTo>
                  <a:pt x="95314" y="177043"/>
                  <a:pt x="121011" y="190359"/>
                  <a:pt x="150446" y="198769"/>
                </a:cubicBezTo>
                <a:cubicBezTo>
                  <a:pt x="156520" y="188256"/>
                  <a:pt x="162827" y="177744"/>
                  <a:pt x="169135" y="166764"/>
                </a:cubicBezTo>
                <a:cubicBezTo>
                  <a:pt x="183385" y="142001"/>
                  <a:pt x="197402" y="116771"/>
                  <a:pt x="206279" y="89438"/>
                </a:cubicBezTo>
                <a:cubicBezTo>
                  <a:pt x="211419" y="74020"/>
                  <a:pt x="213054" y="57901"/>
                  <a:pt x="211185" y="41782"/>
                </a:cubicBezTo>
                <a:cubicBezTo>
                  <a:pt x="208788" y="20208"/>
                  <a:pt x="184869" y="1"/>
                  <a:pt x="160607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3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</a:t>
            </a:r>
            <a:endParaRPr/>
          </a:p>
        </p:txBody>
      </p:sp>
      <p:sp>
        <p:nvSpPr>
          <p:cNvPr id="398" name="Google Shape;398;p23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399" name="Google Shape;399;p23"/>
          <p:cNvSpPr/>
          <p:nvPr/>
        </p:nvSpPr>
        <p:spPr>
          <a:xfrm>
            <a:off x="967875" y="424503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400" name="Google Shape;400;p23"/>
          <p:cNvGrpSpPr/>
          <p:nvPr/>
        </p:nvGrpSpPr>
        <p:grpSpPr>
          <a:xfrm>
            <a:off x="1833063" y="543633"/>
            <a:ext cx="910334" cy="867836"/>
            <a:chOff x="1111150" y="237350"/>
            <a:chExt cx="5370700" cy="5119975"/>
          </a:xfrm>
        </p:grpSpPr>
        <p:sp>
          <p:nvSpPr>
            <p:cNvPr id="401" name="Google Shape;401;p23"/>
            <p:cNvSpPr/>
            <p:nvPr/>
          </p:nvSpPr>
          <p:spPr>
            <a:xfrm>
              <a:off x="1111150" y="237350"/>
              <a:ext cx="5370700" cy="5119975"/>
            </a:xfrm>
            <a:custGeom>
              <a:rect b="b" l="l" r="r" t="t"/>
              <a:pathLst>
                <a:path extrusionOk="0" h="204799" w="214828">
                  <a:moveTo>
                    <a:pt x="148874" y="7894"/>
                  </a:moveTo>
                  <a:lnTo>
                    <a:pt x="148874" y="7894"/>
                  </a:lnTo>
                  <a:cubicBezTo>
                    <a:pt x="148948" y="7951"/>
                    <a:pt x="149022" y="8009"/>
                    <a:pt x="149096" y="8068"/>
                  </a:cubicBezTo>
                  <a:lnTo>
                    <a:pt x="149216" y="7948"/>
                  </a:lnTo>
                  <a:lnTo>
                    <a:pt x="148874" y="7894"/>
                  </a:lnTo>
                  <a:close/>
                  <a:moveTo>
                    <a:pt x="186759" y="33497"/>
                  </a:moveTo>
                  <a:cubicBezTo>
                    <a:pt x="186806" y="33527"/>
                    <a:pt x="186853" y="33557"/>
                    <a:pt x="186900" y="33588"/>
                  </a:cubicBezTo>
                  <a:lnTo>
                    <a:pt x="186900" y="33588"/>
                  </a:lnTo>
                  <a:cubicBezTo>
                    <a:pt x="186893" y="33557"/>
                    <a:pt x="186886" y="33527"/>
                    <a:pt x="186879" y="33497"/>
                  </a:cubicBezTo>
                  <a:close/>
                  <a:moveTo>
                    <a:pt x="69690" y="7348"/>
                  </a:moveTo>
                  <a:cubicBezTo>
                    <a:pt x="70530" y="8427"/>
                    <a:pt x="71369" y="9507"/>
                    <a:pt x="72089" y="10706"/>
                  </a:cubicBezTo>
                  <a:cubicBezTo>
                    <a:pt x="75328" y="15984"/>
                    <a:pt x="74128" y="20182"/>
                    <a:pt x="68611" y="22461"/>
                  </a:cubicBezTo>
                  <a:cubicBezTo>
                    <a:pt x="61893" y="25220"/>
                    <a:pt x="57455" y="30258"/>
                    <a:pt x="53377" y="35776"/>
                  </a:cubicBezTo>
                  <a:cubicBezTo>
                    <a:pt x="51338" y="38774"/>
                    <a:pt x="49659" y="42013"/>
                    <a:pt x="47380" y="44892"/>
                  </a:cubicBezTo>
                  <a:cubicBezTo>
                    <a:pt x="42342" y="51249"/>
                    <a:pt x="42342" y="58686"/>
                    <a:pt x="43301" y="66003"/>
                  </a:cubicBezTo>
                  <a:cubicBezTo>
                    <a:pt x="44261" y="73919"/>
                    <a:pt x="42342" y="77758"/>
                    <a:pt x="34425" y="78717"/>
                  </a:cubicBezTo>
                  <a:cubicBezTo>
                    <a:pt x="24829" y="79677"/>
                    <a:pt x="15473" y="82676"/>
                    <a:pt x="6957" y="87234"/>
                  </a:cubicBezTo>
                  <a:cubicBezTo>
                    <a:pt x="6357" y="87473"/>
                    <a:pt x="5878" y="87473"/>
                    <a:pt x="5278" y="87473"/>
                  </a:cubicBezTo>
                  <a:cubicBezTo>
                    <a:pt x="6957" y="55927"/>
                    <a:pt x="32866" y="17783"/>
                    <a:pt x="69690" y="7348"/>
                  </a:cubicBezTo>
                  <a:close/>
                  <a:moveTo>
                    <a:pt x="110705" y="1737"/>
                  </a:moveTo>
                  <a:cubicBezTo>
                    <a:pt x="119560" y="1737"/>
                    <a:pt x="128372" y="2525"/>
                    <a:pt x="137101" y="5069"/>
                  </a:cubicBezTo>
                  <a:cubicBezTo>
                    <a:pt x="137341" y="5908"/>
                    <a:pt x="137701" y="6508"/>
                    <a:pt x="137581" y="6628"/>
                  </a:cubicBezTo>
                  <a:cubicBezTo>
                    <a:pt x="132543" y="14065"/>
                    <a:pt x="134942" y="21862"/>
                    <a:pt x="136021" y="29538"/>
                  </a:cubicBezTo>
                  <a:cubicBezTo>
                    <a:pt x="136501" y="32297"/>
                    <a:pt x="137461" y="35056"/>
                    <a:pt x="137821" y="37815"/>
                  </a:cubicBezTo>
                  <a:cubicBezTo>
                    <a:pt x="138449" y="42213"/>
                    <a:pt x="136861" y="44663"/>
                    <a:pt x="133659" y="44663"/>
                  </a:cubicBezTo>
                  <a:cubicBezTo>
                    <a:pt x="132583" y="44663"/>
                    <a:pt x="131323" y="44386"/>
                    <a:pt x="129904" y="43812"/>
                  </a:cubicBezTo>
                  <a:cubicBezTo>
                    <a:pt x="129184" y="43452"/>
                    <a:pt x="128465" y="42973"/>
                    <a:pt x="127745" y="42613"/>
                  </a:cubicBezTo>
                  <a:cubicBezTo>
                    <a:pt x="125894" y="41653"/>
                    <a:pt x="124005" y="41193"/>
                    <a:pt x="122238" y="41193"/>
                  </a:cubicBezTo>
                  <a:cubicBezTo>
                    <a:pt x="117821" y="41193"/>
                    <a:pt x="114174" y="44069"/>
                    <a:pt x="113831" y="49210"/>
                  </a:cubicBezTo>
                  <a:cubicBezTo>
                    <a:pt x="113471" y="56287"/>
                    <a:pt x="109513" y="60125"/>
                    <a:pt x="104835" y="64083"/>
                  </a:cubicBezTo>
                  <a:cubicBezTo>
                    <a:pt x="102316" y="66123"/>
                    <a:pt x="99677" y="67922"/>
                    <a:pt x="97158" y="69961"/>
                  </a:cubicBezTo>
                  <a:cubicBezTo>
                    <a:pt x="95599" y="71160"/>
                    <a:pt x="94159" y="72600"/>
                    <a:pt x="92720" y="74039"/>
                  </a:cubicBezTo>
                  <a:cubicBezTo>
                    <a:pt x="87922" y="79437"/>
                    <a:pt x="89601" y="84715"/>
                    <a:pt x="96558" y="86634"/>
                  </a:cubicBezTo>
                  <a:cubicBezTo>
                    <a:pt x="98872" y="87251"/>
                    <a:pt x="101229" y="87559"/>
                    <a:pt x="103574" y="87559"/>
                  </a:cubicBezTo>
                  <a:cubicBezTo>
                    <a:pt x="106700" y="87559"/>
                    <a:pt x="109804" y="87011"/>
                    <a:pt x="112751" y="85914"/>
                  </a:cubicBezTo>
                  <a:cubicBezTo>
                    <a:pt x="114990" y="85081"/>
                    <a:pt x="117341" y="84655"/>
                    <a:pt x="119678" y="84655"/>
                  </a:cubicBezTo>
                  <a:cubicBezTo>
                    <a:pt x="122726" y="84655"/>
                    <a:pt x="125749" y="85380"/>
                    <a:pt x="128465" y="86874"/>
                  </a:cubicBezTo>
                  <a:cubicBezTo>
                    <a:pt x="130264" y="87833"/>
                    <a:pt x="131823" y="88913"/>
                    <a:pt x="133383" y="90112"/>
                  </a:cubicBezTo>
                  <a:cubicBezTo>
                    <a:pt x="137101" y="92991"/>
                    <a:pt x="140579" y="95870"/>
                    <a:pt x="144298" y="98629"/>
                  </a:cubicBezTo>
                  <a:cubicBezTo>
                    <a:pt x="146097" y="99948"/>
                    <a:pt x="148376" y="100668"/>
                    <a:pt x="149935" y="102107"/>
                  </a:cubicBezTo>
                  <a:cubicBezTo>
                    <a:pt x="154733" y="106065"/>
                    <a:pt x="158931" y="110384"/>
                    <a:pt x="157612" y="117461"/>
                  </a:cubicBezTo>
                  <a:cubicBezTo>
                    <a:pt x="157372" y="119260"/>
                    <a:pt x="157372" y="121059"/>
                    <a:pt x="157612" y="122858"/>
                  </a:cubicBezTo>
                  <a:cubicBezTo>
                    <a:pt x="157935" y="127490"/>
                    <a:pt x="160774" y="130284"/>
                    <a:pt x="165085" y="130284"/>
                  </a:cubicBezTo>
                  <a:cubicBezTo>
                    <a:pt x="165574" y="130284"/>
                    <a:pt x="166083" y="130248"/>
                    <a:pt x="166608" y="130175"/>
                  </a:cubicBezTo>
                  <a:cubicBezTo>
                    <a:pt x="169007" y="129935"/>
                    <a:pt x="171406" y="129335"/>
                    <a:pt x="173565" y="128256"/>
                  </a:cubicBezTo>
                  <a:cubicBezTo>
                    <a:pt x="176925" y="126464"/>
                    <a:pt x="180100" y="125694"/>
                    <a:pt x="183088" y="125694"/>
                  </a:cubicBezTo>
                  <a:cubicBezTo>
                    <a:pt x="189700" y="125694"/>
                    <a:pt x="195402" y="129462"/>
                    <a:pt x="200194" y="134253"/>
                  </a:cubicBezTo>
                  <a:cubicBezTo>
                    <a:pt x="200991" y="135051"/>
                    <a:pt x="201680" y="135848"/>
                    <a:pt x="202467" y="136646"/>
                  </a:cubicBezTo>
                  <a:lnTo>
                    <a:pt x="202467" y="136646"/>
                  </a:lnTo>
                  <a:cubicBezTo>
                    <a:pt x="202373" y="138775"/>
                    <a:pt x="202940" y="141122"/>
                    <a:pt x="202233" y="142890"/>
                  </a:cubicBezTo>
                  <a:cubicBezTo>
                    <a:pt x="192637" y="164600"/>
                    <a:pt x="177523" y="181153"/>
                    <a:pt x="155933" y="191109"/>
                  </a:cubicBezTo>
                  <a:cubicBezTo>
                    <a:pt x="145137" y="195907"/>
                    <a:pt x="133862" y="199145"/>
                    <a:pt x="122227" y="200585"/>
                  </a:cubicBezTo>
                  <a:cubicBezTo>
                    <a:pt x="116335" y="201540"/>
                    <a:pt x="110372" y="202003"/>
                    <a:pt x="104401" y="202003"/>
                  </a:cubicBezTo>
                  <a:cubicBezTo>
                    <a:pt x="96880" y="202003"/>
                    <a:pt x="89347" y="201269"/>
                    <a:pt x="81925" y="199865"/>
                  </a:cubicBezTo>
                  <a:cubicBezTo>
                    <a:pt x="58895" y="195067"/>
                    <a:pt x="40063" y="183792"/>
                    <a:pt x="25429" y="165200"/>
                  </a:cubicBezTo>
                  <a:cubicBezTo>
                    <a:pt x="14034" y="150446"/>
                    <a:pt x="6717" y="133054"/>
                    <a:pt x="4078" y="114582"/>
                  </a:cubicBezTo>
                  <a:cubicBezTo>
                    <a:pt x="3119" y="107625"/>
                    <a:pt x="3838" y="100428"/>
                    <a:pt x="3838" y="93471"/>
                  </a:cubicBezTo>
                  <a:cubicBezTo>
                    <a:pt x="3958" y="92271"/>
                    <a:pt x="4558" y="91192"/>
                    <a:pt x="5398" y="90472"/>
                  </a:cubicBezTo>
                  <a:cubicBezTo>
                    <a:pt x="11995" y="85434"/>
                    <a:pt x="19672" y="83035"/>
                    <a:pt x="27708" y="81956"/>
                  </a:cubicBezTo>
                  <a:cubicBezTo>
                    <a:pt x="30827" y="81476"/>
                    <a:pt x="34185" y="81596"/>
                    <a:pt x="37304" y="80636"/>
                  </a:cubicBezTo>
                  <a:cubicBezTo>
                    <a:pt x="43661" y="78717"/>
                    <a:pt x="46060" y="75479"/>
                    <a:pt x="45580" y="70441"/>
                  </a:cubicBezTo>
                  <a:cubicBezTo>
                    <a:pt x="45341" y="67802"/>
                    <a:pt x="45700" y="65163"/>
                    <a:pt x="45461" y="62524"/>
                  </a:cubicBezTo>
                  <a:cubicBezTo>
                    <a:pt x="44501" y="54608"/>
                    <a:pt x="47380" y="47770"/>
                    <a:pt x="51938" y="41653"/>
                  </a:cubicBezTo>
                  <a:cubicBezTo>
                    <a:pt x="56856" y="34936"/>
                    <a:pt x="62973" y="29178"/>
                    <a:pt x="70050" y="24860"/>
                  </a:cubicBezTo>
                  <a:cubicBezTo>
                    <a:pt x="77247" y="20662"/>
                    <a:pt x="78326" y="16224"/>
                    <a:pt x="74248" y="8787"/>
                  </a:cubicBezTo>
                  <a:cubicBezTo>
                    <a:pt x="73768" y="7948"/>
                    <a:pt x="73408" y="7108"/>
                    <a:pt x="72809" y="6028"/>
                  </a:cubicBezTo>
                  <a:cubicBezTo>
                    <a:pt x="75208" y="4949"/>
                    <a:pt x="77367" y="3989"/>
                    <a:pt x="79646" y="3150"/>
                  </a:cubicBezTo>
                  <a:cubicBezTo>
                    <a:pt x="79826" y="3090"/>
                    <a:pt x="80013" y="3067"/>
                    <a:pt x="80206" y="3067"/>
                  </a:cubicBezTo>
                  <a:cubicBezTo>
                    <a:pt x="80785" y="3067"/>
                    <a:pt x="81415" y="3270"/>
                    <a:pt x="82045" y="3270"/>
                  </a:cubicBezTo>
                  <a:cubicBezTo>
                    <a:pt x="91615" y="2648"/>
                    <a:pt x="101185" y="1737"/>
                    <a:pt x="110705" y="1737"/>
                  </a:cubicBezTo>
                  <a:close/>
                  <a:moveTo>
                    <a:pt x="110123" y="0"/>
                  </a:moveTo>
                  <a:cubicBezTo>
                    <a:pt x="94610" y="0"/>
                    <a:pt x="79139" y="1336"/>
                    <a:pt x="64172" y="6508"/>
                  </a:cubicBezTo>
                  <a:cubicBezTo>
                    <a:pt x="49179" y="11786"/>
                    <a:pt x="35985" y="20902"/>
                    <a:pt x="25789" y="33017"/>
                  </a:cubicBezTo>
                  <a:cubicBezTo>
                    <a:pt x="11755" y="49210"/>
                    <a:pt x="4078" y="68642"/>
                    <a:pt x="1440" y="89992"/>
                  </a:cubicBezTo>
                  <a:cubicBezTo>
                    <a:pt x="120" y="98869"/>
                    <a:pt x="0" y="107745"/>
                    <a:pt x="1080" y="116501"/>
                  </a:cubicBezTo>
                  <a:cubicBezTo>
                    <a:pt x="2879" y="129455"/>
                    <a:pt x="7917" y="141090"/>
                    <a:pt x="13794" y="152725"/>
                  </a:cubicBezTo>
                  <a:cubicBezTo>
                    <a:pt x="19912" y="165200"/>
                    <a:pt x="29028" y="174796"/>
                    <a:pt x="39823" y="183192"/>
                  </a:cubicBezTo>
                  <a:cubicBezTo>
                    <a:pt x="59374" y="198186"/>
                    <a:pt x="81685" y="204183"/>
                    <a:pt x="105914" y="204783"/>
                  </a:cubicBezTo>
                  <a:cubicBezTo>
                    <a:pt x="106403" y="204793"/>
                    <a:pt x="106891" y="204798"/>
                    <a:pt x="107378" y="204798"/>
                  </a:cubicBezTo>
                  <a:cubicBezTo>
                    <a:pt x="118356" y="204798"/>
                    <a:pt x="128808" y="202257"/>
                    <a:pt x="139260" y="199385"/>
                  </a:cubicBezTo>
                  <a:cubicBezTo>
                    <a:pt x="156293" y="194707"/>
                    <a:pt x="171886" y="187630"/>
                    <a:pt x="184360" y="174076"/>
                  </a:cubicBezTo>
                  <a:cubicBezTo>
                    <a:pt x="196235" y="161482"/>
                    <a:pt x="204992" y="146008"/>
                    <a:pt x="209670" y="129335"/>
                  </a:cubicBezTo>
                  <a:cubicBezTo>
                    <a:pt x="212548" y="118540"/>
                    <a:pt x="214827" y="107625"/>
                    <a:pt x="213148" y="96470"/>
                  </a:cubicBezTo>
                  <a:cubicBezTo>
                    <a:pt x="211829" y="88193"/>
                    <a:pt x="209670" y="80037"/>
                    <a:pt x="207750" y="71760"/>
                  </a:cubicBezTo>
                  <a:cubicBezTo>
                    <a:pt x="204992" y="58926"/>
                    <a:pt x="198874" y="47651"/>
                    <a:pt x="191317" y="37215"/>
                  </a:cubicBezTo>
                  <a:cubicBezTo>
                    <a:pt x="190035" y="35816"/>
                    <a:pt x="188526" y="34643"/>
                    <a:pt x="186900" y="33588"/>
                  </a:cubicBezTo>
                  <a:lnTo>
                    <a:pt x="186900" y="33588"/>
                  </a:lnTo>
                  <a:cubicBezTo>
                    <a:pt x="187146" y="34637"/>
                    <a:pt x="187613" y="35683"/>
                    <a:pt x="188079" y="36615"/>
                  </a:cubicBezTo>
                  <a:cubicBezTo>
                    <a:pt x="200913" y="52688"/>
                    <a:pt x="206671" y="71400"/>
                    <a:pt x="210029" y="91312"/>
                  </a:cubicBezTo>
                  <a:cubicBezTo>
                    <a:pt x="212548" y="106065"/>
                    <a:pt x="210509" y="120099"/>
                    <a:pt x="205831" y="134013"/>
                  </a:cubicBezTo>
                  <a:cubicBezTo>
                    <a:pt x="205603" y="135494"/>
                    <a:pt x="204187" y="136541"/>
                    <a:pt x="202710" y="136541"/>
                  </a:cubicBezTo>
                  <a:cubicBezTo>
                    <a:pt x="202646" y="136541"/>
                    <a:pt x="202581" y="136539"/>
                    <a:pt x="202517" y="136535"/>
                  </a:cubicBezTo>
                  <a:lnTo>
                    <a:pt x="202517" y="136535"/>
                  </a:lnTo>
                  <a:cubicBezTo>
                    <a:pt x="200036" y="129024"/>
                    <a:pt x="190712" y="124444"/>
                    <a:pt x="182329" y="124444"/>
                  </a:cubicBezTo>
                  <a:cubicBezTo>
                    <a:pt x="180045" y="124444"/>
                    <a:pt x="177831" y="124784"/>
                    <a:pt x="175844" y="125497"/>
                  </a:cubicBezTo>
                  <a:cubicBezTo>
                    <a:pt x="173445" y="126457"/>
                    <a:pt x="170926" y="127296"/>
                    <a:pt x="168407" y="128016"/>
                  </a:cubicBezTo>
                  <a:cubicBezTo>
                    <a:pt x="167477" y="128218"/>
                    <a:pt x="166619" y="128318"/>
                    <a:pt x="165832" y="128318"/>
                  </a:cubicBezTo>
                  <a:cubicBezTo>
                    <a:pt x="161950" y="128318"/>
                    <a:pt x="159810" y="125886"/>
                    <a:pt x="159411" y="121299"/>
                  </a:cubicBezTo>
                  <a:cubicBezTo>
                    <a:pt x="159291" y="119500"/>
                    <a:pt x="159291" y="117581"/>
                    <a:pt x="159531" y="115781"/>
                  </a:cubicBezTo>
                  <a:cubicBezTo>
                    <a:pt x="160491" y="108584"/>
                    <a:pt x="156652" y="104026"/>
                    <a:pt x="151135" y="100308"/>
                  </a:cubicBezTo>
                  <a:cubicBezTo>
                    <a:pt x="145017" y="96110"/>
                    <a:pt x="138300" y="92631"/>
                    <a:pt x="133622" y="86634"/>
                  </a:cubicBezTo>
                  <a:cubicBezTo>
                    <a:pt x="132783" y="85794"/>
                    <a:pt x="131703" y="85074"/>
                    <a:pt x="130624" y="84595"/>
                  </a:cubicBezTo>
                  <a:cubicBezTo>
                    <a:pt x="127674" y="82887"/>
                    <a:pt x="124323" y="82033"/>
                    <a:pt x="120960" y="82033"/>
                  </a:cubicBezTo>
                  <a:cubicBezTo>
                    <a:pt x="119126" y="82033"/>
                    <a:pt x="117288" y="82287"/>
                    <a:pt x="115510" y="82795"/>
                  </a:cubicBezTo>
                  <a:cubicBezTo>
                    <a:pt x="111819" y="83825"/>
                    <a:pt x="108067" y="85285"/>
                    <a:pt x="104210" y="85285"/>
                  </a:cubicBezTo>
                  <a:cubicBezTo>
                    <a:pt x="102676" y="85285"/>
                    <a:pt x="101126" y="85055"/>
                    <a:pt x="99557" y="84475"/>
                  </a:cubicBezTo>
                  <a:cubicBezTo>
                    <a:pt x="97158" y="83515"/>
                    <a:pt x="93800" y="82436"/>
                    <a:pt x="92720" y="80396"/>
                  </a:cubicBezTo>
                  <a:cubicBezTo>
                    <a:pt x="91161" y="77158"/>
                    <a:pt x="94639" y="74879"/>
                    <a:pt x="96798" y="73080"/>
                  </a:cubicBezTo>
                  <a:cubicBezTo>
                    <a:pt x="100517" y="70201"/>
                    <a:pt x="104235" y="67562"/>
                    <a:pt x="108193" y="65163"/>
                  </a:cubicBezTo>
                  <a:cubicBezTo>
                    <a:pt x="113231" y="61804"/>
                    <a:pt x="116230" y="57606"/>
                    <a:pt x="116710" y="51369"/>
                  </a:cubicBezTo>
                  <a:cubicBezTo>
                    <a:pt x="116981" y="47036"/>
                    <a:pt x="119561" y="44537"/>
                    <a:pt x="123071" y="44537"/>
                  </a:cubicBezTo>
                  <a:cubicBezTo>
                    <a:pt x="124225" y="44537"/>
                    <a:pt x="125479" y="44808"/>
                    <a:pt x="126785" y="45372"/>
                  </a:cubicBezTo>
                  <a:cubicBezTo>
                    <a:pt x="129045" y="46360"/>
                    <a:pt x="131346" y="47307"/>
                    <a:pt x="133591" y="47307"/>
                  </a:cubicBezTo>
                  <a:cubicBezTo>
                    <a:pt x="135159" y="47307"/>
                    <a:pt x="136700" y="46845"/>
                    <a:pt x="138180" y="45611"/>
                  </a:cubicBezTo>
                  <a:cubicBezTo>
                    <a:pt x="141659" y="42613"/>
                    <a:pt x="140819" y="38534"/>
                    <a:pt x="139980" y="34336"/>
                  </a:cubicBezTo>
                  <a:cubicBezTo>
                    <a:pt x="138780" y="28219"/>
                    <a:pt x="138060" y="22102"/>
                    <a:pt x="137581" y="15864"/>
                  </a:cubicBezTo>
                  <a:cubicBezTo>
                    <a:pt x="137101" y="12506"/>
                    <a:pt x="137941" y="9147"/>
                    <a:pt x="140100" y="6508"/>
                  </a:cubicBezTo>
                  <a:lnTo>
                    <a:pt x="148874" y="7894"/>
                  </a:lnTo>
                  <a:lnTo>
                    <a:pt x="148874" y="7894"/>
                  </a:lnTo>
                  <a:cubicBezTo>
                    <a:pt x="147734" y="7020"/>
                    <a:pt x="146488" y="6351"/>
                    <a:pt x="145137" y="5789"/>
                  </a:cubicBezTo>
                  <a:cubicBezTo>
                    <a:pt x="135182" y="2310"/>
                    <a:pt x="124866" y="391"/>
                    <a:pt x="114311" y="31"/>
                  </a:cubicBezTo>
                  <a:cubicBezTo>
                    <a:pt x="112915" y="11"/>
                    <a:pt x="111519" y="0"/>
                    <a:pt x="11012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3"/>
            <p:cNvSpPr/>
            <p:nvPr/>
          </p:nvSpPr>
          <p:spPr>
            <a:xfrm>
              <a:off x="4838525" y="436025"/>
              <a:ext cx="671750" cy="368875"/>
            </a:xfrm>
            <a:custGeom>
              <a:rect b="b" l="l" r="r" t="t"/>
              <a:pathLst>
                <a:path extrusionOk="0" h="14755" w="26870">
                  <a:moveTo>
                    <a:pt x="121" y="1"/>
                  </a:moveTo>
                  <a:lnTo>
                    <a:pt x="1" y="121"/>
                  </a:lnTo>
                  <a:cubicBezTo>
                    <a:pt x="139" y="132"/>
                    <a:pt x="276" y="146"/>
                    <a:pt x="412" y="162"/>
                  </a:cubicBezTo>
                  <a:lnTo>
                    <a:pt x="412" y="162"/>
                  </a:lnTo>
                  <a:cubicBezTo>
                    <a:pt x="315" y="108"/>
                    <a:pt x="218" y="54"/>
                    <a:pt x="121" y="1"/>
                  </a:cubicBezTo>
                  <a:close/>
                  <a:moveTo>
                    <a:pt x="412" y="162"/>
                  </a:moveTo>
                  <a:cubicBezTo>
                    <a:pt x="3793" y="2034"/>
                    <a:pt x="7175" y="4012"/>
                    <a:pt x="10556" y="5878"/>
                  </a:cubicBezTo>
                  <a:cubicBezTo>
                    <a:pt x="15834" y="8693"/>
                    <a:pt x="21226" y="11507"/>
                    <a:pt x="26508" y="14434"/>
                  </a:cubicBezTo>
                  <a:lnTo>
                    <a:pt x="26508" y="14434"/>
                  </a:lnTo>
                  <a:cubicBezTo>
                    <a:pt x="25682" y="13273"/>
                    <a:pt x="25086" y="11824"/>
                    <a:pt x="23990" y="11276"/>
                  </a:cubicBezTo>
                  <a:cubicBezTo>
                    <a:pt x="17393" y="7677"/>
                    <a:pt x="10796" y="4319"/>
                    <a:pt x="4079" y="1080"/>
                  </a:cubicBezTo>
                  <a:cubicBezTo>
                    <a:pt x="2886" y="646"/>
                    <a:pt x="1693" y="311"/>
                    <a:pt x="412" y="162"/>
                  </a:cubicBezTo>
                  <a:close/>
                  <a:moveTo>
                    <a:pt x="26508" y="14434"/>
                  </a:moveTo>
                  <a:cubicBezTo>
                    <a:pt x="26586" y="14544"/>
                    <a:pt x="26666" y="14651"/>
                    <a:pt x="26749" y="14754"/>
                  </a:cubicBezTo>
                  <a:lnTo>
                    <a:pt x="26869" y="14634"/>
                  </a:lnTo>
                  <a:cubicBezTo>
                    <a:pt x="26749" y="14568"/>
                    <a:pt x="26629" y="14501"/>
                    <a:pt x="26508" y="14434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3"/>
            <p:cNvSpPr/>
            <p:nvPr/>
          </p:nvSpPr>
          <p:spPr>
            <a:xfrm>
              <a:off x="5507250" y="801875"/>
              <a:ext cx="275900" cy="272900"/>
            </a:xfrm>
            <a:custGeom>
              <a:rect b="b" l="l" r="r" t="t"/>
              <a:pathLst>
                <a:path extrusionOk="0" h="10916" w="11036">
                  <a:moveTo>
                    <a:pt x="120" y="0"/>
                  </a:moveTo>
                  <a:lnTo>
                    <a:pt x="0" y="120"/>
                  </a:lnTo>
                  <a:cubicBezTo>
                    <a:pt x="122" y="160"/>
                    <a:pt x="243" y="201"/>
                    <a:pt x="363" y="243"/>
                  </a:cubicBezTo>
                  <a:lnTo>
                    <a:pt x="363" y="243"/>
                  </a:lnTo>
                  <a:cubicBezTo>
                    <a:pt x="282" y="162"/>
                    <a:pt x="201" y="81"/>
                    <a:pt x="120" y="0"/>
                  </a:cubicBezTo>
                  <a:close/>
                  <a:moveTo>
                    <a:pt x="363" y="243"/>
                  </a:moveTo>
                  <a:cubicBezTo>
                    <a:pt x="3813" y="3688"/>
                    <a:pt x="7369" y="7136"/>
                    <a:pt x="10818" y="10692"/>
                  </a:cubicBezTo>
                  <a:lnTo>
                    <a:pt x="10818" y="10692"/>
                  </a:lnTo>
                  <a:cubicBezTo>
                    <a:pt x="8708" y="5871"/>
                    <a:pt x="5580" y="2067"/>
                    <a:pt x="363" y="243"/>
                  </a:cubicBezTo>
                  <a:close/>
                  <a:moveTo>
                    <a:pt x="10818" y="10692"/>
                  </a:moveTo>
                  <a:cubicBezTo>
                    <a:pt x="10851" y="10766"/>
                    <a:pt x="10883" y="10841"/>
                    <a:pt x="10915" y="10916"/>
                  </a:cubicBezTo>
                  <a:lnTo>
                    <a:pt x="11035" y="10916"/>
                  </a:lnTo>
                  <a:cubicBezTo>
                    <a:pt x="10963" y="10841"/>
                    <a:pt x="10891" y="10766"/>
                    <a:pt x="10818" y="10692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3"/>
            <p:cNvSpPr/>
            <p:nvPr/>
          </p:nvSpPr>
          <p:spPr>
            <a:xfrm>
              <a:off x="1767850" y="2832000"/>
              <a:ext cx="2186100" cy="2147750"/>
            </a:xfrm>
            <a:custGeom>
              <a:rect b="b" l="l" r="r" t="t"/>
              <a:pathLst>
                <a:path extrusionOk="0" h="85910" w="87444">
                  <a:moveTo>
                    <a:pt x="55417" y="0"/>
                  </a:moveTo>
                  <a:cubicBezTo>
                    <a:pt x="52658" y="120"/>
                    <a:pt x="49779" y="480"/>
                    <a:pt x="47140" y="1200"/>
                  </a:cubicBezTo>
                  <a:cubicBezTo>
                    <a:pt x="46421" y="1320"/>
                    <a:pt x="45821" y="2519"/>
                    <a:pt x="45221" y="3119"/>
                  </a:cubicBezTo>
                  <a:cubicBezTo>
                    <a:pt x="47020" y="2639"/>
                    <a:pt x="48700" y="2040"/>
                    <a:pt x="50499" y="1560"/>
                  </a:cubicBezTo>
                  <a:cubicBezTo>
                    <a:pt x="51841" y="1209"/>
                    <a:pt x="53173" y="1039"/>
                    <a:pt x="54467" y="1039"/>
                  </a:cubicBezTo>
                  <a:cubicBezTo>
                    <a:pt x="60686" y="1039"/>
                    <a:pt x="66022" y="4962"/>
                    <a:pt x="67412" y="11515"/>
                  </a:cubicBezTo>
                  <a:cubicBezTo>
                    <a:pt x="68731" y="17633"/>
                    <a:pt x="68851" y="23870"/>
                    <a:pt x="69571" y="30108"/>
                  </a:cubicBezTo>
                  <a:cubicBezTo>
                    <a:pt x="70260" y="35962"/>
                    <a:pt x="71717" y="37312"/>
                    <a:pt x="77414" y="37312"/>
                  </a:cubicBezTo>
                  <a:cubicBezTo>
                    <a:pt x="77670" y="37312"/>
                    <a:pt x="77934" y="37310"/>
                    <a:pt x="78207" y="37304"/>
                  </a:cubicBezTo>
                  <a:cubicBezTo>
                    <a:pt x="78807" y="37304"/>
                    <a:pt x="79406" y="37184"/>
                    <a:pt x="80006" y="37184"/>
                  </a:cubicBezTo>
                  <a:cubicBezTo>
                    <a:pt x="82525" y="37184"/>
                    <a:pt x="84084" y="38264"/>
                    <a:pt x="83965" y="40783"/>
                  </a:cubicBezTo>
                  <a:cubicBezTo>
                    <a:pt x="83845" y="43782"/>
                    <a:pt x="83845" y="47020"/>
                    <a:pt x="82765" y="49659"/>
                  </a:cubicBezTo>
                  <a:cubicBezTo>
                    <a:pt x="79766" y="56616"/>
                    <a:pt x="78687" y="64053"/>
                    <a:pt x="79526" y="71490"/>
                  </a:cubicBezTo>
                  <a:cubicBezTo>
                    <a:pt x="79646" y="72689"/>
                    <a:pt x="79646" y="74009"/>
                    <a:pt x="79406" y="75208"/>
                  </a:cubicBezTo>
                  <a:cubicBezTo>
                    <a:pt x="78807" y="80006"/>
                    <a:pt x="76408" y="82285"/>
                    <a:pt x="71490" y="82765"/>
                  </a:cubicBezTo>
                  <a:cubicBezTo>
                    <a:pt x="70824" y="82860"/>
                    <a:pt x="70155" y="82907"/>
                    <a:pt x="69488" y="82907"/>
                  </a:cubicBezTo>
                  <a:cubicBezTo>
                    <a:pt x="65949" y="82907"/>
                    <a:pt x="62460" y="81589"/>
                    <a:pt x="59735" y="79166"/>
                  </a:cubicBezTo>
                  <a:cubicBezTo>
                    <a:pt x="57216" y="76887"/>
                    <a:pt x="54697" y="74488"/>
                    <a:pt x="52538" y="71850"/>
                  </a:cubicBezTo>
                  <a:cubicBezTo>
                    <a:pt x="46781" y="65612"/>
                    <a:pt x="41503" y="58775"/>
                    <a:pt x="33226" y="55657"/>
                  </a:cubicBezTo>
                  <a:cubicBezTo>
                    <a:pt x="28189" y="53737"/>
                    <a:pt x="22911" y="52538"/>
                    <a:pt x="17633" y="50859"/>
                  </a:cubicBezTo>
                  <a:cubicBezTo>
                    <a:pt x="14395" y="49899"/>
                    <a:pt x="11156" y="48939"/>
                    <a:pt x="7917" y="47740"/>
                  </a:cubicBezTo>
                  <a:cubicBezTo>
                    <a:pt x="5039" y="46540"/>
                    <a:pt x="3119" y="43902"/>
                    <a:pt x="2880" y="40783"/>
                  </a:cubicBezTo>
                  <a:cubicBezTo>
                    <a:pt x="2160" y="35265"/>
                    <a:pt x="4199" y="32027"/>
                    <a:pt x="9477" y="30108"/>
                  </a:cubicBezTo>
                  <a:cubicBezTo>
                    <a:pt x="13435" y="28668"/>
                    <a:pt x="18113" y="27709"/>
                    <a:pt x="20992" y="25070"/>
                  </a:cubicBezTo>
                  <a:cubicBezTo>
                    <a:pt x="26389" y="20152"/>
                    <a:pt x="30827" y="14034"/>
                    <a:pt x="35745" y="8397"/>
                  </a:cubicBezTo>
                  <a:lnTo>
                    <a:pt x="35745" y="8397"/>
                  </a:lnTo>
                  <a:cubicBezTo>
                    <a:pt x="33106" y="10556"/>
                    <a:pt x="30228" y="12355"/>
                    <a:pt x="27829" y="14634"/>
                  </a:cubicBezTo>
                  <a:cubicBezTo>
                    <a:pt x="21951" y="20032"/>
                    <a:pt x="17153" y="26749"/>
                    <a:pt x="8157" y="27709"/>
                  </a:cubicBezTo>
                  <a:cubicBezTo>
                    <a:pt x="2880" y="28308"/>
                    <a:pt x="840" y="32506"/>
                    <a:pt x="481" y="37304"/>
                  </a:cubicBezTo>
                  <a:cubicBezTo>
                    <a:pt x="1" y="42102"/>
                    <a:pt x="840" y="46540"/>
                    <a:pt x="5398" y="49419"/>
                  </a:cubicBezTo>
                  <a:cubicBezTo>
                    <a:pt x="9837" y="52178"/>
                    <a:pt x="14874" y="54097"/>
                    <a:pt x="20032" y="54817"/>
                  </a:cubicBezTo>
                  <a:cubicBezTo>
                    <a:pt x="31667" y="56736"/>
                    <a:pt x="42223" y="62853"/>
                    <a:pt x="49659" y="72089"/>
                  </a:cubicBezTo>
                  <a:cubicBezTo>
                    <a:pt x="53138" y="76168"/>
                    <a:pt x="57096" y="79886"/>
                    <a:pt x="61534" y="83245"/>
                  </a:cubicBezTo>
                  <a:cubicBezTo>
                    <a:pt x="63809" y="85118"/>
                    <a:pt x="66346" y="85909"/>
                    <a:pt x="68956" y="85909"/>
                  </a:cubicBezTo>
                  <a:cubicBezTo>
                    <a:pt x="71025" y="85909"/>
                    <a:pt x="73140" y="85413"/>
                    <a:pt x="75208" y="84564"/>
                  </a:cubicBezTo>
                  <a:cubicBezTo>
                    <a:pt x="80006" y="82525"/>
                    <a:pt x="81925" y="78687"/>
                    <a:pt x="81805" y="73409"/>
                  </a:cubicBezTo>
                  <a:cubicBezTo>
                    <a:pt x="81566" y="65132"/>
                    <a:pt x="81805" y="56856"/>
                    <a:pt x="85644" y="49179"/>
                  </a:cubicBezTo>
                  <a:cubicBezTo>
                    <a:pt x="86244" y="47620"/>
                    <a:pt x="86603" y="46061"/>
                    <a:pt x="86723" y="44501"/>
                  </a:cubicBezTo>
                  <a:cubicBezTo>
                    <a:pt x="87443" y="38144"/>
                    <a:pt x="84684" y="34905"/>
                    <a:pt x="78327" y="34905"/>
                  </a:cubicBezTo>
                  <a:cubicBezTo>
                    <a:pt x="73049" y="34905"/>
                    <a:pt x="72569" y="34546"/>
                    <a:pt x="71850" y="29388"/>
                  </a:cubicBezTo>
                  <a:cubicBezTo>
                    <a:pt x="71250" y="23750"/>
                    <a:pt x="70890" y="18113"/>
                    <a:pt x="69931" y="12595"/>
                  </a:cubicBezTo>
                  <a:cubicBezTo>
                    <a:pt x="68491" y="4199"/>
                    <a:pt x="63933" y="240"/>
                    <a:pt x="554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3"/>
            <p:cNvSpPr/>
            <p:nvPr/>
          </p:nvSpPr>
          <p:spPr>
            <a:xfrm>
              <a:off x="4106850" y="4244400"/>
              <a:ext cx="431825" cy="482800"/>
            </a:xfrm>
            <a:custGeom>
              <a:rect b="b" l="l" r="r" t="t"/>
              <a:pathLst>
                <a:path extrusionOk="0" h="19312" w="17273">
                  <a:moveTo>
                    <a:pt x="10196" y="0"/>
                  </a:moveTo>
                  <a:cubicBezTo>
                    <a:pt x="8037" y="0"/>
                    <a:pt x="5998" y="840"/>
                    <a:pt x="4438" y="2279"/>
                  </a:cubicBezTo>
                  <a:cubicBezTo>
                    <a:pt x="1440" y="5398"/>
                    <a:pt x="0" y="9716"/>
                    <a:pt x="360" y="13914"/>
                  </a:cubicBezTo>
                  <a:cubicBezTo>
                    <a:pt x="840" y="15234"/>
                    <a:pt x="1320" y="16553"/>
                    <a:pt x="2039" y="17753"/>
                  </a:cubicBezTo>
                  <a:cubicBezTo>
                    <a:pt x="3239" y="11035"/>
                    <a:pt x="4438" y="5878"/>
                    <a:pt x="8517" y="2039"/>
                  </a:cubicBezTo>
                  <a:cubicBezTo>
                    <a:pt x="12835" y="2879"/>
                    <a:pt x="13674" y="6477"/>
                    <a:pt x="13195" y="9476"/>
                  </a:cubicBezTo>
                  <a:cubicBezTo>
                    <a:pt x="12355" y="14754"/>
                    <a:pt x="8757" y="18232"/>
                    <a:pt x="3239" y="19312"/>
                  </a:cubicBezTo>
                  <a:cubicBezTo>
                    <a:pt x="12115" y="19192"/>
                    <a:pt x="17273" y="12595"/>
                    <a:pt x="15114" y="4798"/>
                  </a:cubicBezTo>
                  <a:cubicBezTo>
                    <a:pt x="14394" y="2279"/>
                    <a:pt x="12835" y="120"/>
                    <a:pt x="1019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3"/>
            <p:cNvSpPr/>
            <p:nvPr/>
          </p:nvSpPr>
          <p:spPr>
            <a:xfrm>
              <a:off x="2655475" y="2906975"/>
              <a:ext cx="185950" cy="140950"/>
            </a:xfrm>
            <a:custGeom>
              <a:rect b="b" l="l" r="r" t="t"/>
              <a:pathLst>
                <a:path extrusionOk="0" h="5638" w="7438">
                  <a:moveTo>
                    <a:pt x="7437" y="0"/>
                  </a:moveTo>
                  <a:lnTo>
                    <a:pt x="0" y="5638"/>
                  </a:lnTo>
                  <a:cubicBezTo>
                    <a:pt x="2999" y="4558"/>
                    <a:pt x="6118" y="3479"/>
                    <a:pt x="743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7" name="Google Shape;407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"/>
              <a:t>Duis aute irure dolor in reprehenderit in voluptate velit esse.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"/>
              <a:t>Cillum dolore eu fugiat nulla pariatur. 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"/>
              <a:t>Excepteur sint occaecat cupidatat non proident.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"/>
              <a:t>Sunt in culpa qui officia deserunt mollit anim id est laborum.</a:t>
            </a:r>
            <a:endParaRPr/>
          </a:p>
        </p:txBody>
      </p:sp>
      <p:sp>
        <p:nvSpPr>
          <p:cNvPr id="408" name="Google Shape;40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4"/>
          <p:cNvSpPr txBox="1"/>
          <p:nvPr>
            <p:ph type="title"/>
          </p:nvPr>
        </p:nvSpPr>
        <p:spPr>
          <a:xfrm>
            <a:off x="492450" y="2387275"/>
            <a:ext cx="81591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amet, consectetur adipiscing elit</a:t>
            </a:r>
            <a:endParaRPr/>
          </a:p>
        </p:txBody>
      </p:sp>
      <p:sp>
        <p:nvSpPr>
          <p:cNvPr id="414" name="Google Shape;41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5"/>
          <p:cNvSpPr txBox="1"/>
          <p:nvPr>
            <p:ph idx="4294967295" type="title"/>
          </p:nvPr>
        </p:nvSpPr>
        <p:spPr>
          <a:xfrm>
            <a:off x="1242900" y="1079125"/>
            <a:ext cx="6658200" cy="23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">
                <a:solidFill>
                  <a:srgbClr val="EA0B0B"/>
                </a:solidFill>
                <a:latin typeface="Dancing Script SemiBold"/>
                <a:ea typeface="Dancing Script SemiBold"/>
                <a:cs typeface="Dancing Script SemiBold"/>
                <a:sym typeface="Dancing Script SemiBold"/>
              </a:rPr>
              <a:t>“Lorem ipsum dolor sit amet, consectetur adipiscing elit, sed do eiusmod tempor incididunt ut labore et dolore magna aliqua.”</a:t>
            </a:r>
            <a:endParaRPr b="0">
              <a:solidFill>
                <a:srgbClr val="EA0B0B"/>
              </a:solidFill>
              <a:latin typeface="Dancing Script SemiBold"/>
              <a:ea typeface="Dancing Script SemiBold"/>
              <a:cs typeface="Dancing Script SemiBold"/>
              <a:sym typeface="Dancing Script SemiBold"/>
            </a:endParaRPr>
          </a:p>
        </p:txBody>
      </p:sp>
      <p:sp>
        <p:nvSpPr>
          <p:cNvPr id="420" name="Google Shape;420;p25"/>
          <p:cNvSpPr/>
          <p:nvPr/>
        </p:nvSpPr>
        <p:spPr>
          <a:xfrm>
            <a:off x="3251775" y="35581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421" name="Google Shape;421;p25"/>
          <p:cNvSpPr txBox="1"/>
          <p:nvPr>
            <p:ph idx="4294967295" type="subTitle"/>
          </p:nvPr>
        </p:nvSpPr>
        <p:spPr>
          <a:xfrm>
            <a:off x="2516700" y="312577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300">
                <a:solidFill>
                  <a:srgbClr val="0B5394"/>
                </a:solidFill>
              </a:rPr>
              <a:t>– John Doe</a:t>
            </a:r>
            <a:endParaRPr b="1" sz="2300">
              <a:solidFill>
                <a:srgbClr val="0B5394"/>
              </a:solidFill>
            </a:endParaRPr>
          </a:p>
        </p:txBody>
      </p:sp>
      <p:sp>
        <p:nvSpPr>
          <p:cNvPr id="422" name="Google Shape;42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525" y="130588"/>
            <a:ext cx="7193399" cy="48823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6"/>
          <p:cNvSpPr/>
          <p:nvPr/>
        </p:nvSpPr>
        <p:spPr>
          <a:xfrm rot="924680">
            <a:off x="6709504" y="1137022"/>
            <a:ext cx="1901057" cy="1971651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6"/>
          <p:cNvSpPr/>
          <p:nvPr/>
        </p:nvSpPr>
        <p:spPr>
          <a:xfrm rot="803674">
            <a:off x="6658123" y="1080704"/>
            <a:ext cx="1929589" cy="2001118"/>
          </a:xfrm>
          <a:prstGeom prst="rect">
            <a:avLst/>
          </a:prstGeom>
          <a:solidFill>
            <a:srgbClr val="FFEF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6"/>
          <p:cNvSpPr/>
          <p:nvPr/>
        </p:nvSpPr>
        <p:spPr>
          <a:xfrm rot="886605">
            <a:off x="7613731" y="1008056"/>
            <a:ext cx="579878" cy="227105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6"/>
          <p:cNvSpPr txBox="1"/>
          <p:nvPr/>
        </p:nvSpPr>
        <p:spPr>
          <a:xfrm rot="814842">
            <a:off x="6823799" y="1286376"/>
            <a:ext cx="1628945" cy="16410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omic Neue"/>
                <a:ea typeface="Comic Neue"/>
                <a:cs typeface="Comic Neue"/>
                <a:sym typeface="Comic Neue"/>
              </a:rPr>
              <a:t>Remember</a:t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</a:t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</p:txBody>
      </p:sp>
      <p:cxnSp>
        <p:nvCxnSpPr>
          <p:cNvPr id="432" name="Google Shape;432;p26"/>
          <p:cNvCxnSpPr/>
          <p:nvPr/>
        </p:nvCxnSpPr>
        <p:spPr>
          <a:xfrm rot="-459957">
            <a:off x="7031021" y="1406787"/>
            <a:ext cx="764634" cy="304843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3" name="Google Shape;433;p26"/>
          <p:cNvSpPr/>
          <p:nvPr/>
        </p:nvSpPr>
        <p:spPr>
          <a:xfrm>
            <a:off x="7634450" y="3581735"/>
            <a:ext cx="480308" cy="452340"/>
          </a:xfrm>
          <a:custGeom>
            <a:rect b="b" l="l" r="r" t="t"/>
            <a:pathLst>
              <a:path extrusionOk="0" h="205609" w="218322">
                <a:moveTo>
                  <a:pt x="170768" y="34214"/>
                </a:moveTo>
                <a:cubicBezTo>
                  <a:pt x="172459" y="34954"/>
                  <a:pt x="173833" y="35482"/>
                  <a:pt x="175312" y="36011"/>
                </a:cubicBezTo>
                <a:cubicBezTo>
                  <a:pt x="174255" y="37067"/>
                  <a:pt x="173304" y="38230"/>
                  <a:pt x="172459" y="39498"/>
                </a:cubicBezTo>
                <a:cubicBezTo>
                  <a:pt x="172142" y="40766"/>
                  <a:pt x="171931" y="42034"/>
                  <a:pt x="171931" y="43302"/>
                </a:cubicBezTo>
                <a:lnTo>
                  <a:pt x="170768" y="43196"/>
                </a:lnTo>
                <a:lnTo>
                  <a:pt x="170768" y="34214"/>
                </a:lnTo>
                <a:close/>
                <a:moveTo>
                  <a:pt x="83588" y="47001"/>
                </a:moveTo>
                <a:lnTo>
                  <a:pt x="85701" y="52813"/>
                </a:lnTo>
                <a:lnTo>
                  <a:pt x="81369" y="48480"/>
                </a:lnTo>
                <a:lnTo>
                  <a:pt x="83588" y="47001"/>
                </a:lnTo>
                <a:close/>
                <a:moveTo>
                  <a:pt x="111717" y="4288"/>
                </a:moveTo>
                <a:cubicBezTo>
                  <a:pt x="111921" y="4288"/>
                  <a:pt x="112126" y="4295"/>
                  <a:pt x="112331" y="4309"/>
                </a:cubicBezTo>
                <a:cubicBezTo>
                  <a:pt x="116376" y="4391"/>
                  <a:pt x="120421" y="4861"/>
                  <a:pt x="124466" y="4861"/>
                </a:cubicBezTo>
                <a:cubicBezTo>
                  <a:pt x="125599" y="4861"/>
                  <a:pt x="126732" y="4824"/>
                  <a:pt x="127865" y="4731"/>
                </a:cubicBezTo>
                <a:cubicBezTo>
                  <a:pt x="129322" y="4581"/>
                  <a:pt x="130750" y="4509"/>
                  <a:pt x="132152" y="4509"/>
                </a:cubicBezTo>
                <a:cubicBezTo>
                  <a:pt x="146517" y="4509"/>
                  <a:pt x="158149" y="12044"/>
                  <a:pt x="169606" y="19843"/>
                </a:cubicBezTo>
                <a:cubicBezTo>
                  <a:pt x="177320" y="25232"/>
                  <a:pt x="183977" y="31889"/>
                  <a:pt x="189367" y="39603"/>
                </a:cubicBezTo>
                <a:cubicBezTo>
                  <a:pt x="188845" y="39777"/>
                  <a:pt x="188364" y="39852"/>
                  <a:pt x="187913" y="39852"/>
                </a:cubicBezTo>
                <a:cubicBezTo>
                  <a:pt x="186446" y="39852"/>
                  <a:pt x="185295" y="39063"/>
                  <a:pt x="184083" y="38335"/>
                </a:cubicBezTo>
                <a:cubicBezTo>
                  <a:pt x="179539" y="35482"/>
                  <a:pt x="174995" y="32840"/>
                  <a:pt x="170346" y="30304"/>
                </a:cubicBezTo>
                <a:cubicBezTo>
                  <a:pt x="170131" y="30170"/>
                  <a:pt x="169875" y="30118"/>
                  <a:pt x="169589" y="30118"/>
                </a:cubicBezTo>
                <a:cubicBezTo>
                  <a:pt x="168748" y="30118"/>
                  <a:pt x="167645" y="30569"/>
                  <a:pt x="166541" y="30727"/>
                </a:cubicBezTo>
                <a:cubicBezTo>
                  <a:pt x="169500" y="35694"/>
                  <a:pt x="166964" y="40132"/>
                  <a:pt x="167387" y="44781"/>
                </a:cubicBezTo>
                <a:cubicBezTo>
                  <a:pt x="161258" y="46367"/>
                  <a:pt x="155446" y="47846"/>
                  <a:pt x="149634" y="49220"/>
                </a:cubicBezTo>
                <a:cubicBezTo>
                  <a:pt x="143610" y="50699"/>
                  <a:pt x="137587" y="51967"/>
                  <a:pt x="131563" y="53552"/>
                </a:cubicBezTo>
                <a:cubicBezTo>
                  <a:pt x="130753" y="53802"/>
                  <a:pt x="129924" y="53922"/>
                  <a:pt x="129101" y="53922"/>
                </a:cubicBezTo>
                <a:cubicBezTo>
                  <a:pt x="127134" y="53922"/>
                  <a:pt x="125202" y="53234"/>
                  <a:pt x="123638" y="51967"/>
                </a:cubicBezTo>
                <a:cubicBezTo>
                  <a:pt x="116875" y="47106"/>
                  <a:pt x="109795" y="42562"/>
                  <a:pt x="102926" y="37913"/>
                </a:cubicBezTo>
                <a:cubicBezTo>
                  <a:pt x="101975" y="37067"/>
                  <a:pt x="100918" y="36433"/>
                  <a:pt x="99756" y="36011"/>
                </a:cubicBezTo>
                <a:cubicBezTo>
                  <a:pt x="95529" y="35377"/>
                  <a:pt x="93944" y="32312"/>
                  <a:pt x="92676" y="28930"/>
                </a:cubicBezTo>
                <a:cubicBezTo>
                  <a:pt x="90774" y="24069"/>
                  <a:pt x="88871" y="19103"/>
                  <a:pt x="87181" y="14348"/>
                </a:cubicBezTo>
                <a:lnTo>
                  <a:pt x="87075" y="14348"/>
                </a:lnTo>
                <a:cubicBezTo>
                  <a:pt x="94578" y="10966"/>
                  <a:pt x="101130" y="7901"/>
                  <a:pt x="107681" y="5048"/>
                </a:cubicBezTo>
                <a:cubicBezTo>
                  <a:pt x="108970" y="4588"/>
                  <a:pt x="110338" y="4288"/>
                  <a:pt x="111717" y="4288"/>
                </a:cubicBezTo>
                <a:close/>
                <a:moveTo>
                  <a:pt x="170874" y="47212"/>
                </a:moveTo>
                <a:cubicBezTo>
                  <a:pt x="172670" y="49325"/>
                  <a:pt x="174572" y="51333"/>
                  <a:pt x="170874" y="54292"/>
                </a:cubicBezTo>
                <a:lnTo>
                  <a:pt x="170874" y="47212"/>
                </a:lnTo>
                <a:close/>
                <a:moveTo>
                  <a:pt x="79572" y="50171"/>
                </a:moveTo>
                <a:lnTo>
                  <a:pt x="83271" y="57145"/>
                </a:lnTo>
                <a:cubicBezTo>
                  <a:pt x="80206" y="56934"/>
                  <a:pt x="80206" y="56934"/>
                  <a:pt x="78093" y="54503"/>
                </a:cubicBezTo>
                <a:cubicBezTo>
                  <a:pt x="77180" y="55557"/>
                  <a:pt x="76174" y="56750"/>
                  <a:pt x="74795" y="56750"/>
                </a:cubicBezTo>
                <a:cubicBezTo>
                  <a:pt x="74099" y="56750"/>
                  <a:pt x="73308" y="56446"/>
                  <a:pt x="72386" y="55666"/>
                </a:cubicBezTo>
                <a:lnTo>
                  <a:pt x="79572" y="50171"/>
                </a:lnTo>
                <a:close/>
                <a:moveTo>
                  <a:pt x="83693" y="13291"/>
                </a:moveTo>
                <a:cubicBezTo>
                  <a:pt x="86758" y="21216"/>
                  <a:pt x="89611" y="28402"/>
                  <a:pt x="92570" y="36116"/>
                </a:cubicBezTo>
                <a:cubicBezTo>
                  <a:pt x="87603" y="40026"/>
                  <a:pt x="82637" y="44042"/>
                  <a:pt x="77670" y="47952"/>
                </a:cubicBezTo>
                <a:cubicBezTo>
                  <a:pt x="74183" y="50699"/>
                  <a:pt x="71013" y="54503"/>
                  <a:pt x="67103" y="55877"/>
                </a:cubicBezTo>
                <a:cubicBezTo>
                  <a:pt x="66040" y="56202"/>
                  <a:pt x="64920" y="56320"/>
                  <a:pt x="63763" y="56320"/>
                </a:cubicBezTo>
                <a:cubicBezTo>
                  <a:pt x="60777" y="56320"/>
                  <a:pt x="57545" y="55531"/>
                  <a:pt x="54422" y="55454"/>
                </a:cubicBezTo>
                <a:cubicBezTo>
                  <a:pt x="51796" y="55411"/>
                  <a:pt x="49151" y="55385"/>
                  <a:pt x="46504" y="55385"/>
                </a:cubicBezTo>
                <a:cubicBezTo>
                  <a:pt x="42760" y="55385"/>
                  <a:pt x="39009" y="55436"/>
                  <a:pt x="35295" y="55560"/>
                </a:cubicBezTo>
                <a:cubicBezTo>
                  <a:pt x="32336" y="55560"/>
                  <a:pt x="32336" y="55877"/>
                  <a:pt x="30540" y="58942"/>
                </a:cubicBezTo>
                <a:cubicBezTo>
                  <a:pt x="30540" y="53658"/>
                  <a:pt x="30434" y="48480"/>
                  <a:pt x="30646" y="43196"/>
                </a:cubicBezTo>
                <a:cubicBezTo>
                  <a:pt x="30963" y="41506"/>
                  <a:pt x="31702" y="39920"/>
                  <a:pt x="32759" y="38547"/>
                </a:cubicBezTo>
                <a:cubicBezTo>
                  <a:pt x="38888" y="30621"/>
                  <a:pt x="46708" y="24281"/>
                  <a:pt x="55690" y="19843"/>
                </a:cubicBezTo>
                <a:cubicBezTo>
                  <a:pt x="58121" y="18574"/>
                  <a:pt x="60445" y="17412"/>
                  <a:pt x="62876" y="16250"/>
                </a:cubicBezTo>
                <a:cubicBezTo>
                  <a:pt x="69745" y="13185"/>
                  <a:pt x="77036" y="14136"/>
                  <a:pt x="83693" y="13291"/>
                </a:cubicBezTo>
                <a:close/>
                <a:moveTo>
                  <a:pt x="185245" y="43830"/>
                </a:moveTo>
                <a:cubicBezTo>
                  <a:pt x="189789" y="47952"/>
                  <a:pt x="190846" y="53658"/>
                  <a:pt x="192431" y="59153"/>
                </a:cubicBezTo>
                <a:cubicBezTo>
                  <a:pt x="188627" y="54715"/>
                  <a:pt x="185245" y="50065"/>
                  <a:pt x="185245" y="43830"/>
                </a:cubicBezTo>
                <a:close/>
                <a:moveTo>
                  <a:pt x="176475" y="45627"/>
                </a:moveTo>
                <a:lnTo>
                  <a:pt x="176475" y="45627"/>
                </a:lnTo>
                <a:cubicBezTo>
                  <a:pt x="178905" y="50171"/>
                  <a:pt x="178588" y="54820"/>
                  <a:pt x="179539" y="59998"/>
                </a:cubicBezTo>
                <a:cubicBezTo>
                  <a:pt x="176158" y="57145"/>
                  <a:pt x="174784" y="49959"/>
                  <a:pt x="176475" y="45627"/>
                </a:cubicBezTo>
                <a:close/>
                <a:moveTo>
                  <a:pt x="190423" y="42034"/>
                </a:moveTo>
                <a:cubicBezTo>
                  <a:pt x="191269" y="42457"/>
                  <a:pt x="192009" y="43091"/>
                  <a:pt x="192643" y="43725"/>
                </a:cubicBezTo>
                <a:cubicBezTo>
                  <a:pt x="194650" y="46684"/>
                  <a:pt x="196235" y="49748"/>
                  <a:pt x="198349" y="52601"/>
                </a:cubicBezTo>
                <a:cubicBezTo>
                  <a:pt x="201308" y="56617"/>
                  <a:pt x="200991" y="60315"/>
                  <a:pt x="198032" y="64648"/>
                </a:cubicBezTo>
                <a:lnTo>
                  <a:pt x="189578" y="42562"/>
                </a:lnTo>
                <a:lnTo>
                  <a:pt x="190423" y="42034"/>
                </a:lnTo>
                <a:close/>
                <a:moveTo>
                  <a:pt x="180596" y="45733"/>
                </a:moveTo>
                <a:lnTo>
                  <a:pt x="180596" y="45733"/>
                </a:lnTo>
                <a:cubicBezTo>
                  <a:pt x="182604" y="48903"/>
                  <a:pt x="185034" y="51756"/>
                  <a:pt x="184611" y="55983"/>
                </a:cubicBezTo>
                <a:cubicBezTo>
                  <a:pt x="184294" y="58202"/>
                  <a:pt x="185140" y="60527"/>
                  <a:pt x="185457" y="62746"/>
                </a:cubicBezTo>
                <a:cubicBezTo>
                  <a:pt x="185668" y="64225"/>
                  <a:pt x="185668" y="65810"/>
                  <a:pt x="185351" y="67184"/>
                </a:cubicBezTo>
                <a:cubicBezTo>
                  <a:pt x="180913" y="60632"/>
                  <a:pt x="181864" y="52918"/>
                  <a:pt x="180596" y="45733"/>
                </a:cubicBezTo>
                <a:close/>
                <a:moveTo>
                  <a:pt x="97325" y="38547"/>
                </a:moveTo>
                <a:cubicBezTo>
                  <a:pt x="99544" y="39181"/>
                  <a:pt x="100707" y="39709"/>
                  <a:pt x="101024" y="42562"/>
                </a:cubicBezTo>
                <a:cubicBezTo>
                  <a:pt x="101447" y="46155"/>
                  <a:pt x="103983" y="49537"/>
                  <a:pt x="105462" y="53130"/>
                </a:cubicBezTo>
                <a:cubicBezTo>
                  <a:pt x="106202" y="54820"/>
                  <a:pt x="107364" y="56406"/>
                  <a:pt x="106308" y="58625"/>
                </a:cubicBezTo>
                <a:cubicBezTo>
                  <a:pt x="105885" y="59787"/>
                  <a:pt x="106942" y="61583"/>
                  <a:pt x="107470" y="63063"/>
                </a:cubicBezTo>
                <a:cubicBezTo>
                  <a:pt x="108632" y="66127"/>
                  <a:pt x="109583" y="69192"/>
                  <a:pt x="110429" y="72362"/>
                </a:cubicBezTo>
                <a:cubicBezTo>
                  <a:pt x="105145" y="61478"/>
                  <a:pt x="99861" y="50593"/>
                  <a:pt x="97325" y="38547"/>
                </a:cubicBezTo>
                <a:close/>
                <a:moveTo>
                  <a:pt x="188204" y="60210"/>
                </a:moveTo>
                <a:lnTo>
                  <a:pt x="188204" y="60210"/>
                </a:lnTo>
                <a:cubicBezTo>
                  <a:pt x="192326" y="64120"/>
                  <a:pt x="194967" y="69298"/>
                  <a:pt x="195813" y="75004"/>
                </a:cubicBezTo>
                <a:cubicBezTo>
                  <a:pt x="191480" y="74053"/>
                  <a:pt x="189684" y="72045"/>
                  <a:pt x="189367" y="68558"/>
                </a:cubicBezTo>
                <a:cubicBezTo>
                  <a:pt x="189050" y="65810"/>
                  <a:pt x="188416" y="63169"/>
                  <a:pt x="188204" y="60210"/>
                </a:cubicBezTo>
                <a:close/>
                <a:moveTo>
                  <a:pt x="115924" y="72256"/>
                </a:moveTo>
                <a:lnTo>
                  <a:pt x="115924" y="72256"/>
                </a:lnTo>
                <a:cubicBezTo>
                  <a:pt x="116135" y="73842"/>
                  <a:pt x="116452" y="75427"/>
                  <a:pt x="116875" y="77329"/>
                </a:cubicBezTo>
                <a:cubicBezTo>
                  <a:pt x="114656" y="75744"/>
                  <a:pt x="115184" y="73947"/>
                  <a:pt x="115924" y="72256"/>
                </a:cubicBezTo>
                <a:close/>
                <a:moveTo>
                  <a:pt x="105251" y="43196"/>
                </a:moveTo>
                <a:cubicBezTo>
                  <a:pt x="108421" y="44570"/>
                  <a:pt x="110957" y="46261"/>
                  <a:pt x="111803" y="50382"/>
                </a:cubicBezTo>
                <a:cubicBezTo>
                  <a:pt x="112754" y="53869"/>
                  <a:pt x="114022" y="57145"/>
                  <a:pt x="115712" y="60315"/>
                </a:cubicBezTo>
                <a:cubicBezTo>
                  <a:pt x="116452" y="61689"/>
                  <a:pt x="118037" y="62640"/>
                  <a:pt x="119622" y="64225"/>
                </a:cubicBezTo>
                <a:cubicBezTo>
                  <a:pt x="121524" y="57779"/>
                  <a:pt x="114550" y="55349"/>
                  <a:pt x="114973" y="49325"/>
                </a:cubicBezTo>
                <a:lnTo>
                  <a:pt x="114973" y="49325"/>
                </a:lnTo>
                <a:lnTo>
                  <a:pt x="125434" y="56300"/>
                </a:lnTo>
                <a:cubicBezTo>
                  <a:pt x="123849" y="63274"/>
                  <a:pt x="122159" y="70037"/>
                  <a:pt x="120362" y="77646"/>
                </a:cubicBezTo>
                <a:cubicBezTo>
                  <a:pt x="117086" y="71305"/>
                  <a:pt x="116558" y="64648"/>
                  <a:pt x="112648" y="59470"/>
                </a:cubicBezTo>
                <a:lnTo>
                  <a:pt x="112648" y="59470"/>
                </a:lnTo>
                <a:cubicBezTo>
                  <a:pt x="111697" y="64331"/>
                  <a:pt x="114127" y="68241"/>
                  <a:pt x="115924" y="72256"/>
                </a:cubicBezTo>
                <a:cubicBezTo>
                  <a:pt x="115184" y="71834"/>
                  <a:pt x="114127" y="71728"/>
                  <a:pt x="113705" y="71094"/>
                </a:cubicBezTo>
                <a:cubicBezTo>
                  <a:pt x="112965" y="69720"/>
                  <a:pt x="112331" y="68241"/>
                  <a:pt x="111908" y="66761"/>
                </a:cubicBezTo>
                <a:cubicBezTo>
                  <a:pt x="109689" y="58942"/>
                  <a:pt x="107470" y="51122"/>
                  <a:pt x="105251" y="43196"/>
                </a:cubicBezTo>
                <a:close/>
                <a:moveTo>
                  <a:pt x="26207" y="55349"/>
                </a:moveTo>
                <a:cubicBezTo>
                  <a:pt x="28743" y="61583"/>
                  <a:pt x="28743" y="62746"/>
                  <a:pt x="26207" y="67079"/>
                </a:cubicBezTo>
                <a:lnTo>
                  <a:pt x="18704" y="79865"/>
                </a:lnTo>
                <a:lnTo>
                  <a:pt x="17648" y="79231"/>
                </a:lnTo>
                <a:cubicBezTo>
                  <a:pt x="20395" y="71517"/>
                  <a:pt x="23143" y="63803"/>
                  <a:pt x="26207" y="55349"/>
                </a:cubicBezTo>
                <a:close/>
                <a:moveTo>
                  <a:pt x="82855" y="59305"/>
                </a:moveTo>
                <a:cubicBezTo>
                  <a:pt x="83772" y="59305"/>
                  <a:pt x="84470" y="59769"/>
                  <a:pt x="84856" y="61055"/>
                </a:cubicBezTo>
                <a:cubicBezTo>
                  <a:pt x="86441" y="66761"/>
                  <a:pt x="88132" y="72362"/>
                  <a:pt x="89294" y="78069"/>
                </a:cubicBezTo>
                <a:cubicBezTo>
                  <a:pt x="89611" y="79337"/>
                  <a:pt x="88237" y="81027"/>
                  <a:pt x="87603" y="82507"/>
                </a:cubicBezTo>
                <a:cubicBezTo>
                  <a:pt x="84328" y="74898"/>
                  <a:pt x="81580" y="67713"/>
                  <a:pt x="80840" y="59787"/>
                </a:cubicBezTo>
                <a:cubicBezTo>
                  <a:pt x="81585" y="59497"/>
                  <a:pt x="82265" y="59305"/>
                  <a:pt x="82855" y="59305"/>
                </a:cubicBezTo>
                <a:close/>
                <a:moveTo>
                  <a:pt x="189895" y="75849"/>
                </a:moveTo>
                <a:lnTo>
                  <a:pt x="194650" y="77963"/>
                </a:lnTo>
                <a:cubicBezTo>
                  <a:pt x="194333" y="79759"/>
                  <a:pt x="194122" y="81450"/>
                  <a:pt x="193699" y="83986"/>
                </a:cubicBezTo>
                <a:cubicBezTo>
                  <a:pt x="191163" y="81344"/>
                  <a:pt x="188944" y="79654"/>
                  <a:pt x="189895" y="75849"/>
                </a:cubicBezTo>
                <a:close/>
                <a:moveTo>
                  <a:pt x="112754" y="76695"/>
                </a:moveTo>
                <a:lnTo>
                  <a:pt x="116558" y="83669"/>
                </a:lnTo>
                <a:lnTo>
                  <a:pt x="115290" y="84303"/>
                </a:lnTo>
                <a:lnTo>
                  <a:pt x="111908" y="77117"/>
                </a:lnTo>
                <a:lnTo>
                  <a:pt x="112754" y="76695"/>
                </a:lnTo>
                <a:close/>
                <a:moveTo>
                  <a:pt x="110640" y="81133"/>
                </a:moveTo>
                <a:lnTo>
                  <a:pt x="112014" y="84832"/>
                </a:lnTo>
                <a:lnTo>
                  <a:pt x="111169" y="85149"/>
                </a:lnTo>
                <a:lnTo>
                  <a:pt x="109900" y="81450"/>
                </a:lnTo>
                <a:lnTo>
                  <a:pt x="110640" y="81133"/>
                </a:lnTo>
                <a:close/>
                <a:moveTo>
                  <a:pt x="77142" y="59787"/>
                </a:moveTo>
                <a:cubicBezTo>
                  <a:pt x="79678" y="68769"/>
                  <a:pt x="82320" y="77751"/>
                  <a:pt x="84856" y="86734"/>
                </a:cubicBezTo>
                <a:cubicBezTo>
                  <a:pt x="84328" y="86945"/>
                  <a:pt x="83693" y="87051"/>
                  <a:pt x="83693" y="87051"/>
                </a:cubicBezTo>
                <a:cubicBezTo>
                  <a:pt x="81052" y="78597"/>
                  <a:pt x="78304" y="70249"/>
                  <a:pt x="75768" y="61795"/>
                </a:cubicBezTo>
                <a:cubicBezTo>
                  <a:pt x="75557" y="61266"/>
                  <a:pt x="75979" y="60632"/>
                  <a:pt x="76085" y="59998"/>
                </a:cubicBezTo>
                <a:lnTo>
                  <a:pt x="77142" y="59787"/>
                </a:lnTo>
                <a:close/>
                <a:moveTo>
                  <a:pt x="93944" y="38864"/>
                </a:moveTo>
                <a:cubicBezTo>
                  <a:pt x="94155" y="40026"/>
                  <a:pt x="94578" y="40660"/>
                  <a:pt x="94366" y="40977"/>
                </a:cubicBezTo>
                <a:cubicBezTo>
                  <a:pt x="91725" y="44147"/>
                  <a:pt x="93415" y="47106"/>
                  <a:pt x="94683" y="50171"/>
                </a:cubicBezTo>
                <a:cubicBezTo>
                  <a:pt x="99227" y="62112"/>
                  <a:pt x="103771" y="74053"/>
                  <a:pt x="108315" y="85994"/>
                </a:cubicBezTo>
                <a:cubicBezTo>
                  <a:pt x="108738" y="87156"/>
                  <a:pt x="108949" y="88424"/>
                  <a:pt x="109372" y="89693"/>
                </a:cubicBezTo>
                <a:cubicBezTo>
                  <a:pt x="108914" y="89833"/>
                  <a:pt x="108533" y="89895"/>
                  <a:pt x="108213" y="89895"/>
                </a:cubicBezTo>
                <a:cubicBezTo>
                  <a:pt x="106613" y="89895"/>
                  <a:pt x="106554" y="88354"/>
                  <a:pt x="106202" y="87473"/>
                </a:cubicBezTo>
                <a:cubicBezTo>
                  <a:pt x="103349" y="80182"/>
                  <a:pt x="100496" y="72891"/>
                  <a:pt x="97748" y="65705"/>
                </a:cubicBezTo>
                <a:cubicBezTo>
                  <a:pt x="94895" y="58096"/>
                  <a:pt x="92042" y="50488"/>
                  <a:pt x="88977" y="42562"/>
                </a:cubicBezTo>
                <a:lnTo>
                  <a:pt x="93944" y="38864"/>
                </a:lnTo>
                <a:close/>
                <a:moveTo>
                  <a:pt x="88237" y="48269"/>
                </a:moveTo>
                <a:lnTo>
                  <a:pt x="104300" y="90538"/>
                </a:lnTo>
                <a:cubicBezTo>
                  <a:pt x="100918" y="89270"/>
                  <a:pt x="100813" y="86839"/>
                  <a:pt x="100179" y="84937"/>
                </a:cubicBezTo>
                <a:cubicBezTo>
                  <a:pt x="96586" y="75110"/>
                  <a:pt x="93098" y="65282"/>
                  <a:pt x="89611" y="55349"/>
                </a:cubicBezTo>
                <a:cubicBezTo>
                  <a:pt x="88871" y="53130"/>
                  <a:pt x="87920" y="50910"/>
                  <a:pt x="87181" y="48586"/>
                </a:cubicBezTo>
                <a:lnTo>
                  <a:pt x="88237" y="48269"/>
                </a:lnTo>
                <a:close/>
                <a:moveTo>
                  <a:pt x="69639" y="59364"/>
                </a:moveTo>
                <a:cubicBezTo>
                  <a:pt x="70590" y="59893"/>
                  <a:pt x="72281" y="60210"/>
                  <a:pt x="72492" y="60949"/>
                </a:cubicBezTo>
                <a:cubicBezTo>
                  <a:pt x="75345" y="69826"/>
                  <a:pt x="78093" y="78914"/>
                  <a:pt x="80735" y="87896"/>
                </a:cubicBezTo>
                <a:cubicBezTo>
                  <a:pt x="80840" y="88424"/>
                  <a:pt x="80312" y="89059"/>
                  <a:pt x="79678" y="90961"/>
                </a:cubicBezTo>
                <a:cubicBezTo>
                  <a:pt x="78198" y="87262"/>
                  <a:pt x="77353" y="84726"/>
                  <a:pt x="76296" y="82190"/>
                </a:cubicBezTo>
                <a:cubicBezTo>
                  <a:pt x="73972" y="76061"/>
                  <a:pt x="71541" y="69932"/>
                  <a:pt x="69111" y="63908"/>
                </a:cubicBezTo>
                <a:cubicBezTo>
                  <a:pt x="68899" y="63380"/>
                  <a:pt x="68371" y="62852"/>
                  <a:pt x="68477" y="62429"/>
                </a:cubicBezTo>
                <a:cubicBezTo>
                  <a:pt x="68794" y="61372"/>
                  <a:pt x="69216" y="60421"/>
                  <a:pt x="69639" y="59364"/>
                </a:cubicBezTo>
                <a:close/>
                <a:moveTo>
                  <a:pt x="89400" y="63274"/>
                </a:moveTo>
                <a:lnTo>
                  <a:pt x="99227" y="90327"/>
                </a:lnTo>
                <a:lnTo>
                  <a:pt x="97537" y="91066"/>
                </a:lnTo>
                <a:cubicBezTo>
                  <a:pt x="92781" y="82507"/>
                  <a:pt x="90985" y="72996"/>
                  <a:pt x="89400" y="63274"/>
                </a:cubicBezTo>
                <a:close/>
                <a:moveTo>
                  <a:pt x="90985" y="83247"/>
                </a:moveTo>
                <a:cubicBezTo>
                  <a:pt x="92042" y="85888"/>
                  <a:pt x="92993" y="88213"/>
                  <a:pt x="94366" y="91489"/>
                </a:cubicBezTo>
                <a:cubicBezTo>
                  <a:pt x="91936" y="90961"/>
                  <a:pt x="89611" y="91066"/>
                  <a:pt x="88977" y="90115"/>
                </a:cubicBezTo>
                <a:cubicBezTo>
                  <a:pt x="87498" y="87790"/>
                  <a:pt x="88660" y="85466"/>
                  <a:pt x="90985" y="83247"/>
                </a:cubicBezTo>
                <a:close/>
                <a:moveTo>
                  <a:pt x="208916" y="106389"/>
                </a:moveTo>
                <a:lnTo>
                  <a:pt x="208916" y="106389"/>
                </a:lnTo>
                <a:cubicBezTo>
                  <a:pt x="207437" y="112941"/>
                  <a:pt x="206063" y="119492"/>
                  <a:pt x="204478" y="126467"/>
                </a:cubicBezTo>
                <a:cubicBezTo>
                  <a:pt x="200251" y="118330"/>
                  <a:pt x="204267" y="112307"/>
                  <a:pt x="208916" y="106389"/>
                </a:cubicBezTo>
                <a:close/>
                <a:moveTo>
                  <a:pt x="49694" y="58109"/>
                </a:moveTo>
                <a:cubicBezTo>
                  <a:pt x="54658" y="58109"/>
                  <a:pt x="59584" y="58335"/>
                  <a:pt x="64461" y="59259"/>
                </a:cubicBezTo>
                <a:cubicBezTo>
                  <a:pt x="67314" y="66761"/>
                  <a:pt x="70273" y="73947"/>
                  <a:pt x="73020" y="81239"/>
                </a:cubicBezTo>
                <a:cubicBezTo>
                  <a:pt x="75028" y="86311"/>
                  <a:pt x="76825" y="91489"/>
                  <a:pt x="78515" y="96667"/>
                </a:cubicBezTo>
                <a:cubicBezTo>
                  <a:pt x="78938" y="97618"/>
                  <a:pt x="78833" y="98675"/>
                  <a:pt x="78515" y="99626"/>
                </a:cubicBezTo>
                <a:cubicBezTo>
                  <a:pt x="72703" y="110510"/>
                  <a:pt x="66786" y="121395"/>
                  <a:pt x="60868" y="132385"/>
                </a:cubicBezTo>
                <a:cubicBezTo>
                  <a:pt x="59177" y="132279"/>
                  <a:pt x="57487" y="132068"/>
                  <a:pt x="55796" y="131751"/>
                </a:cubicBezTo>
                <a:cubicBezTo>
                  <a:pt x="51103" y="130343"/>
                  <a:pt x="46243" y="129602"/>
                  <a:pt x="41365" y="129602"/>
                </a:cubicBezTo>
                <a:cubicBezTo>
                  <a:pt x="40751" y="129602"/>
                  <a:pt x="40136" y="129613"/>
                  <a:pt x="39522" y="129637"/>
                </a:cubicBezTo>
                <a:cubicBezTo>
                  <a:pt x="39302" y="129656"/>
                  <a:pt x="39091" y="129666"/>
                  <a:pt x="38887" y="129666"/>
                </a:cubicBezTo>
                <a:cubicBezTo>
                  <a:pt x="36844" y="129666"/>
                  <a:pt x="35603" y="128696"/>
                  <a:pt x="34450" y="126678"/>
                </a:cubicBezTo>
                <a:cubicBezTo>
                  <a:pt x="28215" y="115794"/>
                  <a:pt x="21663" y="105015"/>
                  <a:pt x="15217" y="94131"/>
                </a:cubicBezTo>
                <a:cubicBezTo>
                  <a:pt x="21663" y="81661"/>
                  <a:pt x="27687" y="70143"/>
                  <a:pt x="33816" y="58308"/>
                </a:cubicBezTo>
                <a:cubicBezTo>
                  <a:pt x="34332" y="58313"/>
                  <a:pt x="34848" y="58315"/>
                  <a:pt x="35364" y="58315"/>
                </a:cubicBezTo>
                <a:cubicBezTo>
                  <a:pt x="40168" y="58315"/>
                  <a:pt x="44948" y="58109"/>
                  <a:pt x="49694" y="58109"/>
                </a:cubicBezTo>
                <a:close/>
                <a:moveTo>
                  <a:pt x="166753" y="47952"/>
                </a:moveTo>
                <a:cubicBezTo>
                  <a:pt x="167070" y="48374"/>
                  <a:pt x="167492" y="48586"/>
                  <a:pt x="167387" y="48797"/>
                </a:cubicBezTo>
                <a:cubicBezTo>
                  <a:pt x="166964" y="53764"/>
                  <a:pt x="169289" y="57251"/>
                  <a:pt x="172459" y="60949"/>
                </a:cubicBezTo>
                <a:cubicBezTo>
                  <a:pt x="179328" y="68875"/>
                  <a:pt x="185351" y="77434"/>
                  <a:pt x="191692" y="85783"/>
                </a:cubicBezTo>
                <a:cubicBezTo>
                  <a:pt x="192220" y="86839"/>
                  <a:pt x="192326" y="88107"/>
                  <a:pt x="192009" y="89164"/>
                </a:cubicBezTo>
                <a:cubicBezTo>
                  <a:pt x="189155" y="101422"/>
                  <a:pt x="186091" y="113680"/>
                  <a:pt x="183026" y="125833"/>
                </a:cubicBezTo>
                <a:cubicBezTo>
                  <a:pt x="181970" y="130271"/>
                  <a:pt x="181336" y="130588"/>
                  <a:pt x="176686" y="130694"/>
                </a:cubicBezTo>
                <a:cubicBezTo>
                  <a:pt x="172459" y="130799"/>
                  <a:pt x="168232" y="130799"/>
                  <a:pt x="163899" y="130905"/>
                </a:cubicBezTo>
                <a:cubicBezTo>
                  <a:pt x="162279" y="130905"/>
                  <a:pt x="160612" y="130811"/>
                  <a:pt x="158960" y="130811"/>
                </a:cubicBezTo>
                <a:cubicBezTo>
                  <a:pt x="158134" y="130811"/>
                  <a:pt x="157312" y="130835"/>
                  <a:pt x="156502" y="130905"/>
                </a:cubicBezTo>
                <a:cubicBezTo>
                  <a:pt x="154072" y="131222"/>
                  <a:pt x="151641" y="131856"/>
                  <a:pt x="148577" y="132490"/>
                </a:cubicBezTo>
                <a:cubicBezTo>
                  <a:pt x="144033" y="126044"/>
                  <a:pt x="139278" y="119704"/>
                  <a:pt x="134945" y="113046"/>
                </a:cubicBezTo>
                <a:cubicBezTo>
                  <a:pt x="130612" y="106389"/>
                  <a:pt x="126597" y="99415"/>
                  <a:pt x="122687" y="92440"/>
                </a:cubicBezTo>
                <a:cubicBezTo>
                  <a:pt x="121947" y="91066"/>
                  <a:pt x="121630" y="89587"/>
                  <a:pt x="121947" y="88002"/>
                </a:cubicBezTo>
                <a:cubicBezTo>
                  <a:pt x="123427" y="79125"/>
                  <a:pt x="125223" y="70249"/>
                  <a:pt x="127020" y="61372"/>
                </a:cubicBezTo>
                <a:cubicBezTo>
                  <a:pt x="127442" y="58519"/>
                  <a:pt x="129767" y="56194"/>
                  <a:pt x="132620" y="55877"/>
                </a:cubicBezTo>
                <a:cubicBezTo>
                  <a:pt x="144033" y="53447"/>
                  <a:pt x="155446" y="50593"/>
                  <a:pt x="166753" y="47952"/>
                </a:cubicBezTo>
                <a:close/>
                <a:moveTo>
                  <a:pt x="169289" y="134075"/>
                </a:moveTo>
                <a:cubicBezTo>
                  <a:pt x="169289" y="134287"/>
                  <a:pt x="169394" y="134604"/>
                  <a:pt x="169394" y="134815"/>
                </a:cubicBezTo>
                <a:cubicBezTo>
                  <a:pt x="168760" y="135026"/>
                  <a:pt x="168126" y="135238"/>
                  <a:pt x="167492" y="135343"/>
                </a:cubicBezTo>
                <a:cubicBezTo>
                  <a:pt x="166541" y="135238"/>
                  <a:pt x="165485" y="135238"/>
                  <a:pt x="164533" y="135132"/>
                </a:cubicBezTo>
                <a:cubicBezTo>
                  <a:pt x="164428" y="134709"/>
                  <a:pt x="164428" y="134392"/>
                  <a:pt x="164322" y="134075"/>
                </a:cubicBezTo>
                <a:close/>
                <a:moveTo>
                  <a:pt x="176532" y="133375"/>
                </a:moveTo>
                <a:cubicBezTo>
                  <a:pt x="177690" y="133375"/>
                  <a:pt x="178372" y="134115"/>
                  <a:pt x="179116" y="135660"/>
                </a:cubicBezTo>
                <a:cubicBezTo>
                  <a:pt x="178694" y="135872"/>
                  <a:pt x="178165" y="135977"/>
                  <a:pt x="177637" y="136083"/>
                </a:cubicBezTo>
                <a:cubicBezTo>
                  <a:pt x="175946" y="135766"/>
                  <a:pt x="174361" y="135343"/>
                  <a:pt x="172248" y="134921"/>
                </a:cubicBezTo>
                <a:cubicBezTo>
                  <a:pt x="174233" y="133904"/>
                  <a:pt x="175552" y="133375"/>
                  <a:pt x="176532" y="133375"/>
                </a:cubicBezTo>
                <a:close/>
                <a:moveTo>
                  <a:pt x="179011" y="138091"/>
                </a:moveTo>
                <a:cubicBezTo>
                  <a:pt x="179116" y="139676"/>
                  <a:pt x="179222" y="141050"/>
                  <a:pt x="179328" y="142741"/>
                </a:cubicBezTo>
                <a:cubicBezTo>
                  <a:pt x="178588" y="142529"/>
                  <a:pt x="177954" y="142529"/>
                  <a:pt x="177848" y="142318"/>
                </a:cubicBezTo>
                <a:cubicBezTo>
                  <a:pt x="177109" y="141261"/>
                  <a:pt x="176580" y="140204"/>
                  <a:pt x="175524" y="138408"/>
                </a:cubicBezTo>
                <a:lnTo>
                  <a:pt x="179011" y="138091"/>
                </a:lnTo>
                <a:close/>
                <a:moveTo>
                  <a:pt x="44473" y="132450"/>
                </a:moveTo>
                <a:cubicBezTo>
                  <a:pt x="45166" y="132450"/>
                  <a:pt x="45653" y="132822"/>
                  <a:pt x="45757" y="133653"/>
                </a:cubicBezTo>
                <a:cubicBezTo>
                  <a:pt x="45968" y="135977"/>
                  <a:pt x="47448" y="136506"/>
                  <a:pt x="49033" y="137140"/>
                </a:cubicBezTo>
                <a:cubicBezTo>
                  <a:pt x="53788" y="138936"/>
                  <a:pt x="55373" y="143163"/>
                  <a:pt x="56535" y="147813"/>
                </a:cubicBezTo>
                <a:lnTo>
                  <a:pt x="41847" y="133547"/>
                </a:lnTo>
                <a:cubicBezTo>
                  <a:pt x="42814" y="132848"/>
                  <a:pt x="43754" y="132450"/>
                  <a:pt x="44473" y="132450"/>
                </a:cubicBezTo>
                <a:close/>
                <a:moveTo>
                  <a:pt x="159991" y="133699"/>
                </a:moveTo>
                <a:cubicBezTo>
                  <a:pt x="160619" y="133699"/>
                  <a:pt x="161165" y="134071"/>
                  <a:pt x="161680" y="134815"/>
                </a:cubicBezTo>
                <a:cubicBezTo>
                  <a:pt x="164745" y="139253"/>
                  <a:pt x="167704" y="143797"/>
                  <a:pt x="170768" y="148236"/>
                </a:cubicBezTo>
                <a:cubicBezTo>
                  <a:pt x="170557" y="148447"/>
                  <a:pt x="170346" y="148658"/>
                  <a:pt x="170029" y="148870"/>
                </a:cubicBezTo>
                <a:lnTo>
                  <a:pt x="158193" y="134498"/>
                </a:lnTo>
                <a:cubicBezTo>
                  <a:pt x="158871" y="133965"/>
                  <a:pt x="159460" y="133699"/>
                  <a:pt x="159991" y="133699"/>
                </a:cubicBezTo>
                <a:close/>
                <a:moveTo>
                  <a:pt x="54105" y="134815"/>
                </a:moveTo>
                <a:cubicBezTo>
                  <a:pt x="61291" y="135026"/>
                  <a:pt x="64144" y="137457"/>
                  <a:pt x="71647" y="150877"/>
                </a:cubicBezTo>
                <a:cubicBezTo>
                  <a:pt x="69428" y="148447"/>
                  <a:pt x="67208" y="146016"/>
                  <a:pt x="64989" y="143586"/>
                </a:cubicBezTo>
                <a:cubicBezTo>
                  <a:pt x="63193" y="141578"/>
                  <a:pt x="61608" y="139465"/>
                  <a:pt x="58332" y="138936"/>
                </a:cubicBezTo>
                <a:cubicBezTo>
                  <a:pt x="56218" y="138619"/>
                  <a:pt x="54422" y="136929"/>
                  <a:pt x="54105" y="134815"/>
                </a:cubicBezTo>
                <a:close/>
                <a:moveTo>
                  <a:pt x="36458" y="135766"/>
                </a:moveTo>
                <a:lnTo>
                  <a:pt x="36458" y="135766"/>
                </a:lnTo>
                <a:cubicBezTo>
                  <a:pt x="38465" y="136189"/>
                  <a:pt x="40367" y="135977"/>
                  <a:pt x="41319" y="136929"/>
                </a:cubicBezTo>
                <a:cubicBezTo>
                  <a:pt x="45757" y="140944"/>
                  <a:pt x="49878" y="145277"/>
                  <a:pt x="53999" y="149398"/>
                </a:cubicBezTo>
                <a:cubicBezTo>
                  <a:pt x="53269" y="150578"/>
                  <a:pt x="52538" y="151041"/>
                  <a:pt x="51808" y="151041"/>
                </a:cubicBezTo>
                <a:cubicBezTo>
                  <a:pt x="51165" y="151041"/>
                  <a:pt x="50521" y="150682"/>
                  <a:pt x="49878" y="150138"/>
                </a:cubicBezTo>
                <a:cubicBezTo>
                  <a:pt x="47870" y="148341"/>
                  <a:pt x="45968" y="146545"/>
                  <a:pt x="44066" y="144643"/>
                </a:cubicBezTo>
                <a:cubicBezTo>
                  <a:pt x="41953" y="142635"/>
                  <a:pt x="41001" y="139465"/>
                  <a:pt x="37514" y="138831"/>
                </a:cubicBezTo>
                <a:cubicBezTo>
                  <a:pt x="37092" y="138831"/>
                  <a:pt x="36986" y="137351"/>
                  <a:pt x="36458" y="135766"/>
                </a:cubicBezTo>
                <a:close/>
                <a:moveTo>
                  <a:pt x="170064" y="138244"/>
                </a:moveTo>
                <a:cubicBezTo>
                  <a:pt x="171473" y="138244"/>
                  <a:pt x="172459" y="138901"/>
                  <a:pt x="173304" y="140310"/>
                </a:cubicBezTo>
                <a:cubicBezTo>
                  <a:pt x="175524" y="144326"/>
                  <a:pt x="178060" y="148130"/>
                  <a:pt x="180279" y="152251"/>
                </a:cubicBezTo>
                <a:cubicBezTo>
                  <a:pt x="180807" y="153731"/>
                  <a:pt x="181230" y="155316"/>
                  <a:pt x="181441" y="156901"/>
                </a:cubicBezTo>
                <a:lnTo>
                  <a:pt x="180490" y="157218"/>
                </a:lnTo>
                <a:lnTo>
                  <a:pt x="167598" y="138725"/>
                </a:lnTo>
                <a:cubicBezTo>
                  <a:pt x="168549" y="138408"/>
                  <a:pt x="169359" y="138244"/>
                  <a:pt x="170064" y="138244"/>
                </a:cubicBezTo>
                <a:close/>
                <a:moveTo>
                  <a:pt x="40156" y="152040"/>
                </a:moveTo>
                <a:lnTo>
                  <a:pt x="45862" y="157218"/>
                </a:lnTo>
                <a:lnTo>
                  <a:pt x="39839" y="158274"/>
                </a:lnTo>
                <a:cubicBezTo>
                  <a:pt x="39628" y="156161"/>
                  <a:pt x="39416" y="154365"/>
                  <a:pt x="39205" y="152568"/>
                </a:cubicBezTo>
                <a:lnTo>
                  <a:pt x="40156" y="152040"/>
                </a:lnTo>
                <a:close/>
                <a:moveTo>
                  <a:pt x="162314" y="156689"/>
                </a:moveTo>
                <a:lnTo>
                  <a:pt x="163688" y="158274"/>
                </a:lnTo>
                <a:lnTo>
                  <a:pt x="163160" y="158697"/>
                </a:lnTo>
                <a:cubicBezTo>
                  <a:pt x="162737" y="158169"/>
                  <a:pt x="162314" y="157640"/>
                  <a:pt x="161892" y="157006"/>
                </a:cubicBezTo>
                <a:lnTo>
                  <a:pt x="162314" y="156689"/>
                </a:lnTo>
                <a:close/>
                <a:moveTo>
                  <a:pt x="183872" y="137351"/>
                </a:moveTo>
                <a:cubicBezTo>
                  <a:pt x="186197" y="144431"/>
                  <a:pt x="186831" y="152040"/>
                  <a:pt x="185457" y="159437"/>
                </a:cubicBezTo>
                <a:cubicBezTo>
                  <a:pt x="182498" y="153097"/>
                  <a:pt x="181547" y="141155"/>
                  <a:pt x="183872" y="137351"/>
                </a:cubicBezTo>
                <a:close/>
                <a:moveTo>
                  <a:pt x="150479" y="144009"/>
                </a:moveTo>
                <a:cubicBezTo>
                  <a:pt x="153755" y="150032"/>
                  <a:pt x="156608" y="155210"/>
                  <a:pt x="159356" y="160388"/>
                </a:cubicBezTo>
                <a:lnTo>
                  <a:pt x="158827" y="160811"/>
                </a:lnTo>
                <a:lnTo>
                  <a:pt x="147097" y="150032"/>
                </a:lnTo>
                <a:lnTo>
                  <a:pt x="150479" y="144009"/>
                </a:lnTo>
                <a:close/>
                <a:moveTo>
                  <a:pt x="27053" y="47001"/>
                </a:moveTo>
                <a:lnTo>
                  <a:pt x="27053" y="47001"/>
                </a:lnTo>
                <a:cubicBezTo>
                  <a:pt x="28109" y="49642"/>
                  <a:pt x="27370" y="52601"/>
                  <a:pt x="25362" y="54609"/>
                </a:cubicBezTo>
                <a:cubicBezTo>
                  <a:pt x="23143" y="57357"/>
                  <a:pt x="21452" y="60527"/>
                  <a:pt x="20184" y="63803"/>
                </a:cubicBezTo>
                <a:cubicBezTo>
                  <a:pt x="18176" y="69298"/>
                  <a:pt x="16591" y="75004"/>
                  <a:pt x="14900" y="80499"/>
                </a:cubicBezTo>
                <a:cubicBezTo>
                  <a:pt x="14583" y="81767"/>
                  <a:pt x="13949" y="83247"/>
                  <a:pt x="14478" y="84198"/>
                </a:cubicBezTo>
                <a:cubicBezTo>
                  <a:pt x="16380" y="87896"/>
                  <a:pt x="14689" y="90538"/>
                  <a:pt x="11624" y="93180"/>
                </a:cubicBezTo>
                <a:cubicBezTo>
                  <a:pt x="18387" y="104698"/>
                  <a:pt x="25468" y="116005"/>
                  <a:pt x="31808" y="127629"/>
                </a:cubicBezTo>
                <a:cubicBezTo>
                  <a:pt x="33816" y="131328"/>
                  <a:pt x="33921" y="136083"/>
                  <a:pt x="34661" y="140521"/>
                </a:cubicBezTo>
                <a:cubicBezTo>
                  <a:pt x="35506" y="145699"/>
                  <a:pt x="35929" y="150983"/>
                  <a:pt x="36775" y="156267"/>
                </a:cubicBezTo>
                <a:cubicBezTo>
                  <a:pt x="37831" y="162501"/>
                  <a:pt x="37831" y="162607"/>
                  <a:pt x="32231" y="165883"/>
                </a:cubicBezTo>
                <a:cubicBezTo>
                  <a:pt x="4967" y="139782"/>
                  <a:pt x="0" y="83564"/>
                  <a:pt x="27053" y="47001"/>
                </a:cubicBezTo>
                <a:close/>
                <a:moveTo>
                  <a:pt x="139806" y="158380"/>
                </a:moveTo>
                <a:lnTo>
                  <a:pt x="144878" y="159014"/>
                </a:lnTo>
                <a:lnTo>
                  <a:pt x="149845" y="165989"/>
                </a:lnTo>
                <a:cubicBezTo>
                  <a:pt x="149559" y="166034"/>
                  <a:pt x="149295" y="166055"/>
                  <a:pt x="149048" y="166055"/>
                </a:cubicBezTo>
                <a:cubicBezTo>
                  <a:pt x="145829" y="166055"/>
                  <a:pt x="145732" y="162464"/>
                  <a:pt x="143082" y="161973"/>
                </a:cubicBezTo>
                <a:lnTo>
                  <a:pt x="143082" y="161973"/>
                </a:lnTo>
                <a:cubicBezTo>
                  <a:pt x="143293" y="163452"/>
                  <a:pt x="143505" y="164615"/>
                  <a:pt x="143822" y="166200"/>
                </a:cubicBezTo>
                <a:cubicBezTo>
                  <a:pt x="139172" y="162924"/>
                  <a:pt x="138749" y="162184"/>
                  <a:pt x="139806" y="158380"/>
                </a:cubicBezTo>
                <a:close/>
                <a:moveTo>
                  <a:pt x="167492" y="163770"/>
                </a:moveTo>
                <a:lnTo>
                  <a:pt x="169293" y="166513"/>
                </a:lnTo>
                <a:lnTo>
                  <a:pt x="166647" y="164721"/>
                </a:lnTo>
                <a:lnTo>
                  <a:pt x="167492" y="163770"/>
                </a:lnTo>
                <a:close/>
                <a:moveTo>
                  <a:pt x="119517" y="94025"/>
                </a:moveTo>
                <a:lnTo>
                  <a:pt x="146675" y="135343"/>
                </a:lnTo>
                <a:cubicBezTo>
                  <a:pt x="143716" y="145277"/>
                  <a:pt x="139278" y="154787"/>
                  <a:pt x="133571" y="163558"/>
                </a:cubicBezTo>
                <a:cubicBezTo>
                  <a:pt x="132500" y="165409"/>
                  <a:pt x="130620" y="166542"/>
                  <a:pt x="128511" y="166542"/>
                </a:cubicBezTo>
                <a:cubicBezTo>
                  <a:pt x="128332" y="166542"/>
                  <a:pt x="128152" y="166534"/>
                  <a:pt x="127971" y="166517"/>
                </a:cubicBezTo>
                <a:cubicBezTo>
                  <a:pt x="119200" y="166728"/>
                  <a:pt x="110534" y="166940"/>
                  <a:pt x="101764" y="167257"/>
                </a:cubicBezTo>
                <a:cubicBezTo>
                  <a:pt x="101024" y="167230"/>
                  <a:pt x="100278" y="167217"/>
                  <a:pt x="99528" y="167217"/>
                </a:cubicBezTo>
                <a:cubicBezTo>
                  <a:pt x="97279" y="167217"/>
                  <a:pt x="95001" y="167336"/>
                  <a:pt x="92781" y="167574"/>
                </a:cubicBezTo>
                <a:cubicBezTo>
                  <a:pt x="92201" y="167683"/>
                  <a:pt x="91661" y="167735"/>
                  <a:pt x="91156" y="167735"/>
                </a:cubicBezTo>
                <a:cubicBezTo>
                  <a:pt x="88717" y="167735"/>
                  <a:pt x="87084" y="166505"/>
                  <a:pt x="85596" y="164404"/>
                </a:cubicBezTo>
                <a:cubicBezTo>
                  <a:pt x="83059" y="160599"/>
                  <a:pt x="80312" y="156795"/>
                  <a:pt x="77670" y="153097"/>
                </a:cubicBezTo>
                <a:cubicBezTo>
                  <a:pt x="73020" y="146650"/>
                  <a:pt x="68265" y="140204"/>
                  <a:pt x="63510" y="133547"/>
                </a:cubicBezTo>
                <a:cubicBezTo>
                  <a:pt x="69639" y="121923"/>
                  <a:pt x="75979" y="110088"/>
                  <a:pt x="82214" y="98146"/>
                </a:cubicBezTo>
                <a:cubicBezTo>
                  <a:pt x="82916" y="96541"/>
                  <a:pt x="84477" y="95602"/>
                  <a:pt x="86170" y="95602"/>
                </a:cubicBezTo>
                <a:cubicBezTo>
                  <a:pt x="86260" y="95602"/>
                  <a:pt x="86350" y="95605"/>
                  <a:pt x="86441" y="95610"/>
                </a:cubicBezTo>
                <a:cubicBezTo>
                  <a:pt x="90995" y="95884"/>
                  <a:pt x="95549" y="96392"/>
                  <a:pt x="100103" y="96392"/>
                </a:cubicBezTo>
                <a:cubicBezTo>
                  <a:pt x="100832" y="96392"/>
                  <a:pt x="101562" y="96379"/>
                  <a:pt x="102292" y="96350"/>
                </a:cubicBezTo>
                <a:cubicBezTo>
                  <a:pt x="102594" y="96339"/>
                  <a:pt x="102897" y="96335"/>
                  <a:pt x="103200" y="96335"/>
                </a:cubicBezTo>
                <a:cubicBezTo>
                  <a:pt x="105840" y="96335"/>
                  <a:pt x="108523" y="96694"/>
                  <a:pt x="111100" y="96694"/>
                </a:cubicBezTo>
                <a:cubicBezTo>
                  <a:pt x="114134" y="96694"/>
                  <a:pt x="117020" y="96196"/>
                  <a:pt x="119517" y="94025"/>
                </a:cubicBezTo>
                <a:close/>
                <a:moveTo>
                  <a:pt x="202153" y="63063"/>
                </a:moveTo>
                <a:lnTo>
                  <a:pt x="203421" y="63169"/>
                </a:lnTo>
                <a:cubicBezTo>
                  <a:pt x="213566" y="85783"/>
                  <a:pt x="215574" y="108925"/>
                  <a:pt x="208282" y="133864"/>
                </a:cubicBezTo>
                <a:cubicBezTo>
                  <a:pt x="206380" y="131328"/>
                  <a:pt x="204055" y="129848"/>
                  <a:pt x="207754" y="127946"/>
                </a:cubicBezTo>
                <a:cubicBezTo>
                  <a:pt x="208071" y="127841"/>
                  <a:pt x="207965" y="126678"/>
                  <a:pt x="208071" y="126044"/>
                </a:cubicBezTo>
                <a:cubicBezTo>
                  <a:pt x="208916" y="121289"/>
                  <a:pt x="209550" y="116534"/>
                  <a:pt x="210501" y="111884"/>
                </a:cubicBezTo>
                <a:cubicBezTo>
                  <a:pt x="211135" y="109136"/>
                  <a:pt x="211769" y="106600"/>
                  <a:pt x="210079" y="103853"/>
                </a:cubicBezTo>
                <a:cubicBezTo>
                  <a:pt x="209550" y="102796"/>
                  <a:pt x="210290" y="101000"/>
                  <a:pt x="210607" y="98780"/>
                </a:cubicBezTo>
                <a:lnTo>
                  <a:pt x="210607" y="98780"/>
                </a:lnTo>
                <a:cubicBezTo>
                  <a:pt x="209762" y="99520"/>
                  <a:pt x="209022" y="100154"/>
                  <a:pt x="208282" y="101000"/>
                </a:cubicBezTo>
                <a:cubicBezTo>
                  <a:pt x="206908" y="102796"/>
                  <a:pt x="205640" y="104804"/>
                  <a:pt x="204372" y="106706"/>
                </a:cubicBezTo>
                <a:cubicBezTo>
                  <a:pt x="197187" y="117485"/>
                  <a:pt x="200251" y="127524"/>
                  <a:pt x="206803" y="137457"/>
                </a:cubicBezTo>
                <a:cubicBezTo>
                  <a:pt x="203210" y="148447"/>
                  <a:pt x="197081" y="158169"/>
                  <a:pt x="189789" y="167151"/>
                </a:cubicBezTo>
                <a:cubicBezTo>
                  <a:pt x="189050" y="168102"/>
                  <a:pt x="187253" y="168102"/>
                  <a:pt x="185034" y="168842"/>
                </a:cubicBezTo>
                <a:cubicBezTo>
                  <a:pt x="190846" y="157957"/>
                  <a:pt x="189684" y="147496"/>
                  <a:pt x="186936" y="137457"/>
                </a:cubicBezTo>
                <a:cubicBezTo>
                  <a:pt x="185457" y="131539"/>
                  <a:pt x="185562" y="125199"/>
                  <a:pt x="187359" y="119387"/>
                </a:cubicBezTo>
                <a:cubicBezTo>
                  <a:pt x="190635" y="107551"/>
                  <a:pt x="193382" y="95610"/>
                  <a:pt x="196552" y="83775"/>
                </a:cubicBezTo>
                <a:cubicBezTo>
                  <a:pt x="198349" y="76906"/>
                  <a:pt x="200251" y="70037"/>
                  <a:pt x="202153" y="63063"/>
                </a:cubicBezTo>
                <a:close/>
                <a:moveTo>
                  <a:pt x="59706" y="142529"/>
                </a:moveTo>
                <a:cubicBezTo>
                  <a:pt x="64355" y="146016"/>
                  <a:pt x="67525" y="150877"/>
                  <a:pt x="71435" y="155104"/>
                </a:cubicBezTo>
                <a:cubicBezTo>
                  <a:pt x="75240" y="159226"/>
                  <a:pt x="78833" y="163558"/>
                  <a:pt x="82742" y="167996"/>
                </a:cubicBezTo>
                <a:cubicBezTo>
                  <a:pt x="82531" y="168525"/>
                  <a:pt x="82108" y="169265"/>
                  <a:pt x="81580" y="170321"/>
                </a:cubicBezTo>
                <a:lnTo>
                  <a:pt x="58649" y="143586"/>
                </a:lnTo>
                <a:lnTo>
                  <a:pt x="59706" y="142529"/>
                </a:lnTo>
                <a:close/>
                <a:moveTo>
                  <a:pt x="155551" y="135660"/>
                </a:moveTo>
                <a:cubicBezTo>
                  <a:pt x="156502" y="136611"/>
                  <a:pt x="157453" y="137563"/>
                  <a:pt x="158299" y="138619"/>
                </a:cubicBezTo>
                <a:cubicBezTo>
                  <a:pt x="163265" y="144854"/>
                  <a:pt x="168126" y="151194"/>
                  <a:pt x="173093" y="157429"/>
                </a:cubicBezTo>
                <a:cubicBezTo>
                  <a:pt x="174169" y="158864"/>
                  <a:pt x="175093" y="160679"/>
                  <a:pt x="177286" y="160679"/>
                </a:cubicBezTo>
                <a:cubicBezTo>
                  <a:pt x="177677" y="160679"/>
                  <a:pt x="178108" y="160622"/>
                  <a:pt x="178588" y="160494"/>
                </a:cubicBezTo>
                <a:cubicBezTo>
                  <a:pt x="178623" y="160484"/>
                  <a:pt x="178659" y="160479"/>
                  <a:pt x="178697" y="160479"/>
                </a:cubicBezTo>
                <a:cubicBezTo>
                  <a:pt x="179467" y="160479"/>
                  <a:pt x="180886" y="162465"/>
                  <a:pt x="182498" y="163875"/>
                </a:cubicBezTo>
                <a:lnTo>
                  <a:pt x="176158" y="170321"/>
                </a:lnTo>
                <a:lnTo>
                  <a:pt x="176052" y="170321"/>
                </a:lnTo>
                <a:lnTo>
                  <a:pt x="171085" y="163664"/>
                </a:lnTo>
                <a:lnTo>
                  <a:pt x="174678" y="162713"/>
                </a:lnTo>
                <a:cubicBezTo>
                  <a:pt x="173304" y="160916"/>
                  <a:pt x="172248" y="159437"/>
                  <a:pt x="171085" y="158063"/>
                </a:cubicBezTo>
                <a:cubicBezTo>
                  <a:pt x="166224" y="152251"/>
                  <a:pt x="161258" y="146439"/>
                  <a:pt x="156291" y="140627"/>
                </a:cubicBezTo>
                <a:cubicBezTo>
                  <a:pt x="155234" y="139359"/>
                  <a:pt x="153649" y="137985"/>
                  <a:pt x="155551" y="135660"/>
                </a:cubicBezTo>
                <a:close/>
                <a:moveTo>
                  <a:pt x="42587" y="161973"/>
                </a:moveTo>
                <a:lnTo>
                  <a:pt x="52520" y="170216"/>
                </a:lnTo>
                <a:lnTo>
                  <a:pt x="51886" y="171061"/>
                </a:lnTo>
                <a:cubicBezTo>
                  <a:pt x="48187" y="168736"/>
                  <a:pt x="44277" y="166623"/>
                  <a:pt x="41636" y="163030"/>
                </a:cubicBezTo>
                <a:lnTo>
                  <a:pt x="42587" y="161973"/>
                </a:lnTo>
                <a:close/>
                <a:moveTo>
                  <a:pt x="169906" y="167208"/>
                </a:moveTo>
                <a:lnTo>
                  <a:pt x="169906" y="167208"/>
                </a:lnTo>
                <a:cubicBezTo>
                  <a:pt x="171866" y="168479"/>
                  <a:pt x="173208" y="170461"/>
                  <a:pt x="173833" y="172752"/>
                </a:cubicBezTo>
                <a:cubicBezTo>
                  <a:pt x="171184" y="170918"/>
                  <a:pt x="169812" y="169575"/>
                  <a:pt x="169906" y="167208"/>
                </a:cubicBezTo>
                <a:close/>
                <a:moveTo>
                  <a:pt x="140553" y="170025"/>
                </a:moveTo>
                <a:cubicBezTo>
                  <a:pt x="141715" y="170025"/>
                  <a:pt x="142039" y="170693"/>
                  <a:pt x="143293" y="173280"/>
                </a:cubicBezTo>
                <a:lnTo>
                  <a:pt x="138961" y="170216"/>
                </a:lnTo>
                <a:cubicBezTo>
                  <a:pt x="139643" y="170106"/>
                  <a:pt x="140149" y="170025"/>
                  <a:pt x="140553" y="170025"/>
                </a:cubicBezTo>
                <a:close/>
                <a:moveTo>
                  <a:pt x="55267" y="151089"/>
                </a:moveTo>
                <a:lnTo>
                  <a:pt x="55267" y="151089"/>
                </a:lnTo>
                <a:cubicBezTo>
                  <a:pt x="64144" y="157957"/>
                  <a:pt x="70696" y="165989"/>
                  <a:pt x="78515" y="174442"/>
                </a:cubicBezTo>
                <a:cubicBezTo>
                  <a:pt x="76508" y="174231"/>
                  <a:pt x="75345" y="174442"/>
                  <a:pt x="75240" y="174020"/>
                </a:cubicBezTo>
                <a:cubicBezTo>
                  <a:pt x="71330" y="167257"/>
                  <a:pt x="64989" y="162818"/>
                  <a:pt x="59177" y="157852"/>
                </a:cubicBezTo>
                <a:cubicBezTo>
                  <a:pt x="56958" y="156267"/>
                  <a:pt x="55479" y="153836"/>
                  <a:pt x="55267" y="151089"/>
                </a:cubicBezTo>
                <a:close/>
                <a:moveTo>
                  <a:pt x="38782" y="142952"/>
                </a:moveTo>
                <a:cubicBezTo>
                  <a:pt x="49455" y="155421"/>
                  <a:pt x="64144" y="163347"/>
                  <a:pt x="73866" y="176767"/>
                </a:cubicBezTo>
                <a:cubicBezTo>
                  <a:pt x="72703" y="176239"/>
                  <a:pt x="71541" y="175605"/>
                  <a:pt x="70484" y="174760"/>
                </a:cubicBezTo>
                <a:cubicBezTo>
                  <a:pt x="60445" y="166094"/>
                  <a:pt x="50406" y="157218"/>
                  <a:pt x="40473" y="148447"/>
                </a:cubicBezTo>
                <a:cubicBezTo>
                  <a:pt x="39099" y="147179"/>
                  <a:pt x="37303" y="145805"/>
                  <a:pt x="38782" y="142952"/>
                </a:cubicBezTo>
                <a:close/>
                <a:moveTo>
                  <a:pt x="146252" y="153519"/>
                </a:moveTo>
                <a:cubicBezTo>
                  <a:pt x="155023" y="159331"/>
                  <a:pt x="160729" y="167785"/>
                  <a:pt x="166858" y="176239"/>
                </a:cubicBezTo>
                <a:lnTo>
                  <a:pt x="162526" y="179303"/>
                </a:lnTo>
                <a:cubicBezTo>
                  <a:pt x="161363" y="177930"/>
                  <a:pt x="160307" y="176767"/>
                  <a:pt x="159461" y="175499"/>
                </a:cubicBezTo>
                <a:cubicBezTo>
                  <a:pt x="156291" y="170850"/>
                  <a:pt x="153226" y="166094"/>
                  <a:pt x="150056" y="161445"/>
                </a:cubicBezTo>
                <a:cubicBezTo>
                  <a:pt x="148788" y="159754"/>
                  <a:pt x="147414" y="158169"/>
                  <a:pt x="145724" y="156901"/>
                </a:cubicBezTo>
                <a:cubicBezTo>
                  <a:pt x="143610" y="155421"/>
                  <a:pt x="145407" y="154787"/>
                  <a:pt x="146252" y="153519"/>
                </a:cubicBezTo>
                <a:close/>
                <a:moveTo>
                  <a:pt x="46538" y="158627"/>
                </a:moveTo>
                <a:cubicBezTo>
                  <a:pt x="47410" y="158627"/>
                  <a:pt x="48116" y="159282"/>
                  <a:pt x="48821" y="159860"/>
                </a:cubicBezTo>
                <a:cubicBezTo>
                  <a:pt x="52943" y="163558"/>
                  <a:pt x="56958" y="167362"/>
                  <a:pt x="61079" y="171061"/>
                </a:cubicBezTo>
                <a:cubicBezTo>
                  <a:pt x="64355" y="174125"/>
                  <a:pt x="67737" y="177296"/>
                  <a:pt x="71013" y="180360"/>
                </a:cubicBezTo>
                <a:cubicBezTo>
                  <a:pt x="70301" y="181365"/>
                  <a:pt x="69705" y="181723"/>
                  <a:pt x="69173" y="181723"/>
                </a:cubicBezTo>
                <a:cubicBezTo>
                  <a:pt x="68362" y="181723"/>
                  <a:pt x="67699" y="180892"/>
                  <a:pt x="66997" y="180255"/>
                </a:cubicBezTo>
                <a:cubicBezTo>
                  <a:pt x="60551" y="174337"/>
                  <a:pt x="54211" y="168525"/>
                  <a:pt x="47765" y="162607"/>
                </a:cubicBezTo>
                <a:cubicBezTo>
                  <a:pt x="46708" y="161656"/>
                  <a:pt x="45757" y="160705"/>
                  <a:pt x="44594" y="159648"/>
                </a:cubicBezTo>
                <a:cubicBezTo>
                  <a:pt x="45342" y="158901"/>
                  <a:pt x="45975" y="158627"/>
                  <a:pt x="46538" y="158627"/>
                </a:cubicBezTo>
                <a:close/>
                <a:moveTo>
                  <a:pt x="149317" y="169582"/>
                </a:moveTo>
                <a:lnTo>
                  <a:pt x="149317" y="169582"/>
                </a:lnTo>
                <a:cubicBezTo>
                  <a:pt x="153543" y="170427"/>
                  <a:pt x="158933" y="178035"/>
                  <a:pt x="158193" y="183108"/>
                </a:cubicBezTo>
                <a:cubicBezTo>
                  <a:pt x="154812" y="177930"/>
                  <a:pt x="152170" y="174020"/>
                  <a:pt x="149317" y="169582"/>
                </a:cubicBezTo>
                <a:close/>
                <a:moveTo>
                  <a:pt x="38148" y="165249"/>
                </a:moveTo>
                <a:cubicBezTo>
                  <a:pt x="45968" y="170321"/>
                  <a:pt x="53577" y="175288"/>
                  <a:pt x="61079" y="180255"/>
                </a:cubicBezTo>
                <a:cubicBezTo>
                  <a:pt x="62347" y="180994"/>
                  <a:pt x="63510" y="181734"/>
                  <a:pt x="64778" y="182368"/>
                </a:cubicBezTo>
                <a:cubicBezTo>
                  <a:pt x="69523" y="185215"/>
                  <a:pt x="70585" y="186694"/>
                  <a:pt x="72165" y="194155"/>
                </a:cubicBezTo>
                <a:lnTo>
                  <a:pt x="72165" y="194155"/>
                </a:lnTo>
                <a:cubicBezTo>
                  <a:pt x="57316" y="187927"/>
                  <a:pt x="44777" y="179908"/>
                  <a:pt x="33816" y="168736"/>
                </a:cubicBezTo>
                <a:lnTo>
                  <a:pt x="38148" y="165249"/>
                </a:lnTo>
                <a:close/>
                <a:moveTo>
                  <a:pt x="129531" y="169152"/>
                </a:moveTo>
                <a:cubicBezTo>
                  <a:pt x="132567" y="169152"/>
                  <a:pt x="135571" y="170308"/>
                  <a:pt x="137798" y="172435"/>
                </a:cubicBezTo>
                <a:cubicBezTo>
                  <a:pt x="143505" y="177401"/>
                  <a:pt x="149422" y="182262"/>
                  <a:pt x="155340" y="187123"/>
                </a:cubicBezTo>
                <a:cubicBezTo>
                  <a:pt x="155985" y="187655"/>
                  <a:pt x="156699" y="187886"/>
                  <a:pt x="157441" y="187886"/>
                </a:cubicBezTo>
                <a:cubicBezTo>
                  <a:pt x="158766" y="187886"/>
                  <a:pt x="160182" y="187150"/>
                  <a:pt x="161469" y="186067"/>
                </a:cubicBezTo>
                <a:cubicBezTo>
                  <a:pt x="163371" y="184587"/>
                  <a:pt x="165590" y="183530"/>
                  <a:pt x="167915" y="183002"/>
                </a:cubicBezTo>
                <a:cubicBezTo>
                  <a:pt x="171719" y="182157"/>
                  <a:pt x="174572" y="179726"/>
                  <a:pt x="177531" y="177718"/>
                </a:cubicBezTo>
                <a:cubicBezTo>
                  <a:pt x="178165" y="177401"/>
                  <a:pt x="178799" y="177084"/>
                  <a:pt x="179328" y="176767"/>
                </a:cubicBezTo>
                <a:lnTo>
                  <a:pt x="180067" y="177507"/>
                </a:lnTo>
                <a:cubicBezTo>
                  <a:pt x="173516" y="183953"/>
                  <a:pt x="166013" y="189237"/>
                  <a:pt x="157770" y="193252"/>
                </a:cubicBezTo>
                <a:cubicBezTo>
                  <a:pt x="144634" y="199772"/>
                  <a:pt x="130244" y="203155"/>
                  <a:pt x="115589" y="203155"/>
                </a:cubicBezTo>
                <a:cubicBezTo>
                  <a:pt x="114329" y="203155"/>
                  <a:pt x="113066" y="203130"/>
                  <a:pt x="111803" y="203080"/>
                </a:cubicBezTo>
                <a:cubicBezTo>
                  <a:pt x="100496" y="202763"/>
                  <a:pt x="89188" y="200544"/>
                  <a:pt x="78515" y="196528"/>
                </a:cubicBezTo>
                <a:cubicBezTo>
                  <a:pt x="77142" y="196000"/>
                  <a:pt x="76085" y="194309"/>
                  <a:pt x="74923" y="193041"/>
                </a:cubicBezTo>
                <a:cubicBezTo>
                  <a:pt x="74817" y="192935"/>
                  <a:pt x="74817" y="192724"/>
                  <a:pt x="74711" y="192618"/>
                </a:cubicBezTo>
                <a:cubicBezTo>
                  <a:pt x="71224" y="186278"/>
                  <a:pt x="73443" y="182157"/>
                  <a:pt x="78621" y="177401"/>
                </a:cubicBezTo>
                <a:cubicBezTo>
                  <a:pt x="84100" y="172439"/>
                  <a:pt x="89478" y="170106"/>
                  <a:pt x="96635" y="170106"/>
                </a:cubicBezTo>
                <a:cubicBezTo>
                  <a:pt x="96794" y="170106"/>
                  <a:pt x="96953" y="170108"/>
                  <a:pt x="97114" y="170110"/>
                </a:cubicBezTo>
                <a:cubicBezTo>
                  <a:pt x="107787" y="170110"/>
                  <a:pt x="118460" y="169687"/>
                  <a:pt x="129133" y="169159"/>
                </a:cubicBezTo>
                <a:cubicBezTo>
                  <a:pt x="129266" y="169154"/>
                  <a:pt x="129398" y="169152"/>
                  <a:pt x="129531" y="169152"/>
                </a:cubicBezTo>
                <a:close/>
                <a:moveTo>
                  <a:pt x="123120" y="0"/>
                </a:moveTo>
                <a:cubicBezTo>
                  <a:pt x="121018" y="0"/>
                  <a:pt x="118901" y="127"/>
                  <a:pt x="116769" y="399"/>
                </a:cubicBezTo>
                <a:cubicBezTo>
                  <a:pt x="110851" y="1138"/>
                  <a:pt x="104828" y="2089"/>
                  <a:pt x="98910" y="3041"/>
                </a:cubicBezTo>
                <a:cubicBezTo>
                  <a:pt x="89294" y="4520"/>
                  <a:pt x="79784" y="6950"/>
                  <a:pt x="70590" y="10226"/>
                </a:cubicBezTo>
                <a:cubicBezTo>
                  <a:pt x="50935" y="17412"/>
                  <a:pt x="34661" y="28402"/>
                  <a:pt x="23460" y="46578"/>
                </a:cubicBezTo>
                <a:cubicBezTo>
                  <a:pt x="12470" y="64225"/>
                  <a:pt x="6235" y="83141"/>
                  <a:pt x="6235" y="107551"/>
                </a:cubicBezTo>
                <a:cubicBezTo>
                  <a:pt x="6024" y="119387"/>
                  <a:pt x="9511" y="133970"/>
                  <a:pt x="16168" y="147707"/>
                </a:cubicBezTo>
                <a:cubicBezTo>
                  <a:pt x="25679" y="167785"/>
                  <a:pt x="41319" y="181945"/>
                  <a:pt x="60868" y="191879"/>
                </a:cubicBezTo>
                <a:cubicBezTo>
                  <a:pt x="74394" y="199064"/>
                  <a:pt x="89188" y="203503"/>
                  <a:pt x="104511" y="205088"/>
                </a:cubicBezTo>
                <a:cubicBezTo>
                  <a:pt x="108028" y="205432"/>
                  <a:pt x="111555" y="205609"/>
                  <a:pt x="115083" y="205609"/>
                </a:cubicBezTo>
                <a:cubicBezTo>
                  <a:pt x="122369" y="205609"/>
                  <a:pt x="129656" y="204858"/>
                  <a:pt x="136847" y="203291"/>
                </a:cubicBezTo>
                <a:cubicBezTo>
                  <a:pt x="159778" y="198325"/>
                  <a:pt x="178271" y="186172"/>
                  <a:pt x="192748" y="167785"/>
                </a:cubicBezTo>
                <a:cubicBezTo>
                  <a:pt x="210818" y="144748"/>
                  <a:pt x="218321" y="118964"/>
                  <a:pt x="214200" y="89904"/>
                </a:cubicBezTo>
                <a:cubicBezTo>
                  <a:pt x="212086" y="75215"/>
                  <a:pt x="206908" y="61055"/>
                  <a:pt x="199089" y="48480"/>
                </a:cubicBezTo>
                <a:cubicBezTo>
                  <a:pt x="186197" y="27874"/>
                  <a:pt x="169077" y="12023"/>
                  <a:pt x="145618" y="4097"/>
                </a:cubicBezTo>
                <a:cubicBezTo>
                  <a:pt x="138314" y="1690"/>
                  <a:pt x="130815" y="0"/>
                  <a:pt x="12312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4" name="Google Shape;434;p26"/>
          <p:cNvGrpSpPr/>
          <p:nvPr/>
        </p:nvGrpSpPr>
        <p:grpSpPr>
          <a:xfrm>
            <a:off x="8058202" y="439393"/>
            <a:ext cx="508017" cy="510280"/>
            <a:chOff x="1242775" y="238125"/>
            <a:chExt cx="5136675" cy="5164775"/>
          </a:xfrm>
        </p:grpSpPr>
        <p:sp>
          <p:nvSpPr>
            <p:cNvPr id="435" name="Google Shape;435;p26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6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6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6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6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6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6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6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3" name="Google Shape;443;p26"/>
          <p:cNvSpPr/>
          <p:nvPr/>
        </p:nvSpPr>
        <p:spPr>
          <a:xfrm>
            <a:off x="8399274" y="3262975"/>
            <a:ext cx="375802" cy="452124"/>
          </a:xfrm>
          <a:custGeom>
            <a:rect b="b" l="l" r="r" t="t"/>
            <a:pathLst>
              <a:path extrusionOk="0" h="203202" w="168900">
                <a:moveTo>
                  <a:pt x="114349" y="0"/>
                </a:moveTo>
                <a:cubicBezTo>
                  <a:pt x="112349" y="0"/>
                  <a:pt x="110310" y="215"/>
                  <a:pt x="108210" y="714"/>
                </a:cubicBezTo>
                <a:cubicBezTo>
                  <a:pt x="95757" y="49093"/>
                  <a:pt x="87169" y="98189"/>
                  <a:pt x="74716" y="146139"/>
                </a:cubicBezTo>
                <a:cubicBezTo>
                  <a:pt x="68562" y="145423"/>
                  <a:pt x="63266" y="144565"/>
                  <a:pt x="57970" y="144278"/>
                </a:cubicBezTo>
                <a:cubicBezTo>
                  <a:pt x="55322" y="144135"/>
                  <a:pt x="52674" y="144064"/>
                  <a:pt x="50026" y="144064"/>
                </a:cubicBezTo>
                <a:cubicBezTo>
                  <a:pt x="47378" y="144064"/>
                  <a:pt x="44730" y="144135"/>
                  <a:pt x="42082" y="144278"/>
                </a:cubicBezTo>
                <a:cubicBezTo>
                  <a:pt x="33351" y="144708"/>
                  <a:pt x="24906" y="147570"/>
                  <a:pt x="17749" y="152580"/>
                </a:cubicBezTo>
                <a:cubicBezTo>
                  <a:pt x="0" y="164604"/>
                  <a:pt x="1288" y="185931"/>
                  <a:pt x="20182" y="196236"/>
                </a:cubicBezTo>
                <a:cubicBezTo>
                  <a:pt x="26623" y="199958"/>
                  <a:pt x="33923" y="202248"/>
                  <a:pt x="41366" y="202964"/>
                </a:cubicBezTo>
                <a:cubicBezTo>
                  <a:pt x="43248" y="203121"/>
                  <a:pt x="45101" y="203201"/>
                  <a:pt x="46926" y="203201"/>
                </a:cubicBezTo>
                <a:cubicBezTo>
                  <a:pt x="60096" y="203201"/>
                  <a:pt x="71764" y="199011"/>
                  <a:pt x="81444" y="189080"/>
                </a:cubicBezTo>
                <a:cubicBezTo>
                  <a:pt x="83734" y="186217"/>
                  <a:pt x="85881" y="183354"/>
                  <a:pt x="87885" y="180205"/>
                </a:cubicBezTo>
                <a:lnTo>
                  <a:pt x="86454" y="179060"/>
                </a:lnTo>
                <a:cubicBezTo>
                  <a:pt x="83591" y="181780"/>
                  <a:pt x="80871" y="184642"/>
                  <a:pt x="78009" y="187362"/>
                </a:cubicBezTo>
                <a:cubicBezTo>
                  <a:pt x="69748" y="195475"/>
                  <a:pt x="58220" y="199521"/>
                  <a:pt x="46537" y="199521"/>
                </a:cubicBezTo>
                <a:cubicBezTo>
                  <a:pt x="35546" y="199521"/>
                  <a:pt x="24418" y="195940"/>
                  <a:pt x="15745" y="188793"/>
                </a:cubicBezTo>
                <a:cubicBezTo>
                  <a:pt x="12310" y="186074"/>
                  <a:pt x="10163" y="182066"/>
                  <a:pt x="9447" y="177772"/>
                </a:cubicBezTo>
                <a:cubicBezTo>
                  <a:pt x="7873" y="167896"/>
                  <a:pt x="12167" y="160882"/>
                  <a:pt x="19896" y="155586"/>
                </a:cubicBezTo>
                <a:cubicBezTo>
                  <a:pt x="28795" y="149491"/>
                  <a:pt x="38836" y="147549"/>
                  <a:pt x="49135" y="147549"/>
                </a:cubicBezTo>
                <a:cubicBezTo>
                  <a:pt x="50928" y="147549"/>
                  <a:pt x="52730" y="147607"/>
                  <a:pt x="54534" y="147714"/>
                </a:cubicBezTo>
                <a:cubicBezTo>
                  <a:pt x="62121" y="148143"/>
                  <a:pt x="69564" y="149717"/>
                  <a:pt x="78009" y="150863"/>
                </a:cubicBezTo>
                <a:lnTo>
                  <a:pt x="110786" y="3720"/>
                </a:lnTo>
                <a:lnTo>
                  <a:pt x="127819" y="5294"/>
                </a:lnTo>
                <a:cubicBezTo>
                  <a:pt x="129823" y="12164"/>
                  <a:pt x="130825" y="18319"/>
                  <a:pt x="133402" y="23615"/>
                </a:cubicBezTo>
                <a:cubicBezTo>
                  <a:pt x="138411" y="34207"/>
                  <a:pt x="143851" y="44656"/>
                  <a:pt x="149862" y="54819"/>
                </a:cubicBezTo>
                <a:cubicBezTo>
                  <a:pt x="159166" y="70993"/>
                  <a:pt x="164748" y="88169"/>
                  <a:pt x="164319" y="107063"/>
                </a:cubicBezTo>
                <a:cubicBezTo>
                  <a:pt x="164176" y="117083"/>
                  <a:pt x="161886" y="126530"/>
                  <a:pt x="155874" y="134831"/>
                </a:cubicBezTo>
                <a:cubicBezTo>
                  <a:pt x="152439" y="139841"/>
                  <a:pt x="147572" y="143849"/>
                  <a:pt x="141847" y="146139"/>
                </a:cubicBezTo>
                <a:cubicBezTo>
                  <a:pt x="159023" y="106204"/>
                  <a:pt x="139270" y="71852"/>
                  <a:pt x="118945" y="58254"/>
                </a:cubicBezTo>
                <a:cubicBezTo>
                  <a:pt x="114079" y="77864"/>
                  <a:pt x="109355" y="97473"/>
                  <a:pt x="104345" y="116939"/>
                </a:cubicBezTo>
                <a:cubicBezTo>
                  <a:pt x="99765" y="134831"/>
                  <a:pt x="96473" y="153153"/>
                  <a:pt x="88314" y="169900"/>
                </a:cubicBezTo>
                <a:cubicBezTo>
                  <a:pt x="87885" y="170472"/>
                  <a:pt x="88314" y="171474"/>
                  <a:pt x="88314" y="173478"/>
                </a:cubicBezTo>
                <a:cubicBezTo>
                  <a:pt x="90032" y="171331"/>
                  <a:pt x="90891" y="170329"/>
                  <a:pt x="91750" y="169184"/>
                </a:cubicBezTo>
                <a:cubicBezTo>
                  <a:pt x="96473" y="162313"/>
                  <a:pt x="98763" y="154441"/>
                  <a:pt x="100767" y="146568"/>
                </a:cubicBezTo>
                <a:cubicBezTo>
                  <a:pt x="107065" y="121663"/>
                  <a:pt x="113220" y="96614"/>
                  <a:pt x="119375" y="71709"/>
                </a:cubicBezTo>
                <a:cubicBezTo>
                  <a:pt x="120090" y="69419"/>
                  <a:pt x="120806" y="67128"/>
                  <a:pt x="121665" y="64409"/>
                </a:cubicBezTo>
                <a:cubicBezTo>
                  <a:pt x="128106" y="70421"/>
                  <a:pt x="133402" y="77577"/>
                  <a:pt x="137410" y="85450"/>
                </a:cubicBezTo>
                <a:cubicBezTo>
                  <a:pt x="145568" y="99763"/>
                  <a:pt x="147429" y="116939"/>
                  <a:pt x="142562" y="132828"/>
                </a:cubicBezTo>
                <a:cubicBezTo>
                  <a:pt x="140558" y="139269"/>
                  <a:pt x="136408" y="145137"/>
                  <a:pt x="132972" y="152008"/>
                </a:cubicBezTo>
                <a:cubicBezTo>
                  <a:pt x="144423" y="151578"/>
                  <a:pt x="152439" y="145710"/>
                  <a:pt x="158880" y="137122"/>
                </a:cubicBezTo>
                <a:cubicBezTo>
                  <a:pt x="166609" y="126530"/>
                  <a:pt x="168899" y="114363"/>
                  <a:pt x="168183" y="101481"/>
                </a:cubicBezTo>
                <a:cubicBezTo>
                  <a:pt x="167182" y="84162"/>
                  <a:pt x="161742" y="67272"/>
                  <a:pt x="152725" y="52529"/>
                </a:cubicBezTo>
                <a:cubicBezTo>
                  <a:pt x="143564" y="37213"/>
                  <a:pt x="133688" y="22327"/>
                  <a:pt x="132114" y="4006"/>
                </a:cubicBezTo>
                <a:cubicBezTo>
                  <a:pt x="126092" y="1963"/>
                  <a:pt x="120393" y="0"/>
                  <a:pt x="114349" y="0"/>
                </a:cubicBezTo>
                <a:close/>
              </a:path>
            </a:pathLst>
          </a:cu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00401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7"/>
          <p:cNvSpPr/>
          <p:nvPr/>
        </p:nvSpPr>
        <p:spPr>
          <a:xfrm rot="-790983">
            <a:off x="3215448" y="916269"/>
            <a:ext cx="1900793" cy="1971445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7"/>
          <p:cNvSpPr/>
          <p:nvPr/>
        </p:nvSpPr>
        <p:spPr>
          <a:xfrm rot="-912307">
            <a:off x="3148707" y="882656"/>
            <a:ext cx="1929651" cy="2001193"/>
          </a:xfrm>
          <a:prstGeom prst="rect">
            <a:avLst/>
          </a:prstGeom>
          <a:solidFill>
            <a:srgbClr val="FFEF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7"/>
          <p:cNvSpPr/>
          <p:nvPr/>
        </p:nvSpPr>
        <p:spPr>
          <a:xfrm rot="-830091">
            <a:off x="3610805" y="792690"/>
            <a:ext cx="579615" cy="227159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7"/>
          <p:cNvSpPr txBox="1"/>
          <p:nvPr/>
        </p:nvSpPr>
        <p:spPr>
          <a:xfrm rot="-900982">
            <a:off x="3324733" y="1077887"/>
            <a:ext cx="1629132" cy="16408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omic Neue"/>
                <a:ea typeface="Comic Neue"/>
                <a:cs typeface="Comic Neue"/>
                <a:sym typeface="Comic Neue"/>
              </a:rPr>
              <a:t>Remember</a:t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</a:t>
            </a:r>
            <a:endParaRPr>
              <a:latin typeface="Comic Neue"/>
              <a:ea typeface="Comic Neue"/>
              <a:cs typeface="Comic Neue"/>
              <a:sym typeface="Comic Neue"/>
            </a:endParaRPr>
          </a:p>
        </p:txBody>
      </p:sp>
      <p:cxnSp>
        <p:nvCxnSpPr>
          <p:cNvPr id="454" name="Google Shape;454;p27"/>
          <p:cNvCxnSpPr/>
          <p:nvPr/>
        </p:nvCxnSpPr>
        <p:spPr>
          <a:xfrm rot="-2177405">
            <a:off x="3297029" y="1372635"/>
            <a:ext cx="764859" cy="304757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455" name="Google Shape;455;p27"/>
          <p:cNvGrpSpPr/>
          <p:nvPr/>
        </p:nvGrpSpPr>
        <p:grpSpPr>
          <a:xfrm>
            <a:off x="4965164" y="216524"/>
            <a:ext cx="674959" cy="678135"/>
            <a:chOff x="1242775" y="238125"/>
            <a:chExt cx="5136675" cy="5164775"/>
          </a:xfrm>
        </p:grpSpPr>
        <p:sp>
          <p:nvSpPr>
            <p:cNvPr id="456" name="Google Shape;456;p27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7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7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7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7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7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7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4" name="Google Shape;464;p27"/>
          <p:cNvSpPr txBox="1"/>
          <p:nvPr>
            <p:ph idx="4294967295" type="title"/>
          </p:nvPr>
        </p:nvSpPr>
        <p:spPr>
          <a:xfrm>
            <a:off x="5843800" y="597425"/>
            <a:ext cx="2988600" cy="12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465" name="Google Shape;465;p27"/>
          <p:cNvSpPr txBox="1"/>
          <p:nvPr>
            <p:ph idx="4294967295" type="body"/>
          </p:nvPr>
        </p:nvSpPr>
        <p:spPr>
          <a:xfrm>
            <a:off x="5843800" y="2015325"/>
            <a:ext cx="2915400" cy="27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</a:t>
            </a:r>
            <a:endParaRPr/>
          </a:p>
        </p:txBody>
      </p:sp>
      <p:sp>
        <p:nvSpPr>
          <p:cNvPr id="466" name="Google Shape;466;p27"/>
          <p:cNvSpPr/>
          <p:nvPr/>
        </p:nvSpPr>
        <p:spPr>
          <a:xfrm>
            <a:off x="4761150" y="4636650"/>
            <a:ext cx="3757559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467" name="Google Shape;467;p27"/>
          <p:cNvSpPr/>
          <p:nvPr/>
        </p:nvSpPr>
        <p:spPr>
          <a:xfrm>
            <a:off x="4363506" y="3333950"/>
            <a:ext cx="427706" cy="399029"/>
          </a:xfrm>
          <a:custGeom>
            <a:rect b="b" l="l" r="r" t="t"/>
            <a:pathLst>
              <a:path extrusionOk="0" h="198769" w="213054">
                <a:moveTo>
                  <a:pt x="160163" y="5893"/>
                </a:moveTo>
                <a:cubicBezTo>
                  <a:pt x="179810" y="5893"/>
                  <a:pt x="200507" y="22156"/>
                  <a:pt x="204410" y="38745"/>
                </a:cubicBezTo>
                <a:cubicBezTo>
                  <a:pt x="208148" y="53929"/>
                  <a:pt x="205812" y="68413"/>
                  <a:pt x="201840" y="82897"/>
                </a:cubicBezTo>
                <a:cubicBezTo>
                  <a:pt x="194832" y="108361"/>
                  <a:pt x="181984" y="131255"/>
                  <a:pt x="169369" y="154383"/>
                </a:cubicBezTo>
                <a:cubicBezTo>
                  <a:pt x="162594" y="166764"/>
                  <a:pt x="155352" y="178912"/>
                  <a:pt x="147876" y="192228"/>
                </a:cubicBezTo>
                <a:cubicBezTo>
                  <a:pt x="135962" y="187322"/>
                  <a:pt x="123581" y="183117"/>
                  <a:pt x="112134" y="177744"/>
                </a:cubicBezTo>
                <a:cubicBezTo>
                  <a:pt x="86904" y="165830"/>
                  <a:pt x="61207" y="154383"/>
                  <a:pt x="39013" y="137329"/>
                </a:cubicBezTo>
                <a:cubicBezTo>
                  <a:pt x="27333" y="128685"/>
                  <a:pt x="17755" y="117238"/>
                  <a:pt x="11447" y="104156"/>
                </a:cubicBezTo>
                <a:cubicBezTo>
                  <a:pt x="1636" y="83131"/>
                  <a:pt x="6775" y="60237"/>
                  <a:pt x="23362" y="46454"/>
                </a:cubicBezTo>
                <a:cubicBezTo>
                  <a:pt x="32204" y="39357"/>
                  <a:pt x="42553" y="35678"/>
                  <a:pt x="53080" y="35678"/>
                </a:cubicBezTo>
                <a:cubicBezTo>
                  <a:pt x="63692" y="35678"/>
                  <a:pt x="74485" y="39415"/>
                  <a:pt x="84100" y="47155"/>
                </a:cubicBezTo>
                <a:cubicBezTo>
                  <a:pt x="90408" y="52060"/>
                  <a:pt x="95080" y="59302"/>
                  <a:pt x="100220" y="65376"/>
                </a:cubicBezTo>
                <a:cubicBezTo>
                  <a:pt x="102356" y="67708"/>
                  <a:pt x="103201" y="71493"/>
                  <a:pt x="107052" y="71493"/>
                </a:cubicBezTo>
                <a:cubicBezTo>
                  <a:pt x="107832" y="71493"/>
                  <a:pt x="108735" y="71337"/>
                  <a:pt x="109798" y="70983"/>
                </a:cubicBezTo>
                <a:cubicBezTo>
                  <a:pt x="110499" y="63040"/>
                  <a:pt x="111667" y="55331"/>
                  <a:pt x="113302" y="47388"/>
                </a:cubicBezTo>
                <a:cubicBezTo>
                  <a:pt x="118675" y="28699"/>
                  <a:pt x="129888" y="15150"/>
                  <a:pt x="148811" y="7908"/>
                </a:cubicBezTo>
                <a:cubicBezTo>
                  <a:pt x="152463" y="6524"/>
                  <a:pt x="156293" y="5893"/>
                  <a:pt x="160163" y="5893"/>
                </a:cubicBezTo>
                <a:close/>
                <a:moveTo>
                  <a:pt x="160607" y="1"/>
                </a:moveTo>
                <a:cubicBezTo>
                  <a:pt x="156494" y="1"/>
                  <a:pt x="152372" y="581"/>
                  <a:pt x="148344" y="1834"/>
                </a:cubicBezTo>
                <a:cubicBezTo>
                  <a:pt x="125683" y="8609"/>
                  <a:pt x="114003" y="25429"/>
                  <a:pt x="106994" y="46454"/>
                </a:cubicBezTo>
                <a:cubicBezTo>
                  <a:pt x="105826" y="49724"/>
                  <a:pt x="105125" y="53229"/>
                  <a:pt x="104191" y="56733"/>
                </a:cubicBezTo>
                <a:cubicBezTo>
                  <a:pt x="95547" y="49491"/>
                  <a:pt x="88773" y="42249"/>
                  <a:pt x="80363" y="37343"/>
                </a:cubicBezTo>
                <a:cubicBezTo>
                  <a:pt x="72112" y="31925"/>
                  <a:pt x="62693" y="29233"/>
                  <a:pt x="53270" y="29233"/>
                </a:cubicBezTo>
                <a:cubicBezTo>
                  <a:pt x="44815" y="29233"/>
                  <a:pt x="36357" y="31399"/>
                  <a:pt x="28735" y="35708"/>
                </a:cubicBezTo>
                <a:cubicBezTo>
                  <a:pt x="10747" y="45519"/>
                  <a:pt x="468" y="61171"/>
                  <a:pt x="234" y="82664"/>
                </a:cubicBezTo>
                <a:cubicBezTo>
                  <a:pt x="0" y="99017"/>
                  <a:pt x="7476" y="112332"/>
                  <a:pt x="17054" y="124480"/>
                </a:cubicBezTo>
                <a:cubicBezTo>
                  <a:pt x="31071" y="142001"/>
                  <a:pt x="49993" y="153448"/>
                  <a:pt x="69617" y="163727"/>
                </a:cubicBezTo>
                <a:cubicBezTo>
                  <a:pt x="95314" y="177043"/>
                  <a:pt x="121011" y="190359"/>
                  <a:pt x="150446" y="198769"/>
                </a:cubicBezTo>
                <a:cubicBezTo>
                  <a:pt x="156520" y="188256"/>
                  <a:pt x="162827" y="177744"/>
                  <a:pt x="169135" y="166764"/>
                </a:cubicBezTo>
                <a:cubicBezTo>
                  <a:pt x="183385" y="142001"/>
                  <a:pt x="197402" y="116771"/>
                  <a:pt x="206279" y="89438"/>
                </a:cubicBezTo>
                <a:cubicBezTo>
                  <a:pt x="211419" y="74020"/>
                  <a:pt x="213054" y="57901"/>
                  <a:pt x="211185" y="41782"/>
                </a:cubicBezTo>
                <a:cubicBezTo>
                  <a:pt x="208788" y="20208"/>
                  <a:pt x="184869" y="1"/>
                  <a:pt x="160607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8" name="Google Shape;468;p27"/>
          <p:cNvGrpSpPr/>
          <p:nvPr/>
        </p:nvGrpSpPr>
        <p:grpSpPr>
          <a:xfrm>
            <a:off x="4152445" y="3873923"/>
            <a:ext cx="682039" cy="399030"/>
            <a:chOff x="58925" y="695075"/>
            <a:chExt cx="7271200" cy="4254050"/>
          </a:xfrm>
        </p:grpSpPr>
        <p:sp>
          <p:nvSpPr>
            <p:cNvPr id="469" name="Google Shape;469;p27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7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7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2" name="Google Shape;47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8"/>
          <p:cNvSpPr/>
          <p:nvPr/>
        </p:nvSpPr>
        <p:spPr>
          <a:xfrm>
            <a:off x="1760975" y="3202350"/>
            <a:ext cx="2876400" cy="4110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8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235.900</a:t>
            </a:r>
            <a:endParaRPr/>
          </a:p>
        </p:txBody>
      </p:sp>
      <p:sp>
        <p:nvSpPr>
          <p:cNvPr id="479" name="Google Shape;479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</a:t>
            </a:r>
            <a:endParaRPr b="1"/>
          </a:p>
        </p:txBody>
      </p:sp>
      <p:sp>
        <p:nvSpPr>
          <p:cNvPr id="480" name="Google Shape;480;p28"/>
          <p:cNvSpPr/>
          <p:nvPr/>
        </p:nvSpPr>
        <p:spPr>
          <a:xfrm>
            <a:off x="559150" y="791225"/>
            <a:ext cx="8002907" cy="3237175"/>
          </a:xfrm>
          <a:custGeom>
            <a:rect b="b" l="l" r="r" t="t"/>
            <a:pathLst>
              <a:path extrusionOk="0" h="116697" w="288497">
                <a:moveTo>
                  <a:pt x="134025" y="0"/>
                </a:moveTo>
                <a:cubicBezTo>
                  <a:pt x="174141" y="0"/>
                  <a:pt x="216563" y="2468"/>
                  <a:pt x="252728" y="19827"/>
                </a:cubicBezTo>
                <a:cubicBezTo>
                  <a:pt x="264740" y="25593"/>
                  <a:pt x="277234" y="33050"/>
                  <a:pt x="284295" y="44350"/>
                </a:cubicBezTo>
                <a:cubicBezTo>
                  <a:pt x="289873" y="53276"/>
                  <a:pt x="289619" y="66422"/>
                  <a:pt x="285077" y="75917"/>
                </a:cubicBezTo>
                <a:cubicBezTo>
                  <a:pt x="277208" y="92367"/>
                  <a:pt x="256853" y="101235"/>
                  <a:pt x="239162" y="105658"/>
                </a:cubicBezTo>
                <a:cubicBezTo>
                  <a:pt x="209777" y="113005"/>
                  <a:pt x="179178" y="115429"/>
                  <a:pt x="148896" y="116094"/>
                </a:cubicBezTo>
                <a:cubicBezTo>
                  <a:pt x="112932" y="116883"/>
                  <a:pt x="75218" y="118732"/>
                  <a:pt x="41411" y="106441"/>
                </a:cubicBezTo>
                <a:cubicBezTo>
                  <a:pt x="28025" y="101574"/>
                  <a:pt x="13311" y="95751"/>
                  <a:pt x="4887" y="84266"/>
                </a:cubicBezTo>
                <a:cubicBezTo>
                  <a:pt x="-328" y="77155"/>
                  <a:pt x="-1721" y="65637"/>
                  <a:pt x="2539" y="57916"/>
                </a:cubicBezTo>
                <a:cubicBezTo>
                  <a:pt x="9169" y="45900"/>
                  <a:pt x="21316" y="37512"/>
                  <a:pt x="32802" y="30002"/>
                </a:cubicBezTo>
                <a:cubicBezTo>
                  <a:pt x="58787" y="13012"/>
                  <a:pt x="92226" y="10604"/>
                  <a:pt x="123068" y="7044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481" name="Google Shape;481;p28"/>
          <p:cNvGrpSpPr/>
          <p:nvPr/>
        </p:nvGrpSpPr>
        <p:grpSpPr>
          <a:xfrm rot="4499358">
            <a:off x="615096" y="3094944"/>
            <a:ext cx="699466" cy="1265130"/>
            <a:chOff x="2355475" y="238125"/>
            <a:chExt cx="2835075" cy="5127825"/>
          </a:xfrm>
        </p:grpSpPr>
        <p:sp>
          <p:nvSpPr>
            <p:cNvPr id="482" name="Google Shape;482;p2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4" name="Google Shape;484;p28"/>
          <p:cNvSpPr/>
          <p:nvPr/>
        </p:nvSpPr>
        <p:spPr>
          <a:xfrm rot="-1694157">
            <a:off x="7805615" y="1029795"/>
            <a:ext cx="274798" cy="226998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5" name="Google Shape;485;p28"/>
          <p:cNvSpPr/>
          <p:nvPr/>
        </p:nvSpPr>
        <p:spPr>
          <a:xfrm rot="-1694157">
            <a:off x="8155192" y="1201195"/>
            <a:ext cx="364397" cy="77674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6" name="Google Shape;486;p28"/>
          <p:cNvSpPr/>
          <p:nvPr/>
        </p:nvSpPr>
        <p:spPr>
          <a:xfrm rot="-1694157">
            <a:off x="8363390" y="1475203"/>
            <a:ext cx="244923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7" name="Google Shape;48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493" name="Google Shape;493;p29"/>
          <p:cNvSpPr txBox="1"/>
          <p:nvPr/>
        </p:nvSpPr>
        <p:spPr>
          <a:xfrm>
            <a:off x="68568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Omega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494" name="Google Shape;494;p29"/>
          <p:cNvSpPr txBox="1"/>
          <p:nvPr/>
        </p:nvSpPr>
        <p:spPr>
          <a:xfrm>
            <a:off x="68568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grpSp>
        <p:nvGrpSpPr>
          <p:cNvPr id="495" name="Google Shape;495;p29"/>
          <p:cNvGrpSpPr/>
          <p:nvPr/>
        </p:nvGrpSpPr>
        <p:grpSpPr>
          <a:xfrm>
            <a:off x="8218345" y="488472"/>
            <a:ext cx="830371" cy="485813"/>
            <a:chOff x="58925" y="695075"/>
            <a:chExt cx="7271200" cy="4254050"/>
          </a:xfrm>
        </p:grpSpPr>
        <p:sp>
          <p:nvSpPr>
            <p:cNvPr id="496" name="Google Shape;496;p29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9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9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9" name="Google Shape;499;p29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500" name="Google Shape;500;p29"/>
          <p:cNvSpPr/>
          <p:nvPr/>
        </p:nvSpPr>
        <p:spPr>
          <a:xfrm>
            <a:off x="7598728" y="188700"/>
            <a:ext cx="551036" cy="662947"/>
          </a:xfrm>
          <a:custGeom>
            <a:rect b="b" l="l" r="r" t="t"/>
            <a:pathLst>
              <a:path extrusionOk="0" h="203202" w="168900">
                <a:moveTo>
                  <a:pt x="114349" y="0"/>
                </a:moveTo>
                <a:cubicBezTo>
                  <a:pt x="112349" y="0"/>
                  <a:pt x="110310" y="215"/>
                  <a:pt x="108210" y="714"/>
                </a:cubicBezTo>
                <a:cubicBezTo>
                  <a:pt x="95757" y="49093"/>
                  <a:pt x="87169" y="98189"/>
                  <a:pt x="74716" y="146139"/>
                </a:cubicBezTo>
                <a:cubicBezTo>
                  <a:pt x="68562" y="145423"/>
                  <a:pt x="63266" y="144565"/>
                  <a:pt x="57970" y="144278"/>
                </a:cubicBezTo>
                <a:cubicBezTo>
                  <a:pt x="55322" y="144135"/>
                  <a:pt x="52674" y="144064"/>
                  <a:pt x="50026" y="144064"/>
                </a:cubicBezTo>
                <a:cubicBezTo>
                  <a:pt x="47378" y="144064"/>
                  <a:pt x="44730" y="144135"/>
                  <a:pt x="42082" y="144278"/>
                </a:cubicBezTo>
                <a:cubicBezTo>
                  <a:pt x="33351" y="144708"/>
                  <a:pt x="24906" y="147570"/>
                  <a:pt x="17749" y="152580"/>
                </a:cubicBezTo>
                <a:cubicBezTo>
                  <a:pt x="0" y="164604"/>
                  <a:pt x="1288" y="185931"/>
                  <a:pt x="20182" y="196236"/>
                </a:cubicBezTo>
                <a:cubicBezTo>
                  <a:pt x="26623" y="199958"/>
                  <a:pt x="33923" y="202248"/>
                  <a:pt x="41366" y="202964"/>
                </a:cubicBezTo>
                <a:cubicBezTo>
                  <a:pt x="43248" y="203121"/>
                  <a:pt x="45101" y="203201"/>
                  <a:pt x="46926" y="203201"/>
                </a:cubicBezTo>
                <a:cubicBezTo>
                  <a:pt x="60096" y="203201"/>
                  <a:pt x="71764" y="199011"/>
                  <a:pt x="81444" y="189080"/>
                </a:cubicBezTo>
                <a:cubicBezTo>
                  <a:pt x="83734" y="186217"/>
                  <a:pt x="85881" y="183354"/>
                  <a:pt x="87885" y="180205"/>
                </a:cubicBezTo>
                <a:lnTo>
                  <a:pt x="86454" y="179060"/>
                </a:lnTo>
                <a:cubicBezTo>
                  <a:pt x="83591" y="181780"/>
                  <a:pt x="80871" y="184642"/>
                  <a:pt x="78009" y="187362"/>
                </a:cubicBezTo>
                <a:cubicBezTo>
                  <a:pt x="69748" y="195475"/>
                  <a:pt x="58220" y="199521"/>
                  <a:pt x="46537" y="199521"/>
                </a:cubicBezTo>
                <a:cubicBezTo>
                  <a:pt x="35546" y="199521"/>
                  <a:pt x="24418" y="195940"/>
                  <a:pt x="15745" y="188793"/>
                </a:cubicBezTo>
                <a:cubicBezTo>
                  <a:pt x="12310" y="186074"/>
                  <a:pt x="10163" y="182066"/>
                  <a:pt x="9447" y="177772"/>
                </a:cubicBezTo>
                <a:cubicBezTo>
                  <a:pt x="7873" y="167896"/>
                  <a:pt x="12167" y="160882"/>
                  <a:pt x="19896" y="155586"/>
                </a:cubicBezTo>
                <a:cubicBezTo>
                  <a:pt x="28795" y="149491"/>
                  <a:pt x="38836" y="147549"/>
                  <a:pt x="49135" y="147549"/>
                </a:cubicBezTo>
                <a:cubicBezTo>
                  <a:pt x="50928" y="147549"/>
                  <a:pt x="52730" y="147607"/>
                  <a:pt x="54534" y="147714"/>
                </a:cubicBezTo>
                <a:cubicBezTo>
                  <a:pt x="62121" y="148143"/>
                  <a:pt x="69564" y="149717"/>
                  <a:pt x="78009" y="150863"/>
                </a:cubicBezTo>
                <a:lnTo>
                  <a:pt x="110786" y="3720"/>
                </a:lnTo>
                <a:lnTo>
                  <a:pt x="127819" y="5294"/>
                </a:lnTo>
                <a:cubicBezTo>
                  <a:pt x="129823" y="12164"/>
                  <a:pt x="130825" y="18319"/>
                  <a:pt x="133402" y="23615"/>
                </a:cubicBezTo>
                <a:cubicBezTo>
                  <a:pt x="138411" y="34207"/>
                  <a:pt x="143851" y="44656"/>
                  <a:pt x="149862" y="54819"/>
                </a:cubicBezTo>
                <a:cubicBezTo>
                  <a:pt x="159166" y="70993"/>
                  <a:pt x="164748" y="88169"/>
                  <a:pt x="164319" y="107063"/>
                </a:cubicBezTo>
                <a:cubicBezTo>
                  <a:pt x="164176" y="117083"/>
                  <a:pt x="161886" y="126530"/>
                  <a:pt x="155874" y="134831"/>
                </a:cubicBezTo>
                <a:cubicBezTo>
                  <a:pt x="152439" y="139841"/>
                  <a:pt x="147572" y="143849"/>
                  <a:pt x="141847" y="146139"/>
                </a:cubicBezTo>
                <a:cubicBezTo>
                  <a:pt x="159023" y="106204"/>
                  <a:pt x="139270" y="71852"/>
                  <a:pt x="118945" y="58254"/>
                </a:cubicBezTo>
                <a:cubicBezTo>
                  <a:pt x="114079" y="77864"/>
                  <a:pt x="109355" y="97473"/>
                  <a:pt x="104345" y="116939"/>
                </a:cubicBezTo>
                <a:cubicBezTo>
                  <a:pt x="99765" y="134831"/>
                  <a:pt x="96473" y="153153"/>
                  <a:pt x="88314" y="169900"/>
                </a:cubicBezTo>
                <a:cubicBezTo>
                  <a:pt x="87885" y="170472"/>
                  <a:pt x="88314" y="171474"/>
                  <a:pt x="88314" y="173478"/>
                </a:cubicBezTo>
                <a:cubicBezTo>
                  <a:pt x="90032" y="171331"/>
                  <a:pt x="90891" y="170329"/>
                  <a:pt x="91750" y="169184"/>
                </a:cubicBezTo>
                <a:cubicBezTo>
                  <a:pt x="96473" y="162313"/>
                  <a:pt x="98763" y="154441"/>
                  <a:pt x="100767" y="146568"/>
                </a:cubicBezTo>
                <a:cubicBezTo>
                  <a:pt x="107065" y="121663"/>
                  <a:pt x="113220" y="96614"/>
                  <a:pt x="119375" y="71709"/>
                </a:cubicBezTo>
                <a:cubicBezTo>
                  <a:pt x="120090" y="69419"/>
                  <a:pt x="120806" y="67128"/>
                  <a:pt x="121665" y="64409"/>
                </a:cubicBezTo>
                <a:cubicBezTo>
                  <a:pt x="128106" y="70421"/>
                  <a:pt x="133402" y="77577"/>
                  <a:pt x="137410" y="85450"/>
                </a:cubicBezTo>
                <a:cubicBezTo>
                  <a:pt x="145568" y="99763"/>
                  <a:pt x="147429" y="116939"/>
                  <a:pt x="142562" y="132828"/>
                </a:cubicBezTo>
                <a:cubicBezTo>
                  <a:pt x="140558" y="139269"/>
                  <a:pt x="136408" y="145137"/>
                  <a:pt x="132972" y="152008"/>
                </a:cubicBezTo>
                <a:cubicBezTo>
                  <a:pt x="144423" y="151578"/>
                  <a:pt x="152439" y="145710"/>
                  <a:pt x="158880" y="137122"/>
                </a:cubicBezTo>
                <a:cubicBezTo>
                  <a:pt x="166609" y="126530"/>
                  <a:pt x="168899" y="114363"/>
                  <a:pt x="168183" y="101481"/>
                </a:cubicBezTo>
                <a:cubicBezTo>
                  <a:pt x="167182" y="84162"/>
                  <a:pt x="161742" y="67272"/>
                  <a:pt x="152725" y="52529"/>
                </a:cubicBezTo>
                <a:cubicBezTo>
                  <a:pt x="143564" y="37213"/>
                  <a:pt x="133688" y="22327"/>
                  <a:pt x="132114" y="4006"/>
                </a:cubicBezTo>
                <a:cubicBezTo>
                  <a:pt x="126092" y="1963"/>
                  <a:pt x="120393" y="0"/>
                  <a:pt x="114349" y="0"/>
                </a:cubicBezTo>
                <a:close/>
              </a:path>
            </a:pathLst>
          </a:cu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9"/>
          <p:cNvSpPr txBox="1"/>
          <p:nvPr/>
        </p:nvSpPr>
        <p:spPr>
          <a:xfrm>
            <a:off x="46470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Gamma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02" name="Google Shape;502;p29"/>
          <p:cNvSpPr txBox="1"/>
          <p:nvPr/>
        </p:nvSpPr>
        <p:spPr>
          <a:xfrm>
            <a:off x="46470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503" name="Google Shape;503;p29"/>
          <p:cNvSpPr txBox="1"/>
          <p:nvPr/>
        </p:nvSpPr>
        <p:spPr>
          <a:xfrm>
            <a:off x="24372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Beta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04" name="Google Shape;504;p29"/>
          <p:cNvSpPr txBox="1"/>
          <p:nvPr/>
        </p:nvSpPr>
        <p:spPr>
          <a:xfrm>
            <a:off x="24372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505" name="Google Shape;505;p29"/>
          <p:cNvSpPr txBox="1"/>
          <p:nvPr/>
        </p:nvSpPr>
        <p:spPr>
          <a:xfrm>
            <a:off x="2274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Alpha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06" name="Google Shape;506;p29"/>
          <p:cNvSpPr txBox="1"/>
          <p:nvPr/>
        </p:nvSpPr>
        <p:spPr>
          <a:xfrm>
            <a:off x="2274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507" name="Google Shape;507;p29"/>
          <p:cNvSpPr/>
          <p:nvPr/>
        </p:nvSpPr>
        <p:spPr>
          <a:xfrm>
            <a:off x="846300" y="3032037"/>
            <a:ext cx="797100" cy="7971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9"/>
          <p:cNvSpPr/>
          <p:nvPr/>
        </p:nvSpPr>
        <p:spPr>
          <a:xfrm>
            <a:off x="3056100" y="3032037"/>
            <a:ext cx="797100" cy="797100"/>
          </a:xfrm>
          <a:prstGeom prst="pie">
            <a:avLst>
              <a:gd fmla="val 0" name="adj1"/>
              <a:gd fmla="val 18291651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9"/>
          <p:cNvSpPr/>
          <p:nvPr/>
        </p:nvSpPr>
        <p:spPr>
          <a:xfrm>
            <a:off x="5265900" y="3032037"/>
            <a:ext cx="797100" cy="797100"/>
          </a:xfrm>
          <a:prstGeom prst="pie">
            <a:avLst>
              <a:gd fmla="val 0" name="adj1"/>
              <a:gd fmla="val 19483663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9"/>
          <p:cNvSpPr/>
          <p:nvPr/>
        </p:nvSpPr>
        <p:spPr>
          <a:xfrm>
            <a:off x="7475700" y="3032024"/>
            <a:ext cx="797100" cy="797100"/>
          </a:xfrm>
          <a:prstGeom prst="pie">
            <a:avLst>
              <a:gd fmla="val 0" name="adj1"/>
              <a:gd fmla="val 20201364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9"/>
          <p:cNvSpPr txBox="1"/>
          <p:nvPr/>
        </p:nvSpPr>
        <p:spPr>
          <a:xfrm>
            <a:off x="68568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10%</a:t>
            </a:r>
            <a:endParaRPr b="1" sz="20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12" name="Google Shape;512;p29"/>
          <p:cNvSpPr txBox="1"/>
          <p:nvPr/>
        </p:nvSpPr>
        <p:spPr>
          <a:xfrm>
            <a:off x="46470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15%</a:t>
            </a:r>
            <a:endParaRPr b="1" sz="20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13" name="Google Shape;513;p29"/>
          <p:cNvSpPr txBox="1"/>
          <p:nvPr/>
        </p:nvSpPr>
        <p:spPr>
          <a:xfrm>
            <a:off x="24372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20%</a:t>
            </a:r>
            <a:endParaRPr b="1" sz="20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14" name="Google Shape;514;p29"/>
          <p:cNvSpPr txBox="1"/>
          <p:nvPr/>
        </p:nvSpPr>
        <p:spPr>
          <a:xfrm>
            <a:off x="2274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25%</a:t>
            </a:r>
            <a:endParaRPr b="1" sz="20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15" name="Google Shape;51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0"/>
          <p:cNvSpPr txBox="1"/>
          <p:nvPr>
            <p:ph type="title"/>
          </p:nvPr>
        </p:nvSpPr>
        <p:spPr>
          <a:xfrm>
            <a:off x="311700" y="2531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521" name="Google Shape;521;p30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</a:t>
            </a:r>
            <a:endParaRPr/>
          </a:p>
        </p:txBody>
      </p:sp>
      <p:sp>
        <p:nvSpPr>
          <p:cNvPr id="522" name="Google Shape;522;p30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61CF32"/>
                </a:solidFill>
              </a:rPr>
              <a:t>Lorem ipsum dolor sit amet</a:t>
            </a:r>
            <a:endParaRPr>
              <a:solidFill>
                <a:srgbClr val="61CF32"/>
              </a:solidFill>
            </a:endParaRPr>
          </a:p>
        </p:txBody>
      </p:sp>
      <p:grpSp>
        <p:nvGrpSpPr>
          <p:cNvPr id="523" name="Google Shape;523;p30"/>
          <p:cNvGrpSpPr/>
          <p:nvPr/>
        </p:nvGrpSpPr>
        <p:grpSpPr>
          <a:xfrm rot="4500178">
            <a:off x="1501148" y="2742021"/>
            <a:ext cx="717618" cy="1297963"/>
            <a:chOff x="2355475" y="238125"/>
            <a:chExt cx="2835075" cy="5127825"/>
          </a:xfrm>
        </p:grpSpPr>
        <p:sp>
          <p:nvSpPr>
            <p:cNvPr id="524" name="Google Shape;524;p30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30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6" name="Google Shape;526;p30"/>
          <p:cNvSpPr/>
          <p:nvPr/>
        </p:nvSpPr>
        <p:spPr>
          <a:xfrm>
            <a:off x="6846050" y="2395525"/>
            <a:ext cx="274800" cy="227000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7" name="Google Shape;527;p30"/>
          <p:cNvSpPr/>
          <p:nvPr/>
        </p:nvSpPr>
        <p:spPr>
          <a:xfrm>
            <a:off x="7102925" y="2742000"/>
            <a:ext cx="364400" cy="77675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8" name="Google Shape;528;p30"/>
          <p:cNvSpPr/>
          <p:nvPr/>
        </p:nvSpPr>
        <p:spPr>
          <a:xfrm>
            <a:off x="7180600" y="3057863"/>
            <a:ext cx="244925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9" name="Google Shape;529;p30"/>
          <p:cNvSpPr/>
          <p:nvPr/>
        </p:nvSpPr>
        <p:spPr>
          <a:xfrm rot="-143743">
            <a:off x="2597688" y="39880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530" name="Google Shape;53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536" name="Google Shape;536;p31"/>
          <p:cNvSpPr/>
          <p:nvPr/>
        </p:nvSpPr>
        <p:spPr>
          <a:xfrm>
            <a:off x="911650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7" name="Google Shape;537;p31"/>
          <p:cNvCxnSpPr/>
          <p:nvPr/>
        </p:nvCxnSpPr>
        <p:spPr>
          <a:xfrm>
            <a:off x="3078414" y="1484442"/>
            <a:ext cx="0" cy="307050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38" name="Google Shape;538;p31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John Doe</a:t>
            </a:r>
            <a:endParaRPr sz="2200"/>
          </a:p>
        </p:txBody>
      </p:sp>
      <p:sp>
        <p:nvSpPr>
          <p:cNvPr id="539" name="Google Shape;539;p31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cxnSp>
        <p:nvCxnSpPr>
          <p:cNvPr id="540" name="Google Shape;540;p31"/>
          <p:cNvCxnSpPr/>
          <p:nvPr/>
        </p:nvCxnSpPr>
        <p:spPr>
          <a:xfrm>
            <a:off x="6062161" y="1484442"/>
            <a:ext cx="0" cy="307050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41" name="Google Shape;541;p31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Jane Doe</a:t>
            </a:r>
            <a:endParaRPr sz="2200"/>
          </a:p>
        </p:txBody>
      </p:sp>
      <p:sp>
        <p:nvSpPr>
          <p:cNvPr id="542" name="Google Shape;542;p31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543" name="Google Shape;543;p31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Tim Doe</a:t>
            </a:r>
            <a:endParaRPr sz="2200"/>
          </a:p>
        </p:txBody>
      </p:sp>
      <p:sp>
        <p:nvSpPr>
          <p:cNvPr id="544" name="Google Shape;544;p31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545" name="Google Shape;545;p31"/>
          <p:cNvSpPr/>
          <p:nvPr/>
        </p:nvSpPr>
        <p:spPr>
          <a:xfrm>
            <a:off x="334513" y="4631550"/>
            <a:ext cx="8554600" cy="294150"/>
          </a:xfrm>
          <a:custGeom>
            <a:rect b="b" l="l" r="r" t="t"/>
            <a:pathLst>
              <a:path extrusionOk="0" h="11766" w="342184">
                <a:moveTo>
                  <a:pt x="0" y="11766"/>
                </a:moveTo>
                <a:cubicBezTo>
                  <a:pt x="13634" y="4949"/>
                  <a:pt x="28970" y="-398"/>
                  <a:pt x="44207" y="57"/>
                </a:cubicBezTo>
                <a:cubicBezTo>
                  <a:pt x="57559" y="456"/>
                  <a:pt x="70301" y="6418"/>
                  <a:pt x="83635" y="7226"/>
                </a:cubicBezTo>
                <a:cubicBezTo>
                  <a:pt x="94296" y="7872"/>
                  <a:pt x="104982" y="5612"/>
                  <a:pt x="115655" y="6031"/>
                </a:cubicBezTo>
                <a:cubicBezTo>
                  <a:pt x="125318" y="6410"/>
                  <a:pt x="134899" y="8257"/>
                  <a:pt x="144568" y="8420"/>
                </a:cubicBezTo>
                <a:cubicBezTo>
                  <a:pt x="159509" y="8672"/>
                  <a:pt x="174310" y="4836"/>
                  <a:pt x="189253" y="4836"/>
                </a:cubicBezTo>
                <a:cubicBezTo>
                  <a:pt x="240233" y="4836"/>
                  <a:pt x="291204" y="3163"/>
                  <a:pt x="342184" y="3163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pic>
        <p:nvPicPr>
          <p:cNvPr id="546" name="Google Shape;546;p31"/>
          <p:cNvPicPr preferRelativeResize="0"/>
          <p:nvPr/>
        </p:nvPicPr>
        <p:blipFill rotWithShape="1">
          <a:blip r:embed="rId3">
            <a:alphaModFix/>
          </a:blip>
          <a:srcRect b="44910" l="12099" r="21384" t="10989"/>
          <a:stretch/>
        </p:blipFill>
        <p:spPr>
          <a:xfrm>
            <a:off x="965800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7" name="Google Shape;547;p31"/>
          <p:cNvSpPr/>
          <p:nvPr/>
        </p:nvSpPr>
        <p:spPr>
          <a:xfrm>
            <a:off x="953875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548" name="Google Shape;548;p31"/>
          <p:cNvSpPr/>
          <p:nvPr/>
        </p:nvSpPr>
        <p:spPr>
          <a:xfrm>
            <a:off x="3905563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9" name="Google Shape;549;p31"/>
          <p:cNvPicPr preferRelativeResize="0"/>
          <p:nvPr/>
        </p:nvPicPr>
        <p:blipFill rotWithShape="1">
          <a:blip r:embed="rId4">
            <a:alphaModFix/>
          </a:blip>
          <a:srcRect b="23400" l="29226" r="19776" t="0"/>
          <a:stretch/>
        </p:blipFill>
        <p:spPr>
          <a:xfrm>
            <a:off x="39597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0" name="Google Shape;550;p31"/>
          <p:cNvSpPr/>
          <p:nvPr/>
        </p:nvSpPr>
        <p:spPr>
          <a:xfrm>
            <a:off x="39477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551" name="Google Shape;551;p31"/>
          <p:cNvSpPr/>
          <p:nvPr/>
        </p:nvSpPr>
        <p:spPr>
          <a:xfrm>
            <a:off x="6877363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2" name="Google Shape;552;p31"/>
          <p:cNvPicPr preferRelativeResize="0"/>
          <p:nvPr/>
        </p:nvPicPr>
        <p:blipFill rotWithShape="1">
          <a:blip r:embed="rId5">
            <a:alphaModFix/>
          </a:blip>
          <a:srcRect b="44568" l="17038" r="15403" t="1309"/>
          <a:stretch/>
        </p:blipFill>
        <p:spPr>
          <a:xfrm>
            <a:off x="69315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3" name="Google Shape;553;p31"/>
          <p:cNvSpPr/>
          <p:nvPr/>
        </p:nvSpPr>
        <p:spPr>
          <a:xfrm>
            <a:off x="69195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554" name="Google Shape;55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2"/>
          <p:cNvSpPr/>
          <p:nvPr/>
        </p:nvSpPr>
        <p:spPr>
          <a:xfrm>
            <a:off x="2914875" y="2398425"/>
            <a:ext cx="2773500" cy="2718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2"/>
          <p:cNvSpPr txBox="1"/>
          <p:nvPr>
            <p:ph type="title"/>
          </p:nvPr>
        </p:nvSpPr>
        <p:spPr>
          <a:xfrm>
            <a:off x="311700" y="445025"/>
            <a:ext cx="464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grpSp>
        <p:nvGrpSpPr>
          <p:cNvPr id="561" name="Google Shape;561;p32"/>
          <p:cNvGrpSpPr/>
          <p:nvPr/>
        </p:nvGrpSpPr>
        <p:grpSpPr>
          <a:xfrm>
            <a:off x="8246370" y="1609184"/>
            <a:ext cx="830371" cy="485813"/>
            <a:chOff x="58925" y="695075"/>
            <a:chExt cx="7271200" cy="4254050"/>
          </a:xfrm>
        </p:grpSpPr>
        <p:sp>
          <p:nvSpPr>
            <p:cNvPr id="562" name="Google Shape;562;p32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2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2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5" name="Google Shape;565;p32"/>
          <p:cNvSpPr/>
          <p:nvPr/>
        </p:nvSpPr>
        <p:spPr>
          <a:xfrm>
            <a:off x="8001799" y="445025"/>
            <a:ext cx="638020" cy="767596"/>
          </a:xfrm>
          <a:custGeom>
            <a:rect b="b" l="l" r="r" t="t"/>
            <a:pathLst>
              <a:path extrusionOk="0" h="203202" w="168900">
                <a:moveTo>
                  <a:pt x="114349" y="0"/>
                </a:moveTo>
                <a:cubicBezTo>
                  <a:pt x="112349" y="0"/>
                  <a:pt x="110310" y="215"/>
                  <a:pt x="108210" y="714"/>
                </a:cubicBezTo>
                <a:cubicBezTo>
                  <a:pt x="95757" y="49093"/>
                  <a:pt x="87169" y="98189"/>
                  <a:pt x="74716" y="146139"/>
                </a:cubicBezTo>
                <a:cubicBezTo>
                  <a:pt x="68562" y="145423"/>
                  <a:pt x="63266" y="144565"/>
                  <a:pt x="57970" y="144278"/>
                </a:cubicBezTo>
                <a:cubicBezTo>
                  <a:pt x="55322" y="144135"/>
                  <a:pt x="52674" y="144064"/>
                  <a:pt x="50026" y="144064"/>
                </a:cubicBezTo>
                <a:cubicBezTo>
                  <a:pt x="47378" y="144064"/>
                  <a:pt x="44730" y="144135"/>
                  <a:pt x="42082" y="144278"/>
                </a:cubicBezTo>
                <a:cubicBezTo>
                  <a:pt x="33351" y="144708"/>
                  <a:pt x="24906" y="147570"/>
                  <a:pt x="17749" y="152580"/>
                </a:cubicBezTo>
                <a:cubicBezTo>
                  <a:pt x="0" y="164604"/>
                  <a:pt x="1288" y="185931"/>
                  <a:pt x="20182" y="196236"/>
                </a:cubicBezTo>
                <a:cubicBezTo>
                  <a:pt x="26623" y="199958"/>
                  <a:pt x="33923" y="202248"/>
                  <a:pt x="41366" y="202964"/>
                </a:cubicBezTo>
                <a:cubicBezTo>
                  <a:pt x="43248" y="203121"/>
                  <a:pt x="45101" y="203201"/>
                  <a:pt x="46926" y="203201"/>
                </a:cubicBezTo>
                <a:cubicBezTo>
                  <a:pt x="60096" y="203201"/>
                  <a:pt x="71764" y="199011"/>
                  <a:pt x="81444" y="189080"/>
                </a:cubicBezTo>
                <a:cubicBezTo>
                  <a:pt x="83734" y="186217"/>
                  <a:pt x="85881" y="183354"/>
                  <a:pt x="87885" y="180205"/>
                </a:cubicBezTo>
                <a:lnTo>
                  <a:pt x="86454" y="179060"/>
                </a:lnTo>
                <a:cubicBezTo>
                  <a:pt x="83591" y="181780"/>
                  <a:pt x="80871" y="184642"/>
                  <a:pt x="78009" y="187362"/>
                </a:cubicBezTo>
                <a:cubicBezTo>
                  <a:pt x="69748" y="195475"/>
                  <a:pt x="58220" y="199521"/>
                  <a:pt x="46537" y="199521"/>
                </a:cubicBezTo>
                <a:cubicBezTo>
                  <a:pt x="35546" y="199521"/>
                  <a:pt x="24418" y="195940"/>
                  <a:pt x="15745" y="188793"/>
                </a:cubicBezTo>
                <a:cubicBezTo>
                  <a:pt x="12310" y="186074"/>
                  <a:pt x="10163" y="182066"/>
                  <a:pt x="9447" y="177772"/>
                </a:cubicBezTo>
                <a:cubicBezTo>
                  <a:pt x="7873" y="167896"/>
                  <a:pt x="12167" y="160882"/>
                  <a:pt x="19896" y="155586"/>
                </a:cubicBezTo>
                <a:cubicBezTo>
                  <a:pt x="28795" y="149491"/>
                  <a:pt x="38836" y="147549"/>
                  <a:pt x="49135" y="147549"/>
                </a:cubicBezTo>
                <a:cubicBezTo>
                  <a:pt x="50928" y="147549"/>
                  <a:pt x="52730" y="147607"/>
                  <a:pt x="54534" y="147714"/>
                </a:cubicBezTo>
                <a:cubicBezTo>
                  <a:pt x="62121" y="148143"/>
                  <a:pt x="69564" y="149717"/>
                  <a:pt x="78009" y="150863"/>
                </a:cubicBezTo>
                <a:lnTo>
                  <a:pt x="110786" y="3720"/>
                </a:lnTo>
                <a:lnTo>
                  <a:pt x="127819" y="5294"/>
                </a:lnTo>
                <a:cubicBezTo>
                  <a:pt x="129823" y="12164"/>
                  <a:pt x="130825" y="18319"/>
                  <a:pt x="133402" y="23615"/>
                </a:cubicBezTo>
                <a:cubicBezTo>
                  <a:pt x="138411" y="34207"/>
                  <a:pt x="143851" y="44656"/>
                  <a:pt x="149862" y="54819"/>
                </a:cubicBezTo>
                <a:cubicBezTo>
                  <a:pt x="159166" y="70993"/>
                  <a:pt x="164748" y="88169"/>
                  <a:pt x="164319" y="107063"/>
                </a:cubicBezTo>
                <a:cubicBezTo>
                  <a:pt x="164176" y="117083"/>
                  <a:pt x="161886" y="126530"/>
                  <a:pt x="155874" y="134831"/>
                </a:cubicBezTo>
                <a:cubicBezTo>
                  <a:pt x="152439" y="139841"/>
                  <a:pt x="147572" y="143849"/>
                  <a:pt x="141847" y="146139"/>
                </a:cubicBezTo>
                <a:cubicBezTo>
                  <a:pt x="159023" y="106204"/>
                  <a:pt x="139270" y="71852"/>
                  <a:pt x="118945" y="58254"/>
                </a:cubicBezTo>
                <a:cubicBezTo>
                  <a:pt x="114079" y="77864"/>
                  <a:pt x="109355" y="97473"/>
                  <a:pt x="104345" y="116939"/>
                </a:cubicBezTo>
                <a:cubicBezTo>
                  <a:pt x="99765" y="134831"/>
                  <a:pt x="96473" y="153153"/>
                  <a:pt x="88314" y="169900"/>
                </a:cubicBezTo>
                <a:cubicBezTo>
                  <a:pt x="87885" y="170472"/>
                  <a:pt x="88314" y="171474"/>
                  <a:pt x="88314" y="173478"/>
                </a:cubicBezTo>
                <a:cubicBezTo>
                  <a:pt x="90032" y="171331"/>
                  <a:pt x="90891" y="170329"/>
                  <a:pt x="91750" y="169184"/>
                </a:cubicBezTo>
                <a:cubicBezTo>
                  <a:pt x="96473" y="162313"/>
                  <a:pt x="98763" y="154441"/>
                  <a:pt x="100767" y="146568"/>
                </a:cubicBezTo>
                <a:cubicBezTo>
                  <a:pt x="107065" y="121663"/>
                  <a:pt x="113220" y="96614"/>
                  <a:pt x="119375" y="71709"/>
                </a:cubicBezTo>
                <a:cubicBezTo>
                  <a:pt x="120090" y="69419"/>
                  <a:pt x="120806" y="67128"/>
                  <a:pt x="121665" y="64409"/>
                </a:cubicBezTo>
                <a:cubicBezTo>
                  <a:pt x="128106" y="70421"/>
                  <a:pt x="133402" y="77577"/>
                  <a:pt x="137410" y="85450"/>
                </a:cubicBezTo>
                <a:cubicBezTo>
                  <a:pt x="145568" y="99763"/>
                  <a:pt x="147429" y="116939"/>
                  <a:pt x="142562" y="132828"/>
                </a:cubicBezTo>
                <a:cubicBezTo>
                  <a:pt x="140558" y="139269"/>
                  <a:pt x="136408" y="145137"/>
                  <a:pt x="132972" y="152008"/>
                </a:cubicBezTo>
                <a:cubicBezTo>
                  <a:pt x="144423" y="151578"/>
                  <a:pt x="152439" y="145710"/>
                  <a:pt x="158880" y="137122"/>
                </a:cubicBezTo>
                <a:cubicBezTo>
                  <a:pt x="166609" y="126530"/>
                  <a:pt x="168899" y="114363"/>
                  <a:pt x="168183" y="101481"/>
                </a:cubicBezTo>
                <a:cubicBezTo>
                  <a:pt x="167182" y="84162"/>
                  <a:pt x="161742" y="67272"/>
                  <a:pt x="152725" y="52529"/>
                </a:cubicBezTo>
                <a:cubicBezTo>
                  <a:pt x="143564" y="37213"/>
                  <a:pt x="133688" y="22327"/>
                  <a:pt x="132114" y="4006"/>
                </a:cubicBezTo>
                <a:cubicBezTo>
                  <a:pt x="126092" y="1963"/>
                  <a:pt x="120393" y="0"/>
                  <a:pt x="114349" y="0"/>
                </a:cubicBezTo>
                <a:close/>
              </a:path>
            </a:pathLst>
          </a:cu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2"/>
          <p:cNvSpPr/>
          <p:nvPr/>
        </p:nvSpPr>
        <p:spPr>
          <a:xfrm>
            <a:off x="870225" y="2037600"/>
            <a:ext cx="6657600" cy="1980900"/>
          </a:xfrm>
          <a:prstGeom prst="roundRect">
            <a:avLst>
              <a:gd fmla="val 7143" name="adj"/>
            </a:avLst>
          </a:prstGeom>
          <a:noFill/>
          <a:ln cap="flat" cmpd="sng" w="19050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32"/>
          <p:cNvSpPr txBox="1"/>
          <p:nvPr>
            <p:ph idx="4294967295" type="body"/>
          </p:nvPr>
        </p:nvSpPr>
        <p:spPr>
          <a:xfrm>
            <a:off x="2837050" y="2291225"/>
            <a:ext cx="4563600" cy="15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</a:t>
            </a:r>
            <a:endParaRPr/>
          </a:p>
        </p:txBody>
      </p:sp>
      <p:sp>
        <p:nvSpPr>
          <p:cNvPr id="568" name="Google Shape;568;p32"/>
          <p:cNvSpPr/>
          <p:nvPr/>
        </p:nvSpPr>
        <p:spPr>
          <a:xfrm>
            <a:off x="3002725" y="3577025"/>
            <a:ext cx="3757559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569" name="Google Shape;569;p32"/>
          <p:cNvGrpSpPr/>
          <p:nvPr/>
        </p:nvGrpSpPr>
        <p:grpSpPr>
          <a:xfrm>
            <a:off x="1364263" y="2459216"/>
            <a:ext cx="1052505" cy="1057229"/>
            <a:chOff x="1242775" y="238125"/>
            <a:chExt cx="5136675" cy="5164775"/>
          </a:xfrm>
        </p:grpSpPr>
        <p:sp>
          <p:nvSpPr>
            <p:cNvPr id="570" name="Google Shape;570;p32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EA0B0B"/>
            </a:solidFill>
            <a:ln cap="flat" cmpd="sng" w="9525">
              <a:solidFill>
                <a:srgbClr val="EA0B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32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EA0B0B"/>
            </a:solidFill>
            <a:ln cap="flat" cmpd="sng" w="9525">
              <a:solidFill>
                <a:srgbClr val="EA0B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32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EA0B0B"/>
            </a:solidFill>
            <a:ln cap="flat" cmpd="sng" w="9525">
              <a:solidFill>
                <a:srgbClr val="EA0B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2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EA0B0B"/>
            </a:solidFill>
            <a:ln cap="flat" cmpd="sng" w="9525">
              <a:solidFill>
                <a:srgbClr val="EA0B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2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EA0B0B"/>
            </a:solidFill>
            <a:ln cap="flat" cmpd="sng" w="9525">
              <a:solidFill>
                <a:srgbClr val="EA0B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2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EA0B0B"/>
            </a:solidFill>
            <a:ln cap="flat" cmpd="sng" w="9525">
              <a:solidFill>
                <a:srgbClr val="EA0B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2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EA0B0B"/>
            </a:solidFill>
            <a:ln cap="flat" cmpd="sng" w="9525">
              <a:solidFill>
                <a:srgbClr val="EA0B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32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EA0B0B"/>
            </a:solidFill>
            <a:ln cap="flat" cmpd="sng" w="9525">
              <a:solidFill>
                <a:srgbClr val="EA0B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8" name="Google Shape;57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Where to find us</a:t>
            </a:r>
            <a:endParaRPr/>
          </a:p>
        </p:txBody>
      </p:sp>
      <p:pic>
        <p:nvPicPr>
          <p:cNvPr id="584" name="Google Shape;584;p33"/>
          <p:cNvPicPr preferRelativeResize="0"/>
          <p:nvPr/>
        </p:nvPicPr>
        <p:blipFill rotWithShape="1">
          <a:blip r:embed="rId3">
            <a:alphaModFix/>
          </a:blip>
          <a:srcRect b="0" l="0" r="0" t="4734"/>
          <a:stretch/>
        </p:blipFill>
        <p:spPr>
          <a:xfrm>
            <a:off x="705150" y="1350575"/>
            <a:ext cx="4795776" cy="3639974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3"/>
          <p:cNvSpPr/>
          <p:nvPr/>
        </p:nvSpPr>
        <p:spPr>
          <a:xfrm>
            <a:off x="2267849" y="3678375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6" name="Google Shape;586;p33"/>
          <p:cNvSpPr/>
          <p:nvPr/>
        </p:nvSpPr>
        <p:spPr>
          <a:xfrm>
            <a:off x="3264705" y="3724975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7" name="Google Shape;587;p33"/>
          <p:cNvSpPr/>
          <p:nvPr/>
        </p:nvSpPr>
        <p:spPr>
          <a:xfrm>
            <a:off x="3417105" y="2581975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8" name="Google Shape;588;p33"/>
          <p:cNvSpPr/>
          <p:nvPr/>
        </p:nvSpPr>
        <p:spPr>
          <a:xfrm>
            <a:off x="1597105" y="2970650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589" name="Google Shape;589;p33"/>
          <p:cNvGrpSpPr/>
          <p:nvPr/>
        </p:nvGrpSpPr>
        <p:grpSpPr>
          <a:xfrm>
            <a:off x="7508007" y="521233"/>
            <a:ext cx="790030" cy="753148"/>
            <a:chOff x="1111150" y="237350"/>
            <a:chExt cx="5370700" cy="5119975"/>
          </a:xfrm>
        </p:grpSpPr>
        <p:sp>
          <p:nvSpPr>
            <p:cNvPr id="590" name="Google Shape;590;p33"/>
            <p:cNvSpPr/>
            <p:nvPr/>
          </p:nvSpPr>
          <p:spPr>
            <a:xfrm>
              <a:off x="1111150" y="237350"/>
              <a:ext cx="5370700" cy="5119975"/>
            </a:xfrm>
            <a:custGeom>
              <a:rect b="b" l="l" r="r" t="t"/>
              <a:pathLst>
                <a:path extrusionOk="0" h="204799" w="214828">
                  <a:moveTo>
                    <a:pt x="148874" y="7894"/>
                  </a:moveTo>
                  <a:lnTo>
                    <a:pt x="148874" y="7894"/>
                  </a:lnTo>
                  <a:cubicBezTo>
                    <a:pt x="148948" y="7951"/>
                    <a:pt x="149022" y="8009"/>
                    <a:pt x="149096" y="8068"/>
                  </a:cubicBezTo>
                  <a:lnTo>
                    <a:pt x="149216" y="7948"/>
                  </a:lnTo>
                  <a:lnTo>
                    <a:pt x="148874" y="7894"/>
                  </a:lnTo>
                  <a:close/>
                  <a:moveTo>
                    <a:pt x="186759" y="33497"/>
                  </a:moveTo>
                  <a:cubicBezTo>
                    <a:pt x="186806" y="33527"/>
                    <a:pt x="186853" y="33557"/>
                    <a:pt x="186900" y="33588"/>
                  </a:cubicBezTo>
                  <a:lnTo>
                    <a:pt x="186900" y="33588"/>
                  </a:lnTo>
                  <a:cubicBezTo>
                    <a:pt x="186893" y="33557"/>
                    <a:pt x="186886" y="33527"/>
                    <a:pt x="186879" y="33497"/>
                  </a:cubicBezTo>
                  <a:close/>
                  <a:moveTo>
                    <a:pt x="69690" y="7348"/>
                  </a:moveTo>
                  <a:cubicBezTo>
                    <a:pt x="70530" y="8427"/>
                    <a:pt x="71369" y="9507"/>
                    <a:pt x="72089" y="10706"/>
                  </a:cubicBezTo>
                  <a:cubicBezTo>
                    <a:pt x="75328" y="15984"/>
                    <a:pt x="74128" y="20182"/>
                    <a:pt x="68611" y="22461"/>
                  </a:cubicBezTo>
                  <a:cubicBezTo>
                    <a:pt x="61893" y="25220"/>
                    <a:pt x="57455" y="30258"/>
                    <a:pt x="53377" y="35776"/>
                  </a:cubicBezTo>
                  <a:cubicBezTo>
                    <a:pt x="51338" y="38774"/>
                    <a:pt x="49659" y="42013"/>
                    <a:pt x="47380" y="44892"/>
                  </a:cubicBezTo>
                  <a:cubicBezTo>
                    <a:pt x="42342" y="51249"/>
                    <a:pt x="42342" y="58686"/>
                    <a:pt x="43301" y="66003"/>
                  </a:cubicBezTo>
                  <a:cubicBezTo>
                    <a:pt x="44261" y="73919"/>
                    <a:pt x="42342" y="77758"/>
                    <a:pt x="34425" y="78717"/>
                  </a:cubicBezTo>
                  <a:cubicBezTo>
                    <a:pt x="24829" y="79677"/>
                    <a:pt x="15473" y="82676"/>
                    <a:pt x="6957" y="87234"/>
                  </a:cubicBezTo>
                  <a:cubicBezTo>
                    <a:pt x="6357" y="87473"/>
                    <a:pt x="5878" y="87473"/>
                    <a:pt x="5278" y="87473"/>
                  </a:cubicBezTo>
                  <a:cubicBezTo>
                    <a:pt x="6957" y="55927"/>
                    <a:pt x="32866" y="17783"/>
                    <a:pt x="69690" y="7348"/>
                  </a:cubicBezTo>
                  <a:close/>
                  <a:moveTo>
                    <a:pt x="110705" y="1737"/>
                  </a:moveTo>
                  <a:cubicBezTo>
                    <a:pt x="119560" y="1737"/>
                    <a:pt x="128372" y="2525"/>
                    <a:pt x="137101" y="5069"/>
                  </a:cubicBezTo>
                  <a:cubicBezTo>
                    <a:pt x="137341" y="5908"/>
                    <a:pt x="137701" y="6508"/>
                    <a:pt x="137581" y="6628"/>
                  </a:cubicBezTo>
                  <a:cubicBezTo>
                    <a:pt x="132543" y="14065"/>
                    <a:pt x="134942" y="21862"/>
                    <a:pt x="136021" y="29538"/>
                  </a:cubicBezTo>
                  <a:cubicBezTo>
                    <a:pt x="136501" y="32297"/>
                    <a:pt x="137461" y="35056"/>
                    <a:pt x="137821" y="37815"/>
                  </a:cubicBezTo>
                  <a:cubicBezTo>
                    <a:pt x="138449" y="42213"/>
                    <a:pt x="136861" y="44663"/>
                    <a:pt x="133659" y="44663"/>
                  </a:cubicBezTo>
                  <a:cubicBezTo>
                    <a:pt x="132583" y="44663"/>
                    <a:pt x="131323" y="44386"/>
                    <a:pt x="129904" y="43812"/>
                  </a:cubicBezTo>
                  <a:cubicBezTo>
                    <a:pt x="129184" y="43452"/>
                    <a:pt x="128465" y="42973"/>
                    <a:pt x="127745" y="42613"/>
                  </a:cubicBezTo>
                  <a:cubicBezTo>
                    <a:pt x="125894" y="41653"/>
                    <a:pt x="124005" y="41193"/>
                    <a:pt x="122238" y="41193"/>
                  </a:cubicBezTo>
                  <a:cubicBezTo>
                    <a:pt x="117821" y="41193"/>
                    <a:pt x="114174" y="44069"/>
                    <a:pt x="113831" y="49210"/>
                  </a:cubicBezTo>
                  <a:cubicBezTo>
                    <a:pt x="113471" y="56287"/>
                    <a:pt x="109513" y="60125"/>
                    <a:pt x="104835" y="64083"/>
                  </a:cubicBezTo>
                  <a:cubicBezTo>
                    <a:pt x="102316" y="66123"/>
                    <a:pt x="99677" y="67922"/>
                    <a:pt x="97158" y="69961"/>
                  </a:cubicBezTo>
                  <a:cubicBezTo>
                    <a:pt x="95599" y="71160"/>
                    <a:pt x="94159" y="72600"/>
                    <a:pt x="92720" y="74039"/>
                  </a:cubicBezTo>
                  <a:cubicBezTo>
                    <a:pt x="87922" y="79437"/>
                    <a:pt x="89601" y="84715"/>
                    <a:pt x="96558" y="86634"/>
                  </a:cubicBezTo>
                  <a:cubicBezTo>
                    <a:pt x="98872" y="87251"/>
                    <a:pt x="101229" y="87559"/>
                    <a:pt x="103574" y="87559"/>
                  </a:cubicBezTo>
                  <a:cubicBezTo>
                    <a:pt x="106700" y="87559"/>
                    <a:pt x="109804" y="87011"/>
                    <a:pt x="112751" y="85914"/>
                  </a:cubicBezTo>
                  <a:cubicBezTo>
                    <a:pt x="114990" y="85081"/>
                    <a:pt x="117341" y="84655"/>
                    <a:pt x="119678" y="84655"/>
                  </a:cubicBezTo>
                  <a:cubicBezTo>
                    <a:pt x="122726" y="84655"/>
                    <a:pt x="125749" y="85380"/>
                    <a:pt x="128465" y="86874"/>
                  </a:cubicBezTo>
                  <a:cubicBezTo>
                    <a:pt x="130264" y="87833"/>
                    <a:pt x="131823" y="88913"/>
                    <a:pt x="133383" y="90112"/>
                  </a:cubicBezTo>
                  <a:cubicBezTo>
                    <a:pt x="137101" y="92991"/>
                    <a:pt x="140579" y="95870"/>
                    <a:pt x="144298" y="98629"/>
                  </a:cubicBezTo>
                  <a:cubicBezTo>
                    <a:pt x="146097" y="99948"/>
                    <a:pt x="148376" y="100668"/>
                    <a:pt x="149935" y="102107"/>
                  </a:cubicBezTo>
                  <a:cubicBezTo>
                    <a:pt x="154733" y="106065"/>
                    <a:pt x="158931" y="110384"/>
                    <a:pt x="157612" y="117461"/>
                  </a:cubicBezTo>
                  <a:cubicBezTo>
                    <a:pt x="157372" y="119260"/>
                    <a:pt x="157372" y="121059"/>
                    <a:pt x="157612" y="122858"/>
                  </a:cubicBezTo>
                  <a:cubicBezTo>
                    <a:pt x="157935" y="127490"/>
                    <a:pt x="160774" y="130284"/>
                    <a:pt x="165085" y="130284"/>
                  </a:cubicBezTo>
                  <a:cubicBezTo>
                    <a:pt x="165574" y="130284"/>
                    <a:pt x="166083" y="130248"/>
                    <a:pt x="166608" y="130175"/>
                  </a:cubicBezTo>
                  <a:cubicBezTo>
                    <a:pt x="169007" y="129935"/>
                    <a:pt x="171406" y="129335"/>
                    <a:pt x="173565" y="128256"/>
                  </a:cubicBezTo>
                  <a:cubicBezTo>
                    <a:pt x="176925" y="126464"/>
                    <a:pt x="180100" y="125694"/>
                    <a:pt x="183088" y="125694"/>
                  </a:cubicBezTo>
                  <a:cubicBezTo>
                    <a:pt x="189700" y="125694"/>
                    <a:pt x="195402" y="129462"/>
                    <a:pt x="200194" y="134253"/>
                  </a:cubicBezTo>
                  <a:cubicBezTo>
                    <a:pt x="200991" y="135051"/>
                    <a:pt x="201680" y="135848"/>
                    <a:pt x="202467" y="136646"/>
                  </a:cubicBezTo>
                  <a:lnTo>
                    <a:pt x="202467" y="136646"/>
                  </a:lnTo>
                  <a:cubicBezTo>
                    <a:pt x="202373" y="138775"/>
                    <a:pt x="202940" y="141122"/>
                    <a:pt x="202233" y="142890"/>
                  </a:cubicBezTo>
                  <a:cubicBezTo>
                    <a:pt x="192637" y="164600"/>
                    <a:pt x="177523" y="181153"/>
                    <a:pt x="155933" y="191109"/>
                  </a:cubicBezTo>
                  <a:cubicBezTo>
                    <a:pt x="145137" y="195907"/>
                    <a:pt x="133862" y="199145"/>
                    <a:pt x="122227" y="200585"/>
                  </a:cubicBezTo>
                  <a:cubicBezTo>
                    <a:pt x="116335" y="201540"/>
                    <a:pt x="110372" y="202003"/>
                    <a:pt x="104401" y="202003"/>
                  </a:cubicBezTo>
                  <a:cubicBezTo>
                    <a:pt x="96880" y="202003"/>
                    <a:pt x="89347" y="201269"/>
                    <a:pt x="81925" y="199865"/>
                  </a:cubicBezTo>
                  <a:cubicBezTo>
                    <a:pt x="58895" y="195067"/>
                    <a:pt x="40063" y="183792"/>
                    <a:pt x="25429" y="165200"/>
                  </a:cubicBezTo>
                  <a:cubicBezTo>
                    <a:pt x="14034" y="150446"/>
                    <a:pt x="6717" y="133054"/>
                    <a:pt x="4078" y="114582"/>
                  </a:cubicBezTo>
                  <a:cubicBezTo>
                    <a:pt x="3119" y="107625"/>
                    <a:pt x="3838" y="100428"/>
                    <a:pt x="3838" y="93471"/>
                  </a:cubicBezTo>
                  <a:cubicBezTo>
                    <a:pt x="3958" y="92271"/>
                    <a:pt x="4558" y="91192"/>
                    <a:pt x="5398" y="90472"/>
                  </a:cubicBezTo>
                  <a:cubicBezTo>
                    <a:pt x="11995" y="85434"/>
                    <a:pt x="19672" y="83035"/>
                    <a:pt x="27708" y="81956"/>
                  </a:cubicBezTo>
                  <a:cubicBezTo>
                    <a:pt x="30827" y="81476"/>
                    <a:pt x="34185" y="81596"/>
                    <a:pt x="37304" y="80636"/>
                  </a:cubicBezTo>
                  <a:cubicBezTo>
                    <a:pt x="43661" y="78717"/>
                    <a:pt x="46060" y="75479"/>
                    <a:pt x="45580" y="70441"/>
                  </a:cubicBezTo>
                  <a:cubicBezTo>
                    <a:pt x="45341" y="67802"/>
                    <a:pt x="45700" y="65163"/>
                    <a:pt x="45461" y="62524"/>
                  </a:cubicBezTo>
                  <a:cubicBezTo>
                    <a:pt x="44501" y="54608"/>
                    <a:pt x="47380" y="47770"/>
                    <a:pt x="51938" y="41653"/>
                  </a:cubicBezTo>
                  <a:cubicBezTo>
                    <a:pt x="56856" y="34936"/>
                    <a:pt x="62973" y="29178"/>
                    <a:pt x="70050" y="24860"/>
                  </a:cubicBezTo>
                  <a:cubicBezTo>
                    <a:pt x="77247" y="20662"/>
                    <a:pt x="78326" y="16224"/>
                    <a:pt x="74248" y="8787"/>
                  </a:cubicBezTo>
                  <a:cubicBezTo>
                    <a:pt x="73768" y="7948"/>
                    <a:pt x="73408" y="7108"/>
                    <a:pt x="72809" y="6028"/>
                  </a:cubicBezTo>
                  <a:cubicBezTo>
                    <a:pt x="75208" y="4949"/>
                    <a:pt x="77367" y="3989"/>
                    <a:pt x="79646" y="3150"/>
                  </a:cubicBezTo>
                  <a:cubicBezTo>
                    <a:pt x="79826" y="3090"/>
                    <a:pt x="80013" y="3067"/>
                    <a:pt x="80206" y="3067"/>
                  </a:cubicBezTo>
                  <a:cubicBezTo>
                    <a:pt x="80785" y="3067"/>
                    <a:pt x="81415" y="3270"/>
                    <a:pt x="82045" y="3270"/>
                  </a:cubicBezTo>
                  <a:cubicBezTo>
                    <a:pt x="91615" y="2648"/>
                    <a:pt x="101185" y="1737"/>
                    <a:pt x="110705" y="1737"/>
                  </a:cubicBezTo>
                  <a:close/>
                  <a:moveTo>
                    <a:pt x="110123" y="0"/>
                  </a:moveTo>
                  <a:cubicBezTo>
                    <a:pt x="94610" y="0"/>
                    <a:pt x="79139" y="1336"/>
                    <a:pt x="64172" y="6508"/>
                  </a:cubicBezTo>
                  <a:cubicBezTo>
                    <a:pt x="49179" y="11786"/>
                    <a:pt x="35985" y="20902"/>
                    <a:pt x="25789" y="33017"/>
                  </a:cubicBezTo>
                  <a:cubicBezTo>
                    <a:pt x="11755" y="49210"/>
                    <a:pt x="4078" y="68642"/>
                    <a:pt x="1440" y="89992"/>
                  </a:cubicBezTo>
                  <a:cubicBezTo>
                    <a:pt x="120" y="98869"/>
                    <a:pt x="0" y="107745"/>
                    <a:pt x="1080" y="116501"/>
                  </a:cubicBezTo>
                  <a:cubicBezTo>
                    <a:pt x="2879" y="129455"/>
                    <a:pt x="7917" y="141090"/>
                    <a:pt x="13794" y="152725"/>
                  </a:cubicBezTo>
                  <a:cubicBezTo>
                    <a:pt x="19912" y="165200"/>
                    <a:pt x="29028" y="174796"/>
                    <a:pt x="39823" y="183192"/>
                  </a:cubicBezTo>
                  <a:cubicBezTo>
                    <a:pt x="59374" y="198186"/>
                    <a:pt x="81685" y="204183"/>
                    <a:pt x="105914" y="204783"/>
                  </a:cubicBezTo>
                  <a:cubicBezTo>
                    <a:pt x="106403" y="204793"/>
                    <a:pt x="106891" y="204798"/>
                    <a:pt x="107378" y="204798"/>
                  </a:cubicBezTo>
                  <a:cubicBezTo>
                    <a:pt x="118356" y="204798"/>
                    <a:pt x="128808" y="202257"/>
                    <a:pt x="139260" y="199385"/>
                  </a:cubicBezTo>
                  <a:cubicBezTo>
                    <a:pt x="156293" y="194707"/>
                    <a:pt x="171886" y="187630"/>
                    <a:pt x="184360" y="174076"/>
                  </a:cubicBezTo>
                  <a:cubicBezTo>
                    <a:pt x="196235" y="161482"/>
                    <a:pt x="204992" y="146008"/>
                    <a:pt x="209670" y="129335"/>
                  </a:cubicBezTo>
                  <a:cubicBezTo>
                    <a:pt x="212548" y="118540"/>
                    <a:pt x="214827" y="107625"/>
                    <a:pt x="213148" y="96470"/>
                  </a:cubicBezTo>
                  <a:cubicBezTo>
                    <a:pt x="211829" y="88193"/>
                    <a:pt x="209670" y="80037"/>
                    <a:pt x="207750" y="71760"/>
                  </a:cubicBezTo>
                  <a:cubicBezTo>
                    <a:pt x="204992" y="58926"/>
                    <a:pt x="198874" y="47651"/>
                    <a:pt x="191317" y="37215"/>
                  </a:cubicBezTo>
                  <a:cubicBezTo>
                    <a:pt x="190035" y="35816"/>
                    <a:pt x="188526" y="34643"/>
                    <a:pt x="186900" y="33588"/>
                  </a:cubicBezTo>
                  <a:lnTo>
                    <a:pt x="186900" y="33588"/>
                  </a:lnTo>
                  <a:cubicBezTo>
                    <a:pt x="187146" y="34637"/>
                    <a:pt x="187613" y="35683"/>
                    <a:pt x="188079" y="36615"/>
                  </a:cubicBezTo>
                  <a:cubicBezTo>
                    <a:pt x="200913" y="52688"/>
                    <a:pt x="206671" y="71400"/>
                    <a:pt x="210029" y="91312"/>
                  </a:cubicBezTo>
                  <a:cubicBezTo>
                    <a:pt x="212548" y="106065"/>
                    <a:pt x="210509" y="120099"/>
                    <a:pt x="205831" y="134013"/>
                  </a:cubicBezTo>
                  <a:cubicBezTo>
                    <a:pt x="205603" y="135494"/>
                    <a:pt x="204187" y="136541"/>
                    <a:pt x="202710" y="136541"/>
                  </a:cubicBezTo>
                  <a:cubicBezTo>
                    <a:pt x="202646" y="136541"/>
                    <a:pt x="202581" y="136539"/>
                    <a:pt x="202517" y="136535"/>
                  </a:cubicBezTo>
                  <a:lnTo>
                    <a:pt x="202517" y="136535"/>
                  </a:lnTo>
                  <a:cubicBezTo>
                    <a:pt x="200036" y="129024"/>
                    <a:pt x="190712" y="124444"/>
                    <a:pt x="182329" y="124444"/>
                  </a:cubicBezTo>
                  <a:cubicBezTo>
                    <a:pt x="180045" y="124444"/>
                    <a:pt x="177831" y="124784"/>
                    <a:pt x="175844" y="125497"/>
                  </a:cubicBezTo>
                  <a:cubicBezTo>
                    <a:pt x="173445" y="126457"/>
                    <a:pt x="170926" y="127296"/>
                    <a:pt x="168407" y="128016"/>
                  </a:cubicBezTo>
                  <a:cubicBezTo>
                    <a:pt x="167477" y="128218"/>
                    <a:pt x="166619" y="128318"/>
                    <a:pt x="165832" y="128318"/>
                  </a:cubicBezTo>
                  <a:cubicBezTo>
                    <a:pt x="161950" y="128318"/>
                    <a:pt x="159810" y="125886"/>
                    <a:pt x="159411" y="121299"/>
                  </a:cubicBezTo>
                  <a:cubicBezTo>
                    <a:pt x="159291" y="119500"/>
                    <a:pt x="159291" y="117581"/>
                    <a:pt x="159531" y="115781"/>
                  </a:cubicBezTo>
                  <a:cubicBezTo>
                    <a:pt x="160491" y="108584"/>
                    <a:pt x="156652" y="104026"/>
                    <a:pt x="151135" y="100308"/>
                  </a:cubicBezTo>
                  <a:cubicBezTo>
                    <a:pt x="145017" y="96110"/>
                    <a:pt x="138300" y="92631"/>
                    <a:pt x="133622" y="86634"/>
                  </a:cubicBezTo>
                  <a:cubicBezTo>
                    <a:pt x="132783" y="85794"/>
                    <a:pt x="131703" y="85074"/>
                    <a:pt x="130624" y="84595"/>
                  </a:cubicBezTo>
                  <a:cubicBezTo>
                    <a:pt x="127674" y="82887"/>
                    <a:pt x="124323" y="82033"/>
                    <a:pt x="120960" y="82033"/>
                  </a:cubicBezTo>
                  <a:cubicBezTo>
                    <a:pt x="119126" y="82033"/>
                    <a:pt x="117288" y="82287"/>
                    <a:pt x="115510" y="82795"/>
                  </a:cubicBezTo>
                  <a:cubicBezTo>
                    <a:pt x="111819" y="83825"/>
                    <a:pt x="108067" y="85285"/>
                    <a:pt x="104210" y="85285"/>
                  </a:cubicBezTo>
                  <a:cubicBezTo>
                    <a:pt x="102676" y="85285"/>
                    <a:pt x="101126" y="85055"/>
                    <a:pt x="99557" y="84475"/>
                  </a:cubicBezTo>
                  <a:cubicBezTo>
                    <a:pt x="97158" y="83515"/>
                    <a:pt x="93800" y="82436"/>
                    <a:pt x="92720" y="80396"/>
                  </a:cubicBezTo>
                  <a:cubicBezTo>
                    <a:pt x="91161" y="77158"/>
                    <a:pt x="94639" y="74879"/>
                    <a:pt x="96798" y="73080"/>
                  </a:cubicBezTo>
                  <a:cubicBezTo>
                    <a:pt x="100517" y="70201"/>
                    <a:pt x="104235" y="67562"/>
                    <a:pt x="108193" y="65163"/>
                  </a:cubicBezTo>
                  <a:cubicBezTo>
                    <a:pt x="113231" y="61804"/>
                    <a:pt x="116230" y="57606"/>
                    <a:pt x="116710" y="51369"/>
                  </a:cubicBezTo>
                  <a:cubicBezTo>
                    <a:pt x="116981" y="47036"/>
                    <a:pt x="119561" y="44537"/>
                    <a:pt x="123071" y="44537"/>
                  </a:cubicBezTo>
                  <a:cubicBezTo>
                    <a:pt x="124225" y="44537"/>
                    <a:pt x="125479" y="44808"/>
                    <a:pt x="126785" y="45372"/>
                  </a:cubicBezTo>
                  <a:cubicBezTo>
                    <a:pt x="129045" y="46360"/>
                    <a:pt x="131346" y="47307"/>
                    <a:pt x="133591" y="47307"/>
                  </a:cubicBezTo>
                  <a:cubicBezTo>
                    <a:pt x="135159" y="47307"/>
                    <a:pt x="136700" y="46845"/>
                    <a:pt x="138180" y="45611"/>
                  </a:cubicBezTo>
                  <a:cubicBezTo>
                    <a:pt x="141659" y="42613"/>
                    <a:pt x="140819" y="38534"/>
                    <a:pt x="139980" y="34336"/>
                  </a:cubicBezTo>
                  <a:cubicBezTo>
                    <a:pt x="138780" y="28219"/>
                    <a:pt x="138060" y="22102"/>
                    <a:pt x="137581" y="15864"/>
                  </a:cubicBezTo>
                  <a:cubicBezTo>
                    <a:pt x="137101" y="12506"/>
                    <a:pt x="137941" y="9147"/>
                    <a:pt x="140100" y="6508"/>
                  </a:cubicBezTo>
                  <a:lnTo>
                    <a:pt x="148874" y="7894"/>
                  </a:lnTo>
                  <a:lnTo>
                    <a:pt x="148874" y="7894"/>
                  </a:lnTo>
                  <a:cubicBezTo>
                    <a:pt x="147734" y="7020"/>
                    <a:pt x="146488" y="6351"/>
                    <a:pt x="145137" y="5789"/>
                  </a:cubicBezTo>
                  <a:cubicBezTo>
                    <a:pt x="135182" y="2310"/>
                    <a:pt x="124866" y="391"/>
                    <a:pt x="114311" y="31"/>
                  </a:cubicBezTo>
                  <a:cubicBezTo>
                    <a:pt x="112915" y="11"/>
                    <a:pt x="111519" y="0"/>
                    <a:pt x="11012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4838525" y="436025"/>
              <a:ext cx="671750" cy="368875"/>
            </a:xfrm>
            <a:custGeom>
              <a:rect b="b" l="l" r="r" t="t"/>
              <a:pathLst>
                <a:path extrusionOk="0" h="14755" w="26870">
                  <a:moveTo>
                    <a:pt x="121" y="1"/>
                  </a:moveTo>
                  <a:lnTo>
                    <a:pt x="1" y="121"/>
                  </a:lnTo>
                  <a:cubicBezTo>
                    <a:pt x="139" y="132"/>
                    <a:pt x="276" y="146"/>
                    <a:pt x="412" y="162"/>
                  </a:cubicBezTo>
                  <a:lnTo>
                    <a:pt x="412" y="162"/>
                  </a:lnTo>
                  <a:cubicBezTo>
                    <a:pt x="315" y="108"/>
                    <a:pt x="218" y="54"/>
                    <a:pt x="121" y="1"/>
                  </a:cubicBezTo>
                  <a:close/>
                  <a:moveTo>
                    <a:pt x="412" y="162"/>
                  </a:moveTo>
                  <a:cubicBezTo>
                    <a:pt x="3793" y="2034"/>
                    <a:pt x="7175" y="4012"/>
                    <a:pt x="10556" y="5878"/>
                  </a:cubicBezTo>
                  <a:cubicBezTo>
                    <a:pt x="15834" y="8693"/>
                    <a:pt x="21226" y="11507"/>
                    <a:pt x="26508" y="14434"/>
                  </a:cubicBezTo>
                  <a:lnTo>
                    <a:pt x="26508" y="14434"/>
                  </a:lnTo>
                  <a:cubicBezTo>
                    <a:pt x="25682" y="13273"/>
                    <a:pt x="25086" y="11824"/>
                    <a:pt x="23990" y="11276"/>
                  </a:cubicBezTo>
                  <a:cubicBezTo>
                    <a:pt x="17393" y="7677"/>
                    <a:pt x="10796" y="4319"/>
                    <a:pt x="4079" y="1080"/>
                  </a:cubicBezTo>
                  <a:cubicBezTo>
                    <a:pt x="2886" y="646"/>
                    <a:pt x="1693" y="311"/>
                    <a:pt x="412" y="162"/>
                  </a:cubicBezTo>
                  <a:close/>
                  <a:moveTo>
                    <a:pt x="26508" y="14434"/>
                  </a:moveTo>
                  <a:cubicBezTo>
                    <a:pt x="26586" y="14544"/>
                    <a:pt x="26666" y="14651"/>
                    <a:pt x="26749" y="14754"/>
                  </a:cubicBezTo>
                  <a:lnTo>
                    <a:pt x="26869" y="14634"/>
                  </a:lnTo>
                  <a:cubicBezTo>
                    <a:pt x="26749" y="14568"/>
                    <a:pt x="26629" y="14501"/>
                    <a:pt x="26508" y="14434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5507250" y="801875"/>
              <a:ext cx="275900" cy="272900"/>
            </a:xfrm>
            <a:custGeom>
              <a:rect b="b" l="l" r="r" t="t"/>
              <a:pathLst>
                <a:path extrusionOk="0" h="10916" w="11036">
                  <a:moveTo>
                    <a:pt x="120" y="0"/>
                  </a:moveTo>
                  <a:lnTo>
                    <a:pt x="0" y="120"/>
                  </a:lnTo>
                  <a:cubicBezTo>
                    <a:pt x="122" y="160"/>
                    <a:pt x="243" y="201"/>
                    <a:pt x="363" y="243"/>
                  </a:cubicBezTo>
                  <a:lnTo>
                    <a:pt x="363" y="243"/>
                  </a:lnTo>
                  <a:cubicBezTo>
                    <a:pt x="282" y="162"/>
                    <a:pt x="201" y="81"/>
                    <a:pt x="120" y="0"/>
                  </a:cubicBezTo>
                  <a:close/>
                  <a:moveTo>
                    <a:pt x="363" y="243"/>
                  </a:moveTo>
                  <a:cubicBezTo>
                    <a:pt x="3813" y="3688"/>
                    <a:pt x="7369" y="7136"/>
                    <a:pt x="10818" y="10692"/>
                  </a:cubicBezTo>
                  <a:lnTo>
                    <a:pt x="10818" y="10692"/>
                  </a:lnTo>
                  <a:cubicBezTo>
                    <a:pt x="8708" y="5871"/>
                    <a:pt x="5580" y="2067"/>
                    <a:pt x="363" y="243"/>
                  </a:cubicBezTo>
                  <a:close/>
                  <a:moveTo>
                    <a:pt x="10818" y="10692"/>
                  </a:moveTo>
                  <a:cubicBezTo>
                    <a:pt x="10851" y="10766"/>
                    <a:pt x="10883" y="10841"/>
                    <a:pt x="10915" y="10916"/>
                  </a:cubicBezTo>
                  <a:lnTo>
                    <a:pt x="11035" y="10916"/>
                  </a:lnTo>
                  <a:cubicBezTo>
                    <a:pt x="10963" y="10841"/>
                    <a:pt x="10891" y="10766"/>
                    <a:pt x="10818" y="10692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1767850" y="2832000"/>
              <a:ext cx="2186100" cy="2147750"/>
            </a:xfrm>
            <a:custGeom>
              <a:rect b="b" l="l" r="r" t="t"/>
              <a:pathLst>
                <a:path extrusionOk="0" h="85910" w="87444">
                  <a:moveTo>
                    <a:pt x="55417" y="0"/>
                  </a:moveTo>
                  <a:cubicBezTo>
                    <a:pt x="52658" y="120"/>
                    <a:pt x="49779" y="480"/>
                    <a:pt x="47140" y="1200"/>
                  </a:cubicBezTo>
                  <a:cubicBezTo>
                    <a:pt x="46421" y="1320"/>
                    <a:pt x="45821" y="2519"/>
                    <a:pt x="45221" y="3119"/>
                  </a:cubicBezTo>
                  <a:cubicBezTo>
                    <a:pt x="47020" y="2639"/>
                    <a:pt x="48700" y="2040"/>
                    <a:pt x="50499" y="1560"/>
                  </a:cubicBezTo>
                  <a:cubicBezTo>
                    <a:pt x="51841" y="1209"/>
                    <a:pt x="53173" y="1039"/>
                    <a:pt x="54467" y="1039"/>
                  </a:cubicBezTo>
                  <a:cubicBezTo>
                    <a:pt x="60686" y="1039"/>
                    <a:pt x="66022" y="4962"/>
                    <a:pt x="67412" y="11515"/>
                  </a:cubicBezTo>
                  <a:cubicBezTo>
                    <a:pt x="68731" y="17633"/>
                    <a:pt x="68851" y="23870"/>
                    <a:pt x="69571" y="30108"/>
                  </a:cubicBezTo>
                  <a:cubicBezTo>
                    <a:pt x="70260" y="35962"/>
                    <a:pt x="71717" y="37312"/>
                    <a:pt x="77414" y="37312"/>
                  </a:cubicBezTo>
                  <a:cubicBezTo>
                    <a:pt x="77670" y="37312"/>
                    <a:pt x="77934" y="37310"/>
                    <a:pt x="78207" y="37304"/>
                  </a:cubicBezTo>
                  <a:cubicBezTo>
                    <a:pt x="78807" y="37304"/>
                    <a:pt x="79406" y="37184"/>
                    <a:pt x="80006" y="37184"/>
                  </a:cubicBezTo>
                  <a:cubicBezTo>
                    <a:pt x="82525" y="37184"/>
                    <a:pt x="84084" y="38264"/>
                    <a:pt x="83965" y="40783"/>
                  </a:cubicBezTo>
                  <a:cubicBezTo>
                    <a:pt x="83845" y="43782"/>
                    <a:pt x="83845" y="47020"/>
                    <a:pt x="82765" y="49659"/>
                  </a:cubicBezTo>
                  <a:cubicBezTo>
                    <a:pt x="79766" y="56616"/>
                    <a:pt x="78687" y="64053"/>
                    <a:pt x="79526" y="71490"/>
                  </a:cubicBezTo>
                  <a:cubicBezTo>
                    <a:pt x="79646" y="72689"/>
                    <a:pt x="79646" y="74009"/>
                    <a:pt x="79406" y="75208"/>
                  </a:cubicBezTo>
                  <a:cubicBezTo>
                    <a:pt x="78807" y="80006"/>
                    <a:pt x="76408" y="82285"/>
                    <a:pt x="71490" y="82765"/>
                  </a:cubicBezTo>
                  <a:cubicBezTo>
                    <a:pt x="70824" y="82860"/>
                    <a:pt x="70155" y="82907"/>
                    <a:pt x="69488" y="82907"/>
                  </a:cubicBezTo>
                  <a:cubicBezTo>
                    <a:pt x="65949" y="82907"/>
                    <a:pt x="62460" y="81589"/>
                    <a:pt x="59735" y="79166"/>
                  </a:cubicBezTo>
                  <a:cubicBezTo>
                    <a:pt x="57216" y="76887"/>
                    <a:pt x="54697" y="74488"/>
                    <a:pt x="52538" y="71850"/>
                  </a:cubicBezTo>
                  <a:cubicBezTo>
                    <a:pt x="46781" y="65612"/>
                    <a:pt x="41503" y="58775"/>
                    <a:pt x="33226" y="55657"/>
                  </a:cubicBezTo>
                  <a:cubicBezTo>
                    <a:pt x="28189" y="53737"/>
                    <a:pt x="22911" y="52538"/>
                    <a:pt x="17633" y="50859"/>
                  </a:cubicBezTo>
                  <a:cubicBezTo>
                    <a:pt x="14395" y="49899"/>
                    <a:pt x="11156" y="48939"/>
                    <a:pt x="7917" y="47740"/>
                  </a:cubicBezTo>
                  <a:cubicBezTo>
                    <a:pt x="5039" y="46540"/>
                    <a:pt x="3119" y="43902"/>
                    <a:pt x="2880" y="40783"/>
                  </a:cubicBezTo>
                  <a:cubicBezTo>
                    <a:pt x="2160" y="35265"/>
                    <a:pt x="4199" y="32027"/>
                    <a:pt x="9477" y="30108"/>
                  </a:cubicBezTo>
                  <a:cubicBezTo>
                    <a:pt x="13435" y="28668"/>
                    <a:pt x="18113" y="27709"/>
                    <a:pt x="20992" y="25070"/>
                  </a:cubicBezTo>
                  <a:cubicBezTo>
                    <a:pt x="26389" y="20152"/>
                    <a:pt x="30827" y="14034"/>
                    <a:pt x="35745" y="8397"/>
                  </a:cubicBezTo>
                  <a:lnTo>
                    <a:pt x="35745" y="8397"/>
                  </a:lnTo>
                  <a:cubicBezTo>
                    <a:pt x="33106" y="10556"/>
                    <a:pt x="30228" y="12355"/>
                    <a:pt x="27829" y="14634"/>
                  </a:cubicBezTo>
                  <a:cubicBezTo>
                    <a:pt x="21951" y="20032"/>
                    <a:pt x="17153" y="26749"/>
                    <a:pt x="8157" y="27709"/>
                  </a:cubicBezTo>
                  <a:cubicBezTo>
                    <a:pt x="2880" y="28308"/>
                    <a:pt x="840" y="32506"/>
                    <a:pt x="481" y="37304"/>
                  </a:cubicBezTo>
                  <a:cubicBezTo>
                    <a:pt x="1" y="42102"/>
                    <a:pt x="840" y="46540"/>
                    <a:pt x="5398" y="49419"/>
                  </a:cubicBezTo>
                  <a:cubicBezTo>
                    <a:pt x="9837" y="52178"/>
                    <a:pt x="14874" y="54097"/>
                    <a:pt x="20032" y="54817"/>
                  </a:cubicBezTo>
                  <a:cubicBezTo>
                    <a:pt x="31667" y="56736"/>
                    <a:pt x="42223" y="62853"/>
                    <a:pt x="49659" y="72089"/>
                  </a:cubicBezTo>
                  <a:cubicBezTo>
                    <a:pt x="53138" y="76168"/>
                    <a:pt x="57096" y="79886"/>
                    <a:pt x="61534" y="83245"/>
                  </a:cubicBezTo>
                  <a:cubicBezTo>
                    <a:pt x="63809" y="85118"/>
                    <a:pt x="66346" y="85909"/>
                    <a:pt x="68956" y="85909"/>
                  </a:cubicBezTo>
                  <a:cubicBezTo>
                    <a:pt x="71025" y="85909"/>
                    <a:pt x="73140" y="85413"/>
                    <a:pt x="75208" y="84564"/>
                  </a:cubicBezTo>
                  <a:cubicBezTo>
                    <a:pt x="80006" y="82525"/>
                    <a:pt x="81925" y="78687"/>
                    <a:pt x="81805" y="73409"/>
                  </a:cubicBezTo>
                  <a:cubicBezTo>
                    <a:pt x="81566" y="65132"/>
                    <a:pt x="81805" y="56856"/>
                    <a:pt x="85644" y="49179"/>
                  </a:cubicBezTo>
                  <a:cubicBezTo>
                    <a:pt x="86244" y="47620"/>
                    <a:pt x="86603" y="46061"/>
                    <a:pt x="86723" y="44501"/>
                  </a:cubicBezTo>
                  <a:cubicBezTo>
                    <a:pt x="87443" y="38144"/>
                    <a:pt x="84684" y="34905"/>
                    <a:pt x="78327" y="34905"/>
                  </a:cubicBezTo>
                  <a:cubicBezTo>
                    <a:pt x="73049" y="34905"/>
                    <a:pt x="72569" y="34546"/>
                    <a:pt x="71850" y="29388"/>
                  </a:cubicBezTo>
                  <a:cubicBezTo>
                    <a:pt x="71250" y="23750"/>
                    <a:pt x="70890" y="18113"/>
                    <a:pt x="69931" y="12595"/>
                  </a:cubicBezTo>
                  <a:cubicBezTo>
                    <a:pt x="68491" y="4199"/>
                    <a:pt x="63933" y="240"/>
                    <a:pt x="554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4106850" y="4244400"/>
              <a:ext cx="431825" cy="482800"/>
            </a:xfrm>
            <a:custGeom>
              <a:rect b="b" l="l" r="r" t="t"/>
              <a:pathLst>
                <a:path extrusionOk="0" h="19312" w="17273">
                  <a:moveTo>
                    <a:pt x="10196" y="0"/>
                  </a:moveTo>
                  <a:cubicBezTo>
                    <a:pt x="8037" y="0"/>
                    <a:pt x="5998" y="840"/>
                    <a:pt x="4438" y="2279"/>
                  </a:cubicBezTo>
                  <a:cubicBezTo>
                    <a:pt x="1440" y="5398"/>
                    <a:pt x="0" y="9716"/>
                    <a:pt x="360" y="13914"/>
                  </a:cubicBezTo>
                  <a:cubicBezTo>
                    <a:pt x="840" y="15234"/>
                    <a:pt x="1320" y="16553"/>
                    <a:pt x="2039" y="17753"/>
                  </a:cubicBezTo>
                  <a:cubicBezTo>
                    <a:pt x="3239" y="11035"/>
                    <a:pt x="4438" y="5878"/>
                    <a:pt x="8517" y="2039"/>
                  </a:cubicBezTo>
                  <a:cubicBezTo>
                    <a:pt x="12835" y="2879"/>
                    <a:pt x="13674" y="6477"/>
                    <a:pt x="13195" y="9476"/>
                  </a:cubicBezTo>
                  <a:cubicBezTo>
                    <a:pt x="12355" y="14754"/>
                    <a:pt x="8757" y="18232"/>
                    <a:pt x="3239" y="19312"/>
                  </a:cubicBezTo>
                  <a:cubicBezTo>
                    <a:pt x="12115" y="19192"/>
                    <a:pt x="17273" y="12595"/>
                    <a:pt x="15114" y="4798"/>
                  </a:cubicBezTo>
                  <a:cubicBezTo>
                    <a:pt x="14394" y="2279"/>
                    <a:pt x="12835" y="120"/>
                    <a:pt x="1019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2655475" y="2906975"/>
              <a:ext cx="185950" cy="140950"/>
            </a:xfrm>
            <a:custGeom>
              <a:rect b="b" l="l" r="r" t="t"/>
              <a:pathLst>
                <a:path extrusionOk="0" h="5638" w="7438">
                  <a:moveTo>
                    <a:pt x="7437" y="0"/>
                  </a:moveTo>
                  <a:lnTo>
                    <a:pt x="0" y="5638"/>
                  </a:lnTo>
                  <a:cubicBezTo>
                    <a:pt x="2999" y="4558"/>
                    <a:pt x="6118" y="3479"/>
                    <a:pt x="743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6" name="Google Shape;596;p33"/>
          <p:cNvSpPr/>
          <p:nvPr/>
        </p:nvSpPr>
        <p:spPr>
          <a:xfrm rot="3600127">
            <a:off x="4363638" y="3070809"/>
            <a:ext cx="121921" cy="122774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7" name="Google Shape;597;p33"/>
          <p:cNvSpPr/>
          <p:nvPr/>
        </p:nvSpPr>
        <p:spPr>
          <a:xfrm rot="3600127">
            <a:off x="4649963" y="3869871"/>
            <a:ext cx="121921" cy="122774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8" name="Google Shape;598;p33"/>
          <p:cNvSpPr txBox="1"/>
          <p:nvPr/>
        </p:nvSpPr>
        <p:spPr>
          <a:xfrm>
            <a:off x="6196398" y="3285875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61CF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Beta</a:t>
            </a:r>
            <a:endParaRPr b="1" sz="2300">
              <a:solidFill>
                <a:srgbClr val="61CF32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99" name="Google Shape;599;p33"/>
          <p:cNvSpPr txBox="1"/>
          <p:nvPr/>
        </p:nvSpPr>
        <p:spPr>
          <a:xfrm>
            <a:off x="6196398" y="3596650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00" name="Google Shape;600;p33"/>
          <p:cNvSpPr txBox="1"/>
          <p:nvPr/>
        </p:nvSpPr>
        <p:spPr>
          <a:xfrm>
            <a:off x="6196398" y="1896350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Alpha</a:t>
            </a:r>
            <a:endParaRPr b="1" sz="2300">
              <a:solidFill>
                <a:srgbClr val="EA0B0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01" name="Google Shape;601;p33"/>
          <p:cNvSpPr txBox="1"/>
          <p:nvPr/>
        </p:nvSpPr>
        <p:spPr>
          <a:xfrm>
            <a:off x="6196398" y="2207125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02" name="Google Shape;602;p33"/>
          <p:cNvSpPr/>
          <p:nvPr/>
        </p:nvSpPr>
        <p:spPr>
          <a:xfrm>
            <a:off x="6007905" y="2048575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3" name="Google Shape;603;p33"/>
          <p:cNvSpPr/>
          <p:nvPr/>
        </p:nvSpPr>
        <p:spPr>
          <a:xfrm rot="3600127">
            <a:off x="6030586" y="3450789"/>
            <a:ext cx="121921" cy="122774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4" name="Google Shape;604;p33"/>
          <p:cNvSpPr/>
          <p:nvPr/>
        </p:nvSpPr>
        <p:spPr>
          <a:xfrm rot="3600127">
            <a:off x="1184288" y="2604084"/>
            <a:ext cx="121921" cy="122774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5" name="Google Shape;605;p33"/>
          <p:cNvSpPr/>
          <p:nvPr/>
        </p:nvSpPr>
        <p:spPr>
          <a:xfrm>
            <a:off x="765200" y="1403200"/>
            <a:ext cx="4624006" cy="3527675"/>
          </a:xfrm>
          <a:custGeom>
            <a:rect b="b" l="l" r="r" t="t"/>
            <a:pathLst>
              <a:path extrusionOk="0" h="141107" w="189237">
                <a:moveTo>
                  <a:pt x="1942" y="681"/>
                </a:moveTo>
                <a:cubicBezTo>
                  <a:pt x="45138" y="681"/>
                  <a:pt x="88427" y="-1271"/>
                  <a:pt x="131527" y="1602"/>
                </a:cubicBezTo>
                <a:cubicBezTo>
                  <a:pt x="144396" y="2460"/>
                  <a:pt x="157321" y="1909"/>
                  <a:pt x="170219" y="1909"/>
                </a:cubicBezTo>
                <a:cubicBezTo>
                  <a:pt x="175546" y="1909"/>
                  <a:pt x="181619" y="-1444"/>
                  <a:pt x="186187" y="1295"/>
                </a:cubicBezTo>
                <a:cubicBezTo>
                  <a:pt x="191315" y="4370"/>
                  <a:pt x="188336" y="13125"/>
                  <a:pt x="188336" y="19105"/>
                </a:cubicBezTo>
                <a:cubicBezTo>
                  <a:pt x="188336" y="32412"/>
                  <a:pt x="188810" y="45741"/>
                  <a:pt x="188029" y="59025"/>
                </a:cubicBezTo>
                <a:cubicBezTo>
                  <a:pt x="186917" y="77930"/>
                  <a:pt x="189299" y="96990"/>
                  <a:pt x="187415" y="115834"/>
                </a:cubicBezTo>
                <a:cubicBezTo>
                  <a:pt x="186681" y="123178"/>
                  <a:pt x="189985" y="131614"/>
                  <a:pt x="186187" y="137943"/>
                </a:cubicBezTo>
                <a:cubicBezTo>
                  <a:pt x="184919" y="140057"/>
                  <a:pt x="181281" y="138487"/>
                  <a:pt x="178817" y="138557"/>
                </a:cubicBezTo>
                <a:cubicBezTo>
                  <a:pt x="172670" y="138733"/>
                  <a:pt x="166539" y="139308"/>
                  <a:pt x="160392" y="139479"/>
                </a:cubicBezTo>
                <a:cubicBezTo>
                  <a:pt x="142281" y="139984"/>
                  <a:pt x="124144" y="139588"/>
                  <a:pt x="106040" y="138864"/>
                </a:cubicBezTo>
                <a:cubicBezTo>
                  <a:pt x="82516" y="137923"/>
                  <a:pt x="58895" y="137489"/>
                  <a:pt x="35413" y="139171"/>
                </a:cubicBezTo>
                <a:cubicBezTo>
                  <a:pt x="27957" y="139705"/>
                  <a:pt x="20414" y="138859"/>
                  <a:pt x="12997" y="139786"/>
                </a:cubicBezTo>
                <a:cubicBezTo>
                  <a:pt x="9429" y="140232"/>
                  <a:pt x="5660" y="141844"/>
                  <a:pt x="2249" y="140707"/>
                </a:cubicBezTo>
                <a:cubicBezTo>
                  <a:pt x="-2222" y="139217"/>
                  <a:pt x="1635" y="131294"/>
                  <a:pt x="1635" y="126581"/>
                </a:cubicBezTo>
                <a:cubicBezTo>
                  <a:pt x="1635" y="115117"/>
                  <a:pt x="1942" y="103653"/>
                  <a:pt x="1942" y="92189"/>
                </a:cubicBezTo>
                <a:cubicBezTo>
                  <a:pt x="1942" y="62812"/>
                  <a:pt x="1942" y="33436"/>
                  <a:pt x="1942" y="4059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6" name="Google Shape;606;p33"/>
          <p:cNvSpPr/>
          <p:nvPr/>
        </p:nvSpPr>
        <p:spPr>
          <a:xfrm rot="547">
            <a:off x="6007897" y="2948012"/>
            <a:ext cx="2480589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07" name="Google Shape;607;p33"/>
          <p:cNvSpPr/>
          <p:nvPr/>
        </p:nvSpPr>
        <p:spPr>
          <a:xfrm rot="-10799453">
            <a:off x="5934547" y="4429262"/>
            <a:ext cx="2480589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08" name="Google Shape;60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4"/>
          <p:cNvSpPr/>
          <p:nvPr/>
        </p:nvSpPr>
        <p:spPr>
          <a:xfrm>
            <a:off x="4892148" y="2010197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34"/>
          <p:cNvSpPr/>
          <p:nvPr/>
        </p:nvSpPr>
        <p:spPr>
          <a:xfrm>
            <a:off x="4955424" y="2069000"/>
            <a:ext cx="1424976" cy="14288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15" name="Google Shape;61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616" name="Google Shape;616;p34"/>
          <p:cNvSpPr txBox="1"/>
          <p:nvPr/>
        </p:nvSpPr>
        <p:spPr>
          <a:xfrm>
            <a:off x="514324" y="36847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EA0B0B"/>
                </a:solidFill>
                <a:latin typeface="Comic Neue"/>
                <a:ea typeface="Comic Neue"/>
                <a:cs typeface="Comic Neue"/>
                <a:sym typeface="Comic Neue"/>
              </a:rPr>
              <a:t>Item 1</a:t>
            </a:r>
            <a:endParaRPr b="1" sz="1700">
              <a:solidFill>
                <a:srgbClr val="EA0B0B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17" name="Google Shape;617;p34"/>
          <p:cNvSpPr/>
          <p:nvPr/>
        </p:nvSpPr>
        <p:spPr>
          <a:xfrm>
            <a:off x="785313" y="2010197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34"/>
          <p:cNvSpPr/>
          <p:nvPr/>
        </p:nvSpPr>
        <p:spPr>
          <a:xfrm>
            <a:off x="2827087" y="2949425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34"/>
          <p:cNvSpPr/>
          <p:nvPr/>
        </p:nvSpPr>
        <p:spPr>
          <a:xfrm>
            <a:off x="6949446" y="2946461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34"/>
          <p:cNvSpPr txBox="1"/>
          <p:nvPr/>
        </p:nvSpPr>
        <p:spPr>
          <a:xfrm>
            <a:off x="514349" y="39972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Ut enim ad minim veniam, quis nostrud exercitation ullamco laboris 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grpSp>
        <p:nvGrpSpPr>
          <p:cNvPr id="621" name="Google Shape;621;p34"/>
          <p:cNvGrpSpPr/>
          <p:nvPr/>
        </p:nvGrpSpPr>
        <p:grpSpPr>
          <a:xfrm>
            <a:off x="1205043" y="2427984"/>
            <a:ext cx="705265" cy="709124"/>
            <a:chOff x="1242775" y="238125"/>
            <a:chExt cx="5136675" cy="5164775"/>
          </a:xfrm>
        </p:grpSpPr>
        <p:sp>
          <p:nvSpPr>
            <p:cNvPr id="622" name="Google Shape;622;p34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4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4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34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4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4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4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4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0" name="Google Shape;630;p34"/>
          <p:cNvGrpSpPr/>
          <p:nvPr/>
        </p:nvGrpSpPr>
        <p:grpSpPr>
          <a:xfrm flipH="1">
            <a:off x="5340956" y="2462702"/>
            <a:ext cx="660654" cy="572943"/>
            <a:chOff x="789675" y="238275"/>
            <a:chExt cx="6005950" cy="5208575"/>
          </a:xfrm>
        </p:grpSpPr>
        <p:sp>
          <p:nvSpPr>
            <p:cNvPr id="631" name="Google Shape;631;p34"/>
            <p:cNvSpPr/>
            <p:nvPr/>
          </p:nvSpPr>
          <p:spPr>
            <a:xfrm>
              <a:off x="789675" y="238275"/>
              <a:ext cx="5636225" cy="5123750"/>
            </a:xfrm>
            <a:custGeom>
              <a:rect b="b" l="l" r="r" t="t"/>
              <a:pathLst>
                <a:path extrusionOk="0" h="204950" w="225449">
                  <a:moveTo>
                    <a:pt x="5620" y="2494"/>
                  </a:moveTo>
                  <a:cubicBezTo>
                    <a:pt x="6505" y="2494"/>
                    <a:pt x="7334" y="2913"/>
                    <a:pt x="8135" y="3414"/>
                  </a:cubicBezTo>
                  <a:cubicBezTo>
                    <a:pt x="13700" y="6418"/>
                    <a:pt x="19688" y="7395"/>
                    <a:pt x="25775" y="7395"/>
                  </a:cubicBezTo>
                  <a:cubicBezTo>
                    <a:pt x="26057" y="7395"/>
                    <a:pt x="26339" y="7393"/>
                    <a:pt x="26622" y="7389"/>
                  </a:cubicBezTo>
                  <a:cubicBezTo>
                    <a:pt x="26988" y="7386"/>
                    <a:pt x="27353" y="7384"/>
                    <a:pt x="27718" y="7384"/>
                  </a:cubicBezTo>
                  <a:cubicBezTo>
                    <a:pt x="61357" y="7384"/>
                    <a:pt x="90219" y="19999"/>
                    <a:pt x="116006" y="40665"/>
                  </a:cubicBezTo>
                  <a:cubicBezTo>
                    <a:pt x="126451" y="48892"/>
                    <a:pt x="135417" y="58598"/>
                    <a:pt x="143921" y="68766"/>
                  </a:cubicBezTo>
                  <a:cubicBezTo>
                    <a:pt x="145023" y="70104"/>
                    <a:pt x="146058" y="70973"/>
                    <a:pt x="147711" y="70973"/>
                  </a:cubicBezTo>
                  <a:cubicBezTo>
                    <a:pt x="147999" y="70973"/>
                    <a:pt x="148306" y="70946"/>
                    <a:pt x="148635" y="70892"/>
                  </a:cubicBezTo>
                  <a:cubicBezTo>
                    <a:pt x="151778" y="70429"/>
                    <a:pt x="155106" y="70245"/>
                    <a:pt x="158341" y="69967"/>
                  </a:cubicBezTo>
                  <a:cubicBezTo>
                    <a:pt x="159073" y="69906"/>
                    <a:pt x="159800" y="69877"/>
                    <a:pt x="160522" y="69877"/>
                  </a:cubicBezTo>
                  <a:cubicBezTo>
                    <a:pt x="165274" y="69877"/>
                    <a:pt x="169827" y="71123"/>
                    <a:pt x="174240" y="72648"/>
                  </a:cubicBezTo>
                  <a:cubicBezTo>
                    <a:pt x="184315" y="76160"/>
                    <a:pt x="192634" y="82354"/>
                    <a:pt x="200491" y="89379"/>
                  </a:cubicBezTo>
                  <a:cubicBezTo>
                    <a:pt x="206130" y="94370"/>
                    <a:pt x="211768" y="99546"/>
                    <a:pt x="217407" y="104723"/>
                  </a:cubicBezTo>
                  <a:cubicBezTo>
                    <a:pt x="217684" y="105093"/>
                    <a:pt x="217961" y="105462"/>
                    <a:pt x="218146" y="105924"/>
                  </a:cubicBezTo>
                  <a:cubicBezTo>
                    <a:pt x="210936" y="106387"/>
                    <a:pt x="203819" y="106479"/>
                    <a:pt x="196886" y="107496"/>
                  </a:cubicBezTo>
                  <a:cubicBezTo>
                    <a:pt x="189861" y="108513"/>
                    <a:pt x="182929" y="110361"/>
                    <a:pt x="175441" y="111933"/>
                  </a:cubicBezTo>
                  <a:cubicBezTo>
                    <a:pt x="177567" y="118218"/>
                    <a:pt x="181727" y="122840"/>
                    <a:pt x="183760" y="127924"/>
                  </a:cubicBezTo>
                  <a:cubicBezTo>
                    <a:pt x="176828" y="143083"/>
                    <a:pt x="165551" y="155747"/>
                    <a:pt x="151408" y="164436"/>
                  </a:cubicBezTo>
                  <a:lnTo>
                    <a:pt x="137728" y="157873"/>
                  </a:lnTo>
                  <a:lnTo>
                    <a:pt x="137728" y="157873"/>
                  </a:lnTo>
                  <a:cubicBezTo>
                    <a:pt x="135972" y="173217"/>
                    <a:pt x="136064" y="187544"/>
                    <a:pt x="140501" y="202611"/>
                  </a:cubicBezTo>
                  <a:cubicBezTo>
                    <a:pt x="137358" y="200855"/>
                    <a:pt x="134678" y="199469"/>
                    <a:pt x="132090" y="197897"/>
                  </a:cubicBezTo>
                  <a:cubicBezTo>
                    <a:pt x="119149" y="189578"/>
                    <a:pt x="107779" y="179688"/>
                    <a:pt x="99368" y="166654"/>
                  </a:cubicBezTo>
                  <a:cubicBezTo>
                    <a:pt x="95023" y="159906"/>
                    <a:pt x="92528" y="152234"/>
                    <a:pt x="92158" y="144285"/>
                  </a:cubicBezTo>
                  <a:cubicBezTo>
                    <a:pt x="91973" y="140957"/>
                    <a:pt x="90956" y="138462"/>
                    <a:pt x="87998" y="136520"/>
                  </a:cubicBezTo>
                  <a:cubicBezTo>
                    <a:pt x="81620" y="132453"/>
                    <a:pt x="75242" y="128201"/>
                    <a:pt x="69142" y="123672"/>
                  </a:cubicBezTo>
                  <a:cubicBezTo>
                    <a:pt x="57680" y="115260"/>
                    <a:pt x="48251" y="104723"/>
                    <a:pt x="39840" y="93261"/>
                  </a:cubicBezTo>
                  <a:cubicBezTo>
                    <a:pt x="27454" y="76345"/>
                    <a:pt x="20336" y="56934"/>
                    <a:pt x="14513" y="37060"/>
                  </a:cubicBezTo>
                  <a:cubicBezTo>
                    <a:pt x="13126" y="32161"/>
                    <a:pt x="12756" y="26985"/>
                    <a:pt x="11925" y="21901"/>
                  </a:cubicBezTo>
                  <a:cubicBezTo>
                    <a:pt x="11000" y="16078"/>
                    <a:pt x="9521" y="10439"/>
                    <a:pt x="4715" y="6187"/>
                  </a:cubicBezTo>
                  <a:cubicBezTo>
                    <a:pt x="4068" y="5448"/>
                    <a:pt x="3605" y="4523"/>
                    <a:pt x="3236" y="3599"/>
                  </a:cubicBezTo>
                  <a:cubicBezTo>
                    <a:pt x="4083" y="2794"/>
                    <a:pt x="4872" y="2494"/>
                    <a:pt x="5620" y="2494"/>
                  </a:cubicBezTo>
                  <a:close/>
                  <a:moveTo>
                    <a:pt x="4957" y="0"/>
                  </a:moveTo>
                  <a:cubicBezTo>
                    <a:pt x="3208" y="0"/>
                    <a:pt x="1748" y="815"/>
                    <a:pt x="1202" y="2028"/>
                  </a:cubicBezTo>
                  <a:cubicBezTo>
                    <a:pt x="1" y="4616"/>
                    <a:pt x="1479" y="6649"/>
                    <a:pt x="3236" y="8128"/>
                  </a:cubicBezTo>
                  <a:cubicBezTo>
                    <a:pt x="6933" y="11456"/>
                    <a:pt x="8505" y="15800"/>
                    <a:pt x="9244" y="20422"/>
                  </a:cubicBezTo>
                  <a:cubicBezTo>
                    <a:pt x="10723" y="30867"/>
                    <a:pt x="13126" y="41220"/>
                    <a:pt x="16361" y="51203"/>
                  </a:cubicBezTo>
                  <a:cubicBezTo>
                    <a:pt x="22739" y="70060"/>
                    <a:pt x="31613" y="87530"/>
                    <a:pt x="44277" y="102967"/>
                  </a:cubicBezTo>
                  <a:cubicBezTo>
                    <a:pt x="55739" y="117017"/>
                    <a:pt x="69881" y="128571"/>
                    <a:pt x="85780" y="137167"/>
                  </a:cubicBezTo>
                  <a:cubicBezTo>
                    <a:pt x="87628" y="137999"/>
                    <a:pt x="89015" y="139663"/>
                    <a:pt x="89385" y="141697"/>
                  </a:cubicBezTo>
                  <a:cubicBezTo>
                    <a:pt x="89847" y="143638"/>
                    <a:pt x="90124" y="145671"/>
                    <a:pt x="90309" y="147613"/>
                  </a:cubicBezTo>
                  <a:cubicBezTo>
                    <a:pt x="90864" y="156117"/>
                    <a:pt x="94191" y="163511"/>
                    <a:pt x="98906" y="170444"/>
                  </a:cubicBezTo>
                  <a:cubicBezTo>
                    <a:pt x="104544" y="178671"/>
                    <a:pt x="111569" y="185881"/>
                    <a:pt x="119518" y="191889"/>
                  </a:cubicBezTo>
                  <a:cubicBezTo>
                    <a:pt x="125157" y="196049"/>
                    <a:pt x="130980" y="199838"/>
                    <a:pt x="137081" y="203351"/>
                  </a:cubicBezTo>
                  <a:cubicBezTo>
                    <a:pt x="138456" y="204176"/>
                    <a:pt x="140036" y="204950"/>
                    <a:pt x="141668" y="204950"/>
                  </a:cubicBezTo>
                  <a:cubicBezTo>
                    <a:pt x="142230" y="204950"/>
                    <a:pt x="142798" y="204858"/>
                    <a:pt x="143367" y="204645"/>
                  </a:cubicBezTo>
                  <a:cubicBezTo>
                    <a:pt x="141980" y="197435"/>
                    <a:pt x="140316" y="190502"/>
                    <a:pt x="139299" y="183570"/>
                  </a:cubicBezTo>
                  <a:cubicBezTo>
                    <a:pt x="138098" y="175713"/>
                    <a:pt x="139022" y="164621"/>
                    <a:pt x="140594" y="162032"/>
                  </a:cubicBezTo>
                  <a:cubicBezTo>
                    <a:pt x="143459" y="163419"/>
                    <a:pt x="146417" y="164713"/>
                    <a:pt x="149282" y="166192"/>
                  </a:cubicBezTo>
                  <a:cubicBezTo>
                    <a:pt x="150042" y="166662"/>
                    <a:pt x="150887" y="166892"/>
                    <a:pt x="151717" y="166892"/>
                  </a:cubicBezTo>
                  <a:cubicBezTo>
                    <a:pt x="153007" y="166892"/>
                    <a:pt x="154262" y="166337"/>
                    <a:pt x="155106" y="165268"/>
                  </a:cubicBezTo>
                  <a:cubicBezTo>
                    <a:pt x="157324" y="163327"/>
                    <a:pt x="159635" y="161385"/>
                    <a:pt x="162038" y="159722"/>
                  </a:cubicBezTo>
                  <a:cubicBezTo>
                    <a:pt x="169988" y="153621"/>
                    <a:pt x="176551" y="146041"/>
                    <a:pt x="181357" y="137260"/>
                  </a:cubicBezTo>
                  <a:cubicBezTo>
                    <a:pt x="186164" y="128848"/>
                    <a:pt x="186071" y="125983"/>
                    <a:pt x="181080" y="117756"/>
                  </a:cubicBezTo>
                  <a:cubicBezTo>
                    <a:pt x="180248" y="116370"/>
                    <a:pt x="179416" y="114983"/>
                    <a:pt x="178492" y="113412"/>
                  </a:cubicBezTo>
                  <a:cubicBezTo>
                    <a:pt x="186626" y="111933"/>
                    <a:pt x="194021" y="110361"/>
                    <a:pt x="201600" y="109252"/>
                  </a:cubicBezTo>
                  <a:cubicBezTo>
                    <a:pt x="204739" y="108814"/>
                    <a:pt x="207892" y="108592"/>
                    <a:pt x="211042" y="108592"/>
                  </a:cubicBezTo>
                  <a:cubicBezTo>
                    <a:pt x="215871" y="108592"/>
                    <a:pt x="220693" y="109114"/>
                    <a:pt x="225448" y="110176"/>
                  </a:cubicBezTo>
                  <a:cubicBezTo>
                    <a:pt x="224894" y="109160"/>
                    <a:pt x="224247" y="108143"/>
                    <a:pt x="223507" y="107219"/>
                  </a:cubicBezTo>
                  <a:cubicBezTo>
                    <a:pt x="219902" y="103891"/>
                    <a:pt x="216020" y="100656"/>
                    <a:pt x="212415" y="97328"/>
                  </a:cubicBezTo>
                  <a:cubicBezTo>
                    <a:pt x="204373" y="89748"/>
                    <a:pt x="196516" y="81984"/>
                    <a:pt x="186996" y="76160"/>
                  </a:cubicBezTo>
                  <a:cubicBezTo>
                    <a:pt x="178666" y="71135"/>
                    <a:pt x="170081" y="67802"/>
                    <a:pt x="160818" y="67802"/>
                  </a:cubicBezTo>
                  <a:cubicBezTo>
                    <a:pt x="157644" y="67802"/>
                    <a:pt x="154389" y="68193"/>
                    <a:pt x="151039" y="69043"/>
                  </a:cubicBezTo>
                  <a:cubicBezTo>
                    <a:pt x="150544" y="69200"/>
                    <a:pt x="150044" y="69276"/>
                    <a:pt x="149553" y="69276"/>
                  </a:cubicBezTo>
                  <a:cubicBezTo>
                    <a:pt x="148026" y="69276"/>
                    <a:pt x="146587" y="68546"/>
                    <a:pt x="145677" y="67287"/>
                  </a:cubicBezTo>
                  <a:cubicBezTo>
                    <a:pt x="142997" y="63682"/>
                    <a:pt x="139854" y="60446"/>
                    <a:pt x="136804" y="57119"/>
                  </a:cubicBezTo>
                  <a:cubicBezTo>
                    <a:pt x="119611" y="38170"/>
                    <a:pt x="99460" y="23380"/>
                    <a:pt x="75520" y="14137"/>
                  </a:cubicBezTo>
                  <a:cubicBezTo>
                    <a:pt x="62579" y="9145"/>
                    <a:pt x="49453" y="5725"/>
                    <a:pt x="35680" y="5263"/>
                  </a:cubicBezTo>
                  <a:cubicBezTo>
                    <a:pt x="26160" y="4985"/>
                    <a:pt x="16731" y="5263"/>
                    <a:pt x="7857" y="733"/>
                  </a:cubicBezTo>
                  <a:cubicBezTo>
                    <a:pt x="6871" y="225"/>
                    <a:pt x="5874" y="0"/>
                    <a:pt x="4957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34"/>
            <p:cNvSpPr/>
            <p:nvPr/>
          </p:nvSpPr>
          <p:spPr>
            <a:xfrm>
              <a:off x="4965400" y="3704075"/>
              <a:ext cx="1830225" cy="1742775"/>
            </a:xfrm>
            <a:custGeom>
              <a:rect b="b" l="l" r="r" t="t"/>
              <a:pathLst>
                <a:path extrusionOk="0" h="69711" w="73209">
                  <a:moveTo>
                    <a:pt x="33111" y="2415"/>
                  </a:moveTo>
                  <a:cubicBezTo>
                    <a:pt x="34022" y="2415"/>
                    <a:pt x="34971" y="2547"/>
                    <a:pt x="35958" y="2787"/>
                  </a:cubicBezTo>
                  <a:cubicBezTo>
                    <a:pt x="43630" y="4636"/>
                    <a:pt x="49638" y="9165"/>
                    <a:pt x="54999" y="14712"/>
                  </a:cubicBezTo>
                  <a:cubicBezTo>
                    <a:pt x="56663" y="16560"/>
                    <a:pt x="58050" y="18594"/>
                    <a:pt x="59251" y="20812"/>
                  </a:cubicBezTo>
                  <a:cubicBezTo>
                    <a:pt x="55323" y="19254"/>
                    <a:pt x="51444" y="18094"/>
                    <a:pt x="47142" y="18094"/>
                  </a:cubicBezTo>
                  <a:cubicBezTo>
                    <a:pt x="45573" y="18094"/>
                    <a:pt x="43948" y="18248"/>
                    <a:pt x="42243" y="18594"/>
                  </a:cubicBezTo>
                  <a:cubicBezTo>
                    <a:pt x="54167" y="32921"/>
                    <a:pt x="64520" y="47803"/>
                    <a:pt x="69049" y="66013"/>
                  </a:cubicBezTo>
                  <a:cubicBezTo>
                    <a:pt x="49915" y="63147"/>
                    <a:pt x="31983" y="58433"/>
                    <a:pt x="17009" y="45677"/>
                  </a:cubicBezTo>
                  <a:lnTo>
                    <a:pt x="17009" y="45677"/>
                  </a:lnTo>
                  <a:cubicBezTo>
                    <a:pt x="19042" y="51870"/>
                    <a:pt x="22462" y="57417"/>
                    <a:pt x="23664" y="64534"/>
                  </a:cubicBezTo>
                  <a:cubicBezTo>
                    <a:pt x="22555" y="64164"/>
                    <a:pt x="21538" y="63702"/>
                    <a:pt x="20521" y="63147"/>
                  </a:cubicBezTo>
                  <a:cubicBezTo>
                    <a:pt x="16639" y="59820"/>
                    <a:pt x="12295" y="56862"/>
                    <a:pt x="9152" y="52980"/>
                  </a:cubicBezTo>
                  <a:cubicBezTo>
                    <a:pt x="3144" y="45677"/>
                    <a:pt x="2774" y="37358"/>
                    <a:pt x="7026" y="28947"/>
                  </a:cubicBezTo>
                  <a:cubicBezTo>
                    <a:pt x="10446" y="22476"/>
                    <a:pt x="14975" y="16653"/>
                    <a:pt x="20336" y="11661"/>
                  </a:cubicBezTo>
                  <a:cubicBezTo>
                    <a:pt x="22647" y="9535"/>
                    <a:pt x="24958" y="7502"/>
                    <a:pt x="27084" y="5191"/>
                  </a:cubicBezTo>
                  <a:cubicBezTo>
                    <a:pt x="28859" y="3218"/>
                    <a:pt x="30868" y="2415"/>
                    <a:pt x="33111" y="2415"/>
                  </a:cubicBezTo>
                  <a:close/>
                  <a:moveTo>
                    <a:pt x="32926" y="1"/>
                  </a:moveTo>
                  <a:cubicBezTo>
                    <a:pt x="30937" y="1"/>
                    <a:pt x="29137" y="603"/>
                    <a:pt x="27639" y="2510"/>
                  </a:cubicBezTo>
                  <a:cubicBezTo>
                    <a:pt x="26807" y="3342"/>
                    <a:pt x="25790" y="4082"/>
                    <a:pt x="24681" y="4729"/>
                  </a:cubicBezTo>
                  <a:cubicBezTo>
                    <a:pt x="16547" y="11384"/>
                    <a:pt x="9337" y="18779"/>
                    <a:pt x="4715" y="28392"/>
                  </a:cubicBezTo>
                  <a:cubicBezTo>
                    <a:pt x="1" y="38375"/>
                    <a:pt x="925" y="47803"/>
                    <a:pt x="8597" y="55938"/>
                  </a:cubicBezTo>
                  <a:cubicBezTo>
                    <a:pt x="12202" y="59543"/>
                    <a:pt x="16084" y="62870"/>
                    <a:pt x="20244" y="65828"/>
                  </a:cubicBezTo>
                  <a:cubicBezTo>
                    <a:pt x="22278" y="67307"/>
                    <a:pt x="24496" y="68601"/>
                    <a:pt x="26807" y="69710"/>
                  </a:cubicBezTo>
                  <a:lnTo>
                    <a:pt x="27546" y="68971"/>
                  </a:lnTo>
                  <a:cubicBezTo>
                    <a:pt x="26160" y="64072"/>
                    <a:pt x="24773" y="59080"/>
                    <a:pt x="23109" y="53442"/>
                  </a:cubicBezTo>
                  <a:lnTo>
                    <a:pt x="23109" y="53442"/>
                  </a:lnTo>
                  <a:cubicBezTo>
                    <a:pt x="38823" y="62593"/>
                    <a:pt x="55092" y="67307"/>
                    <a:pt x="73209" y="69525"/>
                  </a:cubicBezTo>
                  <a:cubicBezTo>
                    <a:pt x="68587" y="50854"/>
                    <a:pt x="58882" y="35694"/>
                    <a:pt x="47420" y="20997"/>
                  </a:cubicBezTo>
                  <a:cubicBezTo>
                    <a:pt x="47925" y="20955"/>
                    <a:pt x="48418" y="20934"/>
                    <a:pt x="48900" y="20934"/>
                  </a:cubicBezTo>
                  <a:cubicBezTo>
                    <a:pt x="55731" y="20934"/>
                    <a:pt x="60306" y="25067"/>
                    <a:pt x="66092" y="29039"/>
                  </a:cubicBezTo>
                  <a:cubicBezTo>
                    <a:pt x="65260" y="26543"/>
                    <a:pt x="64243" y="24140"/>
                    <a:pt x="63134" y="21737"/>
                  </a:cubicBezTo>
                  <a:cubicBezTo>
                    <a:pt x="59066" y="14712"/>
                    <a:pt x="53336" y="8796"/>
                    <a:pt x="46403" y="4544"/>
                  </a:cubicBezTo>
                  <a:cubicBezTo>
                    <a:pt x="42983" y="2325"/>
                    <a:pt x="39193" y="939"/>
                    <a:pt x="35126" y="199"/>
                  </a:cubicBezTo>
                  <a:cubicBezTo>
                    <a:pt x="34372" y="78"/>
                    <a:pt x="33637" y="1"/>
                    <a:pt x="32926" y="1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4"/>
            <p:cNvSpPr/>
            <p:nvPr/>
          </p:nvSpPr>
          <p:spPr>
            <a:xfrm>
              <a:off x="1933900" y="1172725"/>
              <a:ext cx="780750" cy="692725"/>
            </a:xfrm>
            <a:custGeom>
              <a:rect b="b" l="l" r="r" t="t"/>
              <a:pathLst>
                <a:path extrusionOk="0" h="27709" w="31230">
                  <a:moveTo>
                    <a:pt x="14215" y="2217"/>
                  </a:moveTo>
                  <a:cubicBezTo>
                    <a:pt x="15010" y="2217"/>
                    <a:pt x="15843" y="2349"/>
                    <a:pt x="16717" y="2640"/>
                  </a:cubicBezTo>
                  <a:cubicBezTo>
                    <a:pt x="21431" y="4119"/>
                    <a:pt x="25036" y="6892"/>
                    <a:pt x="26053" y="11976"/>
                  </a:cubicBezTo>
                  <a:cubicBezTo>
                    <a:pt x="27255" y="17707"/>
                    <a:pt x="24204" y="23253"/>
                    <a:pt x="19305" y="24825"/>
                  </a:cubicBezTo>
                  <a:cubicBezTo>
                    <a:pt x="18374" y="25119"/>
                    <a:pt x="17359" y="25257"/>
                    <a:pt x="16309" y="25257"/>
                  </a:cubicBezTo>
                  <a:cubicBezTo>
                    <a:pt x="11422" y="25257"/>
                    <a:pt x="5793" y="22262"/>
                    <a:pt x="4423" y="18077"/>
                  </a:cubicBezTo>
                  <a:cubicBezTo>
                    <a:pt x="3684" y="16228"/>
                    <a:pt x="4239" y="13917"/>
                    <a:pt x="4423" y="11791"/>
                  </a:cubicBezTo>
                  <a:cubicBezTo>
                    <a:pt x="4514" y="10621"/>
                    <a:pt x="4779" y="9538"/>
                    <a:pt x="5134" y="8373"/>
                  </a:cubicBezTo>
                  <a:lnTo>
                    <a:pt x="5134" y="8373"/>
                  </a:lnTo>
                  <a:cubicBezTo>
                    <a:pt x="5760" y="7479"/>
                    <a:pt x="6389" y="6588"/>
                    <a:pt x="7104" y="5783"/>
                  </a:cubicBezTo>
                  <a:cubicBezTo>
                    <a:pt x="9181" y="3778"/>
                    <a:pt x="11479" y="2217"/>
                    <a:pt x="14215" y="2217"/>
                  </a:cubicBezTo>
                  <a:close/>
                  <a:moveTo>
                    <a:pt x="14754" y="0"/>
                  </a:moveTo>
                  <a:cubicBezTo>
                    <a:pt x="12679" y="0"/>
                    <a:pt x="10619" y="579"/>
                    <a:pt x="8491" y="1531"/>
                  </a:cubicBezTo>
                  <a:cubicBezTo>
                    <a:pt x="5317" y="2982"/>
                    <a:pt x="5612" y="5768"/>
                    <a:pt x="5101" y="8317"/>
                  </a:cubicBezTo>
                  <a:lnTo>
                    <a:pt x="5101" y="8317"/>
                  </a:lnTo>
                  <a:cubicBezTo>
                    <a:pt x="1176" y="10737"/>
                    <a:pt x="0" y="15972"/>
                    <a:pt x="2575" y="19926"/>
                  </a:cubicBezTo>
                  <a:cubicBezTo>
                    <a:pt x="5255" y="24640"/>
                    <a:pt x="10154" y="27598"/>
                    <a:pt x="15608" y="27690"/>
                  </a:cubicBezTo>
                  <a:cubicBezTo>
                    <a:pt x="15859" y="27702"/>
                    <a:pt x="16107" y="27708"/>
                    <a:pt x="16352" y="27708"/>
                  </a:cubicBezTo>
                  <a:cubicBezTo>
                    <a:pt x="21794" y="27708"/>
                    <a:pt x="25775" y="24775"/>
                    <a:pt x="27809" y="19556"/>
                  </a:cubicBezTo>
                  <a:cubicBezTo>
                    <a:pt x="31230" y="10497"/>
                    <a:pt x="25776" y="3472"/>
                    <a:pt x="18843" y="792"/>
                  </a:cubicBezTo>
                  <a:cubicBezTo>
                    <a:pt x="17459" y="245"/>
                    <a:pt x="16103" y="0"/>
                    <a:pt x="14754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4" name="Google Shape;634;p34"/>
          <p:cNvGrpSpPr/>
          <p:nvPr/>
        </p:nvGrpSpPr>
        <p:grpSpPr>
          <a:xfrm>
            <a:off x="7488272" y="3378053"/>
            <a:ext cx="615193" cy="681496"/>
            <a:chOff x="1466575" y="238125"/>
            <a:chExt cx="4660550" cy="5162850"/>
          </a:xfrm>
        </p:grpSpPr>
        <p:sp>
          <p:nvSpPr>
            <p:cNvPr id="635" name="Google Shape;635;p34"/>
            <p:cNvSpPr/>
            <p:nvPr/>
          </p:nvSpPr>
          <p:spPr>
            <a:xfrm>
              <a:off x="1466575" y="238125"/>
              <a:ext cx="4660550" cy="5162850"/>
            </a:xfrm>
            <a:custGeom>
              <a:rect b="b" l="l" r="r" t="t"/>
              <a:pathLst>
                <a:path extrusionOk="0" h="206514" w="186422">
                  <a:moveTo>
                    <a:pt x="121595" y="154885"/>
                  </a:moveTo>
                  <a:lnTo>
                    <a:pt x="121478" y="155002"/>
                  </a:lnTo>
                  <a:cubicBezTo>
                    <a:pt x="121538" y="154981"/>
                    <a:pt x="121598" y="154961"/>
                    <a:pt x="121658" y="154940"/>
                  </a:cubicBezTo>
                  <a:lnTo>
                    <a:pt x="121658" y="154940"/>
                  </a:lnTo>
                  <a:cubicBezTo>
                    <a:pt x="121637" y="154922"/>
                    <a:pt x="121616" y="154903"/>
                    <a:pt x="121595" y="154885"/>
                  </a:cubicBezTo>
                  <a:close/>
                  <a:moveTo>
                    <a:pt x="52796" y="0"/>
                  </a:moveTo>
                  <a:cubicBezTo>
                    <a:pt x="34458" y="6541"/>
                    <a:pt x="16820" y="14834"/>
                    <a:pt x="0" y="24646"/>
                  </a:cubicBezTo>
                  <a:cubicBezTo>
                    <a:pt x="467" y="30370"/>
                    <a:pt x="934" y="36560"/>
                    <a:pt x="1402" y="42868"/>
                  </a:cubicBezTo>
                  <a:cubicBezTo>
                    <a:pt x="2453" y="57936"/>
                    <a:pt x="3738" y="73004"/>
                    <a:pt x="4322" y="88072"/>
                  </a:cubicBezTo>
                  <a:cubicBezTo>
                    <a:pt x="5023" y="106177"/>
                    <a:pt x="5023" y="124282"/>
                    <a:pt x="5256" y="142270"/>
                  </a:cubicBezTo>
                  <a:cubicBezTo>
                    <a:pt x="5373" y="153950"/>
                    <a:pt x="5256" y="165514"/>
                    <a:pt x="5256" y="177195"/>
                  </a:cubicBezTo>
                  <a:cubicBezTo>
                    <a:pt x="5256" y="184670"/>
                    <a:pt x="5256" y="192146"/>
                    <a:pt x="5490" y="199621"/>
                  </a:cubicBezTo>
                  <a:cubicBezTo>
                    <a:pt x="5490" y="201607"/>
                    <a:pt x="4906" y="204177"/>
                    <a:pt x="7943" y="206513"/>
                  </a:cubicBezTo>
                  <a:cubicBezTo>
                    <a:pt x="8060" y="202892"/>
                    <a:pt x="8293" y="200206"/>
                    <a:pt x="8293" y="197519"/>
                  </a:cubicBezTo>
                  <a:cubicBezTo>
                    <a:pt x="7943" y="162711"/>
                    <a:pt x="7709" y="128019"/>
                    <a:pt x="7008" y="93211"/>
                  </a:cubicBezTo>
                  <a:cubicBezTo>
                    <a:pt x="6658" y="76625"/>
                    <a:pt x="5373" y="60155"/>
                    <a:pt x="4555" y="43685"/>
                  </a:cubicBezTo>
                  <a:cubicBezTo>
                    <a:pt x="4439" y="39597"/>
                    <a:pt x="4205" y="35509"/>
                    <a:pt x="3621" y="31421"/>
                  </a:cubicBezTo>
                  <a:cubicBezTo>
                    <a:pt x="3037" y="28150"/>
                    <a:pt x="3621" y="26165"/>
                    <a:pt x="6658" y="24763"/>
                  </a:cubicBezTo>
                  <a:cubicBezTo>
                    <a:pt x="17170" y="19507"/>
                    <a:pt x="27566" y="14017"/>
                    <a:pt x="38195" y="8994"/>
                  </a:cubicBezTo>
                  <a:cubicBezTo>
                    <a:pt x="43244" y="6615"/>
                    <a:pt x="46618" y="5346"/>
                    <a:pt x="49517" y="5346"/>
                  </a:cubicBezTo>
                  <a:cubicBezTo>
                    <a:pt x="53593" y="5346"/>
                    <a:pt x="56728" y="7855"/>
                    <a:pt x="62257" y="13316"/>
                  </a:cubicBezTo>
                  <a:cubicBezTo>
                    <a:pt x="62608" y="13783"/>
                    <a:pt x="62841" y="14367"/>
                    <a:pt x="63309" y="14718"/>
                  </a:cubicBezTo>
                  <a:cubicBezTo>
                    <a:pt x="70667" y="23128"/>
                    <a:pt x="78026" y="31538"/>
                    <a:pt x="85502" y="39831"/>
                  </a:cubicBezTo>
                  <a:cubicBezTo>
                    <a:pt x="91459" y="46372"/>
                    <a:pt x="97766" y="52563"/>
                    <a:pt x="103723" y="59104"/>
                  </a:cubicBezTo>
                  <a:cubicBezTo>
                    <a:pt x="121945" y="79078"/>
                    <a:pt x="140634" y="98351"/>
                    <a:pt x="160374" y="116689"/>
                  </a:cubicBezTo>
                  <a:cubicBezTo>
                    <a:pt x="166915" y="122646"/>
                    <a:pt x="173573" y="128253"/>
                    <a:pt x="180698" y="134561"/>
                  </a:cubicBezTo>
                  <a:cubicBezTo>
                    <a:pt x="178713" y="135261"/>
                    <a:pt x="177428" y="135845"/>
                    <a:pt x="176026" y="136313"/>
                  </a:cubicBezTo>
                  <a:cubicBezTo>
                    <a:pt x="162944" y="140751"/>
                    <a:pt x="149978" y="145073"/>
                    <a:pt x="136896" y="149512"/>
                  </a:cubicBezTo>
                  <a:cubicBezTo>
                    <a:pt x="131817" y="151243"/>
                    <a:pt x="126738" y="153203"/>
                    <a:pt x="121658" y="154940"/>
                  </a:cubicBezTo>
                  <a:lnTo>
                    <a:pt x="121658" y="154940"/>
                  </a:lnTo>
                  <a:cubicBezTo>
                    <a:pt x="122800" y="155920"/>
                    <a:pt x="123977" y="156264"/>
                    <a:pt x="125155" y="156264"/>
                  </a:cubicBezTo>
                  <a:cubicBezTo>
                    <a:pt x="126969" y="156264"/>
                    <a:pt x="128784" y="155447"/>
                    <a:pt x="130472" y="154885"/>
                  </a:cubicBezTo>
                  <a:cubicBezTo>
                    <a:pt x="144021" y="150329"/>
                    <a:pt x="157571" y="145540"/>
                    <a:pt x="171120" y="140985"/>
                  </a:cubicBezTo>
                  <a:cubicBezTo>
                    <a:pt x="174040" y="139934"/>
                    <a:pt x="177194" y="139233"/>
                    <a:pt x="180114" y="138298"/>
                  </a:cubicBezTo>
                  <a:cubicBezTo>
                    <a:pt x="182100" y="137597"/>
                    <a:pt x="184086" y="136897"/>
                    <a:pt x="186422" y="136079"/>
                  </a:cubicBezTo>
                  <a:cubicBezTo>
                    <a:pt x="184670" y="134444"/>
                    <a:pt x="182918" y="132341"/>
                    <a:pt x="180932" y="130589"/>
                  </a:cubicBezTo>
                  <a:cubicBezTo>
                    <a:pt x="173456" y="123931"/>
                    <a:pt x="165514" y="117624"/>
                    <a:pt x="158505" y="110615"/>
                  </a:cubicBezTo>
                  <a:cubicBezTo>
                    <a:pt x="139933" y="92160"/>
                    <a:pt x="121711" y="73471"/>
                    <a:pt x="103607" y="54665"/>
                  </a:cubicBezTo>
                  <a:cubicBezTo>
                    <a:pt x="92860" y="43452"/>
                    <a:pt x="82465" y="31771"/>
                    <a:pt x="72303" y="20207"/>
                  </a:cubicBezTo>
                  <a:cubicBezTo>
                    <a:pt x="67046" y="14250"/>
                    <a:pt x="62024" y="8293"/>
                    <a:pt x="55249" y="3971"/>
                  </a:cubicBezTo>
                  <a:cubicBezTo>
                    <a:pt x="54198" y="3271"/>
                    <a:pt x="53731" y="1635"/>
                    <a:pt x="52796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4"/>
            <p:cNvSpPr/>
            <p:nvPr/>
          </p:nvSpPr>
          <p:spPr>
            <a:xfrm>
              <a:off x="4556075" y="492175"/>
              <a:ext cx="1533100" cy="1489300"/>
            </a:xfrm>
            <a:custGeom>
              <a:rect b="b" l="l" r="r" t="t"/>
              <a:pathLst>
                <a:path extrusionOk="0" h="59572" w="61324">
                  <a:moveTo>
                    <a:pt x="23829" y="2803"/>
                  </a:moveTo>
                  <a:cubicBezTo>
                    <a:pt x="26866" y="7593"/>
                    <a:pt x="29903" y="12265"/>
                    <a:pt x="32823" y="16820"/>
                  </a:cubicBezTo>
                  <a:lnTo>
                    <a:pt x="50928" y="5957"/>
                  </a:lnTo>
                  <a:lnTo>
                    <a:pt x="58053" y="17054"/>
                  </a:lnTo>
                  <a:lnTo>
                    <a:pt x="40765" y="28501"/>
                  </a:lnTo>
                  <a:cubicBezTo>
                    <a:pt x="42751" y="32005"/>
                    <a:pt x="44270" y="34925"/>
                    <a:pt x="45905" y="37728"/>
                  </a:cubicBezTo>
                  <a:cubicBezTo>
                    <a:pt x="47423" y="40415"/>
                    <a:pt x="49176" y="42985"/>
                    <a:pt x="50694" y="45671"/>
                  </a:cubicBezTo>
                  <a:cubicBezTo>
                    <a:pt x="43102" y="52329"/>
                    <a:pt x="42050" y="52913"/>
                    <a:pt x="35860" y="54549"/>
                  </a:cubicBezTo>
                  <a:lnTo>
                    <a:pt x="27099" y="41817"/>
                  </a:lnTo>
                  <a:lnTo>
                    <a:pt x="13667" y="50811"/>
                  </a:lnTo>
                  <a:cubicBezTo>
                    <a:pt x="10863" y="46839"/>
                    <a:pt x="8177" y="42985"/>
                    <a:pt x="5257" y="38780"/>
                  </a:cubicBezTo>
                  <a:lnTo>
                    <a:pt x="20441" y="26398"/>
                  </a:lnTo>
                  <a:cubicBezTo>
                    <a:pt x="14718" y="23245"/>
                    <a:pt x="14134" y="17171"/>
                    <a:pt x="9929" y="12732"/>
                  </a:cubicBezTo>
                  <a:lnTo>
                    <a:pt x="23829" y="2803"/>
                  </a:lnTo>
                  <a:close/>
                  <a:moveTo>
                    <a:pt x="26165" y="0"/>
                  </a:moveTo>
                  <a:cubicBezTo>
                    <a:pt x="18105" y="1519"/>
                    <a:pt x="12966" y="7476"/>
                    <a:pt x="6191" y="11214"/>
                  </a:cubicBezTo>
                  <a:lnTo>
                    <a:pt x="15185" y="27099"/>
                  </a:lnTo>
                  <a:cubicBezTo>
                    <a:pt x="10548" y="29795"/>
                    <a:pt x="7604" y="34680"/>
                    <a:pt x="1574" y="34680"/>
                  </a:cubicBezTo>
                  <a:cubicBezTo>
                    <a:pt x="1072" y="34680"/>
                    <a:pt x="548" y="34647"/>
                    <a:pt x="0" y="34575"/>
                  </a:cubicBezTo>
                  <a:lnTo>
                    <a:pt x="0" y="34575"/>
                  </a:lnTo>
                  <a:cubicBezTo>
                    <a:pt x="3855" y="42401"/>
                    <a:pt x="7943" y="49292"/>
                    <a:pt x="13550" y="55016"/>
                  </a:cubicBezTo>
                  <a:lnTo>
                    <a:pt x="25814" y="46022"/>
                  </a:lnTo>
                  <a:lnTo>
                    <a:pt x="36444" y="59571"/>
                  </a:lnTo>
                  <a:cubicBezTo>
                    <a:pt x="42401" y="55366"/>
                    <a:pt x="47891" y="51395"/>
                    <a:pt x="54198" y="47073"/>
                  </a:cubicBezTo>
                  <a:lnTo>
                    <a:pt x="45671" y="30486"/>
                  </a:lnTo>
                  <a:cubicBezTo>
                    <a:pt x="48825" y="24296"/>
                    <a:pt x="55717" y="22544"/>
                    <a:pt x="61323" y="18222"/>
                  </a:cubicBezTo>
                  <a:lnTo>
                    <a:pt x="52680" y="1986"/>
                  </a:lnTo>
                  <a:lnTo>
                    <a:pt x="33407" y="12498"/>
                  </a:lnTo>
                  <a:cubicBezTo>
                    <a:pt x="30837" y="8177"/>
                    <a:pt x="28501" y="4088"/>
                    <a:pt x="26165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4"/>
            <p:cNvSpPr/>
            <p:nvPr/>
          </p:nvSpPr>
          <p:spPr>
            <a:xfrm>
              <a:off x="1682650" y="3459050"/>
              <a:ext cx="2823800" cy="1851400"/>
            </a:xfrm>
            <a:custGeom>
              <a:rect b="b" l="l" r="r" t="t"/>
              <a:pathLst>
                <a:path extrusionOk="0" h="74056" w="112952">
                  <a:moveTo>
                    <a:pt x="112485" y="25828"/>
                  </a:moveTo>
                  <a:cubicBezTo>
                    <a:pt x="112603" y="25979"/>
                    <a:pt x="112719" y="26130"/>
                    <a:pt x="112835" y="26281"/>
                  </a:cubicBezTo>
                  <a:lnTo>
                    <a:pt x="112952" y="26165"/>
                  </a:lnTo>
                  <a:lnTo>
                    <a:pt x="112952" y="26048"/>
                  </a:lnTo>
                  <a:cubicBezTo>
                    <a:pt x="112796" y="25975"/>
                    <a:pt x="112640" y="25902"/>
                    <a:pt x="112485" y="25828"/>
                  </a:cubicBezTo>
                  <a:close/>
                  <a:moveTo>
                    <a:pt x="85152" y="0"/>
                  </a:moveTo>
                  <a:lnTo>
                    <a:pt x="51746" y="12966"/>
                  </a:lnTo>
                  <a:cubicBezTo>
                    <a:pt x="54198" y="13900"/>
                    <a:pt x="55717" y="16470"/>
                    <a:pt x="55250" y="19156"/>
                  </a:cubicBezTo>
                  <a:cubicBezTo>
                    <a:pt x="55016" y="28968"/>
                    <a:pt x="54782" y="38780"/>
                    <a:pt x="54782" y="48591"/>
                  </a:cubicBezTo>
                  <a:cubicBezTo>
                    <a:pt x="54666" y="51395"/>
                    <a:pt x="53848" y="53030"/>
                    <a:pt x="51045" y="53848"/>
                  </a:cubicBezTo>
                  <a:cubicBezTo>
                    <a:pt x="49059" y="54432"/>
                    <a:pt x="47073" y="55366"/>
                    <a:pt x="45088" y="56067"/>
                  </a:cubicBezTo>
                  <a:cubicBezTo>
                    <a:pt x="31071" y="61440"/>
                    <a:pt x="17638" y="67864"/>
                    <a:pt x="3038" y="71252"/>
                  </a:cubicBezTo>
                  <a:cubicBezTo>
                    <a:pt x="2220" y="71485"/>
                    <a:pt x="1636" y="72303"/>
                    <a:pt x="1" y="73705"/>
                  </a:cubicBezTo>
                  <a:cubicBezTo>
                    <a:pt x="1636" y="73938"/>
                    <a:pt x="3271" y="74055"/>
                    <a:pt x="4906" y="74055"/>
                  </a:cubicBezTo>
                  <a:cubicBezTo>
                    <a:pt x="13667" y="72420"/>
                    <a:pt x="60740" y="53614"/>
                    <a:pt x="64477" y="50227"/>
                  </a:cubicBezTo>
                  <a:lnTo>
                    <a:pt x="64477" y="50227"/>
                  </a:lnTo>
                  <a:lnTo>
                    <a:pt x="58170" y="50811"/>
                  </a:lnTo>
                  <a:cubicBezTo>
                    <a:pt x="56067" y="38079"/>
                    <a:pt x="59455" y="25931"/>
                    <a:pt x="58287" y="13783"/>
                  </a:cubicBezTo>
                  <a:lnTo>
                    <a:pt x="82232" y="4322"/>
                  </a:lnTo>
                  <a:cubicBezTo>
                    <a:pt x="89474" y="9929"/>
                    <a:pt x="96365" y="15535"/>
                    <a:pt x="103490" y="20792"/>
                  </a:cubicBezTo>
                  <a:cubicBezTo>
                    <a:pt x="106383" y="22571"/>
                    <a:pt x="109381" y="24351"/>
                    <a:pt x="112485" y="25828"/>
                  </a:cubicBezTo>
                  <a:lnTo>
                    <a:pt x="112485" y="25828"/>
                  </a:lnTo>
                  <a:cubicBezTo>
                    <a:pt x="110705" y="23554"/>
                    <a:pt x="108726" y="21479"/>
                    <a:pt x="106644" y="19507"/>
                  </a:cubicBezTo>
                  <a:cubicBezTo>
                    <a:pt x="100921" y="14718"/>
                    <a:pt x="94847" y="10396"/>
                    <a:pt x="89006" y="5724"/>
                  </a:cubicBezTo>
                  <a:cubicBezTo>
                    <a:pt x="87488" y="4439"/>
                    <a:pt x="86670" y="2336"/>
                    <a:pt x="85152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4"/>
            <p:cNvSpPr/>
            <p:nvPr/>
          </p:nvSpPr>
          <p:spPr>
            <a:xfrm>
              <a:off x="2447725" y="1560950"/>
              <a:ext cx="1095075" cy="1343275"/>
            </a:xfrm>
            <a:custGeom>
              <a:rect b="b" l="l" r="r" t="t"/>
              <a:pathLst>
                <a:path extrusionOk="0" h="53731" w="43803">
                  <a:moveTo>
                    <a:pt x="11214" y="7008"/>
                  </a:moveTo>
                  <a:lnTo>
                    <a:pt x="38079" y="37728"/>
                  </a:lnTo>
                  <a:lnTo>
                    <a:pt x="9112" y="48007"/>
                  </a:lnTo>
                  <a:cubicBezTo>
                    <a:pt x="8878" y="33991"/>
                    <a:pt x="8294" y="20675"/>
                    <a:pt x="9812" y="7359"/>
                  </a:cubicBezTo>
                  <a:lnTo>
                    <a:pt x="11214" y="7008"/>
                  </a:lnTo>
                  <a:close/>
                  <a:moveTo>
                    <a:pt x="8177" y="0"/>
                  </a:moveTo>
                  <a:cubicBezTo>
                    <a:pt x="4206" y="16937"/>
                    <a:pt x="7009" y="33290"/>
                    <a:pt x="5491" y="49175"/>
                  </a:cubicBezTo>
                  <a:lnTo>
                    <a:pt x="1" y="52446"/>
                  </a:lnTo>
                  <a:cubicBezTo>
                    <a:pt x="234" y="52913"/>
                    <a:pt x="468" y="53264"/>
                    <a:pt x="585" y="53731"/>
                  </a:cubicBezTo>
                  <a:cubicBezTo>
                    <a:pt x="14952" y="49993"/>
                    <a:pt x="28501" y="43569"/>
                    <a:pt x="43803" y="39481"/>
                  </a:cubicBezTo>
                  <a:cubicBezTo>
                    <a:pt x="31538" y="26281"/>
                    <a:pt x="21143" y="12732"/>
                    <a:pt x="8177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9" name="Google Shape;639;p34"/>
          <p:cNvGrpSpPr/>
          <p:nvPr/>
        </p:nvGrpSpPr>
        <p:grpSpPr>
          <a:xfrm>
            <a:off x="3381861" y="3350448"/>
            <a:ext cx="467768" cy="709091"/>
            <a:chOff x="2117400" y="237725"/>
            <a:chExt cx="3399475" cy="5153275"/>
          </a:xfrm>
        </p:grpSpPr>
        <p:sp>
          <p:nvSpPr>
            <p:cNvPr id="640" name="Google Shape;640;p34"/>
            <p:cNvSpPr/>
            <p:nvPr/>
          </p:nvSpPr>
          <p:spPr>
            <a:xfrm>
              <a:off x="2117400" y="1175650"/>
              <a:ext cx="2039700" cy="4215350"/>
            </a:xfrm>
            <a:custGeom>
              <a:rect b="b" l="l" r="r" t="t"/>
              <a:pathLst>
                <a:path extrusionOk="0" h="168614" w="81588">
                  <a:moveTo>
                    <a:pt x="19324" y="102772"/>
                  </a:moveTo>
                  <a:cubicBezTo>
                    <a:pt x="27053" y="106064"/>
                    <a:pt x="40222" y="116656"/>
                    <a:pt x="46806" y="124528"/>
                  </a:cubicBezTo>
                  <a:lnTo>
                    <a:pt x="24047" y="144567"/>
                  </a:lnTo>
                  <a:lnTo>
                    <a:pt x="9591" y="136695"/>
                  </a:lnTo>
                  <a:cubicBezTo>
                    <a:pt x="12740" y="125244"/>
                    <a:pt x="16032" y="114079"/>
                    <a:pt x="19324" y="102772"/>
                  </a:cubicBezTo>
                  <a:close/>
                  <a:moveTo>
                    <a:pt x="8160" y="140989"/>
                  </a:moveTo>
                  <a:lnTo>
                    <a:pt x="21614" y="146857"/>
                  </a:lnTo>
                  <a:lnTo>
                    <a:pt x="6442" y="158022"/>
                  </a:lnTo>
                  <a:lnTo>
                    <a:pt x="4581" y="156877"/>
                  </a:lnTo>
                  <a:cubicBezTo>
                    <a:pt x="5726" y="151867"/>
                    <a:pt x="6871" y="146857"/>
                    <a:pt x="8160" y="140989"/>
                  </a:cubicBezTo>
                  <a:close/>
                  <a:moveTo>
                    <a:pt x="80156" y="0"/>
                  </a:moveTo>
                  <a:cubicBezTo>
                    <a:pt x="77866" y="2720"/>
                    <a:pt x="75290" y="5296"/>
                    <a:pt x="73286" y="8159"/>
                  </a:cubicBezTo>
                  <a:cubicBezTo>
                    <a:pt x="65986" y="18894"/>
                    <a:pt x="58686" y="29629"/>
                    <a:pt x="51672" y="40508"/>
                  </a:cubicBezTo>
                  <a:cubicBezTo>
                    <a:pt x="41653" y="56253"/>
                    <a:pt x="31920" y="71997"/>
                    <a:pt x="22187" y="87742"/>
                  </a:cubicBezTo>
                  <a:cubicBezTo>
                    <a:pt x="19324" y="92180"/>
                    <a:pt x="17034" y="96903"/>
                    <a:pt x="15316" y="101913"/>
                  </a:cubicBezTo>
                  <a:cubicBezTo>
                    <a:pt x="11738" y="113364"/>
                    <a:pt x="8589" y="124958"/>
                    <a:pt x="5726" y="136695"/>
                  </a:cubicBezTo>
                  <a:cubicBezTo>
                    <a:pt x="3579" y="145140"/>
                    <a:pt x="2005" y="153871"/>
                    <a:pt x="144" y="162602"/>
                  </a:cubicBezTo>
                  <a:cubicBezTo>
                    <a:pt x="1" y="163031"/>
                    <a:pt x="430" y="163461"/>
                    <a:pt x="717" y="164033"/>
                  </a:cubicBezTo>
                  <a:lnTo>
                    <a:pt x="3722" y="164033"/>
                  </a:lnTo>
                  <a:lnTo>
                    <a:pt x="2434" y="168614"/>
                  </a:lnTo>
                  <a:cubicBezTo>
                    <a:pt x="5726" y="166610"/>
                    <a:pt x="7873" y="165465"/>
                    <a:pt x="9734" y="164177"/>
                  </a:cubicBezTo>
                  <a:cubicBezTo>
                    <a:pt x="23618" y="154157"/>
                    <a:pt x="36930" y="143279"/>
                    <a:pt x="49239" y="131542"/>
                  </a:cubicBezTo>
                  <a:cubicBezTo>
                    <a:pt x="51816" y="128965"/>
                    <a:pt x="53676" y="126818"/>
                    <a:pt x="52531" y="123240"/>
                  </a:cubicBezTo>
                  <a:lnTo>
                    <a:pt x="21471" y="97762"/>
                  </a:lnTo>
                  <a:cubicBezTo>
                    <a:pt x="22187" y="95758"/>
                    <a:pt x="23046" y="93897"/>
                    <a:pt x="24047" y="92036"/>
                  </a:cubicBezTo>
                  <a:cubicBezTo>
                    <a:pt x="27626" y="85738"/>
                    <a:pt x="31347" y="79440"/>
                    <a:pt x="35212" y="73429"/>
                  </a:cubicBezTo>
                  <a:cubicBezTo>
                    <a:pt x="49955" y="50527"/>
                    <a:pt x="64841" y="27769"/>
                    <a:pt x="79584" y="5010"/>
                  </a:cubicBezTo>
                  <a:cubicBezTo>
                    <a:pt x="80299" y="3579"/>
                    <a:pt x="81015" y="2147"/>
                    <a:pt x="81588" y="716"/>
                  </a:cubicBezTo>
                  <a:lnTo>
                    <a:pt x="80156" y="0"/>
                  </a:ln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4"/>
            <p:cNvSpPr/>
            <p:nvPr/>
          </p:nvSpPr>
          <p:spPr>
            <a:xfrm>
              <a:off x="3416350" y="237725"/>
              <a:ext cx="2100525" cy="3893700"/>
            </a:xfrm>
            <a:custGeom>
              <a:rect b="b" l="l" r="r" t="t"/>
              <a:pathLst>
                <a:path extrusionOk="0" h="155748" w="84021">
                  <a:moveTo>
                    <a:pt x="59474" y="3881"/>
                  </a:moveTo>
                  <a:cubicBezTo>
                    <a:pt x="63020" y="3881"/>
                    <a:pt x="66579" y="4910"/>
                    <a:pt x="69993" y="7030"/>
                  </a:cubicBezTo>
                  <a:cubicBezTo>
                    <a:pt x="77580" y="11753"/>
                    <a:pt x="80585" y="20627"/>
                    <a:pt x="77866" y="30361"/>
                  </a:cubicBezTo>
                  <a:cubicBezTo>
                    <a:pt x="77293" y="32651"/>
                    <a:pt x="76578" y="34941"/>
                    <a:pt x="75576" y="37088"/>
                  </a:cubicBezTo>
                  <a:cubicBezTo>
                    <a:pt x="74001" y="40523"/>
                    <a:pt x="71997" y="43959"/>
                    <a:pt x="69850" y="48109"/>
                  </a:cubicBezTo>
                  <a:cubicBezTo>
                    <a:pt x="55680" y="43959"/>
                    <a:pt x="47235" y="31792"/>
                    <a:pt x="34210" y="26925"/>
                  </a:cubicBezTo>
                  <a:cubicBezTo>
                    <a:pt x="36071" y="20484"/>
                    <a:pt x="39792" y="14616"/>
                    <a:pt x="44802" y="10035"/>
                  </a:cubicBezTo>
                  <a:cubicBezTo>
                    <a:pt x="49352" y="5991"/>
                    <a:pt x="54399" y="3881"/>
                    <a:pt x="59474" y="3881"/>
                  </a:cubicBezTo>
                  <a:close/>
                  <a:moveTo>
                    <a:pt x="60083" y="1"/>
                  </a:moveTo>
                  <a:cubicBezTo>
                    <a:pt x="57806" y="1"/>
                    <a:pt x="55432" y="377"/>
                    <a:pt x="52960" y="1161"/>
                  </a:cubicBezTo>
                  <a:cubicBezTo>
                    <a:pt x="47235" y="3022"/>
                    <a:pt x="41796" y="6028"/>
                    <a:pt x="38504" y="11324"/>
                  </a:cubicBezTo>
                  <a:cubicBezTo>
                    <a:pt x="34782" y="17192"/>
                    <a:pt x="31777" y="23347"/>
                    <a:pt x="28628" y="29502"/>
                  </a:cubicBezTo>
                  <a:cubicBezTo>
                    <a:pt x="28198" y="30647"/>
                    <a:pt x="27769" y="31792"/>
                    <a:pt x="27626" y="32937"/>
                  </a:cubicBezTo>
                  <a:cubicBezTo>
                    <a:pt x="29464" y="31656"/>
                    <a:pt x="31150" y="31134"/>
                    <a:pt x="32744" y="31134"/>
                  </a:cubicBezTo>
                  <a:cubicBezTo>
                    <a:pt x="35246" y="31134"/>
                    <a:pt x="37519" y="32421"/>
                    <a:pt x="39792" y="34082"/>
                  </a:cubicBezTo>
                  <a:cubicBezTo>
                    <a:pt x="48094" y="39808"/>
                    <a:pt x="56396" y="45390"/>
                    <a:pt x="64698" y="51115"/>
                  </a:cubicBezTo>
                  <a:cubicBezTo>
                    <a:pt x="65127" y="51402"/>
                    <a:pt x="65127" y="51974"/>
                    <a:pt x="65413" y="52690"/>
                  </a:cubicBezTo>
                  <a:lnTo>
                    <a:pt x="61549" y="58701"/>
                  </a:lnTo>
                  <a:cubicBezTo>
                    <a:pt x="58543" y="56841"/>
                    <a:pt x="55966" y="55409"/>
                    <a:pt x="53390" y="53549"/>
                  </a:cubicBezTo>
                  <a:cubicBezTo>
                    <a:pt x="47808" y="49827"/>
                    <a:pt x="42369" y="45819"/>
                    <a:pt x="36786" y="42098"/>
                  </a:cubicBezTo>
                  <a:cubicBezTo>
                    <a:pt x="35915" y="41464"/>
                    <a:pt x="34913" y="40700"/>
                    <a:pt x="33804" y="40700"/>
                  </a:cubicBezTo>
                  <a:cubicBezTo>
                    <a:pt x="32908" y="40700"/>
                    <a:pt x="31941" y="41199"/>
                    <a:pt x="30918" y="42670"/>
                  </a:cubicBezTo>
                  <a:cubicBezTo>
                    <a:pt x="39935" y="48682"/>
                    <a:pt x="48523" y="54551"/>
                    <a:pt x="57398" y="60276"/>
                  </a:cubicBezTo>
                  <a:cubicBezTo>
                    <a:pt x="61978" y="63282"/>
                    <a:pt x="62551" y="63997"/>
                    <a:pt x="59688" y="68721"/>
                  </a:cubicBezTo>
                  <a:cubicBezTo>
                    <a:pt x="50957" y="82462"/>
                    <a:pt x="42225" y="96346"/>
                    <a:pt x="32922" y="109801"/>
                  </a:cubicBezTo>
                  <a:cubicBezTo>
                    <a:pt x="23904" y="122540"/>
                    <a:pt x="14028" y="134706"/>
                    <a:pt x="4724" y="147302"/>
                  </a:cubicBezTo>
                  <a:cubicBezTo>
                    <a:pt x="2863" y="149592"/>
                    <a:pt x="1575" y="152312"/>
                    <a:pt x="1" y="154745"/>
                  </a:cubicBezTo>
                  <a:lnTo>
                    <a:pt x="1289" y="155747"/>
                  </a:lnTo>
                  <a:cubicBezTo>
                    <a:pt x="3722" y="153171"/>
                    <a:pt x="6155" y="150737"/>
                    <a:pt x="8446" y="148161"/>
                  </a:cubicBezTo>
                  <a:cubicBezTo>
                    <a:pt x="29630" y="122826"/>
                    <a:pt x="47378" y="95058"/>
                    <a:pt x="65699" y="67719"/>
                  </a:cubicBezTo>
                  <a:cubicBezTo>
                    <a:pt x="66272" y="66860"/>
                    <a:pt x="66988" y="65715"/>
                    <a:pt x="66701" y="65143"/>
                  </a:cubicBezTo>
                  <a:cubicBezTo>
                    <a:pt x="64698" y="61135"/>
                    <a:pt x="67703" y="58701"/>
                    <a:pt x="69421" y="55982"/>
                  </a:cubicBezTo>
                  <a:cubicBezTo>
                    <a:pt x="74574" y="48396"/>
                    <a:pt x="78582" y="40237"/>
                    <a:pt x="81444" y="31506"/>
                  </a:cubicBezTo>
                  <a:cubicBezTo>
                    <a:pt x="84021" y="22488"/>
                    <a:pt x="82876" y="14186"/>
                    <a:pt x="76148" y="7316"/>
                  </a:cubicBezTo>
                  <a:cubicBezTo>
                    <a:pt x="71472" y="2640"/>
                    <a:pt x="66117" y="1"/>
                    <a:pt x="60083" y="1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2" name="Google Shape;642;p34"/>
          <p:cNvSpPr/>
          <p:nvPr/>
        </p:nvSpPr>
        <p:spPr>
          <a:xfrm>
            <a:off x="7065224" y="2962425"/>
            <a:ext cx="1424976" cy="1428769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43" name="Google Shape;643;p34"/>
          <p:cNvSpPr/>
          <p:nvPr/>
        </p:nvSpPr>
        <p:spPr>
          <a:xfrm>
            <a:off x="2892137" y="2962425"/>
            <a:ext cx="1424976" cy="1428769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44" name="Google Shape;644;p34"/>
          <p:cNvSpPr/>
          <p:nvPr/>
        </p:nvSpPr>
        <p:spPr>
          <a:xfrm>
            <a:off x="827324" y="2069000"/>
            <a:ext cx="1424976" cy="14288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45" name="Google Shape;645;p34"/>
          <p:cNvSpPr/>
          <p:nvPr/>
        </p:nvSpPr>
        <p:spPr>
          <a:xfrm>
            <a:off x="586138" y="2992347"/>
            <a:ext cx="518700" cy="518700"/>
          </a:xfrm>
          <a:prstGeom prst="ellipse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1</a:t>
            </a:r>
            <a:endParaRPr b="1" sz="2500">
              <a:solidFill>
                <a:srgbClr val="FFFF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46" name="Google Shape;646;p34"/>
          <p:cNvSpPr/>
          <p:nvPr/>
        </p:nvSpPr>
        <p:spPr>
          <a:xfrm>
            <a:off x="4757798" y="2992347"/>
            <a:ext cx="518700" cy="518700"/>
          </a:xfrm>
          <a:prstGeom prst="ellipse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3</a:t>
            </a:r>
            <a:endParaRPr b="1" sz="2500">
              <a:solidFill>
                <a:srgbClr val="FFFF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47" name="Google Shape;647;p34"/>
          <p:cNvSpPr/>
          <p:nvPr/>
        </p:nvSpPr>
        <p:spPr>
          <a:xfrm>
            <a:off x="2665735" y="2992798"/>
            <a:ext cx="518700" cy="518700"/>
          </a:xfrm>
          <a:prstGeom prst="ellipse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2</a:t>
            </a:r>
            <a:endParaRPr b="1" sz="2500">
              <a:solidFill>
                <a:srgbClr val="FFFF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48" name="Google Shape;648;p34"/>
          <p:cNvSpPr/>
          <p:nvPr/>
        </p:nvSpPr>
        <p:spPr>
          <a:xfrm>
            <a:off x="6836294" y="2989834"/>
            <a:ext cx="518700" cy="518700"/>
          </a:xfrm>
          <a:prstGeom prst="ellipse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4</a:t>
            </a:r>
            <a:endParaRPr b="1" sz="2500">
              <a:solidFill>
                <a:srgbClr val="FFFF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49" name="Google Shape;649;p34"/>
          <p:cNvSpPr txBox="1"/>
          <p:nvPr/>
        </p:nvSpPr>
        <p:spPr>
          <a:xfrm>
            <a:off x="2558051" y="1605318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EA0B0B"/>
                </a:solidFill>
                <a:latin typeface="Comic Neue"/>
                <a:ea typeface="Comic Neue"/>
                <a:cs typeface="Comic Neue"/>
                <a:sym typeface="Comic Neue"/>
              </a:rPr>
              <a:t>Item 2</a:t>
            </a:r>
            <a:endParaRPr b="1" sz="1700">
              <a:solidFill>
                <a:srgbClr val="EA0B0B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50" name="Google Shape;650;p34"/>
          <p:cNvSpPr txBox="1"/>
          <p:nvPr/>
        </p:nvSpPr>
        <p:spPr>
          <a:xfrm>
            <a:off x="2558076" y="19178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Ut enim ad minim veniam, quis nostrud exercitation ullamco laboris 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51" name="Google Shape;651;p34"/>
          <p:cNvSpPr txBox="1"/>
          <p:nvPr/>
        </p:nvSpPr>
        <p:spPr>
          <a:xfrm>
            <a:off x="4613771" y="36847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EA0B0B"/>
                </a:solidFill>
                <a:latin typeface="Comic Neue"/>
                <a:ea typeface="Comic Neue"/>
                <a:cs typeface="Comic Neue"/>
                <a:sym typeface="Comic Neue"/>
              </a:rPr>
              <a:t>Item 3</a:t>
            </a:r>
            <a:endParaRPr b="1" sz="1700">
              <a:solidFill>
                <a:srgbClr val="EA0B0B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52" name="Google Shape;652;p34"/>
          <p:cNvSpPr txBox="1"/>
          <p:nvPr/>
        </p:nvSpPr>
        <p:spPr>
          <a:xfrm>
            <a:off x="4613796" y="39972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Ut enim ad minim veniam, quis nostrud exercitation ullamco laboris 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53" name="Google Shape;653;p34"/>
          <p:cNvSpPr txBox="1"/>
          <p:nvPr/>
        </p:nvSpPr>
        <p:spPr>
          <a:xfrm>
            <a:off x="6657497" y="1605318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EA0B0B"/>
                </a:solidFill>
                <a:latin typeface="Comic Neue"/>
                <a:ea typeface="Comic Neue"/>
                <a:cs typeface="Comic Neue"/>
                <a:sym typeface="Comic Neue"/>
              </a:rPr>
              <a:t>Item 4</a:t>
            </a:r>
            <a:endParaRPr b="1" sz="1700">
              <a:solidFill>
                <a:srgbClr val="EA0B0B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54" name="Google Shape;654;p34"/>
          <p:cNvSpPr txBox="1"/>
          <p:nvPr/>
        </p:nvSpPr>
        <p:spPr>
          <a:xfrm>
            <a:off x="6657522" y="19178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Ut enim ad minim veniam, quis nostrud exercitation ullamco laboris 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55" name="Google Shape;65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661" name="Google Shape;661;p35"/>
          <p:cNvSpPr/>
          <p:nvPr/>
        </p:nvSpPr>
        <p:spPr>
          <a:xfrm>
            <a:off x="1119800" y="26077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EA0B0B"/>
                </a:solidFill>
                <a:latin typeface="Comic Neue"/>
                <a:ea typeface="Comic Neue"/>
                <a:cs typeface="Comic Neue"/>
                <a:sym typeface="Comic Neue"/>
              </a:rPr>
              <a:t>Activity 1</a:t>
            </a:r>
            <a:endParaRPr b="1" sz="1500">
              <a:solidFill>
                <a:srgbClr val="EA0B0B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graphicFrame>
        <p:nvGraphicFramePr>
          <p:cNvPr id="662" name="Google Shape;662;p35"/>
          <p:cNvGraphicFramePr/>
          <p:nvPr/>
        </p:nvGraphicFramePr>
        <p:xfrm>
          <a:off x="2710899" y="23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{EF416E5C-5802-4DD4-B2A7-ACECE2DF7AAB}</a:tableStyleId>
              </a:tblPr>
              <a:tblGrid>
                <a:gridCol w="1432475"/>
                <a:gridCol w="1338775"/>
                <a:gridCol w="1351825"/>
                <a:gridCol w="1354700"/>
              </a:tblGrid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Comic Neue"/>
                          <a:ea typeface="Comic Neue"/>
                          <a:cs typeface="Comic Neue"/>
                          <a:sym typeface="Comic Neue"/>
                        </a:rPr>
                        <a:t>Insert your text here</a:t>
                      </a:r>
                      <a:endParaRPr>
                        <a:latin typeface="Comic Neue"/>
                        <a:ea typeface="Comic Neue"/>
                        <a:cs typeface="Comic Neue"/>
                        <a:sym typeface="Comic Neu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Comic Neue"/>
                          <a:ea typeface="Comic Neue"/>
                          <a:cs typeface="Comic Neue"/>
                          <a:sym typeface="Comic Neue"/>
                        </a:rPr>
                        <a:t>Insert your text here!</a:t>
                      </a:r>
                      <a:endParaRPr>
                        <a:latin typeface="Comic Neue"/>
                        <a:ea typeface="Comic Neue"/>
                        <a:cs typeface="Comic Neue"/>
                        <a:sym typeface="Comic Neu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Comic Neue"/>
                          <a:ea typeface="Comic Neue"/>
                          <a:cs typeface="Comic Neue"/>
                          <a:sym typeface="Comic Neue"/>
                        </a:rPr>
                        <a:t>Insert your text here</a:t>
                      </a:r>
                      <a:endParaRPr>
                        <a:latin typeface="Comic Neue"/>
                        <a:ea typeface="Comic Neue"/>
                        <a:cs typeface="Comic Neue"/>
                        <a:sym typeface="Comic Neu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Comic Neue"/>
                          <a:ea typeface="Comic Neue"/>
                          <a:cs typeface="Comic Neue"/>
                          <a:sym typeface="Comic Neue"/>
                        </a:rPr>
                        <a:t>Insert your text here</a:t>
                      </a:r>
                      <a:endParaRPr>
                        <a:latin typeface="Comic Neue"/>
                        <a:ea typeface="Comic Neue"/>
                        <a:cs typeface="Comic Neue"/>
                        <a:sym typeface="Comic Neu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Comic Neue"/>
                          <a:ea typeface="Comic Neue"/>
                          <a:cs typeface="Comic Neue"/>
                          <a:sym typeface="Comic Neue"/>
                        </a:rPr>
                        <a:t>Insert your text here</a:t>
                      </a:r>
                      <a:endParaRPr>
                        <a:latin typeface="Comic Neue"/>
                        <a:ea typeface="Comic Neue"/>
                        <a:cs typeface="Comic Neue"/>
                        <a:sym typeface="Comic Neu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Comic Neue"/>
                          <a:ea typeface="Comic Neue"/>
                          <a:cs typeface="Comic Neue"/>
                          <a:sym typeface="Comic Neue"/>
                        </a:rPr>
                        <a:t>Insert your text here</a:t>
                      </a:r>
                      <a:endParaRPr>
                        <a:latin typeface="Comic Neue"/>
                        <a:ea typeface="Comic Neue"/>
                        <a:cs typeface="Comic Neue"/>
                        <a:sym typeface="Comic Neu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Comic Neue"/>
                          <a:ea typeface="Comic Neue"/>
                          <a:cs typeface="Comic Neue"/>
                          <a:sym typeface="Comic Neue"/>
                        </a:rPr>
                        <a:t>Insert your text here</a:t>
                      </a:r>
                      <a:endParaRPr>
                        <a:latin typeface="Comic Neue"/>
                        <a:ea typeface="Comic Neue"/>
                        <a:cs typeface="Comic Neue"/>
                        <a:sym typeface="Comic Neu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Comic Neue"/>
                          <a:ea typeface="Comic Neue"/>
                          <a:cs typeface="Comic Neue"/>
                          <a:sym typeface="Comic Neue"/>
                        </a:rPr>
                        <a:t>Insert your text here</a:t>
                      </a:r>
                      <a:endParaRPr>
                        <a:latin typeface="Comic Neue"/>
                        <a:ea typeface="Comic Neue"/>
                        <a:cs typeface="Comic Neue"/>
                        <a:sym typeface="Comic Neu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3" name="Google Shape;663;p35"/>
          <p:cNvSpPr/>
          <p:nvPr/>
        </p:nvSpPr>
        <p:spPr>
          <a:xfrm>
            <a:off x="7418581" y="176900"/>
            <a:ext cx="427706" cy="399029"/>
          </a:xfrm>
          <a:custGeom>
            <a:rect b="b" l="l" r="r" t="t"/>
            <a:pathLst>
              <a:path extrusionOk="0" h="198769" w="213054">
                <a:moveTo>
                  <a:pt x="160163" y="5893"/>
                </a:moveTo>
                <a:cubicBezTo>
                  <a:pt x="179810" y="5893"/>
                  <a:pt x="200507" y="22156"/>
                  <a:pt x="204410" y="38745"/>
                </a:cubicBezTo>
                <a:cubicBezTo>
                  <a:pt x="208148" y="53929"/>
                  <a:pt x="205812" y="68413"/>
                  <a:pt x="201840" y="82897"/>
                </a:cubicBezTo>
                <a:cubicBezTo>
                  <a:pt x="194832" y="108361"/>
                  <a:pt x="181984" y="131255"/>
                  <a:pt x="169369" y="154383"/>
                </a:cubicBezTo>
                <a:cubicBezTo>
                  <a:pt x="162594" y="166764"/>
                  <a:pt x="155352" y="178912"/>
                  <a:pt x="147876" y="192228"/>
                </a:cubicBezTo>
                <a:cubicBezTo>
                  <a:pt x="135962" y="187322"/>
                  <a:pt x="123581" y="183117"/>
                  <a:pt x="112134" y="177744"/>
                </a:cubicBezTo>
                <a:cubicBezTo>
                  <a:pt x="86904" y="165830"/>
                  <a:pt x="61207" y="154383"/>
                  <a:pt x="39013" y="137329"/>
                </a:cubicBezTo>
                <a:cubicBezTo>
                  <a:pt x="27333" y="128685"/>
                  <a:pt x="17755" y="117238"/>
                  <a:pt x="11447" y="104156"/>
                </a:cubicBezTo>
                <a:cubicBezTo>
                  <a:pt x="1636" y="83131"/>
                  <a:pt x="6775" y="60237"/>
                  <a:pt x="23362" y="46454"/>
                </a:cubicBezTo>
                <a:cubicBezTo>
                  <a:pt x="32204" y="39357"/>
                  <a:pt x="42553" y="35678"/>
                  <a:pt x="53080" y="35678"/>
                </a:cubicBezTo>
                <a:cubicBezTo>
                  <a:pt x="63692" y="35678"/>
                  <a:pt x="74485" y="39415"/>
                  <a:pt x="84100" y="47155"/>
                </a:cubicBezTo>
                <a:cubicBezTo>
                  <a:pt x="90408" y="52060"/>
                  <a:pt x="95080" y="59302"/>
                  <a:pt x="100220" y="65376"/>
                </a:cubicBezTo>
                <a:cubicBezTo>
                  <a:pt x="102356" y="67708"/>
                  <a:pt x="103201" y="71493"/>
                  <a:pt x="107052" y="71493"/>
                </a:cubicBezTo>
                <a:cubicBezTo>
                  <a:pt x="107832" y="71493"/>
                  <a:pt x="108735" y="71337"/>
                  <a:pt x="109798" y="70983"/>
                </a:cubicBezTo>
                <a:cubicBezTo>
                  <a:pt x="110499" y="63040"/>
                  <a:pt x="111667" y="55331"/>
                  <a:pt x="113302" y="47388"/>
                </a:cubicBezTo>
                <a:cubicBezTo>
                  <a:pt x="118675" y="28699"/>
                  <a:pt x="129888" y="15150"/>
                  <a:pt x="148811" y="7908"/>
                </a:cubicBezTo>
                <a:cubicBezTo>
                  <a:pt x="152463" y="6524"/>
                  <a:pt x="156293" y="5893"/>
                  <a:pt x="160163" y="5893"/>
                </a:cubicBezTo>
                <a:close/>
                <a:moveTo>
                  <a:pt x="160607" y="1"/>
                </a:moveTo>
                <a:cubicBezTo>
                  <a:pt x="156494" y="1"/>
                  <a:pt x="152372" y="581"/>
                  <a:pt x="148344" y="1834"/>
                </a:cubicBezTo>
                <a:cubicBezTo>
                  <a:pt x="125683" y="8609"/>
                  <a:pt x="114003" y="25429"/>
                  <a:pt x="106994" y="46454"/>
                </a:cubicBezTo>
                <a:cubicBezTo>
                  <a:pt x="105826" y="49724"/>
                  <a:pt x="105125" y="53229"/>
                  <a:pt x="104191" y="56733"/>
                </a:cubicBezTo>
                <a:cubicBezTo>
                  <a:pt x="95547" y="49491"/>
                  <a:pt x="88773" y="42249"/>
                  <a:pt x="80363" y="37343"/>
                </a:cubicBezTo>
                <a:cubicBezTo>
                  <a:pt x="72112" y="31925"/>
                  <a:pt x="62693" y="29233"/>
                  <a:pt x="53270" y="29233"/>
                </a:cubicBezTo>
                <a:cubicBezTo>
                  <a:pt x="44815" y="29233"/>
                  <a:pt x="36357" y="31399"/>
                  <a:pt x="28735" y="35708"/>
                </a:cubicBezTo>
                <a:cubicBezTo>
                  <a:pt x="10747" y="45519"/>
                  <a:pt x="468" y="61171"/>
                  <a:pt x="234" y="82664"/>
                </a:cubicBezTo>
                <a:cubicBezTo>
                  <a:pt x="0" y="99017"/>
                  <a:pt x="7476" y="112332"/>
                  <a:pt x="17054" y="124480"/>
                </a:cubicBezTo>
                <a:cubicBezTo>
                  <a:pt x="31071" y="142001"/>
                  <a:pt x="49993" y="153448"/>
                  <a:pt x="69617" y="163727"/>
                </a:cubicBezTo>
                <a:cubicBezTo>
                  <a:pt x="95314" y="177043"/>
                  <a:pt x="121011" y="190359"/>
                  <a:pt x="150446" y="198769"/>
                </a:cubicBezTo>
                <a:cubicBezTo>
                  <a:pt x="156520" y="188256"/>
                  <a:pt x="162827" y="177744"/>
                  <a:pt x="169135" y="166764"/>
                </a:cubicBezTo>
                <a:cubicBezTo>
                  <a:pt x="183385" y="142001"/>
                  <a:pt x="197402" y="116771"/>
                  <a:pt x="206279" y="89438"/>
                </a:cubicBezTo>
                <a:cubicBezTo>
                  <a:pt x="211419" y="74020"/>
                  <a:pt x="213054" y="57901"/>
                  <a:pt x="211185" y="41782"/>
                </a:cubicBezTo>
                <a:cubicBezTo>
                  <a:pt x="208788" y="20208"/>
                  <a:pt x="184869" y="1"/>
                  <a:pt x="160607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4" name="Google Shape;664;p35"/>
          <p:cNvGrpSpPr/>
          <p:nvPr/>
        </p:nvGrpSpPr>
        <p:grpSpPr>
          <a:xfrm>
            <a:off x="8377295" y="1535348"/>
            <a:ext cx="682039" cy="399030"/>
            <a:chOff x="58925" y="695075"/>
            <a:chExt cx="7271200" cy="4254050"/>
          </a:xfrm>
        </p:grpSpPr>
        <p:sp>
          <p:nvSpPr>
            <p:cNvPr id="665" name="Google Shape;665;p35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5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5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8" name="Google Shape;668;p35"/>
          <p:cNvSpPr/>
          <p:nvPr/>
        </p:nvSpPr>
        <p:spPr>
          <a:xfrm rot="-173548">
            <a:off x="312573" y="1128754"/>
            <a:ext cx="2480590" cy="97118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69" name="Google Shape;669;p35"/>
          <p:cNvSpPr txBox="1"/>
          <p:nvPr>
            <p:ph idx="1" type="body"/>
          </p:nvPr>
        </p:nvSpPr>
        <p:spPr>
          <a:xfrm>
            <a:off x="311700" y="1466400"/>
            <a:ext cx="3999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elit, sed do eiusmod tempor incididunt.</a:t>
            </a:r>
            <a:endParaRPr/>
          </a:p>
        </p:txBody>
      </p:sp>
      <p:grpSp>
        <p:nvGrpSpPr>
          <p:cNvPr id="670" name="Google Shape;670;p35"/>
          <p:cNvGrpSpPr/>
          <p:nvPr/>
        </p:nvGrpSpPr>
        <p:grpSpPr>
          <a:xfrm rot="7463889">
            <a:off x="4770458" y="1298073"/>
            <a:ext cx="515386" cy="932183"/>
            <a:chOff x="2355475" y="238125"/>
            <a:chExt cx="2835075" cy="5127825"/>
          </a:xfrm>
        </p:grpSpPr>
        <p:sp>
          <p:nvSpPr>
            <p:cNvPr id="671" name="Google Shape;671;p35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5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3" name="Google Shape;673;p35"/>
          <p:cNvSpPr/>
          <p:nvPr/>
        </p:nvSpPr>
        <p:spPr>
          <a:xfrm>
            <a:off x="1119800" y="35983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EA0B0B"/>
                </a:solidFill>
                <a:latin typeface="Comic Neue"/>
                <a:ea typeface="Comic Neue"/>
                <a:cs typeface="Comic Neue"/>
                <a:sym typeface="Comic Neue"/>
              </a:rPr>
              <a:t>Activity 2</a:t>
            </a:r>
            <a:endParaRPr b="1" sz="1500">
              <a:solidFill>
                <a:srgbClr val="EA0B0B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74" name="Google Shape;67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680" name="Google Shape;680;p36"/>
          <p:cNvCxnSpPr/>
          <p:nvPr/>
        </p:nvCxnSpPr>
        <p:spPr>
          <a:xfrm>
            <a:off x="4395188" y="2122450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81" name="Google Shape;681;p36"/>
          <p:cNvCxnSpPr/>
          <p:nvPr/>
        </p:nvCxnSpPr>
        <p:spPr>
          <a:xfrm>
            <a:off x="4395188" y="2656431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82" name="Google Shape;682;p36"/>
          <p:cNvCxnSpPr/>
          <p:nvPr/>
        </p:nvCxnSpPr>
        <p:spPr>
          <a:xfrm>
            <a:off x="4395188" y="3190413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83" name="Google Shape;683;p36"/>
          <p:cNvCxnSpPr/>
          <p:nvPr/>
        </p:nvCxnSpPr>
        <p:spPr>
          <a:xfrm>
            <a:off x="4395188" y="3724394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84" name="Google Shape;684;p36"/>
          <p:cNvCxnSpPr/>
          <p:nvPr/>
        </p:nvCxnSpPr>
        <p:spPr>
          <a:xfrm>
            <a:off x="4395188" y="4258375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0B539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85" name="Google Shape;685;p36"/>
          <p:cNvSpPr txBox="1"/>
          <p:nvPr/>
        </p:nvSpPr>
        <p:spPr>
          <a:xfrm>
            <a:off x="3973825" y="2020850"/>
            <a:ext cx="3093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100</a:t>
            </a:r>
            <a:endParaRPr b="1" sz="10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75</a:t>
            </a:r>
            <a:endParaRPr b="1" sz="10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50</a:t>
            </a:r>
            <a:endParaRPr b="1" sz="10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25</a:t>
            </a:r>
            <a:endParaRPr b="1" sz="10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0</a:t>
            </a:r>
            <a:endParaRPr b="1" sz="10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86" name="Google Shape;686;p36"/>
          <p:cNvSpPr/>
          <p:nvPr/>
        </p:nvSpPr>
        <p:spPr>
          <a:xfrm>
            <a:off x="4670300" y="2899973"/>
            <a:ext cx="620400" cy="13584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36"/>
          <p:cNvSpPr/>
          <p:nvPr/>
        </p:nvSpPr>
        <p:spPr>
          <a:xfrm>
            <a:off x="5504225" y="2441289"/>
            <a:ext cx="620400" cy="1817400"/>
          </a:xfrm>
          <a:prstGeom prst="rect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6"/>
          <p:cNvSpPr/>
          <p:nvPr/>
        </p:nvSpPr>
        <p:spPr>
          <a:xfrm>
            <a:off x="6937249" y="3441598"/>
            <a:ext cx="620400" cy="8169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36"/>
          <p:cNvSpPr/>
          <p:nvPr/>
        </p:nvSpPr>
        <p:spPr>
          <a:xfrm>
            <a:off x="7771175" y="2267150"/>
            <a:ext cx="620400" cy="1991400"/>
          </a:xfrm>
          <a:prstGeom prst="rect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36"/>
          <p:cNvSpPr txBox="1"/>
          <p:nvPr/>
        </p:nvSpPr>
        <p:spPr>
          <a:xfrm>
            <a:off x="4859650" y="42775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Team 1</a:t>
            </a:r>
            <a:endParaRPr b="1" sz="10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91" name="Google Shape;691;p36"/>
          <p:cNvSpPr txBox="1"/>
          <p:nvPr/>
        </p:nvSpPr>
        <p:spPr>
          <a:xfrm>
            <a:off x="7107550" y="42775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Team 2</a:t>
            </a:r>
            <a:endParaRPr b="1" sz="10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92" name="Google Shape;692;p36"/>
          <p:cNvSpPr txBox="1"/>
          <p:nvPr/>
        </p:nvSpPr>
        <p:spPr>
          <a:xfrm>
            <a:off x="5297800" y="16555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Period 1</a:t>
            </a:r>
            <a:endParaRPr b="1" sz="9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93" name="Google Shape;693;p36"/>
          <p:cNvSpPr txBox="1"/>
          <p:nvPr/>
        </p:nvSpPr>
        <p:spPr>
          <a:xfrm>
            <a:off x="6612250" y="16555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0B5394"/>
                </a:solidFill>
                <a:latin typeface="Comic Neue"/>
                <a:ea typeface="Comic Neue"/>
                <a:cs typeface="Comic Neue"/>
                <a:sym typeface="Comic Neue"/>
              </a:rPr>
              <a:t>Period 2</a:t>
            </a:r>
            <a:endParaRPr b="1" sz="900">
              <a:solidFill>
                <a:srgbClr val="0B5394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94" name="Google Shape;694;p36"/>
          <p:cNvSpPr/>
          <p:nvPr/>
        </p:nvSpPr>
        <p:spPr>
          <a:xfrm>
            <a:off x="5403725" y="1737323"/>
            <a:ext cx="141000" cy="1485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36"/>
          <p:cNvSpPr/>
          <p:nvPr/>
        </p:nvSpPr>
        <p:spPr>
          <a:xfrm>
            <a:off x="6699125" y="1737323"/>
            <a:ext cx="141000" cy="148500"/>
          </a:xfrm>
          <a:prstGeom prst="rect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36"/>
          <p:cNvSpPr txBox="1"/>
          <p:nvPr>
            <p:ph idx="4294967295" type="body"/>
          </p:nvPr>
        </p:nvSpPr>
        <p:spPr>
          <a:xfrm>
            <a:off x="311700" y="1693325"/>
            <a:ext cx="3223200" cy="30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</a:t>
            </a:r>
            <a:endParaRPr/>
          </a:p>
        </p:txBody>
      </p:sp>
      <p:sp>
        <p:nvSpPr>
          <p:cNvPr id="697" name="Google Shape;697;p36"/>
          <p:cNvSpPr/>
          <p:nvPr/>
        </p:nvSpPr>
        <p:spPr>
          <a:xfrm>
            <a:off x="223331" y="3859350"/>
            <a:ext cx="427706" cy="399029"/>
          </a:xfrm>
          <a:custGeom>
            <a:rect b="b" l="l" r="r" t="t"/>
            <a:pathLst>
              <a:path extrusionOk="0" h="198769" w="213054">
                <a:moveTo>
                  <a:pt x="160163" y="5893"/>
                </a:moveTo>
                <a:cubicBezTo>
                  <a:pt x="179810" y="5893"/>
                  <a:pt x="200507" y="22156"/>
                  <a:pt x="204410" y="38745"/>
                </a:cubicBezTo>
                <a:cubicBezTo>
                  <a:pt x="208148" y="53929"/>
                  <a:pt x="205812" y="68413"/>
                  <a:pt x="201840" y="82897"/>
                </a:cubicBezTo>
                <a:cubicBezTo>
                  <a:pt x="194832" y="108361"/>
                  <a:pt x="181984" y="131255"/>
                  <a:pt x="169369" y="154383"/>
                </a:cubicBezTo>
                <a:cubicBezTo>
                  <a:pt x="162594" y="166764"/>
                  <a:pt x="155352" y="178912"/>
                  <a:pt x="147876" y="192228"/>
                </a:cubicBezTo>
                <a:cubicBezTo>
                  <a:pt x="135962" y="187322"/>
                  <a:pt x="123581" y="183117"/>
                  <a:pt x="112134" y="177744"/>
                </a:cubicBezTo>
                <a:cubicBezTo>
                  <a:pt x="86904" y="165830"/>
                  <a:pt x="61207" y="154383"/>
                  <a:pt x="39013" y="137329"/>
                </a:cubicBezTo>
                <a:cubicBezTo>
                  <a:pt x="27333" y="128685"/>
                  <a:pt x="17755" y="117238"/>
                  <a:pt x="11447" y="104156"/>
                </a:cubicBezTo>
                <a:cubicBezTo>
                  <a:pt x="1636" y="83131"/>
                  <a:pt x="6775" y="60237"/>
                  <a:pt x="23362" y="46454"/>
                </a:cubicBezTo>
                <a:cubicBezTo>
                  <a:pt x="32204" y="39357"/>
                  <a:pt x="42553" y="35678"/>
                  <a:pt x="53080" y="35678"/>
                </a:cubicBezTo>
                <a:cubicBezTo>
                  <a:pt x="63692" y="35678"/>
                  <a:pt x="74485" y="39415"/>
                  <a:pt x="84100" y="47155"/>
                </a:cubicBezTo>
                <a:cubicBezTo>
                  <a:pt x="90408" y="52060"/>
                  <a:pt x="95080" y="59302"/>
                  <a:pt x="100220" y="65376"/>
                </a:cubicBezTo>
                <a:cubicBezTo>
                  <a:pt x="102356" y="67708"/>
                  <a:pt x="103201" y="71493"/>
                  <a:pt x="107052" y="71493"/>
                </a:cubicBezTo>
                <a:cubicBezTo>
                  <a:pt x="107832" y="71493"/>
                  <a:pt x="108735" y="71337"/>
                  <a:pt x="109798" y="70983"/>
                </a:cubicBezTo>
                <a:cubicBezTo>
                  <a:pt x="110499" y="63040"/>
                  <a:pt x="111667" y="55331"/>
                  <a:pt x="113302" y="47388"/>
                </a:cubicBezTo>
                <a:cubicBezTo>
                  <a:pt x="118675" y="28699"/>
                  <a:pt x="129888" y="15150"/>
                  <a:pt x="148811" y="7908"/>
                </a:cubicBezTo>
                <a:cubicBezTo>
                  <a:pt x="152463" y="6524"/>
                  <a:pt x="156293" y="5893"/>
                  <a:pt x="160163" y="5893"/>
                </a:cubicBezTo>
                <a:close/>
                <a:moveTo>
                  <a:pt x="160607" y="1"/>
                </a:moveTo>
                <a:cubicBezTo>
                  <a:pt x="156494" y="1"/>
                  <a:pt x="152372" y="581"/>
                  <a:pt x="148344" y="1834"/>
                </a:cubicBezTo>
                <a:cubicBezTo>
                  <a:pt x="125683" y="8609"/>
                  <a:pt x="114003" y="25429"/>
                  <a:pt x="106994" y="46454"/>
                </a:cubicBezTo>
                <a:cubicBezTo>
                  <a:pt x="105826" y="49724"/>
                  <a:pt x="105125" y="53229"/>
                  <a:pt x="104191" y="56733"/>
                </a:cubicBezTo>
                <a:cubicBezTo>
                  <a:pt x="95547" y="49491"/>
                  <a:pt x="88773" y="42249"/>
                  <a:pt x="80363" y="37343"/>
                </a:cubicBezTo>
                <a:cubicBezTo>
                  <a:pt x="72112" y="31925"/>
                  <a:pt x="62693" y="29233"/>
                  <a:pt x="53270" y="29233"/>
                </a:cubicBezTo>
                <a:cubicBezTo>
                  <a:pt x="44815" y="29233"/>
                  <a:pt x="36357" y="31399"/>
                  <a:pt x="28735" y="35708"/>
                </a:cubicBezTo>
                <a:cubicBezTo>
                  <a:pt x="10747" y="45519"/>
                  <a:pt x="468" y="61171"/>
                  <a:pt x="234" y="82664"/>
                </a:cubicBezTo>
                <a:cubicBezTo>
                  <a:pt x="0" y="99017"/>
                  <a:pt x="7476" y="112332"/>
                  <a:pt x="17054" y="124480"/>
                </a:cubicBezTo>
                <a:cubicBezTo>
                  <a:pt x="31071" y="142001"/>
                  <a:pt x="49993" y="153448"/>
                  <a:pt x="69617" y="163727"/>
                </a:cubicBezTo>
                <a:cubicBezTo>
                  <a:pt x="95314" y="177043"/>
                  <a:pt x="121011" y="190359"/>
                  <a:pt x="150446" y="198769"/>
                </a:cubicBezTo>
                <a:cubicBezTo>
                  <a:pt x="156520" y="188256"/>
                  <a:pt x="162827" y="177744"/>
                  <a:pt x="169135" y="166764"/>
                </a:cubicBezTo>
                <a:cubicBezTo>
                  <a:pt x="183385" y="142001"/>
                  <a:pt x="197402" y="116771"/>
                  <a:pt x="206279" y="89438"/>
                </a:cubicBezTo>
                <a:cubicBezTo>
                  <a:pt x="211419" y="74020"/>
                  <a:pt x="213054" y="57901"/>
                  <a:pt x="211185" y="41782"/>
                </a:cubicBezTo>
                <a:cubicBezTo>
                  <a:pt x="208788" y="20208"/>
                  <a:pt x="184869" y="1"/>
                  <a:pt x="160607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8" name="Google Shape;698;p36"/>
          <p:cNvGrpSpPr/>
          <p:nvPr/>
        </p:nvGrpSpPr>
        <p:grpSpPr>
          <a:xfrm>
            <a:off x="388020" y="4390648"/>
            <a:ext cx="682039" cy="399030"/>
            <a:chOff x="58925" y="695075"/>
            <a:chExt cx="7271200" cy="4254050"/>
          </a:xfrm>
        </p:grpSpPr>
        <p:sp>
          <p:nvSpPr>
            <p:cNvPr id="699" name="Google Shape;699;p36"/>
            <p:cNvSpPr/>
            <p:nvPr/>
          </p:nvSpPr>
          <p:spPr>
            <a:xfrm>
              <a:off x="1472550" y="695075"/>
              <a:ext cx="5857575" cy="4254050"/>
            </a:xfrm>
            <a:custGeom>
              <a:rect b="b" l="l" r="r" t="t"/>
              <a:pathLst>
                <a:path extrusionOk="0" h="170162" w="234303">
                  <a:moveTo>
                    <a:pt x="114988" y="3861"/>
                  </a:moveTo>
                  <a:cubicBezTo>
                    <a:pt x="136370" y="3861"/>
                    <a:pt x="162705" y="14878"/>
                    <a:pt x="174094" y="46198"/>
                  </a:cubicBezTo>
                  <a:cubicBezTo>
                    <a:pt x="181262" y="47313"/>
                    <a:pt x="188589" y="47791"/>
                    <a:pt x="195438" y="49384"/>
                  </a:cubicBezTo>
                  <a:cubicBezTo>
                    <a:pt x="206269" y="51933"/>
                    <a:pt x="215666" y="58782"/>
                    <a:pt x="221401" y="68338"/>
                  </a:cubicBezTo>
                  <a:cubicBezTo>
                    <a:pt x="233506" y="88567"/>
                    <a:pt x="226020" y="108477"/>
                    <a:pt x="206747" y="120423"/>
                  </a:cubicBezTo>
                  <a:cubicBezTo>
                    <a:pt x="201650" y="123450"/>
                    <a:pt x="197986" y="126476"/>
                    <a:pt x="195916" y="132369"/>
                  </a:cubicBezTo>
                  <a:cubicBezTo>
                    <a:pt x="191615" y="144634"/>
                    <a:pt x="181580" y="151324"/>
                    <a:pt x="169316" y="154669"/>
                  </a:cubicBezTo>
                  <a:cubicBezTo>
                    <a:pt x="164165" y="156078"/>
                    <a:pt x="159088" y="156805"/>
                    <a:pt x="154104" y="156805"/>
                  </a:cubicBezTo>
                  <a:cubicBezTo>
                    <a:pt x="144446" y="156805"/>
                    <a:pt x="135135" y="154076"/>
                    <a:pt x="126310" y="148297"/>
                  </a:cubicBezTo>
                  <a:cubicBezTo>
                    <a:pt x="125354" y="147979"/>
                    <a:pt x="124558" y="147660"/>
                    <a:pt x="123602" y="147501"/>
                  </a:cubicBezTo>
                  <a:cubicBezTo>
                    <a:pt x="116232" y="159826"/>
                    <a:pt x="105923" y="166070"/>
                    <a:pt x="93322" y="166070"/>
                  </a:cubicBezTo>
                  <a:cubicBezTo>
                    <a:pt x="90126" y="166070"/>
                    <a:pt x="86784" y="165668"/>
                    <a:pt x="83304" y="164863"/>
                  </a:cubicBezTo>
                  <a:cubicBezTo>
                    <a:pt x="68491" y="161518"/>
                    <a:pt x="60049" y="151483"/>
                    <a:pt x="58297" y="135396"/>
                  </a:cubicBezTo>
                  <a:cubicBezTo>
                    <a:pt x="52119" y="137563"/>
                    <a:pt x="46162" y="138754"/>
                    <a:pt x="40527" y="138754"/>
                  </a:cubicBezTo>
                  <a:cubicBezTo>
                    <a:pt x="29600" y="138754"/>
                    <a:pt x="19882" y="134277"/>
                    <a:pt x="12105" y="123768"/>
                  </a:cubicBezTo>
                  <a:cubicBezTo>
                    <a:pt x="1911" y="109911"/>
                    <a:pt x="2389" y="94938"/>
                    <a:pt x="11628" y="80922"/>
                  </a:cubicBezTo>
                  <a:cubicBezTo>
                    <a:pt x="18896" y="69846"/>
                    <a:pt x="29005" y="66125"/>
                    <a:pt x="40563" y="66125"/>
                  </a:cubicBezTo>
                  <a:cubicBezTo>
                    <a:pt x="44963" y="66125"/>
                    <a:pt x="49572" y="66664"/>
                    <a:pt x="54315" y="67542"/>
                  </a:cubicBezTo>
                  <a:cubicBezTo>
                    <a:pt x="53837" y="49384"/>
                    <a:pt x="58456" y="33297"/>
                    <a:pt x="71995" y="20873"/>
                  </a:cubicBezTo>
                  <a:cubicBezTo>
                    <a:pt x="82508" y="10838"/>
                    <a:pt x="96365" y="4785"/>
                    <a:pt x="111019" y="3989"/>
                  </a:cubicBezTo>
                  <a:cubicBezTo>
                    <a:pt x="112319" y="3904"/>
                    <a:pt x="113644" y="3861"/>
                    <a:pt x="114988" y="3861"/>
                  </a:cubicBezTo>
                  <a:close/>
                  <a:moveTo>
                    <a:pt x="115052" y="1"/>
                  </a:moveTo>
                  <a:cubicBezTo>
                    <a:pt x="112703" y="1"/>
                    <a:pt x="110396" y="113"/>
                    <a:pt x="108152" y="326"/>
                  </a:cubicBezTo>
                  <a:cubicBezTo>
                    <a:pt x="93817" y="1600"/>
                    <a:pt x="80437" y="7493"/>
                    <a:pt x="69765" y="17209"/>
                  </a:cubicBezTo>
                  <a:cubicBezTo>
                    <a:pt x="56863" y="28837"/>
                    <a:pt x="50970" y="43969"/>
                    <a:pt x="50014" y="61967"/>
                  </a:cubicBezTo>
                  <a:cubicBezTo>
                    <a:pt x="47663" y="61743"/>
                    <a:pt x="45336" y="61623"/>
                    <a:pt x="43043" y="61623"/>
                  </a:cubicBezTo>
                  <a:cubicBezTo>
                    <a:pt x="32295" y="61623"/>
                    <a:pt x="22316" y="64275"/>
                    <a:pt x="14176" y="71365"/>
                  </a:cubicBezTo>
                  <a:cubicBezTo>
                    <a:pt x="3664" y="80285"/>
                    <a:pt x="0" y="92549"/>
                    <a:pt x="956" y="106088"/>
                  </a:cubicBezTo>
                  <a:cubicBezTo>
                    <a:pt x="1593" y="116123"/>
                    <a:pt x="6053" y="125361"/>
                    <a:pt x="13698" y="132051"/>
                  </a:cubicBezTo>
                  <a:cubicBezTo>
                    <a:pt x="21994" y="139450"/>
                    <a:pt x="31394" y="142982"/>
                    <a:pt x="41621" y="142982"/>
                  </a:cubicBezTo>
                  <a:cubicBezTo>
                    <a:pt x="45925" y="142982"/>
                    <a:pt x="50376" y="142357"/>
                    <a:pt x="54952" y="141130"/>
                  </a:cubicBezTo>
                  <a:cubicBezTo>
                    <a:pt x="59093" y="158332"/>
                    <a:pt x="70084" y="167093"/>
                    <a:pt x="86490" y="169641"/>
                  </a:cubicBezTo>
                  <a:cubicBezTo>
                    <a:pt x="88747" y="169992"/>
                    <a:pt x="90932" y="170161"/>
                    <a:pt x="93048" y="170161"/>
                  </a:cubicBezTo>
                  <a:cubicBezTo>
                    <a:pt x="106310" y="170161"/>
                    <a:pt x="116859" y="163494"/>
                    <a:pt x="125513" y="152917"/>
                  </a:cubicBezTo>
                  <a:cubicBezTo>
                    <a:pt x="134859" y="158139"/>
                    <a:pt x="144086" y="161109"/>
                    <a:pt x="153809" y="161109"/>
                  </a:cubicBezTo>
                  <a:cubicBezTo>
                    <a:pt x="155354" y="161109"/>
                    <a:pt x="156912" y="161034"/>
                    <a:pt x="158485" y="160881"/>
                  </a:cubicBezTo>
                  <a:cubicBezTo>
                    <a:pt x="174731" y="159447"/>
                    <a:pt x="189544" y="153713"/>
                    <a:pt x="197349" y="138900"/>
                  </a:cubicBezTo>
                  <a:cubicBezTo>
                    <a:pt x="201809" y="130299"/>
                    <a:pt x="207702" y="124883"/>
                    <a:pt x="215029" y="119627"/>
                  </a:cubicBezTo>
                  <a:cubicBezTo>
                    <a:pt x="228568" y="110070"/>
                    <a:pt x="234302" y="90797"/>
                    <a:pt x="229046" y="75028"/>
                  </a:cubicBezTo>
                  <a:cubicBezTo>
                    <a:pt x="224746" y="61489"/>
                    <a:pt x="214074" y="50977"/>
                    <a:pt x="200535" y="46836"/>
                  </a:cubicBezTo>
                  <a:cubicBezTo>
                    <a:pt x="193208" y="44446"/>
                    <a:pt x="185403" y="43491"/>
                    <a:pt x="176961" y="41739"/>
                  </a:cubicBezTo>
                  <a:cubicBezTo>
                    <a:pt x="163558" y="10177"/>
                    <a:pt x="137377" y="1"/>
                    <a:pt x="1150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6"/>
            <p:cNvSpPr/>
            <p:nvPr/>
          </p:nvSpPr>
          <p:spPr>
            <a:xfrm>
              <a:off x="58925" y="1384125"/>
              <a:ext cx="852175" cy="1314100"/>
            </a:xfrm>
            <a:custGeom>
              <a:rect b="b" l="l" r="r" t="t"/>
              <a:pathLst>
                <a:path extrusionOk="0" h="52564" w="34087">
                  <a:moveTo>
                    <a:pt x="34086" y="1"/>
                  </a:moveTo>
                  <a:cubicBezTo>
                    <a:pt x="14017" y="6372"/>
                    <a:pt x="0" y="38706"/>
                    <a:pt x="11150" y="52563"/>
                  </a:cubicBezTo>
                  <a:cubicBezTo>
                    <a:pt x="11469" y="45714"/>
                    <a:pt x="10831" y="39024"/>
                    <a:pt x="12265" y="32972"/>
                  </a:cubicBezTo>
                  <a:cubicBezTo>
                    <a:pt x="13858" y="26760"/>
                    <a:pt x="16566" y="20866"/>
                    <a:pt x="20229" y="15610"/>
                  </a:cubicBezTo>
                  <a:cubicBezTo>
                    <a:pt x="23892" y="10035"/>
                    <a:pt x="28989" y="5575"/>
                    <a:pt x="3408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6"/>
            <p:cNvSpPr/>
            <p:nvPr/>
          </p:nvSpPr>
          <p:spPr>
            <a:xfrm>
              <a:off x="652250" y="1746500"/>
              <a:ext cx="521675" cy="884025"/>
            </a:xfrm>
            <a:custGeom>
              <a:rect b="b" l="l" r="r" t="t"/>
              <a:pathLst>
                <a:path extrusionOk="0" h="35361" w="20867">
                  <a:moveTo>
                    <a:pt x="20866" y="0"/>
                  </a:moveTo>
                  <a:lnTo>
                    <a:pt x="20866" y="0"/>
                  </a:lnTo>
                  <a:cubicBezTo>
                    <a:pt x="6212" y="8761"/>
                    <a:pt x="0" y="28511"/>
                    <a:pt x="8761" y="35360"/>
                  </a:cubicBezTo>
                  <a:cubicBezTo>
                    <a:pt x="9398" y="29467"/>
                    <a:pt x="9239" y="23414"/>
                    <a:pt x="10991" y="17840"/>
                  </a:cubicBezTo>
                  <a:cubicBezTo>
                    <a:pt x="13061" y="11946"/>
                    <a:pt x="17043" y="6690"/>
                    <a:pt x="2086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2" name="Google Shape;702;p36"/>
          <p:cNvSpPr/>
          <p:nvPr/>
        </p:nvSpPr>
        <p:spPr>
          <a:xfrm>
            <a:off x="1198126" y="4390660"/>
            <a:ext cx="427495" cy="439399"/>
          </a:xfrm>
          <a:custGeom>
            <a:rect b="b" l="l" r="r" t="t"/>
            <a:pathLst>
              <a:path extrusionOk="0" h="205087" w="199531">
                <a:moveTo>
                  <a:pt x="104506" y="3777"/>
                </a:moveTo>
                <a:cubicBezTo>
                  <a:pt x="124446" y="3777"/>
                  <a:pt x="143021" y="10662"/>
                  <a:pt x="160455" y="22876"/>
                </a:cubicBezTo>
                <a:cubicBezTo>
                  <a:pt x="167898" y="27885"/>
                  <a:pt x="173623" y="35042"/>
                  <a:pt x="176629" y="43630"/>
                </a:cubicBezTo>
                <a:cubicBezTo>
                  <a:pt x="179063" y="49928"/>
                  <a:pt x="178347" y="57228"/>
                  <a:pt x="174768" y="62954"/>
                </a:cubicBezTo>
                <a:cubicBezTo>
                  <a:pt x="171671" y="67974"/>
                  <a:pt x="167777" y="70603"/>
                  <a:pt x="162907" y="70603"/>
                </a:cubicBezTo>
                <a:cubicBezTo>
                  <a:pt x="161250" y="70603"/>
                  <a:pt x="159481" y="70298"/>
                  <a:pt x="157592" y="69681"/>
                </a:cubicBezTo>
                <a:cubicBezTo>
                  <a:pt x="151724" y="67820"/>
                  <a:pt x="145426" y="66389"/>
                  <a:pt x="142134" y="60234"/>
                </a:cubicBezTo>
                <a:cubicBezTo>
                  <a:pt x="141704" y="59518"/>
                  <a:pt x="141132" y="59089"/>
                  <a:pt x="140559" y="58803"/>
                </a:cubicBezTo>
                <a:cubicBezTo>
                  <a:pt x="127614" y="50728"/>
                  <a:pt x="114324" y="43915"/>
                  <a:pt x="98840" y="43915"/>
                </a:cubicBezTo>
                <a:cubicBezTo>
                  <a:pt x="97033" y="43915"/>
                  <a:pt x="95195" y="44008"/>
                  <a:pt x="93325" y="44203"/>
                </a:cubicBezTo>
                <a:cubicBezTo>
                  <a:pt x="74431" y="46207"/>
                  <a:pt x="60833" y="55797"/>
                  <a:pt x="52674" y="72544"/>
                </a:cubicBezTo>
                <a:cubicBezTo>
                  <a:pt x="38790" y="100312"/>
                  <a:pt x="48810" y="125360"/>
                  <a:pt x="69564" y="143682"/>
                </a:cubicBezTo>
                <a:cubicBezTo>
                  <a:pt x="79636" y="152426"/>
                  <a:pt x="91164" y="155607"/>
                  <a:pt x="103418" y="155607"/>
                </a:cubicBezTo>
                <a:cubicBezTo>
                  <a:pt x="107011" y="155607"/>
                  <a:pt x="110666" y="155333"/>
                  <a:pt x="114365" y="154846"/>
                </a:cubicBezTo>
                <a:cubicBezTo>
                  <a:pt x="119661" y="154131"/>
                  <a:pt x="124814" y="152986"/>
                  <a:pt x="129824" y="151411"/>
                </a:cubicBezTo>
                <a:cubicBezTo>
                  <a:pt x="137840" y="148692"/>
                  <a:pt x="139271" y="143968"/>
                  <a:pt x="134691" y="137670"/>
                </a:cubicBezTo>
                <a:cubicBezTo>
                  <a:pt x="132400" y="134378"/>
                  <a:pt x="130253" y="130943"/>
                  <a:pt x="127248" y="126362"/>
                </a:cubicBezTo>
                <a:lnTo>
                  <a:pt x="127248" y="126362"/>
                </a:lnTo>
                <a:lnTo>
                  <a:pt x="194807" y="132088"/>
                </a:lnTo>
                <a:cubicBezTo>
                  <a:pt x="185933" y="154989"/>
                  <a:pt x="177488" y="176889"/>
                  <a:pt x="168471" y="200363"/>
                </a:cubicBezTo>
                <a:lnTo>
                  <a:pt x="156018" y="181899"/>
                </a:lnTo>
                <a:cubicBezTo>
                  <a:pt x="149577" y="184618"/>
                  <a:pt x="143851" y="187624"/>
                  <a:pt x="137840" y="189771"/>
                </a:cubicBezTo>
                <a:cubicBezTo>
                  <a:pt x="127189" y="193536"/>
                  <a:pt x="115968" y="195388"/>
                  <a:pt x="104757" y="195388"/>
                </a:cubicBezTo>
                <a:cubicBezTo>
                  <a:pt x="68659" y="195388"/>
                  <a:pt x="32666" y="176186"/>
                  <a:pt x="16175" y="139817"/>
                </a:cubicBezTo>
                <a:cubicBezTo>
                  <a:pt x="0" y="103747"/>
                  <a:pt x="4867" y="61236"/>
                  <a:pt x="36357" y="30748"/>
                </a:cubicBezTo>
                <a:cubicBezTo>
                  <a:pt x="48953" y="18438"/>
                  <a:pt x="64698" y="10995"/>
                  <a:pt x="81731" y="6701"/>
                </a:cubicBezTo>
                <a:cubicBezTo>
                  <a:pt x="89518" y="4725"/>
                  <a:pt x="97106" y="3777"/>
                  <a:pt x="104506" y="3777"/>
                </a:cubicBezTo>
                <a:close/>
                <a:moveTo>
                  <a:pt x="104134" y="1"/>
                </a:moveTo>
                <a:cubicBezTo>
                  <a:pt x="95543" y="1"/>
                  <a:pt x="86745" y="1236"/>
                  <a:pt x="77723" y="3839"/>
                </a:cubicBezTo>
                <a:cubicBezTo>
                  <a:pt x="57255" y="9850"/>
                  <a:pt x="39363" y="20156"/>
                  <a:pt x="25622" y="37046"/>
                </a:cubicBezTo>
                <a:cubicBezTo>
                  <a:pt x="10020" y="55940"/>
                  <a:pt x="2148" y="80130"/>
                  <a:pt x="3865" y="104606"/>
                </a:cubicBezTo>
                <a:cubicBezTo>
                  <a:pt x="4581" y="120780"/>
                  <a:pt x="9304" y="136382"/>
                  <a:pt x="17463" y="150409"/>
                </a:cubicBezTo>
                <a:cubicBezTo>
                  <a:pt x="37046" y="183671"/>
                  <a:pt x="71987" y="199139"/>
                  <a:pt x="105076" y="199139"/>
                </a:cubicBezTo>
                <a:cubicBezTo>
                  <a:pt x="120115" y="199139"/>
                  <a:pt x="134772" y="195944"/>
                  <a:pt x="147430" y="189771"/>
                </a:cubicBezTo>
                <a:cubicBezTo>
                  <a:pt x="150006" y="188483"/>
                  <a:pt x="152583" y="187481"/>
                  <a:pt x="155445" y="186193"/>
                </a:cubicBezTo>
                <a:cubicBezTo>
                  <a:pt x="159596" y="192634"/>
                  <a:pt x="161886" y="199791"/>
                  <a:pt x="167755" y="205087"/>
                </a:cubicBezTo>
                <a:cubicBezTo>
                  <a:pt x="172335" y="200363"/>
                  <a:pt x="174339" y="195067"/>
                  <a:pt x="176486" y="189771"/>
                </a:cubicBezTo>
                <a:cubicBezTo>
                  <a:pt x="183500" y="172023"/>
                  <a:pt x="190370" y="154417"/>
                  <a:pt x="197384" y="136811"/>
                </a:cubicBezTo>
                <a:cubicBezTo>
                  <a:pt x="199531" y="131515"/>
                  <a:pt x="198672" y="129941"/>
                  <a:pt x="193090" y="128796"/>
                </a:cubicBezTo>
                <a:cubicBezTo>
                  <a:pt x="192231" y="128509"/>
                  <a:pt x="191229" y="128366"/>
                  <a:pt x="190227" y="128223"/>
                </a:cubicBezTo>
                <a:cubicBezTo>
                  <a:pt x="169616" y="126219"/>
                  <a:pt x="149147" y="124359"/>
                  <a:pt x="128536" y="122641"/>
                </a:cubicBezTo>
                <a:cubicBezTo>
                  <a:pt x="126675" y="122641"/>
                  <a:pt x="124814" y="122784"/>
                  <a:pt x="122954" y="123070"/>
                </a:cubicBezTo>
                <a:cubicBezTo>
                  <a:pt x="124385" y="131372"/>
                  <a:pt x="130969" y="136382"/>
                  <a:pt x="134118" y="145113"/>
                </a:cubicBezTo>
                <a:cubicBezTo>
                  <a:pt x="130253" y="146688"/>
                  <a:pt x="126818" y="148835"/>
                  <a:pt x="123240" y="149407"/>
                </a:cubicBezTo>
                <a:cubicBezTo>
                  <a:pt x="116942" y="150552"/>
                  <a:pt x="110358" y="150839"/>
                  <a:pt x="103917" y="151411"/>
                </a:cubicBezTo>
                <a:cubicBezTo>
                  <a:pt x="102627" y="151519"/>
                  <a:pt x="101362" y="151571"/>
                  <a:pt x="100120" y="151571"/>
                </a:cubicBezTo>
                <a:cubicBezTo>
                  <a:pt x="86465" y="151571"/>
                  <a:pt x="75587" y="145208"/>
                  <a:pt x="66272" y="135237"/>
                </a:cubicBezTo>
                <a:cubicBezTo>
                  <a:pt x="51672" y="119492"/>
                  <a:pt x="45947" y="101600"/>
                  <a:pt x="53104" y="80702"/>
                </a:cubicBezTo>
                <a:cubicBezTo>
                  <a:pt x="58972" y="63526"/>
                  <a:pt x="73286" y="49499"/>
                  <a:pt x="93897" y="47638"/>
                </a:cubicBezTo>
                <a:cubicBezTo>
                  <a:pt x="95492" y="47505"/>
                  <a:pt x="97068" y="47440"/>
                  <a:pt x="98624" y="47440"/>
                </a:cubicBezTo>
                <a:cubicBezTo>
                  <a:pt x="113822" y="47440"/>
                  <a:pt x="127169" y="53645"/>
                  <a:pt x="138985" y="63383"/>
                </a:cubicBezTo>
                <a:cubicBezTo>
                  <a:pt x="144281" y="67963"/>
                  <a:pt x="150436" y="71542"/>
                  <a:pt x="157020" y="73689"/>
                </a:cubicBezTo>
                <a:cubicBezTo>
                  <a:pt x="158704" y="74220"/>
                  <a:pt x="160429" y="74478"/>
                  <a:pt x="162140" y="74478"/>
                </a:cubicBezTo>
                <a:cubicBezTo>
                  <a:pt x="165955" y="74478"/>
                  <a:pt x="169701" y="73198"/>
                  <a:pt x="172765" y="70826"/>
                </a:cubicBezTo>
                <a:cubicBezTo>
                  <a:pt x="181353" y="64385"/>
                  <a:pt x="184359" y="51646"/>
                  <a:pt x="179635" y="40768"/>
                </a:cubicBezTo>
                <a:cubicBezTo>
                  <a:pt x="175627" y="31464"/>
                  <a:pt x="168900" y="23448"/>
                  <a:pt x="160312" y="18009"/>
                </a:cubicBezTo>
                <a:cubicBezTo>
                  <a:pt x="142554" y="6537"/>
                  <a:pt x="123893" y="1"/>
                  <a:pt x="104134" y="1"/>
                </a:cubicBez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Credits</a:t>
            </a:r>
            <a:endParaRPr/>
          </a:p>
        </p:txBody>
      </p:sp>
      <p:sp>
        <p:nvSpPr>
          <p:cNvPr id="709" name="Google Shape;709;p37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Special Mentions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This presentation was made thanks to the efforts of design and communication professionals.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Special thanks to Pexels for providing the images.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700"/>
              <a:t>This presentation was made by </a:t>
            </a:r>
            <a:r>
              <a:rPr b="1" lang="es" sz="1700"/>
              <a:t>Slides Corner</a:t>
            </a:r>
            <a:r>
              <a:rPr lang="es" sz="1700"/>
              <a:t> for free distribution only on its official website </a:t>
            </a:r>
            <a:r>
              <a:rPr lang="es" sz="1700" u="sng">
                <a:solidFill>
                  <a:schemeClr val="hlink"/>
                </a:solidFill>
                <a:hlinkClick r:id="rId3"/>
              </a:rPr>
              <a:t>https://slidescorner.com</a:t>
            </a:r>
            <a:r>
              <a:rPr lang="es" sz="1700"/>
              <a:t> </a:t>
            </a:r>
            <a:endParaRPr sz="1700"/>
          </a:p>
        </p:txBody>
      </p:sp>
      <p:sp>
        <p:nvSpPr>
          <p:cNvPr id="710" name="Google Shape;71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Instructions for use</a:t>
            </a:r>
            <a:endParaRPr/>
          </a:p>
        </p:txBody>
      </p:sp>
      <p:sp>
        <p:nvSpPr>
          <p:cNvPr id="716" name="Google Shape;716;p38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You must not register this slides template as a work in an intellectual property registry or similar or register any of the elements that are part of this template as a logo or trademark.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You are not allowed to distribute this slides template (or a modified version) or include it in a database or in any other product or service that offers downloadable images, icons or presentations that may be subject to distribution or resale.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You also are not allowed to sublicense, sell or rent any of </a:t>
            </a:r>
            <a:r>
              <a:rPr b="1" lang="es" sz="1700"/>
              <a:t>Slides Corner</a:t>
            </a:r>
            <a:r>
              <a:rPr lang="es" sz="1700"/>
              <a:t> content (or a modified version).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You must keep the Credits slide in this presentation.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717" name="Google Shape;717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Fonts &amp; colors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39"/>
          <p:cNvSpPr txBox="1"/>
          <p:nvPr>
            <p:ph idx="1" type="body"/>
          </p:nvPr>
        </p:nvSpPr>
        <p:spPr>
          <a:xfrm>
            <a:off x="360000" y="1381075"/>
            <a:ext cx="8386800" cy="19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This presentation has been made using the following fonts: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Comic Neue: </a:t>
            </a:r>
            <a:r>
              <a:rPr lang="es" sz="1700" u="sng">
                <a:solidFill>
                  <a:schemeClr val="hlink"/>
                </a:solidFill>
                <a:hlinkClick r:id="rId3"/>
              </a:rPr>
              <a:t>https://fonts.google.com/specimen/Comic+Neue</a:t>
            </a:r>
            <a:r>
              <a:rPr lang="es" sz="1700"/>
              <a:t> 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Dancing Script: </a:t>
            </a:r>
            <a:r>
              <a:rPr lang="es" sz="1700" u="sng">
                <a:solidFill>
                  <a:schemeClr val="hlink"/>
                </a:solidFill>
                <a:hlinkClick r:id="rId4"/>
              </a:rPr>
              <a:t>https://fonts.google.com/specimen/Dancing+Script</a:t>
            </a:r>
            <a:r>
              <a:rPr lang="es" sz="1700"/>
              <a:t> 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700"/>
              <a:t>Colors: 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724" name="Google Shape;724;p39"/>
          <p:cNvSpPr/>
          <p:nvPr/>
        </p:nvSpPr>
        <p:spPr>
          <a:xfrm>
            <a:off x="5074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25" name="Google Shape;725;p39"/>
          <p:cNvSpPr txBox="1"/>
          <p:nvPr/>
        </p:nvSpPr>
        <p:spPr>
          <a:xfrm>
            <a:off x="5532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#ea0b0b</a:t>
            </a:r>
            <a:endParaRPr b="1" sz="1100">
              <a:solidFill>
                <a:srgbClr val="FFFFF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26" name="Google Shape;726;p39"/>
          <p:cNvSpPr/>
          <p:nvPr/>
        </p:nvSpPr>
        <p:spPr>
          <a:xfrm>
            <a:off x="15742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61CF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27" name="Google Shape;727;p39"/>
          <p:cNvSpPr txBox="1"/>
          <p:nvPr/>
        </p:nvSpPr>
        <p:spPr>
          <a:xfrm>
            <a:off x="16200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#61cf32</a:t>
            </a:r>
            <a:endParaRPr b="1" sz="1100">
              <a:solidFill>
                <a:srgbClr val="FFFFF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28" name="Google Shape;728;p39"/>
          <p:cNvSpPr/>
          <p:nvPr/>
        </p:nvSpPr>
        <p:spPr>
          <a:xfrm>
            <a:off x="26410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29" name="Google Shape;729;p39"/>
          <p:cNvSpPr txBox="1"/>
          <p:nvPr/>
        </p:nvSpPr>
        <p:spPr>
          <a:xfrm>
            <a:off x="26868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#</a:t>
            </a:r>
            <a:r>
              <a:rPr b="1" lang="es" sz="11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1c4587</a:t>
            </a:r>
            <a:endParaRPr b="1" sz="1100">
              <a:solidFill>
                <a:srgbClr val="FFFFF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30" name="Google Shape;730;p39"/>
          <p:cNvSpPr/>
          <p:nvPr/>
        </p:nvSpPr>
        <p:spPr>
          <a:xfrm>
            <a:off x="47746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1" name="Google Shape;731;p39"/>
          <p:cNvSpPr txBox="1"/>
          <p:nvPr/>
        </p:nvSpPr>
        <p:spPr>
          <a:xfrm>
            <a:off x="48204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#434343</a:t>
            </a:r>
            <a:endParaRPr b="1" sz="1100">
              <a:solidFill>
                <a:srgbClr val="FFFFF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32" name="Google Shape;732;p39"/>
          <p:cNvSpPr/>
          <p:nvPr/>
        </p:nvSpPr>
        <p:spPr>
          <a:xfrm>
            <a:off x="58414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EF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3" name="Google Shape;733;p39"/>
          <p:cNvSpPr txBox="1"/>
          <p:nvPr/>
        </p:nvSpPr>
        <p:spPr>
          <a:xfrm>
            <a:off x="58872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#ffefa7</a:t>
            </a:r>
            <a:endParaRPr b="1" sz="11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34" name="Google Shape;734;p39"/>
          <p:cNvSpPr/>
          <p:nvPr/>
        </p:nvSpPr>
        <p:spPr>
          <a:xfrm>
            <a:off x="37078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5" name="Google Shape;735;p39"/>
          <p:cNvSpPr txBox="1"/>
          <p:nvPr/>
        </p:nvSpPr>
        <p:spPr>
          <a:xfrm>
            <a:off x="37536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#0b5394</a:t>
            </a:r>
            <a:endParaRPr b="1" sz="1100">
              <a:solidFill>
                <a:srgbClr val="FFFFF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36" name="Google Shape;736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0"/>
          <p:cNvSpPr txBox="1"/>
          <p:nvPr>
            <p:ph type="ctrTitle"/>
          </p:nvPr>
        </p:nvSpPr>
        <p:spPr>
          <a:xfrm>
            <a:off x="360000" y="2115600"/>
            <a:ext cx="8386800" cy="91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Thanks!</a:t>
            </a:r>
            <a:endParaRPr/>
          </a:p>
        </p:txBody>
      </p:sp>
      <p:sp>
        <p:nvSpPr>
          <p:cNvPr id="742" name="Google Shape;74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erc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EA0B0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