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oboto"/>
      <p:regular r:id="rId26"/>
      <p:bold r:id="rId27"/>
      <p:italic r:id="rId28"/>
      <p:boldItalic r:id="rId29"/>
    </p:embeddedFont>
    <p:embeddedFont>
      <p:font typeface="Source Sans Pro SemiBold"/>
      <p:regular r:id="rId30"/>
      <p:bold r:id="rId31"/>
      <p:italic r:id="rId32"/>
      <p:boldItalic r:id="rId33"/>
    </p:embeddedFont>
    <p:embeddedFont>
      <p:font typeface="Montserrat"/>
      <p:regular r:id="rId34"/>
      <p:bold r:id="rId35"/>
      <p:italic r:id="rId36"/>
      <p:boldItalic r:id="rId37"/>
    </p:embeddedFont>
    <p:embeddedFont>
      <p:font typeface="Lato"/>
      <p:regular r:id="rId38"/>
      <p:bold r:id="rId39"/>
      <p:italic r:id="rId40"/>
      <p:boldItalic r:id="rId41"/>
    </p:embeddedFont>
    <p:embeddedFont>
      <p:font typeface="Source Serif Pro Black"/>
      <p:bold r:id="rId42"/>
      <p:boldItalic r:id="rId43"/>
    </p:embeddedFont>
    <p:embeddedFont>
      <p:font typeface="Source Sans Pro Black"/>
      <p:bold r:id="rId44"/>
      <p:boldItalic r:id="rId45"/>
    </p:embeddedFont>
    <p:embeddedFont>
      <p:font typeface="Montserrat ExtraBold"/>
      <p:bold r:id="rId46"/>
      <p:boldItalic r:id="rId47"/>
    </p:embeddedFont>
    <p:embeddedFont>
      <p:font typeface="Source Sans Pro"/>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SourceSerifProBlack-bold.fntdata"/><Relationship Id="rId41" Type="http://schemas.openxmlformats.org/officeDocument/2006/relationships/font" Target="fonts/Lato-boldItalic.fntdata"/><Relationship Id="rId44" Type="http://schemas.openxmlformats.org/officeDocument/2006/relationships/font" Target="fonts/SourceSansProBlack-bold.fntdata"/><Relationship Id="rId43" Type="http://schemas.openxmlformats.org/officeDocument/2006/relationships/font" Target="fonts/SourceSerifProBlack-boldItalic.fntdata"/><Relationship Id="rId46" Type="http://schemas.openxmlformats.org/officeDocument/2006/relationships/font" Target="fonts/MontserratExtraBold-bold.fntdata"/><Relationship Id="rId45" Type="http://schemas.openxmlformats.org/officeDocument/2006/relationships/font" Target="fonts/SourceSansProBlack-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ourceSansPro-regular.fntdata"/><Relationship Id="rId47" Type="http://schemas.openxmlformats.org/officeDocument/2006/relationships/font" Target="fonts/MontserratExtraBold-boldItalic.fntdata"/><Relationship Id="rId49" Type="http://schemas.openxmlformats.org/officeDocument/2006/relationships/font" Target="fonts/SourceSansPr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SansProSemiBold-bold.fntdata"/><Relationship Id="rId30" Type="http://schemas.openxmlformats.org/officeDocument/2006/relationships/font" Target="fonts/SourceSansProSemiBold-regular.fntdata"/><Relationship Id="rId33" Type="http://schemas.openxmlformats.org/officeDocument/2006/relationships/font" Target="fonts/SourceSansProSemiBold-boldItalic.fntdata"/><Relationship Id="rId32" Type="http://schemas.openxmlformats.org/officeDocument/2006/relationships/font" Target="fonts/SourceSansProSemiBold-italic.fntdata"/><Relationship Id="rId35" Type="http://schemas.openxmlformats.org/officeDocument/2006/relationships/font" Target="fonts/Montserrat-bold.fntdata"/><Relationship Id="rId34" Type="http://schemas.openxmlformats.org/officeDocument/2006/relationships/font" Target="fonts/Montserrat-regular.fntdata"/><Relationship Id="rId37" Type="http://schemas.openxmlformats.org/officeDocument/2006/relationships/font" Target="fonts/Montserrat-boldItalic.fntdata"/><Relationship Id="rId36" Type="http://schemas.openxmlformats.org/officeDocument/2006/relationships/font" Target="fonts/Montserrat-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font" Target="fonts/Roboto-regular.fntdata"/><Relationship Id="rId25" Type="http://schemas.openxmlformats.org/officeDocument/2006/relationships/slide" Target="slides/slide20.xml"/><Relationship Id="rId28" Type="http://schemas.openxmlformats.org/officeDocument/2006/relationships/font" Target="fonts/Roboto-italic.fntdata"/><Relationship Id="rId27" Type="http://schemas.openxmlformats.org/officeDocument/2006/relationships/font" Target="fonts/Roboto-bold.fntdata"/><Relationship Id="rId29" Type="http://schemas.openxmlformats.org/officeDocument/2006/relationships/font" Target="fonts/Roboto-boldItalic.fntdata"/><Relationship Id="rId51" Type="http://schemas.openxmlformats.org/officeDocument/2006/relationships/font" Target="fonts/SourceSansPro-boldItalic.fntdata"/><Relationship Id="rId50" Type="http://schemas.openxmlformats.org/officeDocument/2006/relationships/font" Target="fonts/SourceSansPro-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3a25f4b46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3a25f4b46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3a25f4b46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3a25f4b46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13a25f4b469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13a25f4b469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3b1bf6aa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13b1bf6aa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3a25f4b469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13a25f4b469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3b1bf6aa3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3b1bf6aa3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3a25f4b469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3a25f4b469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13b1bf6aa3f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13b1bf6aa3f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13a25f4b469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13a25f4b469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3a25f4b46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13a25f4b46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13a25f4b469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13a25f4b469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13a25f4b46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13a25f4b46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13b1bf6aa3f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13b1bf6aa3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13b4f9eb6ac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13b4f9eb6ac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13b4f9eb6ac_4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13b4f9eb6ac_4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13b4f9eb6ac_4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13b4f9eb6ac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13b4f9eb6ac_4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13b4f9eb6ac_4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13b4f9eb6ac_4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13b4f9eb6ac_4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13b1bf6aa3f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13b1bf6aa3f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360000" y="360000"/>
            <a:ext cx="8424000" cy="27090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13304B"/>
                </a:solidFill>
                <a:latin typeface="Source Sans Pro"/>
                <a:ea typeface="Source Sans Pro"/>
                <a:cs typeface="Source Sans Pro"/>
                <a:sym typeface="Source Sans Pro"/>
              </a:defRPr>
            </a:lvl1pPr>
            <a:lvl2pPr lvl="1" rtl="0" algn="ctr">
              <a:buNone/>
              <a:defRPr b="1" sz="1300">
                <a:solidFill>
                  <a:srgbClr val="13304B"/>
                </a:solidFill>
                <a:latin typeface="Source Sans Pro"/>
                <a:ea typeface="Source Sans Pro"/>
                <a:cs typeface="Source Sans Pro"/>
                <a:sym typeface="Source Sans Pro"/>
              </a:defRPr>
            </a:lvl2pPr>
            <a:lvl3pPr lvl="2" rtl="0" algn="ctr">
              <a:buNone/>
              <a:defRPr b="1" sz="1300">
                <a:solidFill>
                  <a:srgbClr val="13304B"/>
                </a:solidFill>
                <a:latin typeface="Source Sans Pro"/>
                <a:ea typeface="Source Sans Pro"/>
                <a:cs typeface="Source Sans Pro"/>
                <a:sym typeface="Source Sans Pro"/>
              </a:defRPr>
            </a:lvl3pPr>
            <a:lvl4pPr lvl="3" rtl="0" algn="ctr">
              <a:buNone/>
              <a:defRPr b="1" sz="1300">
                <a:solidFill>
                  <a:srgbClr val="13304B"/>
                </a:solidFill>
                <a:latin typeface="Source Sans Pro"/>
                <a:ea typeface="Source Sans Pro"/>
                <a:cs typeface="Source Sans Pro"/>
                <a:sym typeface="Source Sans Pro"/>
              </a:defRPr>
            </a:lvl4pPr>
            <a:lvl5pPr lvl="4" rtl="0" algn="ctr">
              <a:buNone/>
              <a:defRPr b="1" sz="1300">
                <a:solidFill>
                  <a:srgbClr val="13304B"/>
                </a:solidFill>
                <a:latin typeface="Source Sans Pro"/>
                <a:ea typeface="Source Sans Pro"/>
                <a:cs typeface="Source Sans Pro"/>
                <a:sym typeface="Source Sans Pro"/>
              </a:defRPr>
            </a:lvl5pPr>
            <a:lvl6pPr lvl="5" rtl="0" algn="ctr">
              <a:buNone/>
              <a:defRPr b="1" sz="1300">
                <a:solidFill>
                  <a:srgbClr val="13304B"/>
                </a:solidFill>
                <a:latin typeface="Source Sans Pro"/>
                <a:ea typeface="Source Sans Pro"/>
                <a:cs typeface="Source Sans Pro"/>
                <a:sym typeface="Source Sans Pro"/>
              </a:defRPr>
            </a:lvl6pPr>
            <a:lvl7pPr lvl="6" rtl="0" algn="ctr">
              <a:buNone/>
              <a:defRPr b="1" sz="1300">
                <a:solidFill>
                  <a:srgbClr val="13304B"/>
                </a:solidFill>
                <a:latin typeface="Source Sans Pro"/>
                <a:ea typeface="Source Sans Pro"/>
                <a:cs typeface="Source Sans Pro"/>
                <a:sym typeface="Source Sans Pro"/>
              </a:defRPr>
            </a:lvl7pPr>
            <a:lvl8pPr lvl="7" rtl="0" algn="ctr">
              <a:buNone/>
              <a:defRPr b="1" sz="1300">
                <a:solidFill>
                  <a:srgbClr val="13304B"/>
                </a:solidFill>
                <a:latin typeface="Source Sans Pro"/>
                <a:ea typeface="Source Sans Pro"/>
                <a:cs typeface="Source Sans Pro"/>
                <a:sym typeface="Source Sans Pro"/>
              </a:defRPr>
            </a:lvl8pPr>
            <a:lvl9pPr lvl="8" rtl="0" algn="ctr">
              <a:buNone/>
              <a:defRPr b="1" sz="1300">
                <a:solidFill>
                  <a:srgbClr val="13304B"/>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60000" y="1285450"/>
            <a:ext cx="8424000" cy="1499700"/>
          </a:xfrm>
          <a:prstGeom prst="rect">
            <a:avLst/>
          </a:prstGeom>
        </p:spPr>
        <p:txBody>
          <a:bodyPr anchorCtr="0" anchor="b"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4700"/>
              <a:buNone/>
              <a:defRPr sz="4700">
                <a:latin typeface="Arial"/>
                <a:ea typeface="Arial"/>
                <a:cs typeface="Arial"/>
                <a:sym typeface="Arial"/>
              </a:defRPr>
            </a:lvl2pPr>
            <a:lvl3pPr lvl="2" algn="ctr">
              <a:spcBef>
                <a:spcPts val="0"/>
              </a:spcBef>
              <a:spcAft>
                <a:spcPts val="0"/>
              </a:spcAft>
              <a:buSzPts val="4700"/>
              <a:buNone/>
              <a:defRPr sz="4700">
                <a:latin typeface="Arial"/>
                <a:ea typeface="Arial"/>
                <a:cs typeface="Arial"/>
                <a:sym typeface="Arial"/>
              </a:defRPr>
            </a:lvl3pPr>
            <a:lvl4pPr lvl="3" algn="ctr">
              <a:spcBef>
                <a:spcPts val="0"/>
              </a:spcBef>
              <a:spcAft>
                <a:spcPts val="0"/>
              </a:spcAft>
              <a:buSzPts val="4700"/>
              <a:buNone/>
              <a:defRPr sz="4700">
                <a:latin typeface="Arial"/>
                <a:ea typeface="Arial"/>
                <a:cs typeface="Arial"/>
                <a:sym typeface="Arial"/>
              </a:defRPr>
            </a:lvl4pPr>
            <a:lvl5pPr lvl="4" algn="ctr">
              <a:spcBef>
                <a:spcPts val="0"/>
              </a:spcBef>
              <a:spcAft>
                <a:spcPts val="0"/>
              </a:spcAft>
              <a:buSzPts val="4700"/>
              <a:buNone/>
              <a:defRPr sz="4700">
                <a:latin typeface="Arial"/>
                <a:ea typeface="Arial"/>
                <a:cs typeface="Arial"/>
                <a:sym typeface="Arial"/>
              </a:defRPr>
            </a:lvl5pPr>
            <a:lvl6pPr lvl="5" algn="ctr">
              <a:spcBef>
                <a:spcPts val="0"/>
              </a:spcBef>
              <a:spcAft>
                <a:spcPts val="0"/>
              </a:spcAft>
              <a:buSzPts val="4700"/>
              <a:buNone/>
              <a:defRPr sz="4700">
                <a:latin typeface="Arial"/>
                <a:ea typeface="Arial"/>
                <a:cs typeface="Arial"/>
                <a:sym typeface="Arial"/>
              </a:defRPr>
            </a:lvl6pPr>
            <a:lvl7pPr lvl="6" algn="ctr">
              <a:spcBef>
                <a:spcPts val="0"/>
              </a:spcBef>
              <a:spcAft>
                <a:spcPts val="0"/>
              </a:spcAft>
              <a:buSzPts val="4700"/>
              <a:buNone/>
              <a:defRPr sz="4700">
                <a:latin typeface="Arial"/>
                <a:ea typeface="Arial"/>
                <a:cs typeface="Arial"/>
                <a:sym typeface="Arial"/>
              </a:defRPr>
            </a:lvl7pPr>
            <a:lvl8pPr lvl="7" algn="ctr">
              <a:spcBef>
                <a:spcPts val="0"/>
              </a:spcBef>
              <a:spcAft>
                <a:spcPts val="0"/>
              </a:spcAft>
              <a:buSzPts val="4700"/>
              <a:buNone/>
              <a:defRPr sz="4700">
                <a:latin typeface="Arial"/>
                <a:ea typeface="Arial"/>
                <a:cs typeface="Arial"/>
                <a:sym typeface="Arial"/>
              </a:defRPr>
            </a:lvl8pPr>
            <a:lvl9pPr lvl="8" algn="ctr">
              <a:spcBef>
                <a:spcPts val="0"/>
              </a:spcBef>
              <a:spcAft>
                <a:spcPts val="0"/>
              </a:spcAft>
              <a:buSzPts val="4700"/>
              <a:buNone/>
              <a:defRPr sz="4700">
                <a:latin typeface="Arial"/>
                <a:ea typeface="Arial"/>
                <a:cs typeface="Arial"/>
                <a:sym typeface="Arial"/>
              </a:defRPr>
            </a:lvl9pPr>
          </a:lstStyle>
          <a:p/>
        </p:txBody>
      </p:sp>
      <p:sp>
        <p:nvSpPr>
          <p:cNvPr id="52" name="Google Shape;52;p13"/>
          <p:cNvSpPr txBox="1"/>
          <p:nvPr>
            <p:ph idx="1" type="subTitle"/>
          </p:nvPr>
        </p:nvSpPr>
        <p:spPr>
          <a:xfrm>
            <a:off x="360000" y="360000"/>
            <a:ext cx="2308800" cy="613800"/>
          </a:xfrm>
          <a:prstGeom prst="rect">
            <a:avLst/>
          </a:prstGeom>
        </p:spPr>
        <p:txBody>
          <a:bodyPr anchorCtr="0" anchor="t" bIns="91425" lIns="91425" spcFirstLastPara="1" rIns="91425" wrap="square" tIns="91425">
            <a:noAutofit/>
          </a:bodyPr>
          <a:lstStyle>
            <a:lvl1pPr lvl="0">
              <a:spcBef>
                <a:spcPts val="0"/>
              </a:spcBef>
              <a:spcAft>
                <a:spcPts val="0"/>
              </a:spcAft>
              <a:buClr>
                <a:srgbClr val="999999"/>
              </a:buClr>
              <a:buSzPts val="1200"/>
              <a:buNone/>
              <a:defRPr sz="1200">
                <a:solidFill>
                  <a:srgbClr val="999999"/>
                </a:solidFill>
              </a:defRPr>
            </a:lvl1pPr>
            <a:lvl2pPr lvl="1">
              <a:spcBef>
                <a:spcPts val="0"/>
              </a:spcBef>
              <a:spcAft>
                <a:spcPts val="0"/>
              </a:spcAft>
              <a:buClr>
                <a:srgbClr val="999999"/>
              </a:buClr>
              <a:buSzPts val="1400"/>
              <a:buNone/>
              <a:defRPr>
                <a:solidFill>
                  <a:srgbClr val="999999"/>
                </a:solidFill>
              </a:defRPr>
            </a:lvl2pPr>
            <a:lvl3pPr lvl="2">
              <a:spcBef>
                <a:spcPts val="0"/>
              </a:spcBef>
              <a:spcAft>
                <a:spcPts val="0"/>
              </a:spcAft>
              <a:buClr>
                <a:srgbClr val="999999"/>
              </a:buClr>
              <a:buSzPts val="1400"/>
              <a:buNone/>
              <a:defRPr>
                <a:solidFill>
                  <a:srgbClr val="999999"/>
                </a:solidFill>
              </a:defRPr>
            </a:lvl3pPr>
            <a:lvl4pPr lvl="3">
              <a:spcBef>
                <a:spcPts val="0"/>
              </a:spcBef>
              <a:spcAft>
                <a:spcPts val="0"/>
              </a:spcAft>
              <a:buClr>
                <a:srgbClr val="999999"/>
              </a:buClr>
              <a:buSzPts val="1400"/>
              <a:buNone/>
              <a:defRPr>
                <a:solidFill>
                  <a:srgbClr val="999999"/>
                </a:solidFill>
              </a:defRPr>
            </a:lvl4pPr>
            <a:lvl5pPr lvl="4">
              <a:spcBef>
                <a:spcPts val="0"/>
              </a:spcBef>
              <a:spcAft>
                <a:spcPts val="0"/>
              </a:spcAft>
              <a:buClr>
                <a:srgbClr val="999999"/>
              </a:buClr>
              <a:buSzPts val="1400"/>
              <a:buNone/>
              <a:defRPr>
                <a:solidFill>
                  <a:srgbClr val="999999"/>
                </a:solidFill>
              </a:defRPr>
            </a:lvl5pPr>
            <a:lvl6pPr lvl="5">
              <a:spcBef>
                <a:spcPts val="0"/>
              </a:spcBef>
              <a:spcAft>
                <a:spcPts val="0"/>
              </a:spcAft>
              <a:buClr>
                <a:srgbClr val="999999"/>
              </a:buClr>
              <a:buSzPts val="1400"/>
              <a:buNone/>
              <a:defRPr>
                <a:solidFill>
                  <a:srgbClr val="999999"/>
                </a:solidFill>
              </a:defRPr>
            </a:lvl6pPr>
            <a:lvl7pPr lvl="6">
              <a:spcBef>
                <a:spcPts val="0"/>
              </a:spcBef>
              <a:spcAft>
                <a:spcPts val="0"/>
              </a:spcAft>
              <a:buClr>
                <a:srgbClr val="999999"/>
              </a:buClr>
              <a:buSzPts val="1400"/>
              <a:buNone/>
              <a:defRPr>
                <a:solidFill>
                  <a:srgbClr val="999999"/>
                </a:solidFill>
              </a:defRPr>
            </a:lvl7pPr>
            <a:lvl8pPr lvl="7">
              <a:spcBef>
                <a:spcPts val="0"/>
              </a:spcBef>
              <a:spcAft>
                <a:spcPts val="0"/>
              </a:spcAft>
              <a:buClr>
                <a:srgbClr val="999999"/>
              </a:buClr>
              <a:buSzPts val="1400"/>
              <a:buNone/>
              <a:defRPr>
                <a:solidFill>
                  <a:srgbClr val="999999"/>
                </a:solidFill>
              </a:defRPr>
            </a:lvl8pPr>
            <a:lvl9pPr lvl="8">
              <a:spcBef>
                <a:spcPts val="0"/>
              </a:spcBef>
              <a:spcAft>
                <a:spcPts val="0"/>
              </a:spcAft>
              <a:buClr>
                <a:srgbClr val="999999"/>
              </a:buClr>
              <a:buSzPts val="1400"/>
              <a:buNone/>
              <a:defRPr>
                <a:solidFill>
                  <a:srgbClr val="999999"/>
                </a:solidFill>
              </a:defRPr>
            </a:lvl9pPr>
          </a:lstStyle>
          <a:p/>
        </p:txBody>
      </p:sp>
      <p:cxnSp>
        <p:nvCxnSpPr>
          <p:cNvPr id="53" name="Google Shape;53;p13"/>
          <p:cNvCxnSpPr/>
          <p:nvPr/>
        </p:nvCxnSpPr>
        <p:spPr>
          <a:xfrm>
            <a:off x="2835300" y="2959423"/>
            <a:ext cx="3473400" cy="0"/>
          </a:xfrm>
          <a:prstGeom prst="straightConnector1">
            <a:avLst/>
          </a:prstGeom>
          <a:noFill/>
          <a:ln cap="flat" cmpd="sng" w="9525">
            <a:solidFill>
              <a:srgbClr val="073763"/>
            </a:solidFill>
            <a:prstDash val="solid"/>
            <a:round/>
            <a:headEnd len="med" w="med" type="oval"/>
            <a:tailEnd len="med" w="med" type="oval"/>
          </a:ln>
        </p:spPr>
      </p:cxnSp>
      <p:sp>
        <p:nvSpPr>
          <p:cNvPr id="54" name="Google Shape;54;p13"/>
          <p:cNvSpPr txBox="1"/>
          <p:nvPr>
            <p:ph idx="2" type="subTitle"/>
          </p:nvPr>
        </p:nvSpPr>
        <p:spPr>
          <a:xfrm>
            <a:off x="1478700" y="3154724"/>
            <a:ext cx="6186600" cy="3765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E69138"/>
              </a:buClr>
              <a:buSzPts val="1800"/>
              <a:buNone/>
              <a:defRPr b="1" i="1">
                <a:solidFill>
                  <a:srgbClr val="E69138"/>
                </a:solidFill>
              </a:defRPr>
            </a:lvl1pPr>
            <a:lvl2pPr lvl="1">
              <a:spcBef>
                <a:spcPts val="0"/>
              </a:spcBef>
              <a:spcAft>
                <a:spcPts val="0"/>
              </a:spcAft>
              <a:buClr>
                <a:srgbClr val="E69138"/>
              </a:buClr>
              <a:buSzPts val="1400"/>
              <a:buNone/>
              <a:defRPr>
                <a:solidFill>
                  <a:srgbClr val="E69138"/>
                </a:solidFill>
              </a:defRPr>
            </a:lvl2pPr>
            <a:lvl3pPr lvl="2">
              <a:spcBef>
                <a:spcPts val="0"/>
              </a:spcBef>
              <a:spcAft>
                <a:spcPts val="0"/>
              </a:spcAft>
              <a:buClr>
                <a:srgbClr val="E69138"/>
              </a:buClr>
              <a:buSzPts val="1400"/>
              <a:buNone/>
              <a:defRPr>
                <a:solidFill>
                  <a:srgbClr val="E69138"/>
                </a:solidFill>
              </a:defRPr>
            </a:lvl3pPr>
            <a:lvl4pPr lvl="3">
              <a:spcBef>
                <a:spcPts val="0"/>
              </a:spcBef>
              <a:spcAft>
                <a:spcPts val="0"/>
              </a:spcAft>
              <a:buClr>
                <a:srgbClr val="E69138"/>
              </a:buClr>
              <a:buSzPts val="1400"/>
              <a:buNone/>
              <a:defRPr>
                <a:solidFill>
                  <a:srgbClr val="E69138"/>
                </a:solidFill>
              </a:defRPr>
            </a:lvl4pPr>
            <a:lvl5pPr lvl="4">
              <a:spcBef>
                <a:spcPts val="0"/>
              </a:spcBef>
              <a:spcAft>
                <a:spcPts val="0"/>
              </a:spcAft>
              <a:buClr>
                <a:srgbClr val="E69138"/>
              </a:buClr>
              <a:buSzPts val="1400"/>
              <a:buNone/>
              <a:defRPr>
                <a:solidFill>
                  <a:srgbClr val="E69138"/>
                </a:solidFill>
              </a:defRPr>
            </a:lvl5pPr>
            <a:lvl6pPr lvl="5">
              <a:spcBef>
                <a:spcPts val="0"/>
              </a:spcBef>
              <a:spcAft>
                <a:spcPts val="0"/>
              </a:spcAft>
              <a:buClr>
                <a:srgbClr val="E69138"/>
              </a:buClr>
              <a:buSzPts val="1400"/>
              <a:buNone/>
              <a:defRPr>
                <a:solidFill>
                  <a:srgbClr val="E69138"/>
                </a:solidFill>
              </a:defRPr>
            </a:lvl6pPr>
            <a:lvl7pPr lvl="6">
              <a:spcBef>
                <a:spcPts val="0"/>
              </a:spcBef>
              <a:spcAft>
                <a:spcPts val="0"/>
              </a:spcAft>
              <a:buClr>
                <a:srgbClr val="E69138"/>
              </a:buClr>
              <a:buSzPts val="1400"/>
              <a:buNone/>
              <a:defRPr>
                <a:solidFill>
                  <a:srgbClr val="E69138"/>
                </a:solidFill>
              </a:defRPr>
            </a:lvl7pPr>
            <a:lvl8pPr lvl="7">
              <a:spcBef>
                <a:spcPts val="0"/>
              </a:spcBef>
              <a:spcAft>
                <a:spcPts val="0"/>
              </a:spcAft>
              <a:buClr>
                <a:srgbClr val="E69138"/>
              </a:buClr>
              <a:buSzPts val="1400"/>
              <a:buNone/>
              <a:defRPr>
                <a:solidFill>
                  <a:srgbClr val="E69138"/>
                </a:solidFill>
              </a:defRPr>
            </a:lvl8pPr>
            <a:lvl9pPr lvl="8">
              <a:spcBef>
                <a:spcPts val="0"/>
              </a:spcBef>
              <a:spcAft>
                <a:spcPts val="0"/>
              </a:spcAft>
              <a:buClr>
                <a:srgbClr val="E69138"/>
              </a:buClr>
              <a:buSzPts val="1400"/>
              <a:buNone/>
              <a:defRPr>
                <a:solidFill>
                  <a:srgbClr val="E69138"/>
                </a:solidFill>
              </a:defRPr>
            </a:lvl9pPr>
          </a:lstStyle>
          <a:p/>
        </p:txBody>
      </p:sp>
      <p:sp>
        <p:nvSpPr>
          <p:cNvPr id="55" name="Google Shape;55;p13"/>
          <p:cNvSpPr txBox="1"/>
          <p:nvPr>
            <p:ph idx="3" type="subTitle"/>
          </p:nvPr>
        </p:nvSpPr>
        <p:spPr>
          <a:xfrm>
            <a:off x="6475200" y="356825"/>
            <a:ext cx="2308800" cy="613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B7B7B7"/>
              </a:buClr>
              <a:buSzPts val="1200"/>
              <a:buNone/>
              <a:defRPr sz="1200">
                <a:solidFill>
                  <a:srgbClr val="B7B7B7"/>
                </a:solidFill>
              </a:defRPr>
            </a:lvl1pPr>
            <a:lvl2pPr lvl="1" rtl="0" algn="r">
              <a:spcBef>
                <a:spcPts val="0"/>
              </a:spcBef>
              <a:spcAft>
                <a:spcPts val="0"/>
              </a:spcAft>
              <a:buClr>
                <a:srgbClr val="B7B7B7"/>
              </a:buClr>
              <a:buSzPts val="1200"/>
              <a:buNone/>
              <a:defRPr sz="1200">
                <a:solidFill>
                  <a:srgbClr val="B7B7B7"/>
                </a:solidFill>
              </a:defRPr>
            </a:lvl2pPr>
            <a:lvl3pPr lvl="2" rtl="0" algn="r">
              <a:spcBef>
                <a:spcPts val="0"/>
              </a:spcBef>
              <a:spcAft>
                <a:spcPts val="0"/>
              </a:spcAft>
              <a:buClr>
                <a:srgbClr val="B7B7B7"/>
              </a:buClr>
              <a:buSzPts val="1200"/>
              <a:buNone/>
              <a:defRPr sz="1200">
                <a:solidFill>
                  <a:srgbClr val="B7B7B7"/>
                </a:solidFill>
              </a:defRPr>
            </a:lvl3pPr>
            <a:lvl4pPr lvl="3" rtl="0" algn="r">
              <a:spcBef>
                <a:spcPts val="0"/>
              </a:spcBef>
              <a:spcAft>
                <a:spcPts val="0"/>
              </a:spcAft>
              <a:buClr>
                <a:srgbClr val="B7B7B7"/>
              </a:buClr>
              <a:buSzPts val="1200"/>
              <a:buNone/>
              <a:defRPr sz="1200">
                <a:solidFill>
                  <a:srgbClr val="B7B7B7"/>
                </a:solidFill>
              </a:defRPr>
            </a:lvl4pPr>
            <a:lvl5pPr lvl="4" rtl="0" algn="r">
              <a:spcBef>
                <a:spcPts val="0"/>
              </a:spcBef>
              <a:spcAft>
                <a:spcPts val="0"/>
              </a:spcAft>
              <a:buClr>
                <a:srgbClr val="B7B7B7"/>
              </a:buClr>
              <a:buSzPts val="1200"/>
              <a:buNone/>
              <a:defRPr sz="1200">
                <a:solidFill>
                  <a:srgbClr val="B7B7B7"/>
                </a:solidFill>
              </a:defRPr>
            </a:lvl5pPr>
            <a:lvl6pPr lvl="5" rtl="0" algn="r">
              <a:spcBef>
                <a:spcPts val="0"/>
              </a:spcBef>
              <a:spcAft>
                <a:spcPts val="0"/>
              </a:spcAft>
              <a:buClr>
                <a:srgbClr val="B7B7B7"/>
              </a:buClr>
              <a:buSzPts val="1200"/>
              <a:buNone/>
              <a:defRPr sz="1200">
                <a:solidFill>
                  <a:srgbClr val="B7B7B7"/>
                </a:solidFill>
              </a:defRPr>
            </a:lvl6pPr>
            <a:lvl7pPr lvl="6" rtl="0" algn="r">
              <a:spcBef>
                <a:spcPts val="0"/>
              </a:spcBef>
              <a:spcAft>
                <a:spcPts val="0"/>
              </a:spcAft>
              <a:buClr>
                <a:srgbClr val="B7B7B7"/>
              </a:buClr>
              <a:buSzPts val="1200"/>
              <a:buNone/>
              <a:defRPr sz="1200">
                <a:solidFill>
                  <a:srgbClr val="B7B7B7"/>
                </a:solidFill>
              </a:defRPr>
            </a:lvl7pPr>
            <a:lvl8pPr lvl="7" rtl="0" algn="r">
              <a:spcBef>
                <a:spcPts val="0"/>
              </a:spcBef>
              <a:spcAft>
                <a:spcPts val="0"/>
              </a:spcAft>
              <a:buClr>
                <a:srgbClr val="B7B7B7"/>
              </a:buClr>
              <a:buSzPts val="1200"/>
              <a:buNone/>
              <a:defRPr sz="1200">
                <a:solidFill>
                  <a:srgbClr val="B7B7B7"/>
                </a:solidFill>
              </a:defRPr>
            </a:lvl8pPr>
            <a:lvl9pPr lvl="8" rtl="0" algn="r">
              <a:spcBef>
                <a:spcPts val="0"/>
              </a:spcBef>
              <a:spcAft>
                <a:spcPts val="0"/>
              </a:spcAft>
              <a:buClr>
                <a:srgbClr val="B7B7B7"/>
              </a:buClr>
              <a:buSzPts val="1200"/>
              <a:buNone/>
              <a:defRPr sz="1200">
                <a:solidFill>
                  <a:srgbClr val="B7B7B7"/>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2">
  <p:cSld name="CUSTOM_1">
    <p:spTree>
      <p:nvGrpSpPr>
        <p:cNvPr id="56" name="Shape 56"/>
        <p:cNvGrpSpPr/>
        <p:nvPr/>
      </p:nvGrpSpPr>
      <p:grpSpPr>
        <a:xfrm>
          <a:off x="0" y="0"/>
          <a:ext cx="0" cy="0"/>
          <a:chOff x="0" y="0"/>
          <a:chExt cx="0" cy="0"/>
        </a:xfrm>
      </p:grpSpPr>
      <p:sp>
        <p:nvSpPr>
          <p:cNvPr id="57" name="Google Shape;57;p14"/>
          <p:cNvSpPr/>
          <p:nvPr>
            <p:ph idx="2" type="pic"/>
          </p:nvPr>
        </p:nvSpPr>
        <p:spPr>
          <a:xfrm>
            <a:off x="4855675" y="0"/>
            <a:ext cx="3639600" cy="5143500"/>
          </a:xfrm>
          <a:prstGeom prst="rect">
            <a:avLst/>
          </a:prstGeom>
          <a:noFill/>
          <a:ln>
            <a:noFill/>
          </a:ln>
        </p:spPr>
      </p:sp>
      <p:sp>
        <p:nvSpPr>
          <p:cNvPr id="58" name="Google Shape;58;p14"/>
          <p:cNvSpPr txBox="1"/>
          <p:nvPr>
            <p:ph type="title"/>
          </p:nvPr>
        </p:nvSpPr>
        <p:spPr>
          <a:xfrm>
            <a:off x="823025" y="1304476"/>
            <a:ext cx="3714300" cy="969900"/>
          </a:xfrm>
          <a:prstGeom prst="rect">
            <a:avLst/>
          </a:prstGeom>
        </p:spPr>
        <p:txBody>
          <a:bodyPr anchorCtr="0" anchor="t" bIns="91425" lIns="91425" spcFirstLastPara="1" rIns="91425" wrap="square" tIns="91425">
            <a:noAutofit/>
          </a:bodyPr>
          <a:lstStyle>
            <a:lvl1pPr lvl="0">
              <a:spcBef>
                <a:spcPts val="0"/>
              </a:spcBef>
              <a:spcAft>
                <a:spcPts val="0"/>
              </a:spcAft>
              <a:buSzPts val="2200"/>
              <a:buNone/>
              <a:defRPr sz="2200"/>
            </a:lvl1pPr>
            <a:lvl2pPr lvl="1">
              <a:spcBef>
                <a:spcPts val="0"/>
              </a:spcBef>
              <a:spcAft>
                <a:spcPts val="0"/>
              </a:spcAft>
              <a:buSzPts val="2800"/>
              <a:buNone/>
              <a:defRPr>
                <a:latin typeface="Source Sans Pro"/>
                <a:ea typeface="Source Sans Pro"/>
                <a:cs typeface="Source Sans Pro"/>
                <a:sym typeface="Source Sans Pro"/>
              </a:defRPr>
            </a:lvl2pPr>
            <a:lvl3pPr lvl="2">
              <a:spcBef>
                <a:spcPts val="0"/>
              </a:spcBef>
              <a:spcAft>
                <a:spcPts val="0"/>
              </a:spcAft>
              <a:buSzPts val="2800"/>
              <a:buNone/>
              <a:defRPr>
                <a:latin typeface="Source Sans Pro"/>
                <a:ea typeface="Source Sans Pro"/>
                <a:cs typeface="Source Sans Pro"/>
                <a:sym typeface="Source Sans Pro"/>
              </a:defRPr>
            </a:lvl3pPr>
            <a:lvl4pPr lvl="3">
              <a:spcBef>
                <a:spcPts val="0"/>
              </a:spcBef>
              <a:spcAft>
                <a:spcPts val="0"/>
              </a:spcAft>
              <a:buSzPts val="2800"/>
              <a:buNone/>
              <a:defRPr>
                <a:latin typeface="Source Sans Pro"/>
                <a:ea typeface="Source Sans Pro"/>
                <a:cs typeface="Source Sans Pro"/>
                <a:sym typeface="Source Sans Pro"/>
              </a:defRPr>
            </a:lvl4pPr>
            <a:lvl5pPr lvl="4">
              <a:spcBef>
                <a:spcPts val="0"/>
              </a:spcBef>
              <a:spcAft>
                <a:spcPts val="0"/>
              </a:spcAft>
              <a:buSzPts val="2800"/>
              <a:buNone/>
              <a:defRPr>
                <a:latin typeface="Source Sans Pro"/>
                <a:ea typeface="Source Sans Pro"/>
                <a:cs typeface="Source Sans Pro"/>
                <a:sym typeface="Source Sans Pro"/>
              </a:defRPr>
            </a:lvl5pPr>
            <a:lvl6pPr lvl="5">
              <a:spcBef>
                <a:spcPts val="0"/>
              </a:spcBef>
              <a:spcAft>
                <a:spcPts val="0"/>
              </a:spcAft>
              <a:buSzPts val="2800"/>
              <a:buNone/>
              <a:defRPr>
                <a:latin typeface="Source Sans Pro"/>
                <a:ea typeface="Source Sans Pro"/>
                <a:cs typeface="Source Sans Pro"/>
                <a:sym typeface="Source Sans Pro"/>
              </a:defRPr>
            </a:lvl6pPr>
            <a:lvl7pPr lvl="6">
              <a:spcBef>
                <a:spcPts val="0"/>
              </a:spcBef>
              <a:spcAft>
                <a:spcPts val="0"/>
              </a:spcAft>
              <a:buSzPts val="2800"/>
              <a:buNone/>
              <a:defRPr>
                <a:latin typeface="Source Sans Pro"/>
                <a:ea typeface="Source Sans Pro"/>
                <a:cs typeface="Source Sans Pro"/>
                <a:sym typeface="Source Sans Pro"/>
              </a:defRPr>
            </a:lvl7pPr>
            <a:lvl8pPr lvl="7">
              <a:spcBef>
                <a:spcPts val="0"/>
              </a:spcBef>
              <a:spcAft>
                <a:spcPts val="0"/>
              </a:spcAft>
              <a:buSzPts val="2800"/>
              <a:buNone/>
              <a:defRPr>
                <a:latin typeface="Source Sans Pro"/>
                <a:ea typeface="Source Sans Pro"/>
                <a:cs typeface="Source Sans Pro"/>
                <a:sym typeface="Source Sans Pro"/>
              </a:defRPr>
            </a:lvl8pPr>
            <a:lvl9pPr lvl="8">
              <a:spcBef>
                <a:spcPts val="0"/>
              </a:spcBef>
              <a:spcAft>
                <a:spcPts val="0"/>
              </a:spcAft>
              <a:buSzPts val="2800"/>
              <a:buNone/>
              <a:defRPr>
                <a:latin typeface="Source Sans Pro"/>
                <a:ea typeface="Source Sans Pro"/>
                <a:cs typeface="Source Sans Pro"/>
                <a:sym typeface="Source Sans Pro"/>
              </a:defRPr>
            </a:lvl9pPr>
          </a:lstStyle>
          <a:p/>
        </p:txBody>
      </p:sp>
      <p:sp>
        <p:nvSpPr>
          <p:cNvPr id="59" name="Google Shape;59;p14"/>
          <p:cNvSpPr/>
          <p:nvPr/>
        </p:nvSpPr>
        <p:spPr>
          <a:xfrm>
            <a:off x="8495400" y="0"/>
            <a:ext cx="648600" cy="6486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algn="ctr">
              <a:buNone/>
              <a:defRPr b="1" sz="1300">
                <a:solidFill>
                  <a:schemeClr val="lt1"/>
                </a:solidFill>
                <a:latin typeface="Source Sans Pro"/>
                <a:ea typeface="Source Sans Pro"/>
                <a:cs typeface="Source Sans Pro"/>
                <a:sym typeface="Source Sans Pro"/>
              </a:defRPr>
            </a:lvl1pPr>
            <a:lvl2pPr lvl="1" algn="ctr">
              <a:buNone/>
              <a:defRPr b="1" sz="1300">
                <a:solidFill>
                  <a:schemeClr val="lt1"/>
                </a:solidFill>
                <a:latin typeface="Source Sans Pro"/>
                <a:ea typeface="Source Sans Pro"/>
                <a:cs typeface="Source Sans Pro"/>
                <a:sym typeface="Source Sans Pro"/>
              </a:defRPr>
            </a:lvl2pPr>
            <a:lvl3pPr lvl="2" algn="ctr">
              <a:buNone/>
              <a:defRPr b="1" sz="1300">
                <a:solidFill>
                  <a:schemeClr val="lt1"/>
                </a:solidFill>
                <a:latin typeface="Source Sans Pro"/>
                <a:ea typeface="Source Sans Pro"/>
                <a:cs typeface="Source Sans Pro"/>
                <a:sym typeface="Source Sans Pro"/>
              </a:defRPr>
            </a:lvl3pPr>
            <a:lvl4pPr lvl="3" algn="ctr">
              <a:buNone/>
              <a:defRPr b="1" sz="1300">
                <a:solidFill>
                  <a:schemeClr val="lt1"/>
                </a:solidFill>
                <a:latin typeface="Source Sans Pro"/>
                <a:ea typeface="Source Sans Pro"/>
                <a:cs typeface="Source Sans Pro"/>
                <a:sym typeface="Source Sans Pro"/>
              </a:defRPr>
            </a:lvl4pPr>
            <a:lvl5pPr lvl="4" algn="ctr">
              <a:buNone/>
              <a:defRPr b="1" sz="1300">
                <a:solidFill>
                  <a:schemeClr val="lt1"/>
                </a:solidFill>
                <a:latin typeface="Source Sans Pro"/>
                <a:ea typeface="Source Sans Pro"/>
                <a:cs typeface="Source Sans Pro"/>
                <a:sym typeface="Source Sans Pro"/>
              </a:defRPr>
            </a:lvl5pPr>
            <a:lvl6pPr lvl="5" algn="ctr">
              <a:buNone/>
              <a:defRPr b="1" sz="1300">
                <a:solidFill>
                  <a:schemeClr val="lt1"/>
                </a:solidFill>
                <a:latin typeface="Source Sans Pro"/>
                <a:ea typeface="Source Sans Pro"/>
                <a:cs typeface="Source Sans Pro"/>
                <a:sym typeface="Source Sans Pro"/>
              </a:defRPr>
            </a:lvl6pPr>
            <a:lvl7pPr lvl="6" algn="ctr">
              <a:buNone/>
              <a:defRPr b="1" sz="1300">
                <a:solidFill>
                  <a:schemeClr val="lt1"/>
                </a:solidFill>
                <a:latin typeface="Source Sans Pro"/>
                <a:ea typeface="Source Sans Pro"/>
                <a:cs typeface="Source Sans Pro"/>
                <a:sym typeface="Source Sans Pro"/>
              </a:defRPr>
            </a:lvl7pPr>
            <a:lvl8pPr lvl="7" algn="ctr">
              <a:buNone/>
              <a:defRPr b="1" sz="1300">
                <a:solidFill>
                  <a:schemeClr val="lt1"/>
                </a:solidFill>
                <a:latin typeface="Source Sans Pro"/>
                <a:ea typeface="Source Sans Pro"/>
                <a:cs typeface="Source Sans Pro"/>
                <a:sym typeface="Source Sans Pro"/>
              </a:defRPr>
            </a:lvl8pPr>
            <a:lvl9pPr lvl="8" algn="ctr">
              <a:buNone/>
              <a:defRPr b="1" sz="13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61" name="Google Shape;61;p14"/>
          <p:cNvSpPr txBox="1"/>
          <p:nvPr>
            <p:ph idx="1" type="subTitle"/>
          </p:nvPr>
        </p:nvSpPr>
        <p:spPr>
          <a:xfrm>
            <a:off x="823025" y="954050"/>
            <a:ext cx="3714300" cy="393600"/>
          </a:xfrm>
          <a:prstGeom prst="rect">
            <a:avLst/>
          </a:prstGeom>
        </p:spPr>
        <p:txBody>
          <a:bodyPr anchorCtr="0" anchor="ctr" bIns="91425" lIns="91425" spcFirstLastPara="1" rIns="91425" wrap="square" tIns="91425">
            <a:noAutofit/>
          </a:bodyPr>
          <a:lstStyle>
            <a:lvl1pPr lvl="0">
              <a:spcBef>
                <a:spcPts val="0"/>
              </a:spcBef>
              <a:spcAft>
                <a:spcPts val="0"/>
              </a:spcAft>
              <a:buClr>
                <a:srgbClr val="999999"/>
              </a:buClr>
              <a:buSzPts val="1100"/>
              <a:buNone/>
              <a:defRPr sz="1100">
                <a:solidFill>
                  <a:srgbClr val="999999"/>
                </a:solidFill>
              </a:defRPr>
            </a:lvl1pPr>
            <a:lvl2pPr lvl="1">
              <a:spcBef>
                <a:spcPts val="0"/>
              </a:spcBef>
              <a:spcAft>
                <a:spcPts val="0"/>
              </a:spcAft>
              <a:buClr>
                <a:srgbClr val="999999"/>
              </a:buClr>
              <a:buSzPts val="1300"/>
              <a:buNone/>
              <a:defRPr sz="1300">
                <a:solidFill>
                  <a:srgbClr val="999999"/>
                </a:solidFill>
              </a:defRPr>
            </a:lvl2pPr>
            <a:lvl3pPr lvl="2">
              <a:spcBef>
                <a:spcPts val="0"/>
              </a:spcBef>
              <a:spcAft>
                <a:spcPts val="0"/>
              </a:spcAft>
              <a:buClr>
                <a:srgbClr val="999999"/>
              </a:buClr>
              <a:buSzPts val="1300"/>
              <a:buNone/>
              <a:defRPr sz="1300">
                <a:solidFill>
                  <a:srgbClr val="999999"/>
                </a:solidFill>
              </a:defRPr>
            </a:lvl3pPr>
            <a:lvl4pPr lvl="3">
              <a:spcBef>
                <a:spcPts val="0"/>
              </a:spcBef>
              <a:spcAft>
                <a:spcPts val="0"/>
              </a:spcAft>
              <a:buClr>
                <a:srgbClr val="999999"/>
              </a:buClr>
              <a:buSzPts val="1300"/>
              <a:buNone/>
              <a:defRPr sz="1300">
                <a:solidFill>
                  <a:srgbClr val="999999"/>
                </a:solidFill>
              </a:defRPr>
            </a:lvl4pPr>
            <a:lvl5pPr lvl="4">
              <a:spcBef>
                <a:spcPts val="0"/>
              </a:spcBef>
              <a:spcAft>
                <a:spcPts val="0"/>
              </a:spcAft>
              <a:buClr>
                <a:srgbClr val="999999"/>
              </a:buClr>
              <a:buSzPts val="1300"/>
              <a:buNone/>
              <a:defRPr sz="1300">
                <a:solidFill>
                  <a:srgbClr val="999999"/>
                </a:solidFill>
              </a:defRPr>
            </a:lvl5pPr>
            <a:lvl6pPr lvl="5">
              <a:spcBef>
                <a:spcPts val="0"/>
              </a:spcBef>
              <a:spcAft>
                <a:spcPts val="0"/>
              </a:spcAft>
              <a:buClr>
                <a:srgbClr val="999999"/>
              </a:buClr>
              <a:buSzPts val="1300"/>
              <a:buNone/>
              <a:defRPr sz="1300">
                <a:solidFill>
                  <a:srgbClr val="999999"/>
                </a:solidFill>
              </a:defRPr>
            </a:lvl6pPr>
            <a:lvl7pPr lvl="6">
              <a:spcBef>
                <a:spcPts val="0"/>
              </a:spcBef>
              <a:spcAft>
                <a:spcPts val="0"/>
              </a:spcAft>
              <a:buClr>
                <a:srgbClr val="999999"/>
              </a:buClr>
              <a:buSzPts val="1300"/>
              <a:buNone/>
              <a:defRPr sz="1300">
                <a:solidFill>
                  <a:srgbClr val="999999"/>
                </a:solidFill>
              </a:defRPr>
            </a:lvl7pPr>
            <a:lvl8pPr lvl="7">
              <a:spcBef>
                <a:spcPts val="0"/>
              </a:spcBef>
              <a:spcAft>
                <a:spcPts val="0"/>
              </a:spcAft>
              <a:buClr>
                <a:srgbClr val="999999"/>
              </a:buClr>
              <a:buSzPts val="1300"/>
              <a:buNone/>
              <a:defRPr sz="1300">
                <a:solidFill>
                  <a:srgbClr val="999999"/>
                </a:solidFill>
              </a:defRPr>
            </a:lvl8pPr>
            <a:lvl9pPr lvl="8">
              <a:spcBef>
                <a:spcPts val="0"/>
              </a:spcBef>
              <a:spcAft>
                <a:spcPts val="0"/>
              </a:spcAft>
              <a:buClr>
                <a:srgbClr val="999999"/>
              </a:buClr>
              <a:buSzPts val="1300"/>
              <a:buNone/>
              <a:defRPr sz="1300">
                <a:solidFill>
                  <a:srgbClr val="999999"/>
                </a:solidFill>
              </a:defRPr>
            </a:lvl9pPr>
          </a:lstStyle>
          <a:p/>
        </p:txBody>
      </p:sp>
      <p:cxnSp>
        <p:nvCxnSpPr>
          <p:cNvPr id="62" name="Google Shape;62;p14"/>
          <p:cNvCxnSpPr/>
          <p:nvPr/>
        </p:nvCxnSpPr>
        <p:spPr>
          <a:xfrm>
            <a:off x="913699" y="4086725"/>
            <a:ext cx="3466500" cy="0"/>
          </a:xfrm>
          <a:prstGeom prst="straightConnector1">
            <a:avLst/>
          </a:prstGeom>
          <a:noFill/>
          <a:ln cap="flat" cmpd="sng" w="9525">
            <a:solidFill>
              <a:srgbClr val="E69138"/>
            </a:solidFill>
            <a:prstDash val="solid"/>
            <a:round/>
            <a:headEnd len="med" w="med" type="none"/>
            <a:tailEnd len="med" w="med" type="oval"/>
          </a:ln>
        </p:spPr>
      </p:cxnSp>
      <p:sp>
        <p:nvSpPr>
          <p:cNvPr id="63" name="Google Shape;63;p14"/>
          <p:cNvSpPr txBox="1"/>
          <p:nvPr>
            <p:ph idx="3" type="body"/>
          </p:nvPr>
        </p:nvSpPr>
        <p:spPr>
          <a:xfrm>
            <a:off x="823025" y="2176676"/>
            <a:ext cx="3714300" cy="1631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sz="1300"/>
            </a:lvl1pPr>
            <a:lvl2pPr indent="-311150" lvl="1" marL="914400">
              <a:spcBef>
                <a:spcPts val="0"/>
              </a:spcBef>
              <a:spcAft>
                <a:spcPts val="0"/>
              </a:spcAft>
              <a:buSzPts val="1300"/>
              <a:buChar char="○"/>
              <a:defRPr sz="1300"/>
            </a:lvl2pPr>
            <a:lvl3pPr indent="-311150" lvl="2" marL="1371600">
              <a:spcBef>
                <a:spcPts val="0"/>
              </a:spcBef>
              <a:spcAft>
                <a:spcPts val="0"/>
              </a:spcAft>
              <a:buSzPts val="1300"/>
              <a:buChar char="■"/>
              <a:defRPr sz="1300"/>
            </a:lvl3pPr>
            <a:lvl4pPr indent="-311150" lvl="3" marL="1828800">
              <a:spcBef>
                <a:spcPts val="0"/>
              </a:spcBef>
              <a:spcAft>
                <a:spcPts val="0"/>
              </a:spcAft>
              <a:buSzPts val="1300"/>
              <a:buChar char="●"/>
              <a:defRPr sz="1300"/>
            </a:lvl4pPr>
            <a:lvl5pPr indent="-311150" lvl="4" marL="2286000">
              <a:spcBef>
                <a:spcPts val="0"/>
              </a:spcBef>
              <a:spcAft>
                <a:spcPts val="0"/>
              </a:spcAft>
              <a:buSzPts val="1300"/>
              <a:buChar char="○"/>
              <a:defRPr sz="1300"/>
            </a:lvl5pPr>
            <a:lvl6pPr indent="-311150" lvl="5" marL="2743200">
              <a:spcBef>
                <a:spcPts val="0"/>
              </a:spcBef>
              <a:spcAft>
                <a:spcPts val="0"/>
              </a:spcAft>
              <a:buSzPts val="1300"/>
              <a:buChar char="■"/>
              <a:defRPr sz="1300"/>
            </a:lvl6pPr>
            <a:lvl7pPr indent="-311150" lvl="6" marL="3200400">
              <a:spcBef>
                <a:spcPts val="0"/>
              </a:spcBef>
              <a:spcAft>
                <a:spcPts val="0"/>
              </a:spcAft>
              <a:buSzPts val="1300"/>
              <a:buChar char="●"/>
              <a:defRPr sz="1300"/>
            </a:lvl7pPr>
            <a:lvl8pPr indent="-311150" lvl="7" marL="3657600">
              <a:spcBef>
                <a:spcPts val="0"/>
              </a:spcBef>
              <a:spcAft>
                <a:spcPts val="0"/>
              </a:spcAft>
              <a:buSzPts val="1300"/>
              <a:buChar char="○"/>
              <a:defRPr sz="1300"/>
            </a:lvl8pPr>
            <a:lvl9pPr indent="-311150" lvl="8" marL="4114800">
              <a:spcBef>
                <a:spcPts val="0"/>
              </a:spcBef>
              <a:spcAft>
                <a:spcPts val="0"/>
              </a:spcAft>
              <a:buSzPts val="1300"/>
              <a:buChar char="■"/>
              <a:defRPr sz="1300"/>
            </a:lvl9pPr>
          </a:lstStyle>
          <a:p/>
        </p:txBody>
      </p:sp>
      <p:sp>
        <p:nvSpPr>
          <p:cNvPr id="64" name="Google Shape;64;p14"/>
          <p:cNvSpPr txBox="1"/>
          <p:nvPr>
            <p:ph idx="4" type="subTitle"/>
          </p:nvPr>
        </p:nvSpPr>
        <p:spPr>
          <a:xfrm>
            <a:off x="823025" y="4148000"/>
            <a:ext cx="37143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E69138"/>
              </a:buClr>
              <a:buSzPts val="1200"/>
              <a:buNone/>
              <a:defRPr b="1" sz="1200">
                <a:solidFill>
                  <a:srgbClr val="E69138"/>
                </a:solidFill>
              </a:defRPr>
            </a:lvl1pPr>
            <a:lvl2pPr lvl="1" rtl="0">
              <a:spcBef>
                <a:spcPts val="0"/>
              </a:spcBef>
              <a:spcAft>
                <a:spcPts val="0"/>
              </a:spcAft>
              <a:buClr>
                <a:srgbClr val="E69138"/>
              </a:buClr>
              <a:buSzPts val="1400"/>
              <a:buNone/>
              <a:defRPr>
                <a:solidFill>
                  <a:srgbClr val="E69138"/>
                </a:solidFill>
              </a:defRPr>
            </a:lvl2pPr>
            <a:lvl3pPr lvl="2" rtl="0">
              <a:spcBef>
                <a:spcPts val="0"/>
              </a:spcBef>
              <a:spcAft>
                <a:spcPts val="0"/>
              </a:spcAft>
              <a:buClr>
                <a:srgbClr val="E69138"/>
              </a:buClr>
              <a:buSzPts val="1400"/>
              <a:buNone/>
              <a:defRPr>
                <a:solidFill>
                  <a:srgbClr val="E69138"/>
                </a:solidFill>
              </a:defRPr>
            </a:lvl3pPr>
            <a:lvl4pPr lvl="3" rtl="0">
              <a:spcBef>
                <a:spcPts val="0"/>
              </a:spcBef>
              <a:spcAft>
                <a:spcPts val="0"/>
              </a:spcAft>
              <a:buClr>
                <a:srgbClr val="E69138"/>
              </a:buClr>
              <a:buSzPts val="1400"/>
              <a:buNone/>
              <a:defRPr>
                <a:solidFill>
                  <a:srgbClr val="E69138"/>
                </a:solidFill>
              </a:defRPr>
            </a:lvl4pPr>
            <a:lvl5pPr lvl="4" rtl="0">
              <a:spcBef>
                <a:spcPts val="0"/>
              </a:spcBef>
              <a:spcAft>
                <a:spcPts val="0"/>
              </a:spcAft>
              <a:buClr>
                <a:srgbClr val="E69138"/>
              </a:buClr>
              <a:buSzPts val="1400"/>
              <a:buNone/>
              <a:defRPr>
                <a:solidFill>
                  <a:srgbClr val="E69138"/>
                </a:solidFill>
              </a:defRPr>
            </a:lvl5pPr>
            <a:lvl6pPr lvl="5" rtl="0">
              <a:spcBef>
                <a:spcPts val="0"/>
              </a:spcBef>
              <a:spcAft>
                <a:spcPts val="0"/>
              </a:spcAft>
              <a:buClr>
                <a:srgbClr val="E69138"/>
              </a:buClr>
              <a:buSzPts val="1400"/>
              <a:buNone/>
              <a:defRPr>
                <a:solidFill>
                  <a:srgbClr val="E69138"/>
                </a:solidFill>
              </a:defRPr>
            </a:lvl6pPr>
            <a:lvl7pPr lvl="6" rtl="0">
              <a:spcBef>
                <a:spcPts val="0"/>
              </a:spcBef>
              <a:spcAft>
                <a:spcPts val="0"/>
              </a:spcAft>
              <a:buClr>
                <a:srgbClr val="E69138"/>
              </a:buClr>
              <a:buSzPts val="1400"/>
              <a:buNone/>
              <a:defRPr>
                <a:solidFill>
                  <a:srgbClr val="E69138"/>
                </a:solidFill>
              </a:defRPr>
            </a:lvl7pPr>
            <a:lvl8pPr lvl="7" rtl="0">
              <a:spcBef>
                <a:spcPts val="0"/>
              </a:spcBef>
              <a:spcAft>
                <a:spcPts val="0"/>
              </a:spcAft>
              <a:buClr>
                <a:srgbClr val="E69138"/>
              </a:buClr>
              <a:buSzPts val="1400"/>
              <a:buNone/>
              <a:defRPr>
                <a:solidFill>
                  <a:srgbClr val="E69138"/>
                </a:solidFill>
              </a:defRPr>
            </a:lvl8pPr>
            <a:lvl9pPr lvl="8" rtl="0">
              <a:spcBef>
                <a:spcPts val="0"/>
              </a:spcBef>
              <a:spcAft>
                <a:spcPts val="0"/>
              </a:spcAft>
              <a:buClr>
                <a:srgbClr val="E69138"/>
              </a:buClr>
              <a:buSzPts val="1400"/>
              <a:buNone/>
              <a:defRPr>
                <a:solidFill>
                  <a:srgbClr val="E69138"/>
                </a:solidFill>
              </a:defRPr>
            </a:lvl9pPr>
          </a:lstStyle>
          <a:p/>
        </p:txBody>
      </p:sp>
      <p:sp>
        <p:nvSpPr>
          <p:cNvPr id="65" name="Google Shape;65;p14"/>
          <p:cNvSpPr/>
          <p:nvPr>
            <p:ph idx="5" type="pic"/>
          </p:nvPr>
        </p:nvSpPr>
        <p:spPr>
          <a:xfrm>
            <a:off x="8634500" y="4413000"/>
            <a:ext cx="370500" cy="370500"/>
          </a:xfrm>
          <a:prstGeom prst="rect">
            <a:avLst/>
          </a:prstGeom>
          <a:noFill/>
          <a:ln>
            <a:noFill/>
          </a:ln>
        </p:spPr>
      </p:sp>
      <p:sp>
        <p:nvSpPr>
          <p:cNvPr id="66" name="Google Shape;66;p14"/>
          <p:cNvSpPr txBox="1"/>
          <p:nvPr>
            <p:ph idx="6"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4">
  <p:cSld name="CUSTOM_3">
    <p:spTree>
      <p:nvGrpSpPr>
        <p:cNvPr id="67" name="Shape 67"/>
        <p:cNvGrpSpPr/>
        <p:nvPr/>
      </p:nvGrpSpPr>
      <p:grpSpPr>
        <a:xfrm>
          <a:off x="0" y="0"/>
          <a:ext cx="0" cy="0"/>
          <a:chOff x="0" y="0"/>
          <a:chExt cx="0" cy="0"/>
        </a:xfrm>
      </p:grpSpPr>
      <p:sp>
        <p:nvSpPr>
          <p:cNvPr id="68" name="Google Shape;68;p15"/>
          <p:cNvSpPr/>
          <p:nvPr>
            <p:ph idx="2" type="pic"/>
          </p:nvPr>
        </p:nvSpPr>
        <p:spPr>
          <a:xfrm>
            <a:off x="2508900" y="648650"/>
            <a:ext cx="2590800" cy="3764400"/>
          </a:xfrm>
          <a:prstGeom prst="rect">
            <a:avLst/>
          </a:prstGeom>
          <a:noFill/>
          <a:ln>
            <a:noFill/>
          </a:ln>
        </p:spPr>
      </p:sp>
      <p:sp>
        <p:nvSpPr>
          <p:cNvPr id="69" name="Google Shape;69;p15"/>
          <p:cNvSpPr/>
          <p:nvPr/>
        </p:nvSpPr>
        <p:spPr>
          <a:xfrm>
            <a:off x="0" y="1296350"/>
            <a:ext cx="3124800" cy="24690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txBox="1"/>
          <p:nvPr>
            <p:ph type="title"/>
          </p:nvPr>
        </p:nvSpPr>
        <p:spPr>
          <a:xfrm>
            <a:off x="5450100" y="906925"/>
            <a:ext cx="3095100" cy="9699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800"/>
              <a:buNone/>
              <a:defRPr>
                <a:latin typeface="Source Sans Pro"/>
                <a:ea typeface="Source Sans Pro"/>
                <a:cs typeface="Source Sans Pro"/>
                <a:sym typeface="Source Sans Pro"/>
              </a:defRPr>
            </a:lvl2pPr>
            <a:lvl3pPr lvl="2" rtl="0">
              <a:spcBef>
                <a:spcPts val="0"/>
              </a:spcBef>
              <a:spcAft>
                <a:spcPts val="0"/>
              </a:spcAft>
              <a:buSzPts val="2800"/>
              <a:buNone/>
              <a:defRPr>
                <a:latin typeface="Source Sans Pro"/>
                <a:ea typeface="Source Sans Pro"/>
                <a:cs typeface="Source Sans Pro"/>
                <a:sym typeface="Source Sans Pro"/>
              </a:defRPr>
            </a:lvl3pPr>
            <a:lvl4pPr lvl="3" rtl="0">
              <a:spcBef>
                <a:spcPts val="0"/>
              </a:spcBef>
              <a:spcAft>
                <a:spcPts val="0"/>
              </a:spcAft>
              <a:buSzPts val="2800"/>
              <a:buNone/>
              <a:defRPr>
                <a:latin typeface="Source Sans Pro"/>
                <a:ea typeface="Source Sans Pro"/>
                <a:cs typeface="Source Sans Pro"/>
                <a:sym typeface="Source Sans Pro"/>
              </a:defRPr>
            </a:lvl4pPr>
            <a:lvl5pPr lvl="4" rtl="0">
              <a:spcBef>
                <a:spcPts val="0"/>
              </a:spcBef>
              <a:spcAft>
                <a:spcPts val="0"/>
              </a:spcAft>
              <a:buSzPts val="2800"/>
              <a:buNone/>
              <a:defRPr>
                <a:latin typeface="Source Sans Pro"/>
                <a:ea typeface="Source Sans Pro"/>
                <a:cs typeface="Source Sans Pro"/>
                <a:sym typeface="Source Sans Pro"/>
              </a:defRPr>
            </a:lvl5pPr>
            <a:lvl6pPr lvl="5" rtl="0">
              <a:spcBef>
                <a:spcPts val="0"/>
              </a:spcBef>
              <a:spcAft>
                <a:spcPts val="0"/>
              </a:spcAft>
              <a:buSzPts val="2800"/>
              <a:buNone/>
              <a:defRPr>
                <a:latin typeface="Source Sans Pro"/>
                <a:ea typeface="Source Sans Pro"/>
                <a:cs typeface="Source Sans Pro"/>
                <a:sym typeface="Source Sans Pro"/>
              </a:defRPr>
            </a:lvl6pPr>
            <a:lvl7pPr lvl="6" rtl="0">
              <a:spcBef>
                <a:spcPts val="0"/>
              </a:spcBef>
              <a:spcAft>
                <a:spcPts val="0"/>
              </a:spcAft>
              <a:buSzPts val="2800"/>
              <a:buNone/>
              <a:defRPr>
                <a:latin typeface="Source Sans Pro"/>
                <a:ea typeface="Source Sans Pro"/>
                <a:cs typeface="Source Sans Pro"/>
                <a:sym typeface="Source Sans Pro"/>
              </a:defRPr>
            </a:lvl7pPr>
            <a:lvl8pPr lvl="7" rtl="0">
              <a:spcBef>
                <a:spcPts val="0"/>
              </a:spcBef>
              <a:spcAft>
                <a:spcPts val="0"/>
              </a:spcAft>
              <a:buSzPts val="2800"/>
              <a:buNone/>
              <a:defRPr>
                <a:latin typeface="Source Sans Pro"/>
                <a:ea typeface="Source Sans Pro"/>
                <a:cs typeface="Source Sans Pro"/>
                <a:sym typeface="Source Sans Pro"/>
              </a:defRPr>
            </a:lvl8pPr>
            <a:lvl9pPr lvl="8" rtl="0">
              <a:spcBef>
                <a:spcPts val="0"/>
              </a:spcBef>
              <a:spcAft>
                <a:spcPts val="0"/>
              </a:spcAft>
              <a:buSzPts val="2800"/>
              <a:buNone/>
              <a:defRPr>
                <a:latin typeface="Source Sans Pro"/>
                <a:ea typeface="Source Sans Pro"/>
                <a:cs typeface="Source Sans Pro"/>
                <a:sym typeface="Source Sans Pro"/>
              </a:defRPr>
            </a:lvl9pPr>
          </a:lstStyle>
          <a:p/>
        </p:txBody>
      </p:sp>
      <p:sp>
        <p:nvSpPr>
          <p:cNvPr id="71" name="Google Shape;71;p15"/>
          <p:cNvSpPr txBox="1"/>
          <p:nvPr>
            <p:ph idx="1" type="body"/>
          </p:nvPr>
        </p:nvSpPr>
        <p:spPr>
          <a:xfrm>
            <a:off x="5450100" y="2103275"/>
            <a:ext cx="3095100" cy="2680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cxnSp>
        <p:nvCxnSpPr>
          <p:cNvPr id="72" name="Google Shape;72;p15"/>
          <p:cNvCxnSpPr/>
          <p:nvPr/>
        </p:nvCxnSpPr>
        <p:spPr>
          <a:xfrm>
            <a:off x="5540774" y="1876825"/>
            <a:ext cx="523200" cy="0"/>
          </a:xfrm>
          <a:prstGeom prst="straightConnector1">
            <a:avLst/>
          </a:prstGeom>
          <a:noFill/>
          <a:ln cap="flat" cmpd="sng" w="9525">
            <a:solidFill>
              <a:srgbClr val="E69138"/>
            </a:solidFill>
            <a:prstDash val="solid"/>
            <a:round/>
            <a:headEnd len="med" w="med" type="none"/>
            <a:tailEnd len="med" w="med" type="oval"/>
          </a:ln>
        </p:spPr>
      </p:cxnSp>
      <p:sp>
        <p:nvSpPr>
          <p:cNvPr id="73" name="Google Shape;73;p15"/>
          <p:cNvSpPr txBox="1"/>
          <p:nvPr>
            <p:ph idx="3" type="subTitle"/>
          </p:nvPr>
        </p:nvSpPr>
        <p:spPr>
          <a:xfrm>
            <a:off x="5450100" y="591350"/>
            <a:ext cx="30951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b="1" sz="1300">
                <a:solidFill>
                  <a:srgbClr val="999999"/>
                </a:solidFill>
              </a:defRPr>
            </a:lvl2pPr>
            <a:lvl3pPr lvl="2" rtl="0">
              <a:spcBef>
                <a:spcPts val="0"/>
              </a:spcBef>
              <a:spcAft>
                <a:spcPts val="0"/>
              </a:spcAft>
              <a:buClr>
                <a:srgbClr val="999999"/>
              </a:buClr>
              <a:buSzPts val="1300"/>
              <a:buNone/>
              <a:defRPr b="1" sz="1300">
                <a:solidFill>
                  <a:srgbClr val="999999"/>
                </a:solidFill>
              </a:defRPr>
            </a:lvl3pPr>
            <a:lvl4pPr lvl="3" rtl="0">
              <a:spcBef>
                <a:spcPts val="0"/>
              </a:spcBef>
              <a:spcAft>
                <a:spcPts val="0"/>
              </a:spcAft>
              <a:buClr>
                <a:srgbClr val="999999"/>
              </a:buClr>
              <a:buSzPts val="1300"/>
              <a:buNone/>
              <a:defRPr b="1" sz="1300">
                <a:solidFill>
                  <a:srgbClr val="999999"/>
                </a:solidFill>
              </a:defRPr>
            </a:lvl4pPr>
            <a:lvl5pPr lvl="4" rtl="0">
              <a:spcBef>
                <a:spcPts val="0"/>
              </a:spcBef>
              <a:spcAft>
                <a:spcPts val="0"/>
              </a:spcAft>
              <a:buClr>
                <a:srgbClr val="999999"/>
              </a:buClr>
              <a:buSzPts val="1300"/>
              <a:buNone/>
              <a:defRPr b="1" sz="1300">
                <a:solidFill>
                  <a:srgbClr val="999999"/>
                </a:solidFill>
              </a:defRPr>
            </a:lvl5pPr>
            <a:lvl6pPr lvl="5" rtl="0">
              <a:spcBef>
                <a:spcPts val="0"/>
              </a:spcBef>
              <a:spcAft>
                <a:spcPts val="0"/>
              </a:spcAft>
              <a:buClr>
                <a:srgbClr val="999999"/>
              </a:buClr>
              <a:buSzPts val="1300"/>
              <a:buNone/>
              <a:defRPr b="1" sz="1300">
                <a:solidFill>
                  <a:srgbClr val="999999"/>
                </a:solidFill>
              </a:defRPr>
            </a:lvl6pPr>
            <a:lvl7pPr lvl="6" rtl="0">
              <a:spcBef>
                <a:spcPts val="0"/>
              </a:spcBef>
              <a:spcAft>
                <a:spcPts val="0"/>
              </a:spcAft>
              <a:buClr>
                <a:srgbClr val="999999"/>
              </a:buClr>
              <a:buSzPts val="1300"/>
              <a:buNone/>
              <a:defRPr b="1" sz="1300">
                <a:solidFill>
                  <a:srgbClr val="999999"/>
                </a:solidFill>
              </a:defRPr>
            </a:lvl7pPr>
            <a:lvl8pPr lvl="7" rtl="0">
              <a:spcBef>
                <a:spcPts val="0"/>
              </a:spcBef>
              <a:spcAft>
                <a:spcPts val="0"/>
              </a:spcAft>
              <a:buClr>
                <a:srgbClr val="999999"/>
              </a:buClr>
              <a:buSzPts val="1300"/>
              <a:buNone/>
              <a:defRPr b="1" sz="1300">
                <a:solidFill>
                  <a:srgbClr val="999999"/>
                </a:solidFill>
              </a:defRPr>
            </a:lvl8pPr>
            <a:lvl9pPr lvl="8" rtl="0">
              <a:spcBef>
                <a:spcPts val="0"/>
              </a:spcBef>
              <a:spcAft>
                <a:spcPts val="0"/>
              </a:spcAft>
              <a:buClr>
                <a:srgbClr val="999999"/>
              </a:buClr>
              <a:buSzPts val="1300"/>
              <a:buNone/>
              <a:defRPr b="1" sz="1300">
                <a:solidFill>
                  <a:srgbClr val="999999"/>
                </a:solidFill>
              </a:defRPr>
            </a:lvl9pPr>
          </a:lstStyle>
          <a:p/>
        </p:txBody>
      </p:sp>
      <p:sp>
        <p:nvSpPr>
          <p:cNvPr id="74" name="Google Shape;74;p15"/>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073763"/>
                </a:solidFill>
                <a:latin typeface="Source Sans Pro"/>
                <a:ea typeface="Source Sans Pro"/>
                <a:cs typeface="Source Sans Pro"/>
                <a:sym typeface="Source Sans Pro"/>
              </a:defRPr>
            </a:lvl1pPr>
            <a:lvl2pPr lvl="1" rtl="0" algn="ctr">
              <a:buNone/>
              <a:defRPr b="1" sz="1300">
                <a:solidFill>
                  <a:srgbClr val="073763"/>
                </a:solidFill>
                <a:latin typeface="Source Sans Pro"/>
                <a:ea typeface="Source Sans Pro"/>
                <a:cs typeface="Source Sans Pro"/>
                <a:sym typeface="Source Sans Pro"/>
              </a:defRPr>
            </a:lvl2pPr>
            <a:lvl3pPr lvl="2" rtl="0" algn="ctr">
              <a:buNone/>
              <a:defRPr b="1" sz="1300">
                <a:solidFill>
                  <a:srgbClr val="073763"/>
                </a:solidFill>
                <a:latin typeface="Source Sans Pro"/>
                <a:ea typeface="Source Sans Pro"/>
                <a:cs typeface="Source Sans Pro"/>
                <a:sym typeface="Source Sans Pro"/>
              </a:defRPr>
            </a:lvl3pPr>
            <a:lvl4pPr lvl="3" rtl="0" algn="ctr">
              <a:buNone/>
              <a:defRPr b="1" sz="1300">
                <a:solidFill>
                  <a:srgbClr val="073763"/>
                </a:solidFill>
                <a:latin typeface="Source Sans Pro"/>
                <a:ea typeface="Source Sans Pro"/>
                <a:cs typeface="Source Sans Pro"/>
                <a:sym typeface="Source Sans Pro"/>
              </a:defRPr>
            </a:lvl4pPr>
            <a:lvl5pPr lvl="4" rtl="0" algn="ctr">
              <a:buNone/>
              <a:defRPr b="1" sz="1300">
                <a:solidFill>
                  <a:srgbClr val="073763"/>
                </a:solidFill>
                <a:latin typeface="Source Sans Pro"/>
                <a:ea typeface="Source Sans Pro"/>
                <a:cs typeface="Source Sans Pro"/>
                <a:sym typeface="Source Sans Pro"/>
              </a:defRPr>
            </a:lvl5pPr>
            <a:lvl6pPr lvl="5" rtl="0" algn="ctr">
              <a:buNone/>
              <a:defRPr b="1" sz="1300">
                <a:solidFill>
                  <a:srgbClr val="073763"/>
                </a:solidFill>
                <a:latin typeface="Source Sans Pro"/>
                <a:ea typeface="Source Sans Pro"/>
                <a:cs typeface="Source Sans Pro"/>
                <a:sym typeface="Source Sans Pro"/>
              </a:defRPr>
            </a:lvl6pPr>
            <a:lvl7pPr lvl="6" rtl="0" algn="ctr">
              <a:buNone/>
              <a:defRPr b="1" sz="1300">
                <a:solidFill>
                  <a:srgbClr val="073763"/>
                </a:solidFill>
                <a:latin typeface="Source Sans Pro"/>
                <a:ea typeface="Source Sans Pro"/>
                <a:cs typeface="Source Sans Pro"/>
                <a:sym typeface="Source Sans Pro"/>
              </a:defRPr>
            </a:lvl7pPr>
            <a:lvl8pPr lvl="7" rtl="0" algn="ctr">
              <a:buNone/>
              <a:defRPr b="1" sz="1300">
                <a:solidFill>
                  <a:srgbClr val="073763"/>
                </a:solidFill>
                <a:latin typeface="Source Sans Pro"/>
                <a:ea typeface="Source Sans Pro"/>
                <a:cs typeface="Source Sans Pro"/>
                <a:sym typeface="Source Sans Pro"/>
              </a:defRPr>
            </a:lvl8pPr>
            <a:lvl9pPr lvl="8" rtl="0" algn="ctr">
              <a:buNone/>
              <a:defRPr b="1" sz="1300">
                <a:solidFill>
                  <a:srgbClr val="073763"/>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75" name="Google Shape;75;p15"/>
          <p:cNvSpPr txBox="1"/>
          <p:nvPr>
            <p:ph idx="4" type="body"/>
          </p:nvPr>
        </p:nvSpPr>
        <p:spPr>
          <a:xfrm>
            <a:off x="356375" y="1593050"/>
            <a:ext cx="2433600" cy="15804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Clr>
                <a:srgbClr val="FFFFFF"/>
              </a:buClr>
              <a:buSzPts val="1100"/>
              <a:buChar char="●"/>
              <a:defRPr b="1" sz="1100">
                <a:solidFill>
                  <a:srgbClr val="FFFFFF"/>
                </a:solidFill>
              </a:defRPr>
            </a:lvl1pPr>
            <a:lvl2pPr indent="-298450" lvl="1" marL="914400" rtl="0">
              <a:spcBef>
                <a:spcPts val="0"/>
              </a:spcBef>
              <a:spcAft>
                <a:spcPts val="0"/>
              </a:spcAft>
              <a:buClr>
                <a:srgbClr val="FFFFFF"/>
              </a:buClr>
              <a:buSzPts val="1100"/>
              <a:buChar char="○"/>
              <a:defRPr b="1" sz="1100">
                <a:solidFill>
                  <a:srgbClr val="FFFFFF"/>
                </a:solidFill>
              </a:defRPr>
            </a:lvl2pPr>
            <a:lvl3pPr indent="-298450" lvl="2" marL="1371600" rtl="0">
              <a:spcBef>
                <a:spcPts val="0"/>
              </a:spcBef>
              <a:spcAft>
                <a:spcPts val="0"/>
              </a:spcAft>
              <a:buClr>
                <a:srgbClr val="FFFFFF"/>
              </a:buClr>
              <a:buSzPts val="1100"/>
              <a:buChar char="■"/>
              <a:defRPr b="1" sz="1100">
                <a:solidFill>
                  <a:srgbClr val="FFFFFF"/>
                </a:solidFill>
              </a:defRPr>
            </a:lvl3pPr>
            <a:lvl4pPr indent="-298450" lvl="3" marL="1828800" rtl="0">
              <a:spcBef>
                <a:spcPts val="0"/>
              </a:spcBef>
              <a:spcAft>
                <a:spcPts val="0"/>
              </a:spcAft>
              <a:buClr>
                <a:srgbClr val="FFFFFF"/>
              </a:buClr>
              <a:buSzPts val="1100"/>
              <a:buChar char="●"/>
              <a:defRPr b="1" sz="1100">
                <a:solidFill>
                  <a:srgbClr val="FFFFFF"/>
                </a:solidFill>
              </a:defRPr>
            </a:lvl4pPr>
            <a:lvl5pPr indent="-298450" lvl="4" marL="2286000" rtl="0">
              <a:spcBef>
                <a:spcPts val="0"/>
              </a:spcBef>
              <a:spcAft>
                <a:spcPts val="0"/>
              </a:spcAft>
              <a:buClr>
                <a:srgbClr val="FFFFFF"/>
              </a:buClr>
              <a:buSzPts val="1100"/>
              <a:buChar char="○"/>
              <a:defRPr b="1" sz="1100">
                <a:solidFill>
                  <a:srgbClr val="FFFFFF"/>
                </a:solidFill>
              </a:defRPr>
            </a:lvl5pPr>
            <a:lvl6pPr indent="-298450" lvl="5" marL="2743200" rtl="0">
              <a:spcBef>
                <a:spcPts val="0"/>
              </a:spcBef>
              <a:spcAft>
                <a:spcPts val="0"/>
              </a:spcAft>
              <a:buClr>
                <a:srgbClr val="FFFFFF"/>
              </a:buClr>
              <a:buSzPts val="1100"/>
              <a:buChar char="■"/>
              <a:defRPr b="1" sz="1100">
                <a:solidFill>
                  <a:srgbClr val="FFFFFF"/>
                </a:solidFill>
              </a:defRPr>
            </a:lvl6pPr>
            <a:lvl7pPr indent="-298450" lvl="6" marL="3200400" rtl="0">
              <a:spcBef>
                <a:spcPts val="0"/>
              </a:spcBef>
              <a:spcAft>
                <a:spcPts val="0"/>
              </a:spcAft>
              <a:buClr>
                <a:srgbClr val="FFFFFF"/>
              </a:buClr>
              <a:buSzPts val="1100"/>
              <a:buChar char="●"/>
              <a:defRPr b="1" sz="1100">
                <a:solidFill>
                  <a:srgbClr val="FFFFFF"/>
                </a:solidFill>
              </a:defRPr>
            </a:lvl7pPr>
            <a:lvl8pPr indent="-298450" lvl="7" marL="3657600" rtl="0">
              <a:spcBef>
                <a:spcPts val="0"/>
              </a:spcBef>
              <a:spcAft>
                <a:spcPts val="0"/>
              </a:spcAft>
              <a:buClr>
                <a:srgbClr val="FFFFFF"/>
              </a:buClr>
              <a:buSzPts val="1100"/>
              <a:buChar char="○"/>
              <a:defRPr b="1" sz="1100">
                <a:solidFill>
                  <a:srgbClr val="FFFFFF"/>
                </a:solidFill>
              </a:defRPr>
            </a:lvl8pPr>
            <a:lvl9pPr indent="-298450" lvl="8" marL="4114800" rtl="0">
              <a:spcBef>
                <a:spcPts val="0"/>
              </a:spcBef>
              <a:spcAft>
                <a:spcPts val="0"/>
              </a:spcAft>
              <a:buClr>
                <a:srgbClr val="FFFFFF"/>
              </a:buClr>
              <a:buSzPts val="1100"/>
              <a:buChar char="■"/>
              <a:defRPr b="1" sz="1100">
                <a:solidFill>
                  <a:srgbClr val="FFFFFF"/>
                </a:solidFill>
              </a:defRPr>
            </a:lvl9pPr>
          </a:lstStyle>
          <a:p/>
        </p:txBody>
      </p:sp>
      <p:sp>
        <p:nvSpPr>
          <p:cNvPr id="76" name="Google Shape;76;p15"/>
          <p:cNvSpPr/>
          <p:nvPr>
            <p:ph idx="5" type="pic"/>
          </p:nvPr>
        </p:nvSpPr>
        <p:spPr>
          <a:xfrm>
            <a:off x="360000" y="3148800"/>
            <a:ext cx="370500" cy="370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5">
  <p:cSld name="CUSTOM_4">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6"/>
          <p:cNvSpPr/>
          <p:nvPr/>
        </p:nvSpPr>
        <p:spPr>
          <a:xfrm>
            <a:off x="2270400" y="3850"/>
            <a:ext cx="46032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073763"/>
                </a:solidFill>
                <a:latin typeface="Source Sans Pro"/>
                <a:ea typeface="Source Sans Pro"/>
                <a:cs typeface="Source Sans Pro"/>
                <a:sym typeface="Source Sans Pro"/>
              </a:defRPr>
            </a:lvl1pPr>
            <a:lvl2pPr lvl="1" rtl="0" algn="ctr">
              <a:buNone/>
              <a:defRPr b="1" sz="1300">
                <a:solidFill>
                  <a:srgbClr val="073763"/>
                </a:solidFill>
                <a:latin typeface="Source Sans Pro"/>
                <a:ea typeface="Source Sans Pro"/>
                <a:cs typeface="Source Sans Pro"/>
                <a:sym typeface="Source Sans Pro"/>
              </a:defRPr>
            </a:lvl2pPr>
            <a:lvl3pPr lvl="2" rtl="0" algn="ctr">
              <a:buNone/>
              <a:defRPr b="1" sz="1300">
                <a:solidFill>
                  <a:srgbClr val="073763"/>
                </a:solidFill>
                <a:latin typeface="Source Sans Pro"/>
                <a:ea typeface="Source Sans Pro"/>
                <a:cs typeface="Source Sans Pro"/>
                <a:sym typeface="Source Sans Pro"/>
              </a:defRPr>
            </a:lvl3pPr>
            <a:lvl4pPr lvl="3" rtl="0" algn="ctr">
              <a:buNone/>
              <a:defRPr b="1" sz="1300">
                <a:solidFill>
                  <a:srgbClr val="073763"/>
                </a:solidFill>
                <a:latin typeface="Source Sans Pro"/>
                <a:ea typeface="Source Sans Pro"/>
                <a:cs typeface="Source Sans Pro"/>
                <a:sym typeface="Source Sans Pro"/>
              </a:defRPr>
            </a:lvl4pPr>
            <a:lvl5pPr lvl="4" rtl="0" algn="ctr">
              <a:buNone/>
              <a:defRPr b="1" sz="1300">
                <a:solidFill>
                  <a:srgbClr val="073763"/>
                </a:solidFill>
                <a:latin typeface="Source Sans Pro"/>
                <a:ea typeface="Source Sans Pro"/>
                <a:cs typeface="Source Sans Pro"/>
                <a:sym typeface="Source Sans Pro"/>
              </a:defRPr>
            </a:lvl5pPr>
            <a:lvl6pPr lvl="5" rtl="0" algn="ctr">
              <a:buNone/>
              <a:defRPr b="1" sz="1300">
                <a:solidFill>
                  <a:srgbClr val="073763"/>
                </a:solidFill>
                <a:latin typeface="Source Sans Pro"/>
                <a:ea typeface="Source Sans Pro"/>
                <a:cs typeface="Source Sans Pro"/>
                <a:sym typeface="Source Sans Pro"/>
              </a:defRPr>
            </a:lvl6pPr>
            <a:lvl7pPr lvl="6" rtl="0" algn="ctr">
              <a:buNone/>
              <a:defRPr b="1" sz="1300">
                <a:solidFill>
                  <a:srgbClr val="073763"/>
                </a:solidFill>
                <a:latin typeface="Source Sans Pro"/>
                <a:ea typeface="Source Sans Pro"/>
                <a:cs typeface="Source Sans Pro"/>
                <a:sym typeface="Source Sans Pro"/>
              </a:defRPr>
            </a:lvl7pPr>
            <a:lvl8pPr lvl="7" rtl="0" algn="ctr">
              <a:buNone/>
              <a:defRPr b="1" sz="1300">
                <a:solidFill>
                  <a:srgbClr val="073763"/>
                </a:solidFill>
                <a:latin typeface="Source Sans Pro"/>
                <a:ea typeface="Source Sans Pro"/>
                <a:cs typeface="Source Sans Pro"/>
                <a:sym typeface="Source Sans Pro"/>
              </a:defRPr>
            </a:lvl8pPr>
            <a:lvl9pPr lvl="8" rtl="0" algn="ctr">
              <a:buNone/>
              <a:defRPr b="1" sz="1300">
                <a:solidFill>
                  <a:srgbClr val="073763"/>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80" name="Google Shape;80;p16"/>
          <p:cNvSpPr/>
          <p:nvPr>
            <p:ph idx="2" type="pic"/>
          </p:nvPr>
        </p:nvSpPr>
        <p:spPr>
          <a:xfrm>
            <a:off x="8634500" y="4413000"/>
            <a:ext cx="370500" cy="370500"/>
          </a:xfrm>
          <a:prstGeom prst="rect">
            <a:avLst/>
          </a:prstGeom>
          <a:noFill/>
          <a:ln>
            <a:noFill/>
          </a:ln>
        </p:spPr>
      </p:sp>
      <p:sp>
        <p:nvSpPr>
          <p:cNvPr id="81" name="Google Shape;81;p16"/>
          <p:cNvSpPr txBox="1"/>
          <p:nvPr>
            <p:ph idx="1"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
        <p:nvSpPr>
          <p:cNvPr id="82" name="Google Shape;82;p16"/>
          <p:cNvSpPr txBox="1"/>
          <p:nvPr>
            <p:ph idx="3" type="subTitle"/>
          </p:nvPr>
        </p:nvSpPr>
        <p:spPr>
          <a:xfrm>
            <a:off x="3069062" y="4424376"/>
            <a:ext cx="3386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E69138"/>
              </a:buClr>
              <a:buSzPts val="1200"/>
              <a:buNone/>
              <a:defRPr b="1" sz="1200">
                <a:solidFill>
                  <a:srgbClr val="E69138"/>
                </a:solidFill>
              </a:defRPr>
            </a:lvl1pPr>
            <a:lvl2pPr lvl="1" rtl="0">
              <a:spcBef>
                <a:spcPts val="0"/>
              </a:spcBef>
              <a:spcAft>
                <a:spcPts val="0"/>
              </a:spcAft>
              <a:buClr>
                <a:srgbClr val="E69138"/>
              </a:buClr>
              <a:buSzPts val="1400"/>
              <a:buNone/>
              <a:defRPr>
                <a:solidFill>
                  <a:srgbClr val="E69138"/>
                </a:solidFill>
              </a:defRPr>
            </a:lvl2pPr>
            <a:lvl3pPr lvl="2" rtl="0">
              <a:spcBef>
                <a:spcPts val="0"/>
              </a:spcBef>
              <a:spcAft>
                <a:spcPts val="0"/>
              </a:spcAft>
              <a:buClr>
                <a:srgbClr val="E69138"/>
              </a:buClr>
              <a:buSzPts val="1400"/>
              <a:buNone/>
              <a:defRPr>
                <a:solidFill>
                  <a:srgbClr val="E69138"/>
                </a:solidFill>
              </a:defRPr>
            </a:lvl3pPr>
            <a:lvl4pPr lvl="3" rtl="0">
              <a:spcBef>
                <a:spcPts val="0"/>
              </a:spcBef>
              <a:spcAft>
                <a:spcPts val="0"/>
              </a:spcAft>
              <a:buClr>
                <a:srgbClr val="E69138"/>
              </a:buClr>
              <a:buSzPts val="1400"/>
              <a:buNone/>
              <a:defRPr>
                <a:solidFill>
                  <a:srgbClr val="E69138"/>
                </a:solidFill>
              </a:defRPr>
            </a:lvl4pPr>
            <a:lvl5pPr lvl="4" rtl="0">
              <a:spcBef>
                <a:spcPts val="0"/>
              </a:spcBef>
              <a:spcAft>
                <a:spcPts val="0"/>
              </a:spcAft>
              <a:buClr>
                <a:srgbClr val="E69138"/>
              </a:buClr>
              <a:buSzPts val="1400"/>
              <a:buNone/>
              <a:defRPr>
                <a:solidFill>
                  <a:srgbClr val="E69138"/>
                </a:solidFill>
              </a:defRPr>
            </a:lvl5pPr>
            <a:lvl6pPr lvl="5" rtl="0">
              <a:spcBef>
                <a:spcPts val="0"/>
              </a:spcBef>
              <a:spcAft>
                <a:spcPts val="0"/>
              </a:spcAft>
              <a:buClr>
                <a:srgbClr val="E69138"/>
              </a:buClr>
              <a:buSzPts val="1400"/>
              <a:buNone/>
              <a:defRPr>
                <a:solidFill>
                  <a:srgbClr val="E69138"/>
                </a:solidFill>
              </a:defRPr>
            </a:lvl6pPr>
            <a:lvl7pPr lvl="6" rtl="0">
              <a:spcBef>
                <a:spcPts val="0"/>
              </a:spcBef>
              <a:spcAft>
                <a:spcPts val="0"/>
              </a:spcAft>
              <a:buClr>
                <a:srgbClr val="E69138"/>
              </a:buClr>
              <a:buSzPts val="1400"/>
              <a:buNone/>
              <a:defRPr>
                <a:solidFill>
                  <a:srgbClr val="E69138"/>
                </a:solidFill>
              </a:defRPr>
            </a:lvl7pPr>
            <a:lvl8pPr lvl="7" rtl="0">
              <a:spcBef>
                <a:spcPts val="0"/>
              </a:spcBef>
              <a:spcAft>
                <a:spcPts val="0"/>
              </a:spcAft>
              <a:buClr>
                <a:srgbClr val="E69138"/>
              </a:buClr>
              <a:buSzPts val="1400"/>
              <a:buNone/>
              <a:defRPr>
                <a:solidFill>
                  <a:srgbClr val="E69138"/>
                </a:solidFill>
              </a:defRPr>
            </a:lvl8pPr>
            <a:lvl9pPr lvl="8" rtl="0">
              <a:spcBef>
                <a:spcPts val="0"/>
              </a:spcBef>
              <a:spcAft>
                <a:spcPts val="0"/>
              </a:spcAft>
              <a:buClr>
                <a:srgbClr val="E69138"/>
              </a:buClr>
              <a:buSzPts val="1400"/>
              <a:buNone/>
              <a:defRPr>
                <a:solidFill>
                  <a:srgbClr val="E69138"/>
                </a:solidFill>
              </a:defRPr>
            </a:lvl9pPr>
          </a:lstStyle>
          <a:p/>
        </p:txBody>
      </p:sp>
      <p:sp>
        <p:nvSpPr>
          <p:cNvPr id="83" name="Google Shape;83;p16"/>
          <p:cNvSpPr txBox="1"/>
          <p:nvPr>
            <p:ph type="title"/>
          </p:nvPr>
        </p:nvSpPr>
        <p:spPr>
          <a:xfrm>
            <a:off x="3069062" y="627300"/>
            <a:ext cx="3386700" cy="9699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800"/>
              <a:buNone/>
              <a:defRPr>
                <a:latin typeface="Source Sans Pro"/>
                <a:ea typeface="Source Sans Pro"/>
                <a:cs typeface="Source Sans Pro"/>
                <a:sym typeface="Source Sans Pro"/>
              </a:defRPr>
            </a:lvl2pPr>
            <a:lvl3pPr lvl="2" rtl="0">
              <a:spcBef>
                <a:spcPts val="0"/>
              </a:spcBef>
              <a:spcAft>
                <a:spcPts val="0"/>
              </a:spcAft>
              <a:buSzPts val="2800"/>
              <a:buNone/>
              <a:defRPr>
                <a:latin typeface="Source Sans Pro"/>
                <a:ea typeface="Source Sans Pro"/>
                <a:cs typeface="Source Sans Pro"/>
                <a:sym typeface="Source Sans Pro"/>
              </a:defRPr>
            </a:lvl3pPr>
            <a:lvl4pPr lvl="3" rtl="0">
              <a:spcBef>
                <a:spcPts val="0"/>
              </a:spcBef>
              <a:spcAft>
                <a:spcPts val="0"/>
              </a:spcAft>
              <a:buSzPts val="2800"/>
              <a:buNone/>
              <a:defRPr>
                <a:latin typeface="Source Sans Pro"/>
                <a:ea typeface="Source Sans Pro"/>
                <a:cs typeface="Source Sans Pro"/>
                <a:sym typeface="Source Sans Pro"/>
              </a:defRPr>
            </a:lvl4pPr>
            <a:lvl5pPr lvl="4" rtl="0">
              <a:spcBef>
                <a:spcPts val="0"/>
              </a:spcBef>
              <a:spcAft>
                <a:spcPts val="0"/>
              </a:spcAft>
              <a:buSzPts val="2800"/>
              <a:buNone/>
              <a:defRPr>
                <a:latin typeface="Source Sans Pro"/>
                <a:ea typeface="Source Sans Pro"/>
                <a:cs typeface="Source Sans Pro"/>
                <a:sym typeface="Source Sans Pro"/>
              </a:defRPr>
            </a:lvl5pPr>
            <a:lvl6pPr lvl="5" rtl="0">
              <a:spcBef>
                <a:spcPts val="0"/>
              </a:spcBef>
              <a:spcAft>
                <a:spcPts val="0"/>
              </a:spcAft>
              <a:buSzPts val="2800"/>
              <a:buNone/>
              <a:defRPr>
                <a:latin typeface="Source Sans Pro"/>
                <a:ea typeface="Source Sans Pro"/>
                <a:cs typeface="Source Sans Pro"/>
                <a:sym typeface="Source Sans Pro"/>
              </a:defRPr>
            </a:lvl6pPr>
            <a:lvl7pPr lvl="6" rtl="0">
              <a:spcBef>
                <a:spcPts val="0"/>
              </a:spcBef>
              <a:spcAft>
                <a:spcPts val="0"/>
              </a:spcAft>
              <a:buSzPts val="2800"/>
              <a:buNone/>
              <a:defRPr>
                <a:latin typeface="Source Sans Pro"/>
                <a:ea typeface="Source Sans Pro"/>
                <a:cs typeface="Source Sans Pro"/>
                <a:sym typeface="Source Sans Pro"/>
              </a:defRPr>
            </a:lvl7pPr>
            <a:lvl8pPr lvl="7" rtl="0">
              <a:spcBef>
                <a:spcPts val="0"/>
              </a:spcBef>
              <a:spcAft>
                <a:spcPts val="0"/>
              </a:spcAft>
              <a:buSzPts val="2800"/>
              <a:buNone/>
              <a:defRPr>
                <a:latin typeface="Source Sans Pro"/>
                <a:ea typeface="Source Sans Pro"/>
                <a:cs typeface="Source Sans Pro"/>
                <a:sym typeface="Source Sans Pro"/>
              </a:defRPr>
            </a:lvl8pPr>
            <a:lvl9pPr lvl="8" rtl="0">
              <a:spcBef>
                <a:spcPts val="0"/>
              </a:spcBef>
              <a:spcAft>
                <a:spcPts val="0"/>
              </a:spcAft>
              <a:buSzPts val="2800"/>
              <a:buNone/>
              <a:defRPr>
                <a:latin typeface="Source Sans Pro"/>
                <a:ea typeface="Source Sans Pro"/>
                <a:cs typeface="Source Sans Pro"/>
                <a:sym typeface="Source Sans Pro"/>
              </a:defRPr>
            </a:lvl9pPr>
          </a:lstStyle>
          <a:p/>
        </p:txBody>
      </p:sp>
      <p:sp>
        <p:nvSpPr>
          <p:cNvPr id="84" name="Google Shape;84;p16"/>
          <p:cNvSpPr txBox="1"/>
          <p:nvPr>
            <p:ph idx="4" type="body"/>
          </p:nvPr>
        </p:nvSpPr>
        <p:spPr>
          <a:xfrm>
            <a:off x="3068925" y="1502950"/>
            <a:ext cx="3386700" cy="2882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cxnSp>
        <p:nvCxnSpPr>
          <p:cNvPr id="85" name="Google Shape;85;p16"/>
          <p:cNvCxnSpPr/>
          <p:nvPr/>
        </p:nvCxnSpPr>
        <p:spPr>
          <a:xfrm>
            <a:off x="3174598" y="4385350"/>
            <a:ext cx="523200" cy="0"/>
          </a:xfrm>
          <a:prstGeom prst="straightConnector1">
            <a:avLst/>
          </a:prstGeom>
          <a:noFill/>
          <a:ln cap="flat" cmpd="sng" w="9525">
            <a:solidFill>
              <a:srgbClr val="E69138"/>
            </a:solidFill>
            <a:prstDash val="solid"/>
            <a:round/>
            <a:headEnd len="med" w="med" type="none"/>
            <a:tailEnd len="med" w="med" type="oval"/>
          </a:ln>
        </p:spPr>
      </p:cxnSp>
      <p:sp>
        <p:nvSpPr>
          <p:cNvPr id="86" name="Google Shape;86;p16"/>
          <p:cNvSpPr/>
          <p:nvPr/>
        </p:nvSpPr>
        <p:spPr>
          <a:xfrm>
            <a:off x="0" y="3850"/>
            <a:ext cx="360000" cy="51435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6"/>
          <p:cNvSpPr/>
          <p:nvPr>
            <p:ph idx="5" type="pic"/>
          </p:nvPr>
        </p:nvSpPr>
        <p:spPr>
          <a:xfrm>
            <a:off x="0" y="648650"/>
            <a:ext cx="2590800" cy="37644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7">
  <p:cSld name="CUSTOM_6">
    <p:spTree>
      <p:nvGrpSpPr>
        <p:cNvPr id="88" name="Shape 88"/>
        <p:cNvGrpSpPr/>
        <p:nvPr/>
      </p:nvGrpSpPr>
      <p:grpSpPr>
        <a:xfrm>
          <a:off x="0" y="0"/>
          <a:ext cx="0" cy="0"/>
          <a:chOff x="0" y="0"/>
          <a:chExt cx="0" cy="0"/>
        </a:xfrm>
      </p:grpSpPr>
      <p:sp>
        <p:nvSpPr>
          <p:cNvPr id="89" name="Google Shape;89;p17"/>
          <p:cNvSpPr txBox="1"/>
          <p:nvPr>
            <p:ph type="title"/>
          </p:nvPr>
        </p:nvSpPr>
        <p:spPr>
          <a:xfrm>
            <a:off x="1834350" y="186676"/>
            <a:ext cx="5475300" cy="849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100"/>
              <a:buNone/>
              <a:defRPr sz="2100">
                <a:latin typeface="Arial"/>
                <a:ea typeface="Arial"/>
                <a:cs typeface="Arial"/>
                <a:sym typeface="Arial"/>
              </a:defRPr>
            </a:lvl2pPr>
            <a:lvl3pPr lvl="2" rtl="0" algn="ctr">
              <a:spcBef>
                <a:spcPts val="0"/>
              </a:spcBef>
              <a:spcAft>
                <a:spcPts val="0"/>
              </a:spcAft>
              <a:buSzPts val="2100"/>
              <a:buNone/>
              <a:defRPr sz="2100">
                <a:latin typeface="Arial"/>
                <a:ea typeface="Arial"/>
                <a:cs typeface="Arial"/>
                <a:sym typeface="Arial"/>
              </a:defRPr>
            </a:lvl3pPr>
            <a:lvl4pPr lvl="3" rtl="0" algn="ctr">
              <a:spcBef>
                <a:spcPts val="0"/>
              </a:spcBef>
              <a:spcAft>
                <a:spcPts val="0"/>
              </a:spcAft>
              <a:buSzPts val="2100"/>
              <a:buNone/>
              <a:defRPr sz="2100">
                <a:latin typeface="Arial"/>
                <a:ea typeface="Arial"/>
                <a:cs typeface="Arial"/>
                <a:sym typeface="Arial"/>
              </a:defRPr>
            </a:lvl4pPr>
            <a:lvl5pPr lvl="4" rtl="0" algn="ctr">
              <a:spcBef>
                <a:spcPts val="0"/>
              </a:spcBef>
              <a:spcAft>
                <a:spcPts val="0"/>
              </a:spcAft>
              <a:buSzPts val="2100"/>
              <a:buNone/>
              <a:defRPr sz="2100">
                <a:latin typeface="Arial"/>
                <a:ea typeface="Arial"/>
                <a:cs typeface="Arial"/>
                <a:sym typeface="Arial"/>
              </a:defRPr>
            </a:lvl5pPr>
            <a:lvl6pPr lvl="5" rtl="0" algn="ctr">
              <a:spcBef>
                <a:spcPts val="0"/>
              </a:spcBef>
              <a:spcAft>
                <a:spcPts val="0"/>
              </a:spcAft>
              <a:buSzPts val="2100"/>
              <a:buNone/>
              <a:defRPr sz="2100">
                <a:latin typeface="Arial"/>
                <a:ea typeface="Arial"/>
                <a:cs typeface="Arial"/>
                <a:sym typeface="Arial"/>
              </a:defRPr>
            </a:lvl6pPr>
            <a:lvl7pPr lvl="6" rtl="0" algn="ctr">
              <a:spcBef>
                <a:spcPts val="0"/>
              </a:spcBef>
              <a:spcAft>
                <a:spcPts val="0"/>
              </a:spcAft>
              <a:buSzPts val="2100"/>
              <a:buNone/>
              <a:defRPr sz="2100">
                <a:latin typeface="Arial"/>
                <a:ea typeface="Arial"/>
                <a:cs typeface="Arial"/>
                <a:sym typeface="Arial"/>
              </a:defRPr>
            </a:lvl7pPr>
            <a:lvl8pPr lvl="7" rtl="0" algn="ctr">
              <a:spcBef>
                <a:spcPts val="0"/>
              </a:spcBef>
              <a:spcAft>
                <a:spcPts val="0"/>
              </a:spcAft>
              <a:buSzPts val="2100"/>
              <a:buNone/>
              <a:defRPr sz="2100">
                <a:latin typeface="Arial"/>
                <a:ea typeface="Arial"/>
                <a:cs typeface="Arial"/>
                <a:sym typeface="Arial"/>
              </a:defRPr>
            </a:lvl8pPr>
            <a:lvl9pPr lvl="8" rtl="0" algn="ctr">
              <a:spcBef>
                <a:spcPts val="0"/>
              </a:spcBef>
              <a:spcAft>
                <a:spcPts val="0"/>
              </a:spcAft>
              <a:buSzPts val="2100"/>
              <a:buNone/>
              <a:defRPr sz="2100">
                <a:latin typeface="Arial"/>
                <a:ea typeface="Arial"/>
                <a:cs typeface="Arial"/>
                <a:sym typeface="Arial"/>
              </a:defRPr>
            </a:lvl9pPr>
          </a:lstStyle>
          <a:p/>
        </p:txBody>
      </p:sp>
      <p:sp>
        <p:nvSpPr>
          <p:cNvPr id="90" name="Google Shape;90;p17"/>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073763"/>
                </a:solidFill>
                <a:latin typeface="Source Sans Pro"/>
                <a:ea typeface="Source Sans Pro"/>
                <a:cs typeface="Source Sans Pro"/>
                <a:sym typeface="Source Sans Pro"/>
              </a:defRPr>
            </a:lvl1pPr>
            <a:lvl2pPr lvl="1" rtl="0" algn="ctr">
              <a:buNone/>
              <a:defRPr b="1" sz="1300">
                <a:solidFill>
                  <a:srgbClr val="073763"/>
                </a:solidFill>
                <a:latin typeface="Source Sans Pro"/>
                <a:ea typeface="Source Sans Pro"/>
                <a:cs typeface="Source Sans Pro"/>
                <a:sym typeface="Source Sans Pro"/>
              </a:defRPr>
            </a:lvl2pPr>
            <a:lvl3pPr lvl="2" rtl="0" algn="ctr">
              <a:buNone/>
              <a:defRPr b="1" sz="1300">
                <a:solidFill>
                  <a:srgbClr val="073763"/>
                </a:solidFill>
                <a:latin typeface="Source Sans Pro"/>
                <a:ea typeface="Source Sans Pro"/>
                <a:cs typeface="Source Sans Pro"/>
                <a:sym typeface="Source Sans Pro"/>
              </a:defRPr>
            </a:lvl3pPr>
            <a:lvl4pPr lvl="3" rtl="0" algn="ctr">
              <a:buNone/>
              <a:defRPr b="1" sz="1300">
                <a:solidFill>
                  <a:srgbClr val="073763"/>
                </a:solidFill>
                <a:latin typeface="Source Sans Pro"/>
                <a:ea typeface="Source Sans Pro"/>
                <a:cs typeface="Source Sans Pro"/>
                <a:sym typeface="Source Sans Pro"/>
              </a:defRPr>
            </a:lvl4pPr>
            <a:lvl5pPr lvl="4" rtl="0" algn="ctr">
              <a:buNone/>
              <a:defRPr b="1" sz="1300">
                <a:solidFill>
                  <a:srgbClr val="073763"/>
                </a:solidFill>
                <a:latin typeface="Source Sans Pro"/>
                <a:ea typeface="Source Sans Pro"/>
                <a:cs typeface="Source Sans Pro"/>
                <a:sym typeface="Source Sans Pro"/>
              </a:defRPr>
            </a:lvl5pPr>
            <a:lvl6pPr lvl="5" rtl="0" algn="ctr">
              <a:buNone/>
              <a:defRPr b="1" sz="1300">
                <a:solidFill>
                  <a:srgbClr val="073763"/>
                </a:solidFill>
                <a:latin typeface="Source Sans Pro"/>
                <a:ea typeface="Source Sans Pro"/>
                <a:cs typeface="Source Sans Pro"/>
                <a:sym typeface="Source Sans Pro"/>
              </a:defRPr>
            </a:lvl6pPr>
            <a:lvl7pPr lvl="6" rtl="0" algn="ctr">
              <a:buNone/>
              <a:defRPr b="1" sz="1300">
                <a:solidFill>
                  <a:srgbClr val="073763"/>
                </a:solidFill>
                <a:latin typeface="Source Sans Pro"/>
                <a:ea typeface="Source Sans Pro"/>
                <a:cs typeface="Source Sans Pro"/>
                <a:sym typeface="Source Sans Pro"/>
              </a:defRPr>
            </a:lvl7pPr>
            <a:lvl8pPr lvl="7" rtl="0" algn="ctr">
              <a:buNone/>
              <a:defRPr b="1" sz="1300">
                <a:solidFill>
                  <a:srgbClr val="073763"/>
                </a:solidFill>
                <a:latin typeface="Source Sans Pro"/>
                <a:ea typeface="Source Sans Pro"/>
                <a:cs typeface="Source Sans Pro"/>
                <a:sym typeface="Source Sans Pro"/>
              </a:defRPr>
            </a:lvl8pPr>
            <a:lvl9pPr lvl="8" rtl="0" algn="ctr">
              <a:buNone/>
              <a:defRPr b="1" sz="1300">
                <a:solidFill>
                  <a:srgbClr val="073763"/>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91" name="Google Shape;91;p17"/>
          <p:cNvSpPr/>
          <p:nvPr/>
        </p:nvSpPr>
        <p:spPr>
          <a:xfrm>
            <a:off x="362700" y="1528650"/>
            <a:ext cx="2511000" cy="325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p:nvPr>
            <p:ph idx="2" type="pic"/>
          </p:nvPr>
        </p:nvSpPr>
        <p:spPr>
          <a:xfrm>
            <a:off x="526650" y="2259850"/>
            <a:ext cx="2183100" cy="2343600"/>
          </a:xfrm>
          <a:prstGeom prst="rect">
            <a:avLst/>
          </a:prstGeom>
          <a:noFill/>
          <a:ln>
            <a:noFill/>
          </a:ln>
        </p:spPr>
      </p:sp>
      <p:sp>
        <p:nvSpPr>
          <p:cNvPr id="93" name="Google Shape;93;p17"/>
          <p:cNvSpPr txBox="1"/>
          <p:nvPr>
            <p:ph idx="3" type="title"/>
          </p:nvPr>
        </p:nvSpPr>
        <p:spPr>
          <a:xfrm>
            <a:off x="435200" y="1570576"/>
            <a:ext cx="2274600" cy="709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Source Sans Pro"/>
              <a:buNone/>
              <a:defRPr b="1" i="0" sz="1600">
                <a:latin typeface="Source Sans Pro"/>
                <a:ea typeface="Source Sans Pro"/>
                <a:cs typeface="Source Sans Pro"/>
                <a:sym typeface="Source Sans Pro"/>
              </a:defRPr>
            </a:lvl1pPr>
            <a:lvl2pPr lvl="1" rtl="0">
              <a:spcBef>
                <a:spcPts val="0"/>
              </a:spcBef>
              <a:spcAft>
                <a:spcPts val="0"/>
              </a:spcAft>
              <a:buSzPts val="2600"/>
              <a:buNone/>
              <a:defRPr sz="2600">
                <a:latin typeface="Source Sans Pro"/>
                <a:ea typeface="Source Sans Pro"/>
                <a:cs typeface="Source Sans Pro"/>
                <a:sym typeface="Source Sans Pro"/>
              </a:defRPr>
            </a:lvl2pPr>
            <a:lvl3pPr lvl="2" rtl="0">
              <a:spcBef>
                <a:spcPts val="0"/>
              </a:spcBef>
              <a:spcAft>
                <a:spcPts val="0"/>
              </a:spcAft>
              <a:buSzPts val="2600"/>
              <a:buNone/>
              <a:defRPr sz="2600">
                <a:latin typeface="Source Sans Pro"/>
                <a:ea typeface="Source Sans Pro"/>
                <a:cs typeface="Source Sans Pro"/>
                <a:sym typeface="Source Sans Pro"/>
              </a:defRPr>
            </a:lvl3pPr>
            <a:lvl4pPr lvl="3" rtl="0">
              <a:spcBef>
                <a:spcPts val="0"/>
              </a:spcBef>
              <a:spcAft>
                <a:spcPts val="0"/>
              </a:spcAft>
              <a:buSzPts val="2600"/>
              <a:buNone/>
              <a:defRPr sz="2600">
                <a:latin typeface="Source Sans Pro"/>
                <a:ea typeface="Source Sans Pro"/>
                <a:cs typeface="Source Sans Pro"/>
                <a:sym typeface="Source Sans Pro"/>
              </a:defRPr>
            </a:lvl4pPr>
            <a:lvl5pPr lvl="4" rtl="0">
              <a:spcBef>
                <a:spcPts val="0"/>
              </a:spcBef>
              <a:spcAft>
                <a:spcPts val="0"/>
              </a:spcAft>
              <a:buSzPts val="2600"/>
              <a:buNone/>
              <a:defRPr sz="2600">
                <a:latin typeface="Source Sans Pro"/>
                <a:ea typeface="Source Sans Pro"/>
                <a:cs typeface="Source Sans Pro"/>
                <a:sym typeface="Source Sans Pro"/>
              </a:defRPr>
            </a:lvl5pPr>
            <a:lvl6pPr lvl="5" rtl="0">
              <a:spcBef>
                <a:spcPts val="0"/>
              </a:spcBef>
              <a:spcAft>
                <a:spcPts val="0"/>
              </a:spcAft>
              <a:buSzPts val="2600"/>
              <a:buNone/>
              <a:defRPr sz="2600">
                <a:latin typeface="Source Sans Pro"/>
                <a:ea typeface="Source Sans Pro"/>
                <a:cs typeface="Source Sans Pro"/>
                <a:sym typeface="Source Sans Pro"/>
              </a:defRPr>
            </a:lvl6pPr>
            <a:lvl7pPr lvl="6" rtl="0">
              <a:spcBef>
                <a:spcPts val="0"/>
              </a:spcBef>
              <a:spcAft>
                <a:spcPts val="0"/>
              </a:spcAft>
              <a:buSzPts val="2600"/>
              <a:buNone/>
              <a:defRPr sz="2600">
                <a:latin typeface="Source Sans Pro"/>
                <a:ea typeface="Source Sans Pro"/>
                <a:cs typeface="Source Sans Pro"/>
                <a:sym typeface="Source Sans Pro"/>
              </a:defRPr>
            </a:lvl7pPr>
            <a:lvl8pPr lvl="7" rtl="0">
              <a:spcBef>
                <a:spcPts val="0"/>
              </a:spcBef>
              <a:spcAft>
                <a:spcPts val="0"/>
              </a:spcAft>
              <a:buSzPts val="2600"/>
              <a:buNone/>
              <a:defRPr sz="2600">
                <a:latin typeface="Source Sans Pro"/>
                <a:ea typeface="Source Sans Pro"/>
                <a:cs typeface="Source Sans Pro"/>
                <a:sym typeface="Source Sans Pro"/>
              </a:defRPr>
            </a:lvl8pPr>
            <a:lvl9pPr lvl="8" rtl="0">
              <a:spcBef>
                <a:spcPts val="0"/>
              </a:spcBef>
              <a:spcAft>
                <a:spcPts val="0"/>
              </a:spcAft>
              <a:buSzPts val="2600"/>
              <a:buNone/>
              <a:defRPr sz="2600">
                <a:latin typeface="Source Sans Pro"/>
                <a:ea typeface="Source Sans Pro"/>
                <a:cs typeface="Source Sans Pro"/>
                <a:sym typeface="Source Sans Pro"/>
              </a:defRPr>
            </a:lvl9pPr>
          </a:lstStyle>
          <a:p/>
        </p:txBody>
      </p:sp>
      <p:sp>
        <p:nvSpPr>
          <p:cNvPr id="94" name="Google Shape;94;p17"/>
          <p:cNvSpPr txBox="1"/>
          <p:nvPr>
            <p:ph idx="1" type="subTitle"/>
          </p:nvPr>
        </p:nvSpPr>
        <p:spPr>
          <a:xfrm>
            <a:off x="435200" y="1836700"/>
            <a:ext cx="22746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99999"/>
              </a:buClr>
              <a:buSzPts val="1100"/>
              <a:buFont typeface="Source Sans Pro SemiBold"/>
              <a:buNone/>
              <a:defRPr sz="1100">
                <a:solidFill>
                  <a:srgbClr val="999999"/>
                </a:solidFill>
                <a:latin typeface="Source Sans Pro SemiBold"/>
                <a:ea typeface="Source Sans Pro SemiBold"/>
                <a:cs typeface="Source Sans Pro SemiBold"/>
                <a:sym typeface="Source Sans Pro SemiBold"/>
              </a:defRPr>
            </a:lvl1pPr>
            <a:lvl2pPr lvl="1"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2pPr>
            <a:lvl3pPr lvl="2"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3pPr>
            <a:lvl4pPr lvl="3"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4pPr>
            <a:lvl5pPr lvl="4"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5pPr>
            <a:lvl6pPr lvl="5"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6pPr>
            <a:lvl7pPr lvl="6"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7pPr>
            <a:lvl8pPr lvl="7"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8pPr>
            <a:lvl9pPr lvl="8"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9pPr>
          </a:lstStyle>
          <a:p/>
        </p:txBody>
      </p:sp>
      <p:sp>
        <p:nvSpPr>
          <p:cNvPr id="95" name="Google Shape;95;p17"/>
          <p:cNvSpPr/>
          <p:nvPr/>
        </p:nvSpPr>
        <p:spPr>
          <a:xfrm>
            <a:off x="3316500" y="1528650"/>
            <a:ext cx="2511000" cy="325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7"/>
          <p:cNvSpPr/>
          <p:nvPr>
            <p:ph idx="4" type="pic"/>
          </p:nvPr>
        </p:nvSpPr>
        <p:spPr>
          <a:xfrm>
            <a:off x="3480450" y="2259850"/>
            <a:ext cx="2183100" cy="2343600"/>
          </a:xfrm>
          <a:prstGeom prst="rect">
            <a:avLst/>
          </a:prstGeom>
          <a:noFill/>
          <a:ln>
            <a:noFill/>
          </a:ln>
        </p:spPr>
      </p:sp>
      <p:sp>
        <p:nvSpPr>
          <p:cNvPr id="97" name="Google Shape;97;p17"/>
          <p:cNvSpPr txBox="1"/>
          <p:nvPr>
            <p:ph idx="5" type="title"/>
          </p:nvPr>
        </p:nvSpPr>
        <p:spPr>
          <a:xfrm>
            <a:off x="3389000" y="1570576"/>
            <a:ext cx="2274600" cy="709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Source Sans Pro"/>
              <a:buNone/>
              <a:defRPr b="1" i="0" sz="1600">
                <a:latin typeface="Source Sans Pro"/>
                <a:ea typeface="Source Sans Pro"/>
                <a:cs typeface="Source Sans Pro"/>
                <a:sym typeface="Source Sans Pro"/>
              </a:defRPr>
            </a:lvl1pPr>
            <a:lvl2pPr lvl="1" rtl="0">
              <a:spcBef>
                <a:spcPts val="0"/>
              </a:spcBef>
              <a:spcAft>
                <a:spcPts val="0"/>
              </a:spcAft>
              <a:buSzPts val="2600"/>
              <a:buNone/>
              <a:defRPr sz="2600">
                <a:latin typeface="Source Sans Pro"/>
                <a:ea typeface="Source Sans Pro"/>
                <a:cs typeface="Source Sans Pro"/>
                <a:sym typeface="Source Sans Pro"/>
              </a:defRPr>
            </a:lvl2pPr>
            <a:lvl3pPr lvl="2" rtl="0">
              <a:spcBef>
                <a:spcPts val="0"/>
              </a:spcBef>
              <a:spcAft>
                <a:spcPts val="0"/>
              </a:spcAft>
              <a:buSzPts val="2600"/>
              <a:buNone/>
              <a:defRPr sz="2600">
                <a:latin typeface="Source Sans Pro"/>
                <a:ea typeface="Source Sans Pro"/>
                <a:cs typeface="Source Sans Pro"/>
                <a:sym typeface="Source Sans Pro"/>
              </a:defRPr>
            </a:lvl3pPr>
            <a:lvl4pPr lvl="3" rtl="0">
              <a:spcBef>
                <a:spcPts val="0"/>
              </a:spcBef>
              <a:spcAft>
                <a:spcPts val="0"/>
              </a:spcAft>
              <a:buSzPts val="2600"/>
              <a:buNone/>
              <a:defRPr sz="2600">
                <a:latin typeface="Source Sans Pro"/>
                <a:ea typeface="Source Sans Pro"/>
                <a:cs typeface="Source Sans Pro"/>
                <a:sym typeface="Source Sans Pro"/>
              </a:defRPr>
            </a:lvl4pPr>
            <a:lvl5pPr lvl="4" rtl="0">
              <a:spcBef>
                <a:spcPts val="0"/>
              </a:spcBef>
              <a:spcAft>
                <a:spcPts val="0"/>
              </a:spcAft>
              <a:buSzPts val="2600"/>
              <a:buNone/>
              <a:defRPr sz="2600">
                <a:latin typeface="Source Sans Pro"/>
                <a:ea typeface="Source Sans Pro"/>
                <a:cs typeface="Source Sans Pro"/>
                <a:sym typeface="Source Sans Pro"/>
              </a:defRPr>
            </a:lvl5pPr>
            <a:lvl6pPr lvl="5" rtl="0">
              <a:spcBef>
                <a:spcPts val="0"/>
              </a:spcBef>
              <a:spcAft>
                <a:spcPts val="0"/>
              </a:spcAft>
              <a:buSzPts val="2600"/>
              <a:buNone/>
              <a:defRPr sz="2600">
                <a:latin typeface="Source Sans Pro"/>
                <a:ea typeface="Source Sans Pro"/>
                <a:cs typeface="Source Sans Pro"/>
                <a:sym typeface="Source Sans Pro"/>
              </a:defRPr>
            </a:lvl6pPr>
            <a:lvl7pPr lvl="6" rtl="0">
              <a:spcBef>
                <a:spcPts val="0"/>
              </a:spcBef>
              <a:spcAft>
                <a:spcPts val="0"/>
              </a:spcAft>
              <a:buSzPts val="2600"/>
              <a:buNone/>
              <a:defRPr sz="2600">
                <a:latin typeface="Source Sans Pro"/>
                <a:ea typeface="Source Sans Pro"/>
                <a:cs typeface="Source Sans Pro"/>
                <a:sym typeface="Source Sans Pro"/>
              </a:defRPr>
            </a:lvl7pPr>
            <a:lvl8pPr lvl="7" rtl="0">
              <a:spcBef>
                <a:spcPts val="0"/>
              </a:spcBef>
              <a:spcAft>
                <a:spcPts val="0"/>
              </a:spcAft>
              <a:buSzPts val="2600"/>
              <a:buNone/>
              <a:defRPr sz="2600">
                <a:latin typeface="Source Sans Pro"/>
                <a:ea typeface="Source Sans Pro"/>
                <a:cs typeface="Source Sans Pro"/>
                <a:sym typeface="Source Sans Pro"/>
              </a:defRPr>
            </a:lvl8pPr>
            <a:lvl9pPr lvl="8" rtl="0">
              <a:spcBef>
                <a:spcPts val="0"/>
              </a:spcBef>
              <a:spcAft>
                <a:spcPts val="0"/>
              </a:spcAft>
              <a:buSzPts val="2600"/>
              <a:buNone/>
              <a:defRPr sz="2600">
                <a:latin typeface="Source Sans Pro"/>
                <a:ea typeface="Source Sans Pro"/>
                <a:cs typeface="Source Sans Pro"/>
                <a:sym typeface="Source Sans Pro"/>
              </a:defRPr>
            </a:lvl9pPr>
          </a:lstStyle>
          <a:p/>
        </p:txBody>
      </p:sp>
      <p:sp>
        <p:nvSpPr>
          <p:cNvPr id="98" name="Google Shape;98;p17"/>
          <p:cNvSpPr txBox="1"/>
          <p:nvPr>
            <p:ph idx="6" type="subTitle"/>
          </p:nvPr>
        </p:nvSpPr>
        <p:spPr>
          <a:xfrm>
            <a:off x="3389000" y="1836700"/>
            <a:ext cx="22746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99999"/>
              </a:buClr>
              <a:buSzPts val="1100"/>
              <a:buFont typeface="Source Sans Pro SemiBold"/>
              <a:buNone/>
              <a:defRPr sz="1100">
                <a:solidFill>
                  <a:srgbClr val="999999"/>
                </a:solidFill>
                <a:latin typeface="Source Sans Pro SemiBold"/>
                <a:ea typeface="Source Sans Pro SemiBold"/>
                <a:cs typeface="Source Sans Pro SemiBold"/>
                <a:sym typeface="Source Sans Pro SemiBold"/>
              </a:defRPr>
            </a:lvl1pPr>
            <a:lvl2pPr lvl="1"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2pPr>
            <a:lvl3pPr lvl="2"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3pPr>
            <a:lvl4pPr lvl="3"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4pPr>
            <a:lvl5pPr lvl="4"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5pPr>
            <a:lvl6pPr lvl="5"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6pPr>
            <a:lvl7pPr lvl="6"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7pPr>
            <a:lvl8pPr lvl="7"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8pPr>
            <a:lvl9pPr lvl="8"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9pPr>
          </a:lstStyle>
          <a:p/>
        </p:txBody>
      </p:sp>
      <p:sp>
        <p:nvSpPr>
          <p:cNvPr id="99" name="Google Shape;99;p17"/>
          <p:cNvSpPr/>
          <p:nvPr/>
        </p:nvSpPr>
        <p:spPr>
          <a:xfrm>
            <a:off x="6270300" y="1528650"/>
            <a:ext cx="2511000" cy="325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ph idx="7" type="pic"/>
          </p:nvPr>
        </p:nvSpPr>
        <p:spPr>
          <a:xfrm>
            <a:off x="6434250" y="2259850"/>
            <a:ext cx="2183100" cy="2343600"/>
          </a:xfrm>
          <a:prstGeom prst="rect">
            <a:avLst/>
          </a:prstGeom>
          <a:noFill/>
          <a:ln>
            <a:noFill/>
          </a:ln>
        </p:spPr>
      </p:sp>
      <p:sp>
        <p:nvSpPr>
          <p:cNvPr id="101" name="Google Shape;101;p17"/>
          <p:cNvSpPr txBox="1"/>
          <p:nvPr>
            <p:ph idx="8" type="title"/>
          </p:nvPr>
        </p:nvSpPr>
        <p:spPr>
          <a:xfrm>
            <a:off x="6342800" y="1570576"/>
            <a:ext cx="2274600" cy="709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Source Sans Pro"/>
              <a:buNone/>
              <a:defRPr b="1" i="0" sz="1600">
                <a:latin typeface="Source Sans Pro"/>
                <a:ea typeface="Source Sans Pro"/>
                <a:cs typeface="Source Sans Pro"/>
                <a:sym typeface="Source Sans Pro"/>
              </a:defRPr>
            </a:lvl1pPr>
            <a:lvl2pPr lvl="1" rtl="0">
              <a:spcBef>
                <a:spcPts val="0"/>
              </a:spcBef>
              <a:spcAft>
                <a:spcPts val="0"/>
              </a:spcAft>
              <a:buSzPts val="2600"/>
              <a:buNone/>
              <a:defRPr sz="2600">
                <a:latin typeface="Source Sans Pro"/>
                <a:ea typeface="Source Sans Pro"/>
                <a:cs typeface="Source Sans Pro"/>
                <a:sym typeface="Source Sans Pro"/>
              </a:defRPr>
            </a:lvl2pPr>
            <a:lvl3pPr lvl="2" rtl="0">
              <a:spcBef>
                <a:spcPts val="0"/>
              </a:spcBef>
              <a:spcAft>
                <a:spcPts val="0"/>
              </a:spcAft>
              <a:buSzPts val="2600"/>
              <a:buNone/>
              <a:defRPr sz="2600">
                <a:latin typeface="Source Sans Pro"/>
                <a:ea typeface="Source Sans Pro"/>
                <a:cs typeface="Source Sans Pro"/>
                <a:sym typeface="Source Sans Pro"/>
              </a:defRPr>
            </a:lvl3pPr>
            <a:lvl4pPr lvl="3" rtl="0">
              <a:spcBef>
                <a:spcPts val="0"/>
              </a:spcBef>
              <a:spcAft>
                <a:spcPts val="0"/>
              </a:spcAft>
              <a:buSzPts val="2600"/>
              <a:buNone/>
              <a:defRPr sz="2600">
                <a:latin typeface="Source Sans Pro"/>
                <a:ea typeface="Source Sans Pro"/>
                <a:cs typeface="Source Sans Pro"/>
                <a:sym typeface="Source Sans Pro"/>
              </a:defRPr>
            </a:lvl4pPr>
            <a:lvl5pPr lvl="4" rtl="0">
              <a:spcBef>
                <a:spcPts val="0"/>
              </a:spcBef>
              <a:spcAft>
                <a:spcPts val="0"/>
              </a:spcAft>
              <a:buSzPts val="2600"/>
              <a:buNone/>
              <a:defRPr sz="2600">
                <a:latin typeface="Source Sans Pro"/>
                <a:ea typeface="Source Sans Pro"/>
                <a:cs typeface="Source Sans Pro"/>
                <a:sym typeface="Source Sans Pro"/>
              </a:defRPr>
            </a:lvl5pPr>
            <a:lvl6pPr lvl="5" rtl="0">
              <a:spcBef>
                <a:spcPts val="0"/>
              </a:spcBef>
              <a:spcAft>
                <a:spcPts val="0"/>
              </a:spcAft>
              <a:buSzPts val="2600"/>
              <a:buNone/>
              <a:defRPr sz="2600">
                <a:latin typeface="Source Sans Pro"/>
                <a:ea typeface="Source Sans Pro"/>
                <a:cs typeface="Source Sans Pro"/>
                <a:sym typeface="Source Sans Pro"/>
              </a:defRPr>
            </a:lvl6pPr>
            <a:lvl7pPr lvl="6" rtl="0">
              <a:spcBef>
                <a:spcPts val="0"/>
              </a:spcBef>
              <a:spcAft>
                <a:spcPts val="0"/>
              </a:spcAft>
              <a:buSzPts val="2600"/>
              <a:buNone/>
              <a:defRPr sz="2600">
                <a:latin typeface="Source Sans Pro"/>
                <a:ea typeface="Source Sans Pro"/>
                <a:cs typeface="Source Sans Pro"/>
                <a:sym typeface="Source Sans Pro"/>
              </a:defRPr>
            </a:lvl7pPr>
            <a:lvl8pPr lvl="7" rtl="0">
              <a:spcBef>
                <a:spcPts val="0"/>
              </a:spcBef>
              <a:spcAft>
                <a:spcPts val="0"/>
              </a:spcAft>
              <a:buSzPts val="2600"/>
              <a:buNone/>
              <a:defRPr sz="2600">
                <a:latin typeface="Source Sans Pro"/>
                <a:ea typeface="Source Sans Pro"/>
                <a:cs typeface="Source Sans Pro"/>
                <a:sym typeface="Source Sans Pro"/>
              </a:defRPr>
            </a:lvl8pPr>
            <a:lvl9pPr lvl="8" rtl="0">
              <a:spcBef>
                <a:spcPts val="0"/>
              </a:spcBef>
              <a:spcAft>
                <a:spcPts val="0"/>
              </a:spcAft>
              <a:buSzPts val="2600"/>
              <a:buNone/>
              <a:defRPr sz="2600">
                <a:latin typeface="Source Sans Pro"/>
                <a:ea typeface="Source Sans Pro"/>
                <a:cs typeface="Source Sans Pro"/>
                <a:sym typeface="Source Sans Pro"/>
              </a:defRPr>
            </a:lvl9pPr>
          </a:lstStyle>
          <a:p/>
        </p:txBody>
      </p:sp>
      <p:sp>
        <p:nvSpPr>
          <p:cNvPr id="102" name="Google Shape;102;p17"/>
          <p:cNvSpPr txBox="1"/>
          <p:nvPr>
            <p:ph idx="9" type="subTitle"/>
          </p:nvPr>
        </p:nvSpPr>
        <p:spPr>
          <a:xfrm>
            <a:off x="6342800" y="1836700"/>
            <a:ext cx="22746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99999"/>
              </a:buClr>
              <a:buSzPts val="1100"/>
              <a:buFont typeface="Source Sans Pro SemiBold"/>
              <a:buNone/>
              <a:defRPr sz="1100">
                <a:solidFill>
                  <a:srgbClr val="999999"/>
                </a:solidFill>
                <a:latin typeface="Source Sans Pro SemiBold"/>
                <a:ea typeface="Source Sans Pro SemiBold"/>
                <a:cs typeface="Source Sans Pro SemiBold"/>
                <a:sym typeface="Source Sans Pro SemiBold"/>
              </a:defRPr>
            </a:lvl1pPr>
            <a:lvl2pPr lvl="1"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2pPr>
            <a:lvl3pPr lvl="2"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3pPr>
            <a:lvl4pPr lvl="3"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4pPr>
            <a:lvl5pPr lvl="4"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5pPr>
            <a:lvl6pPr lvl="5"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6pPr>
            <a:lvl7pPr lvl="6"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7pPr>
            <a:lvl8pPr lvl="7"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8pPr>
            <a:lvl9pPr lvl="8" rtl="0">
              <a:spcBef>
                <a:spcPts val="0"/>
              </a:spcBef>
              <a:spcAft>
                <a:spcPts val="0"/>
              </a:spcAft>
              <a:buClr>
                <a:srgbClr val="999999"/>
              </a:buClr>
              <a:buSzPts val="1300"/>
              <a:buFont typeface="Source Sans Pro SemiBold"/>
              <a:buNone/>
              <a:defRPr sz="1300">
                <a:solidFill>
                  <a:srgbClr val="999999"/>
                </a:solidFill>
                <a:latin typeface="Source Sans Pro SemiBold"/>
                <a:ea typeface="Source Sans Pro SemiBold"/>
                <a:cs typeface="Source Sans Pro SemiBold"/>
                <a:sym typeface="Source Sans Pro SemiBol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6">
  <p:cSld name="CUSTOM_5">
    <p:spTree>
      <p:nvGrpSpPr>
        <p:cNvPr id="103" name="Shape 103"/>
        <p:cNvGrpSpPr/>
        <p:nvPr/>
      </p:nvGrpSpPr>
      <p:grpSpPr>
        <a:xfrm>
          <a:off x="0" y="0"/>
          <a:ext cx="0" cy="0"/>
          <a:chOff x="0" y="0"/>
          <a:chExt cx="0" cy="0"/>
        </a:xfrm>
      </p:grpSpPr>
      <p:sp>
        <p:nvSpPr>
          <p:cNvPr id="104" name="Google Shape;104;p18"/>
          <p:cNvSpPr/>
          <p:nvPr/>
        </p:nvSpPr>
        <p:spPr>
          <a:xfrm>
            <a:off x="0" y="0"/>
            <a:ext cx="4578900" cy="51435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p:nvPr>
            <p:ph idx="2" type="pic"/>
          </p:nvPr>
        </p:nvSpPr>
        <p:spPr>
          <a:xfrm>
            <a:off x="4572000" y="0"/>
            <a:ext cx="4572000" cy="5143500"/>
          </a:xfrm>
          <a:prstGeom prst="rect">
            <a:avLst/>
          </a:prstGeom>
          <a:noFill/>
          <a:ln>
            <a:noFill/>
          </a:ln>
        </p:spPr>
      </p:sp>
      <p:sp>
        <p:nvSpPr>
          <p:cNvPr id="106" name="Google Shape;106;p18"/>
          <p:cNvSpPr txBox="1"/>
          <p:nvPr>
            <p:ph type="title"/>
          </p:nvPr>
        </p:nvSpPr>
        <p:spPr>
          <a:xfrm>
            <a:off x="823025" y="1313000"/>
            <a:ext cx="3354900" cy="969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200"/>
              <a:buNone/>
              <a:defRPr sz="2200">
                <a:solidFill>
                  <a:srgbClr val="FFFFFF"/>
                </a:solidFill>
              </a:defRPr>
            </a:lvl1pPr>
            <a:lvl2pPr lvl="1"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2pPr>
            <a:lvl3pPr lvl="2"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3pPr>
            <a:lvl4pPr lvl="3"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4pPr>
            <a:lvl5pPr lvl="4"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5pPr>
            <a:lvl6pPr lvl="5"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6pPr>
            <a:lvl7pPr lvl="6"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7pPr>
            <a:lvl8pPr lvl="7"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8pPr>
            <a:lvl9pPr lvl="8" rtl="0">
              <a:spcBef>
                <a:spcPts val="0"/>
              </a:spcBef>
              <a:spcAft>
                <a:spcPts val="0"/>
              </a:spcAft>
              <a:buClr>
                <a:srgbClr val="FFFFFF"/>
              </a:buClr>
              <a:buSzPts val="2500"/>
              <a:buNone/>
              <a:defRPr sz="2500">
                <a:solidFill>
                  <a:srgbClr val="FFFFFF"/>
                </a:solidFill>
                <a:latin typeface="Source Sans Pro"/>
                <a:ea typeface="Source Sans Pro"/>
                <a:cs typeface="Source Sans Pro"/>
                <a:sym typeface="Source Sans Pro"/>
              </a:defRPr>
            </a:lvl9pPr>
          </a:lstStyle>
          <a:p/>
        </p:txBody>
      </p:sp>
      <p:cxnSp>
        <p:nvCxnSpPr>
          <p:cNvPr id="107" name="Google Shape;107;p18"/>
          <p:cNvCxnSpPr/>
          <p:nvPr/>
        </p:nvCxnSpPr>
        <p:spPr>
          <a:xfrm>
            <a:off x="913774" y="4328625"/>
            <a:ext cx="829800" cy="0"/>
          </a:xfrm>
          <a:prstGeom prst="straightConnector1">
            <a:avLst/>
          </a:prstGeom>
          <a:noFill/>
          <a:ln cap="flat" cmpd="sng" w="9525">
            <a:solidFill>
              <a:srgbClr val="E69138"/>
            </a:solidFill>
            <a:prstDash val="solid"/>
            <a:round/>
            <a:headEnd len="med" w="med" type="none"/>
            <a:tailEnd len="med" w="med" type="oval"/>
          </a:ln>
        </p:spPr>
      </p:cxnSp>
      <p:sp>
        <p:nvSpPr>
          <p:cNvPr id="108" name="Google Shape;108;p18"/>
          <p:cNvSpPr txBox="1"/>
          <p:nvPr>
            <p:ph idx="1" type="body"/>
          </p:nvPr>
        </p:nvSpPr>
        <p:spPr>
          <a:xfrm>
            <a:off x="823100" y="2176675"/>
            <a:ext cx="3354900" cy="19713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311150" lvl="1" marL="914400" rtl="0">
              <a:spcBef>
                <a:spcPts val="0"/>
              </a:spcBef>
              <a:spcAft>
                <a:spcPts val="0"/>
              </a:spcAft>
              <a:buClr>
                <a:srgbClr val="FFFFFF"/>
              </a:buClr>
              <a:buSzPts val="1300"/>
              <a:buChar char="○"/>
              <a:defRPr sz="1300">
                <a:solidFill>
                  <a:srgbClr val="FFFFFF"/>
                </a:solidFill>
              </a:defRPr>
            </a:lvl2pPr>
            <a:lvl3pPr indent="-311150" lvl="2" marL="1371600" rtl="0">
              <a:spcBef>
                <a:spcPts val="0"/>
              </a:spcBef>
              <a:spcAft>
                <a:spcPts val="0"/>
              </a:spcAft>
              <a:buClr>
                <a:srgbClr val="FFFFFF"/>
              </a:buClr>
              <a:buSzPts val="1300"/>
              <a:buChar char="■"/>
              <a:defRPr sz="1300">
                <a:solidFill>
                  <a:srgbClr val="FFFFFF"/>
                </a:solidFill>
              </a:defRPr>
            </a:lvl3pPr>
            <a:lvl4pPr indent="-311150" lvl="3" marL="1828800" rtl="0">
              <a:spcBef>
                <a:spcPts val="0"/>
              </a:spcBef>
              <a:spcAft>
                <a:spcPts val="0"/>
              </a:spcAft>
              <a:buClr>
                <a:srgbClr val="FFFFFF"/>
              </a:buClr>
              <a:buSzPts val="1300"/>
              <a:buChar char="●"/>
              <a:defRPr sz="1300">
                <a:solidFill>
                  <a:srgbClr val="FFFFFF"/>
                </a:solidFill>
              </a:defRPr>
            </a:lvl4pPr>
            <a:lvl5pPr indent="-311150" lvl="4" marL="2286000" rtl="0">
              <a:spcBef>
                <a:spcPts val="0"/>
              </a:spcBef>
              <a:spcAft>
                <a:spcPts val="0"/>
              </a:spcAft>
              <a:buClr>
                <a:srgbClr val="FFFFFF"/>
              </a:buClr>
              <a:buSzPts val="1300"/>
              <a:buChar char="○"/>
              <a:defRPr sz="1300">
                <a:solidFill>
                  <a:srgbClr val="FFFFFF"/>
                </a:solidFill>
              </a:defRPr>
            </a:lvl5pPr>
            <a:lvl6pPr indent="-311150" lvl="5" marL="2743200" rtl="0">
              <a:spcBef>
                <a:spcPts val="0"/>
              </a:spcBef>
              <a:spcAft>
                <a:spcPts val="0"/>
              </a:spcAft>
              <a:buClr>
                <a:srgbClr val="FFFFFF"/>
              </a:buClr>
              <a:buSzPts val="1300"/>
              <a:buChar char="■"/>
              <a:defRPr sz="1300">
                <a:solidFill>
                  <a:srgbClr val="FFFFFF"/>
                </a:solidFill>
              </a:defRPr>
            </a:lvl6pPr>
            <a:lvl7pPr indent="-311150" lvl="6" marL="3200400" rtl="0">
              <a:spcBef>
                <a:spcPts val="0"/>
              </a:spcBef>
              <a:spcAft>
                <a:spcPts val="0"/>
              </a:spcAft>
              <a:buClr>
                <a:srgbClr val="FFFFFF"/>
              </a:buClr>
              <a:buSzPts val="1300"/>
              <a:buChar char="●"/>
              <a:defRPr sz="1300">
                <a:solidFill>
                  <a:srgbClr val="FFFFFF"/>
                </a:solidFill>
              </a:defRPr>
            </a:lvl7pPr>
            <a:lvl8pPr indent="-311150" lvl="7" marL="3657600" rtl="0">
              <a:spcBef>
                <a:spcPts val="0"/>
              </a:spcBef>
              <a:spcAft>
                <a:spcPts val="0"/>
              </a:spcAft>
              <a:buClr>
                <a:srgbClr val="FFFFFF"/>
              </a:buClr>
              <a:buSzPts val="1300"/>
              <a:buChar char="○"/>
              <a:defRPr sz="1300">
                <a:solidFill>
                  <a:srgbClr val="FFFFFF"/>
                </a:solidFill>
              </a:defRPr>
            </a:lvl8pPr>
            <a:lvl9pPr indent="-311150" lvl="8" marL="4114800" rtl="0">
              <a:spcBef>
                <a:spcPts val="0"/>
              </a:spcBef>
              <a:spcAft>
                <a:spcPts val="0"/>
              </a:spcAft>
              <a:buClr>
                <a:srgbClr val="FFFFFF"/>
              </a:buClr>
              <a:buSzPts val="1300"/>
              <a:buChar char="■"/>
              <a:defRPr sz="1300">
                <a:solidFill>
                  <a:srgbClr val="FFFFFF"/>
                </a:solidFill>
              </a:defRPr>
            </a:lvl9pPr>
          </a:lstStyle>
          <a:p/>
        </p:txBody>
      </p:sp>
      <p:sp>
        <p:nvSpPr>
          <p:cNvPr id="109" name="Google Shape;109;p18"/>
          <p:cNvSpPr txBox="1"/>
          <p:nvPr>
            <p:ph idx="3" type="subTitle"/>
          </p:nvPr>
        </p:nvSpPr>
        <p:spPr>
          <a:xfrm>
            <a:off x="823100" y="4389900"/>
            <a:ext cx="37143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E69138"/>
              </a:buClr>
              <a:buSzPts val="1000"/>
              <a:buNone/>
              <a:defRPr b="1" sz="1000">
                <a:solidFill>
                  <a:srgbClr val="E69138"/>
                </a:solidFill>
              </a:defRPr>
            </a:lvl1pPr>
            <a:lvl2pPr lvl="1" rtl="0">
              <a:spcBef>
                <a:spcPts val="0"/>
              </a:spcBef>
              <a:spcAft>
                <a:spcPts val="0"/>
              </a:spcAft>
              <a:buClr>
                <a:srgbClr val="E69138"/>
              </a:buClr>
              <a:buSzPts val="1200"/>
              <a:buNone/>
              <a:defRPr b="1" sz="1200">
                <a:solidFill>
                  <a:srgbClr val="E69138"/>
                </a:solidFill>
              </a:defRPr>
            </a:lvl2pPr>
            <a:lvl3pPr lvl="2" rtl="0">
              <a:spcBef>
                <a:spcPts val="0"/>
              </a:spcBef>
              <a:spcAft>
                <a:spcPts val="0"/>
              </a:spcAft>
              <a:buClr>
                <a:srgbClr val="E69138"/>
              </a:buClr>
              <a:buSzPts val="1200"/>
              <a:buNone/>
              <a:defRPr b="1" sz="1200">
                <a:solidFill>
                  <a:srgbClr val="E69138"/>
                </a:solidFill>
              </a:defRPr>
            </a:lvl3pPr>
            <a:lvl4pPr lvl="3" rtl="0">
              <a:spcBef>
                <a:spcPts val="0"/>
              </a:spcBef>
              <a:spcAft>
                <a:spcPts val="0"/>
              </a:spcAft>
              <a:buClr>
                <a:srgbClr val="E69138"/>
              </a:buClr>
              <a:buSzPts val="1200"/>
              <a:buNone/>
              <a:defRPr b="1" sz="1200">
                <a:solidFill>
                  <a:srgbClr val="E69138"/>
                </a:solidFill>
              </a:defRPr>
            </a:lvl4pPr>
            <a:lvl5pPr lvl="4" rtl="0">
              <a:spcBef>
                <a:spcPts val="0"/>
              </a:spcBef>
              <a:spcAft>
                <a:spcPts val="0"/>
              </a:spcAft>
              <a:buClr>
                <a:srgbClr val="E69138"/>
              </a:buClr>
              <a:buSzPts val="1200"/>
              <a:buNone/>
              <a:defRPr b="1" sz="1200">
                <a:solidFill>
                  <a:srgbClr val="E69138"/>
                </a:solidFill>
              </a:defRPr>
            </a:lvl5pPr>
            <a:lvl6pPr lvl="5" rtl="0">
              <a:spcBef>
                <a:spcPts val="0"/>
              </a:spcBef>
              <a:spcAft>
                <a:spcPts val="0"/>
              </a:spcAft>
              <a:buClr>
                <a:srgbClr val="E69138"/>
              </a:buClr>
              <a:buSzPts val="1200"/>
              <a:buNone/>
              <a:defRPr b="1" sz="1200">
                <a:solidFill>
                  <a:srgbClr val="E69138"/>
                </a:solidFill>
              </a:defRPr>
            </a:lvl6pPr>
            <a:lvl7pPr lvl="6" rtl="0">
              <a:spcBef>
                <a:spcPts val="0"/>
              </a:spcBef>
              <a:spcAft>
                <a:spcPts val="0"/>
              </a:spcAft>
              <a:buClr>
                <a:srgbClr val="E69138"/>
              </a:buClr>
              <a:buSzPts val="1200"/>
              <a:buNone/>
              <a:defRPr b="1" sz="1200">
                <a:solidFill>
                  <a:srgbClr val="E69138"/>
                </a:solidFill>
              </a:defRPr>
            </a:lvl7pPr>
            <a:lvl8pPr lvl="7" rtl="0">
              <a:spcBef>
                <a:spcPts val="0"/>
              </a:spcBef>
              <a:spcAft>
                <a:spcPts val="0"/>
              </a:spcAft>
              <a:buClr>
                <a:srgbClr val="E69138"/>
              </a:buClr>
              <a:buSzPts val="1200"/>
              <a:buNone/>
              <a:defRPr b="1" sz="1200">
                <a:solidFill>
                  <a:srgbClr val="E69138"/>
                </a:solidFill>
              </a:defRPr>
            </a:lvl8pPr>
            <a:lvl9pPr lvl="8" rtl="0">
              <a:spcBef>
                <a:spcPts val="0"/>
              </a:spcBef>
              <a:spcAft>
                <a:spcPts val="0"/>
              </a:spcAft>
              <a:buClr>
                <a:srgbClr val="E69138"/>
              </a:buClr>
              <a:buSzPts val="1200"/>
              <a:buNone/>
              <a:defRPr b="1" sz="1200">
                <a:solidFill>
                  <a:srgbClr val="E69138"/>
                </a:solidFill>
              </a:defRPr>
            </a:lvl9pPr>
          </a:lstStyle>
          <a:p/>
        </p:txBody>
      </p:sp>
      <p:sp>
        <p:nvSpPr>
          <p:cNvPr id="110" name="Google Shape;110;p18"/>
          <p:cNvSpPr txBox="1"/>
          <p:nvPr>
            <p:ph idx="12" type="sldNum"/>
          </p:nvPr>
        </p:nvSpPr>
        <p:spPr>
          <a:xfrm>
            <a:off x="499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FFFFFF"/>
                </a:solidFill>
                <a:latin typeface="Source Sans Pro"/>
                <a:ea typeface="Source Sans Pro"/>
                <a:cs typeface="Source Sans Pro"/>
                <a:sym typeface="Source Sans Pro"/>
              </a:defRPr>
            </a:lvl1pPr>
            <a:lvl2pPr lvl="1" rtl="0" algn="ctr">
              <a:buNone/>
              <a:defRPr b="1" sz="1300">
                <a:solidFill>
                  <a:srgbClr val="FFFFFF"/>
                </a:solidFill>
                <a:latin typeface="Source Sans Pro"/>
                <a:ea typeface="Source Sans Pro"/>
                <a:cs typeface="Source Sans Pro"/>
                <a:sym typeface="Source Sans Pro"/>
              </a:defRPr>
            </a:lvl2pPr>
            <a:lvl3pPr lvl="2" rtl="0" algn="ctr">
              <a:buNone/>
              <a:defRPr b="1" sz="1300">
                <a:solidFill>
                  <a:srgbClr val="FFFFFF"/>
                </a:solidFill>
                <a:latin typeface="Source Sans Pro"/>
                <a:ea typeface="Source Sans Pro"/>
                <a:cs typeface="Source Sans Pro"/>
                <a:sym typeface="Source Sans Pro"/>
              </a:defRPr>
            </a:lvl3pPr>
            <a:lvl4pPr lvl="3" rtl="0" algn="ctr">
              <a:buNone/>
              <a:defRPr b="1" sz="1300">
                <a:solidFill>
                  <a:srgbClr val="FFFFFF"/>
                </a:solidFill>
                <a:latin typeface="Source Sans Pro"/>
                <a:ea typeface="Source Sans Pro"/>
                <a:cs typeface="Source Sans Pro"/>
                <a:sym typeface="Source Sans Pro"/>
              </a:defRPr>
            </a:lvl4pPr>
            <a:lvl5pPr lvl="4" rtl="0" algn="ctr">
              <a:buNone/>
              <a:defRPr b="1" sz="1300">
                <a:solidFill>
                  <a:srgbClr val="FFFFFF"/>
                </a:solidFill>
                <a:latin typeface="Source Sans Pro"/>
                <a:ea typeface="Source Sans Pro"/>
                <a:cs typeface="Source Sans Pro"/>
                <a:sym typeface="Source Sans Pro"/>
              </a:defRPr>
            </a:lvl5pPr>
            <a:lvl6pPr lvl="5" rtl="0" algn="ctr">
              <a:buNone/>
              <a:defRPr b="1" sz="1300">
                <a:solidFill>
                  <a:srgbClr val="FFFFFF"/>
                </a:solidFill>
                <a:latin typeface="Source Sans Pro"/>
                <a:ea typeface="Source Sans Pro"/>
                <a:cs typeface="Source Sans Pro"/>
                <a:sym typeface="Source Sans Pro"/>
              </a:defRPr>
            </a:lvl6pPr>
            <a:lvl7pPr lvl="6" rtl="0" algn="ctr">
              <a:buNone/>
              <a:defRPr b="1" sz="1300">
                <a:solidFill>
                  <a:srgbClr val="FFFFFF"/>
                </a:solidFill>
                <a:latin typeface="Source Sans Pro"/>
                <a:ea typeface="Source Sans Pro"/>
                <a:cs typeface="Source Sans Pro"/>
                <a:sym typeface="Source Sans Pro"/>
              </a:defRPr>
            </a:lvl7pPr>
            <a:lvl8pPr lvl="7" rtl="0" algn="ctr">
              <a:buNone/>
              <a:defRPr b="1" sz="1300">
                <a:solidFill>
                  <a:srgbClr val="FFFFFF"/>
                </a:solidFill>
                <a:latin typeface="Source Sans Pro"/>
                <a:ea typeface="Source Sans Pro"/>
                <a:cs typeface="Source Sans Pro"/>
                <a:sym typeface="Source Sans Pro"/>
              </a:defRPr>
            </a:lvl8pPr>
            <a:lvl9pPr lvl="8" rtl="0" algn="ctr">
              <a:buNone/>
              <a:defRPr b="1" sz="1300">
                <a:solidFill>
                  <a:srgbClr val="FFFFFF"/>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111" name="Google Shape;111;p18"/>
          <p:cNvSpPr/>
          <p:nvPr>
            <p:ph idx="4" type="pic"/>
          </p:nvPr>
        </p:nvSpPr>
        <p:spPr>
          <a:xfrm>
            <a:off x="3938175" y="639850"/>
            <a:ext cx="370500" cy="370500"/>
          </a:xfrm>
          <a:prstGeom prst="rect">
            <a:avLst/>
          </a:prstGeom>
          <a:noFill/>
          <a:ln>
            <a:noFill/>
          </a:ln>
        </p:spPr>
      </p:sp>
      <p:sp>
        <p:nvSpPr>
          <p:cNvPr id="112" name="Google Shape;112;p18"/>
          <p:cNvSpPr txBox="1"/>
          <p:nvPr>
            <p:ph idx="5" type="subTitle"/>
          </p:nvPr>
        </p:nvSpPr>
        <p:spPr>
          <a:xfrm>
            <a:off x="639225" y="628300"/>
            <a:ext cx="3186900" cy="3936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FFFFF"/>
              </a:buClr>
              <a:buSzPts val="1100"/>
              <a:buNone/>
              <a:defRPr sz="1100">
                <a:solidFill>
                  <a:srgbClr val="FFFFFF"/>
                </a:solidFill>
              </a:defRPr>
            </a:lvl1pPr>
            <a:lvl2pPr lvl="1" rtl="0" algn="r">
              <a:spcBef>
                <a:spcPts val="0"/>
              </a:spcBef>
              <a:spcAft>
                <a:spcPts val="0"/>
              </a:spcAft>
              <a:buClr>
                <a:srgbClr val="FFFFFF"/>
              </a:buClr>
              <a:buSzPts val="1300"/>
              <a:buNone/>
              <a:defRPr sz="1300">
                <a:solidFill>
                  <a:srgbClr val="FFFFFF"/>
                </a:solidFill>
              </a:defRPr>
            </a:lvl2pPr>
            <a:lvl3pPr lvl="2" rtl="0" algn="r">
              <a:spcBef>
                <a:spcPts val="0"/>
              </a:spcBef>
              <a:spcAft>
                <a:spcPts val="0"/>
              </a:spcAft>
              <a:buClr>
                <a:srgbClr val="FFFFFF"/>
              </a:buClr>
              <a:buSzPts val="1300"/>
              <a:buNone/>
              <a:defRPr sz="1300">
                <a:solidFill>
                  <a:srgbClr val="FFFFFF"/>
                </a:solidFill>
              </a:defRPr>
            </a:lvl3pPr>
            <a:lvl4pPr lvl="3" rtl="0" algn="r">
              <a:spcBef>
                <a:spcPts val="0"/>
              </a:spcBef>
              <a:spcAft>
                <a:spcPts val="0"/>
              </a:spcAft>
              <a:buClr>
                <a:srgbClr val="FFFFFF"/>
              </a:buClr>
              <a:buSzPts val="1300"/>
              <a:buNone/>
              <a:defRPr sz="1300">
                <a:solidFill>
                  <a:srgbClr val="FFFFFF"/>
                </a:solidFill>
              </a:defRPr>
            </a:lvl4pPr>
            <a:lvl5pPr lvl="4" rtl="0" algn="r">
              <a:spcBef>
                <a:spcPts val="0"/>
              </a:spcBef>
              <a:spcAft>
                <a:spcPts val="0"/>
              </a:spcAft>
              <a:buClr>
                <a:srgbClr val="FFFFFF"/>
              </a:buClr>
              <a:buSzPts val="1300"/>
              <a:buNone/>
              <a:defRPr sz="1300">
                <a:solidFill>
                  <a:srgbClr val="FFFFFF"/>
                </a:solidFill>
              </a:defRPr>
            </a:lvl5pPr>
            <a:lvl6pPr lvl="5" rtl="0" algn="r">
              <a:spcBef>
                <a:spcPts val="0"/>
              </a:spcBef>
              <a:spcAft>
                <a:spcPts val="0"/>
              </a:spcAft>
              <a:buClr>
                <a:srgbClr val="FFFFFF"/>
              </a:buClr>
              <a:buSzPts val="1300"/>
              <a:buNone/>
              <a:defRPr sz="1300">
                <a:solidFill>
                  <a:srgbClr val="FFFFFF"/>
                </a:solidFill>
              </a:defRPr>
            </a:lvl6pPr>
            <a:lvl7pPr lvl="6" rtl="0" algn="r">
              <a:spcBef>
                <a:spcPts val="0"/>
              </a:spcBef>
              <a:spcAft>
                <a:spcPts val="0"/>
              </a:spcAft>
              <a:buClr>
                <a:srgbClr val="FFFFFF"/>
              </a:buClr>
              <a:buSzPts val="1300"/>
              <a:buNone/>
              <a:defRPr sz="1300">
                <a:solidFill>
                  <a:srgbClr val="FFFFFF"/>
                </a:solidFill>
              </a:defRPr>
            </a:lvl7pPr>
            <a:lvl8pPr lvl="7" rtl="0" algn="r">
              <a:spcBef>
                <a:spcPts val="0"/>
              </a:spcBef>
              <a:spcAft>
                <a:spcPts val="0"/>
              </a:spcAft>
              <a:buClr>
                <a:srgbClr val="FFFFFF"/>
              </a:buClr>
              <a:buSzPts val="1300"/>
              <a:buNone/>
              <a:defRPr sz="1300">
                <a:solidFill>
                  <a:srgbClr val="FFFFFF"/>
                </a:solidFill>
              </a:defRPr>
            </a:lvl8pPr>
            <a:lvl9pPr lvl="8" rtl="0" algn="r">
              <a:spcBef>
                <a:spcPts val="0"/>
              </a:spcBef>
              <a:spcAft>
                <a:spcPts val="0"/>
              </a:spcAft>
              <a:buClr>
                <a:srgbClr val="FFFFFF"/>
              </a:buClr>
              <a:buSzPts val="1300"/>
              <a:buNone/>
              <a:defRPr sz="1300">
                <a:solidFill>
                  <a:srgbClr val="FFFFFF"/>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8">
  <p:cSld name="CUSTOM_7">
    <p:spTree>
      <p:nvGrpSpPr>
        <p:cNvPr id="113" name="Shape 113"/>
        <p:cNvGrpSpPr/>
        <p:nvPr/>
      </p:nvGrpSpPr>
      <p:grpSpPr>
        <a:xfrm>
          <a:off x="0" y="0"/>
          <a:ext cx="0" cy="0"/>
          <a:chOff x="0" y="0"/>
          <a:chExt cx="0" cy="0"/>
        </a:xfrm>
      </p:grpSpPr>
      <p:sp>
        <p:nvSpPr>
          <p:cNvPr id="114" name="Google Shape;114;p19"/>
          <p:cNvSpPr txBox="1"/>
          <p:nvPr>
            <p:ph type="title"/>
          </p:nvPr>
        </p:nvSpPr>
        <p:spPr>
          <a:xfrm>
            <a:off x="365825" y="358159"/>
            <a:ext cx="2507700" cy="9699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800"/>
              <a:buNone/>
              <a:defRPr>
                <a:latin typeface="Source Sans Pro"/>
                <a:ea typeface="Source Sans Pro"/>
                <a:cs typeface="Source Sans Pro"/>
                <a:sym typeface="Source Sans Pro"/>
              </a:defRPr>
            </a:lvl2pPr>
            <a:lvl3pPr lvl="2" rtl="0">
              <a:spcBef>
                <a:spcPts val="0"/>
              </a:spcBef>
              <a:spcAft>
                <a:spcPts val="0"/>
              </a:spcAft>
              <a:buSzPts val="2800"/>
              <a:buNone/>
              <a:defRPr>
                <a:latin typeface="Source Sans Pro"/>
                <a:ea typeface="Source Sans Pro"/>
                <a:cs typeface="Source Sans Pro"/>
                <a:sym typeface="Source Sans Pro"/>
              </a:defRPr>
            </a:lvl3pPr>
            <a:lvl4pPr lvl="3" rtl="0">
              <a:spcBef>
                <a:spcPts val="0"/>
              </a:spcBef>
              <a:spcAft>
                <a:spcPts val="0"/>
              </a:spcAft>
              <a:buSzPts val="2800"/>
              <a:buNone/>
              <a:defRPr>
                <a:latin typeface="Source Sans Pro"/>
                <a:ea typeface="Source Sans Pro"/>
                <a:cs typeface="Source Sans Pro"/>
                <a:sym typeface="Source Sans Pro"/>
              </a:defRPr>
            </a:lvl4pPr>
            <a:lvl5pPr lvl="4" rtl="0">
              <a:spcBef>
                <a:spcPts val="0"/>
              </a:spcBef>
              <a:spcAft>
                <a:spcPts val="0"/>
              </a:spcAft>
              <a:buSzPts val="2800"/>
              <a:buNone/>
              <a:defRPr>
                <a:latin typeface="Source Sans Pro"/>
                <a:ea typeface="Source Sans Pro"/>
                <a:cs typeface="Source Sans Pro"/>
                <a:sym typeface="Source Sans Pro"/>
              </a:defRPr>
            </a:lvl5pPr>
            <a:lvl6pPr lvl="5" rtl="0">
              <a:spcBef>
                <a:spcPts val="0"/>
              </a:spcBef>
              <a:spcAft>
                <a:spcPts val="0"/>
              </a:spcAft>
              <a:buSzPts val="2800"/>
              <a:buNone/>
              <a:defRPr>
                <a:latin typeface="Source Sans Pro"/>
                <a:ea typeface="Source Sans Pro"/>
                <a:cs typeface="Source Sans Pro"/>
                <a:sym typeface="Source Sans Pro"/>
              </a:defRPr>
            </a:lvl6pPr>
            <a:lvl7pPr lvl="6" rtl="0">
              <a:spcBef>
                <a:spcPts val="0"/>
              </a:spcBef>
              <a:spcAft>
                <a:spcPts val="0"/>
              </a:spcAft>
              <a:buSzPts val="2800"/>
              <a:buNone/>
              <a:defRPr>
                <a:latin typeface="Source Sans Pro"/>
                <a:ea typeface="Source Sans Pro"/>
                <a:cs typeface="Source Sans Pro"/>
                <a:sym typeface="Source Sans Pro"/>
              </a:defRPr>
            </a:lvl7pPr>
            <a:lvl8pPr lvl="7" rtl="0">
              <a:spcBef>
                <a:spcPts val="0"/>
              </a:spcBef>
              <a:spcAft>
                <a:spcPts val="0"/>
              </a:spcAft>
              <a:buSzPts val="2800"/>
              <a:buNone/>
              <a:defRPr>
                <a:latin typeface="Source Sans Pro"/>
                <a:ea typeface="Source Sans Pro"/>
                <a:cs typeface="Source Sans Pro"/>
                <a:sym typeface="Source Sans Pro"/>
              </a:defRPr>
            </a:lvl8pPr>
            <a:lvl9pPr lvl="8" rtl="0">
              <a:spcBef>
                <a:spcPts val="0"/>
              </a:spcBef>
              <a:spcAft>
                <a:spcPts val="0"/>
              </a:spcAft>
              <a:buSzPts val="2800"/>
              <a:buNone/>
              <a:defRPr>
                <a:latin typeface="Source Sans Pro"/>
                <a:ea typeface="Source Sans Pro"/>
                <a:cs typeface="Source Sans Pro"/>
                <a:sym typeface="Source Sans Pro"/>
              </a:defRPr>
            </a:lvl9pPr>
          </a:lstStyle>
          <a:p/>
        </p:txBody>
      </p:sp>
      <p:sp>
        <p:nvSpPr>
          <p:cNvPr id="115" name="Google Shape;115;p19"/>
          <p:cNvSpPr txBox="1"/>
          <p:nvPr>
            <p:ph idx="1" type="body"/>
          </p:nvPr>
        </p:nvSpPr>
        <p:spPr>
          <a:xfrm>
            <a:off x="2992201" y="406983"/>
            <a:ext cx="4812600" cy="1152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sp>
        <p:nvSpPr>
          <p:cNvPr id="116" name="Google Shape;116;p19"/>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073763"/>
                </a:solidFill>
                <a:latin typeface="Source Sans Pro"/>
                <a:ea typeface="Source Sans Pro"/>
                <a:cs typeface="Source Sans Pro"/>
                <a:sym typeface="Source Sans Pro"/>
              </a:defRPr>
            </a:lvl1pPr>
            <a:lvl2pPr lvl="1" rtl="0" algn="ctr">
              <a:buNone/>
              <a:defRPr b="1" sz="1300">
                <a:solidFill>
                  <a:srgbClr val="073763"/>
                </a:solidFill>
                <a:latin typeface="Source Sans Pro"/>
                <a:ea typeface="Source Sans Pro"/>
                <a:cs typeface="Source Sans Pro"/>
                <a:sym typeface="Source Sans Pro"/>
              </a:defRPr>
            </a:lvl2pPr>
            <a:lvl3pPr lvl="2" rtl="0" algn="ctr">
              <a:buNone/>
              <a:defRPr b="1" sz="1300">
                <a:solidFill>
                  <a:srgbClr val="073763"/>
                </a:solidFill>
                <a:latin typeface="Source Sans Pro"/>
                <a:ea typeface="Source Sans Pro"/>
                <a:cs typeface="Source Sans Pro"/>
                <a:sym typeface="Source Sans Pro"/>
              </a:defRPr>
            </a:lvl3pPr>
            <a:lvl4pPr lvl="3" rtl="0" algn="ctr">
              <a:buNone/>
              <a:defRPr b="1" sz="1300">
                <a:solidFill>
                  <a:srgbClr val="073763"/>
                </a:solidFill>
                <a:latin typeface="Source Sans Pro"/>
                <a:ea typeface="Source Sans Pro"/>
                <a:cs typeface="Source Sans Pro"/>
                <a:sym typeface="Source Sans Pro"/>
              </a:defRPr>
            </a:lvl4pPr>
            <a:lvl5pPr lvl="4" rtl="0" algn="ctr">
              <a:buNone/>
              <a:defRPr b="1" sz="1300">
                <a:solidFill>
                  <a:srgbClr val="073763"/>
                </a:solidFill>
                <a:latin typeface="Source Sans Pro"/>
                <a:ea typeface="Source Sans Pro"/>
                <a:cs typeface="Source Sans Pro"/>
                <a:sym typeface="Source Sans Pro"/>
              </a:defRPr>
            </a:lvl5pPr>
            <a:lvl6pPr lvl="5" rtl="0" algn="ctr">
              <a:buNone/>
              <a:defRPr b="1" sz="1300">
                <a:solidFill>
                  <a:srgbClr val="073763"/>
                </a:solidFill>
                <a:latin typeface="Source Sans Pro"/>
                <a:ea typeface="Source Sans Pro"/>
                <a:cs typeface="Source Sans Pro"/>
                <a:sym typeface="Source Sans Pro"/>
              </a:defRPr>
            </a:lvl6pPr>
            <a:lvl7pPr lvl="6" rtl="0" algn="ctr">
              <a:buNone/>
              <a:defRPr b="1" sz="1300">
                <a:solidFill>
                  <a:srgbClr val="073763"/>
                </a:solidFill>
                <a:latin typeface="Source Sans Pro"/>
                <a:ea typeface="Source Sans Pro"/>
                <a:cs typeface="Source Sans Pro"/>
                <a:sym typeface="Source Sans Pro"/>
              </a:defRPr>
            </a:lvl7pPr>
            <a:lvl8pPr lvl="7" rtl="0" algn="ctr">
              <a:buNone/>
              <a:defRPr b="1" sz="1300">
                <a:solidFill>
                  <a:srgbClr val="073763"/>
                </a:solidFill>
                <a:latin typeface="Source Sans Pro"/>
                <a:ea typeface="Source Sans Pro"/>
                <a:cs typeface="Source Sans Pro"/>
                <a:sym typeface="Source Sans Pro"/>
              </a:defRPr>
            </a:lvl8pPr>
            <a:lvl9pPr lvl="8" rtl="0" algn="ctr">
              <a:buNone/>
              <a:defRPr b="1" sz="1300">
                <a:solidFill>
                  <a:srgbClr val="073763"/>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117" name="Google Shape;117;p19"/>
          <p:cNvSpPr txBox="1"/>
          <p:nvPr>
            <p:ph idx="2" type="subTitle"/>
          </p:nvPr>
        </p:nvSpPr>
        <p:spPr>
          <a:xfrm>
            <a:off x="360000" y="4398600"/>
            <a:ext cx="25077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b="1" sz="1300">
                <a:solidFill>
                  <a:srgbClr val="999999"/>
                </a:solidFill>
              </a:defRPr>
            </a:lvl2pPr>
            <a:lvl3pPr lvl="2" rtl="0">
              <a:spcBef>
                <a:spcPts val="0"/>
              </a:spcBef>
              <a:spcAft>
                <a:spcPts val="0"/>
              </a:spcAft>
              <a:buClr>
                <a:srgbClr val="999999"/>
              </a:buClr>
              <a:buSzPts val="1300"/>
              <a:buNone/>
              <a:defRPr b="1" sz="1300">
                <a:solidFill>
                  <a:srgbClr val="999999"/>
                </a:solidFill>
              </a:defRPr>
            </a:lvl3pPr>
            <a:lvl4pPr lvl="3" rtl="0">
              <a:spcBef>
                <a:spcPts val="0"/>
              </a:spcBef>
              <a:spcAft>
                <a:spcPts val="0"/>
              </a:spcAft>
              <a:buClr>
                <a:srgbClr val="999999"/>
              </a:buClr>
              <a:buSzPts val="1300"/>
              <a:buNone/>
              <a:defRPr b="1" sz="1300">
                <a:solidFill>
                  <a:srgbClr val="999999"/>
                </a:solidFill>
              </a:defRPr>
            </a:lvl4pPr>
            <a:lvl5pPr lvl="4" rtl="0">
              <a:spcBef>
                <a:spcPts val="0"/>
              </a:spcBef>
              <a:spcAft>
                <a:spcPts val="0"/>
              </a:spcAft>
              <a:buClr>
                <a:srgbClr val="999999"/>
              </a:buClr>
              <a:buSzPts val="1300"/>
              <a:buNone/>
              <a:defRPr b="1" sz="1300">
                <a:solidFill>
                  <a:srgbClr val="999999"/>
                </a:solidFill>
              </a:defRPr>
            </a:lvl5pPr>
            <a:lvl6pPr lvl="5" rtl="0">
              <a:spcBef>
                <a:spcPts val="0"/>
              </a:spcBef>
              <a:spcAft>
                <a:spcPts val="0"/>
              </a:spcAft>
              <a:buClr>
                <a:srgbClr val="999999"/>
              </a:buClr>
              <a:buSzPts val="1300"/>
              <a:buNone/>
              <a:defRPr b="1" sz="1300">
                <a:solidFill>
                  <a:srgbClr val="999999"/>
                </a:solidFill>
              </a:defRPr>
            </a:lvl6pPr>
            <a:lvl7pPr lvl="6" rtl="0">
              <a:spcBef>
                <a:spcPts val="0"/>
              </a:spcBef>
              <a:spcAft>
                <a:spcPts val="0"/>
              </a:spcAft>
              <a:buClr>
                <a:srgbClr val="999999"/>
              </a:buClr>
              <a:buSzPts val="1300"/>
              <a:buNone/>
              <a:defRPr b="1" sz="1300">
                <a:solidFill>
                  <a:srgbClr val="999999"/>
                </a:solidFill>
              </a:defRPr>
            </a:lvl7pPr>
            <a:lvl8pPr lvl="7" rtl="0">
              <a:spcBef>
                <a:spcPts val="0"/>
              </a:spcBef>
              <a:spcAft>
                <a:spcPts val="0"/>
              </a:spcAft>
              <a:buClr>
                <a:srgbClr val="999999"/>
              </a:buClr>
              <a:buSzPts val="1300"/>
              <a:buNone/>
              <a:defRPr b="1" sz="1300">
                <a:solidFill>
                  <a:srgbClr val="999999"/>
                </a:solidFill>
              </a:defRPr>
            </a:lvl8pPr>
            <a:lvl9pPr lvl="8" rtl="0">
              <a:spcBef>
                <a:spcPts val="0"/>
              </a:spcBef>
              <a:spcAft>
                <a:spcPts val="0"/>
              </a:spcAft>
              <a:buClr>
                <a:srgbClr val="999999"/>
              </a:buClr>
              <a:buSzPts val="1300"/>
              <a:buNone/>
              <a:defRPr b="1" sz="1300">
                <a:solidFill>
                  <a:srgbClr val="999999"/>
                </a:solidFill>
              </a:defRPr>
            </a:lvl9pPr>
          </a:lstStyle>
          <a:p/>
        </p:txBody>
      </p:sp>
      <p:sp>
        <p:nvSpPr>
          <p:cNvPr id="118" name="Google Shape;118;p19"/>
          <p:cNvSpPr/>
          <p:nvPr/>
        </p:nvSpPr>
        <p:spPr>
          <a:xfrm>
            <a:off x="3075900" y="2050600"/>
            <a:ext cx="1806600" cy="27330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nvSpPr>
        <p:spPr>
          <a:xfrm>
            <a:off x="3117750" y="2099425"/>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Source Sans Pro"/>
                <a:ea typeface="Source Sans Pro"/>
                <a:cs typeface="Source Sans Pro"/>
                <a:sym typeface="Source Sans Pro"/>
              </a:rPr>
              <a:t>01</a:t>
            </a:r>
            <a:endParaRPr b="1" sz="1200">
              <a:solidFill>
                <a:srgbClr val="FFFFFF"/>
              </a:solidFill>
              <a:latin typeface="Source Sans Pro"/>
              <a:ea typeface="Source Sans Pro"/>
              <a:cs typeface="Source Sans Pro"/>
              <a:sym typeface="Source Sans Pro"/>
            </a:endParaRPr>
          </a:p>
        </p:txBody>
      </p:sp>
      <p:sp>
        <p:nvSpPr>
          <p:cNvPr id="120" name="Google Shape;120;p19"/>
          <p:cNvSpPr txBox="1"/>
          <p:nvPr>
            <p:ph idx="3" type="body"/>
          </p:nvPr>
        </p:nvSpPr>
        <p:spPr>
          <a:xfrm>
            <a:off x="3166425" y="3233200"/>
            <a:ext cx="1618200" cy="1425900"/>
          </a:xfrm>
          <a:prstGeom prst="rect">
            <a:avLst/>
          </a:prstGeom>
        </p:spPr>
        <p:txBody>
          <a:bodyPr anchorCtr="0" anchor="b" bIns="91425" lIns="91425" spcFirstLastPara="1" rIns="91425" wrap="square" tIns="91425">
            <a:noAutofit/>
          </a:bodyPr>
          <a:lstStyle>
            <a:lvl1pPr indent="-298450" lvl="0" marL="457200" rtl="0" algn="ctr">
              <a:spcBef>
                <a:spcPts val="0"/>
              </a:spcBef>
              <a:spcAft>
                <a:spcPts val="0"/>
              </a:spcAft>
              <a:buClr>
                <a:srgbClr val="FFFFFF"/>
              </a:buClr>
              <a:buSzPts val="1100"/>
              <a:buChar char="●"/>
              <a:defRPr sz="11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121" name="Google Shape;121;p19"/>
          <p:cNvSpPr/>
          <p:nvPr/>
        </p:nvSpPr>
        <p:spPr>
          <a:xfrm>
            <a:off x="3625050" y="2448700"/>
            <a:ext cx="708300" cy="7083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9"/>
          <p:cNvSpPr txBox="1"/>
          <p:nvPr>
            <p:ph idx="4" type="subTitle"/>
          </p:nvPr>
        </p:nvSpPr>
        <p:spPr>
          <a:xfrm>
            <a:off x="3166425" y="2491326"/>
            <a:ext cx="1618200" cy="613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000"/>
              <a:buNone/>
              <a:defRPr b="1" sz="2000">
                <a:solidFill>
                  <a:srgbClr val="FFFFFF"/>
                </a:solidFill>
              </a:defRPr>
            </a:lvl1pPr>
            <a:lvl2pPr lvl="1" rtl="0" algn="ctr">
              <a:spcBef>
                <a:spcPts val="0"/>
              </a:spcBef>
              <a:spcAft>
                <a:spcPts val="0"/>
              </a:spcAft>
              <a:buClr>
                <a:srgbClr val="F1C232"/>
              </a:buClr>
              <a:buSzPts val="2200"/>
              <a:buNone/>
              <a:defRPr b="1" sz="2200">
                <a:solidFill>
                  <a:srgbClr val="F1C232"/>
                </a:solidFill>
              </a:defRPr>
            </a:lvl2pPr>
            <a:lvl3pPr lvl="2" rtl="0" algn="ctr">
              <a:spcBef>
                <a:spcPts val="0"/>
              </a:spcBef>
              <a:spcAft>
                <a:spcPts val="0"/>
              </a:spcAft>
              <a:buClr>
                <a:srgbClr val="F1C232"/>
              </a:buClr>
              <a:buSzPts val="2200"/>
              <a:buNone/>
              <a:defRPr b="1" sz="2200">
                <a:solidFill>
                  <a:srgbClr val="F1C232"/>
                </a:solidFill>
              </a:defRPr>
            </a:lvl3pPr>
            <a:lvl4pPr lvl="3" rtl="0" algn="ctr">
              <a:spcBef>
                <a:spcPts val="0"/>
              </a:spcBef>
              <a:spcAft>
                <a:spcPts val="0"/>
              </a:spcAft>
              <a:buClr>
                <a:srgbClr val="F1C232"/>
              </a:buClr>
              <a:buSzPts val="2200"/>
              <a:buNone/>
              <a:defRPr b="1" sz="2200">
                <a:solidFill>
                  <a:srgbClr val="F1C232"/>
                </a:solidFill>
              </a:defRPr>
            </a:lvl4pPr>
            <a:lvl5pPr lvl="4" rtl="0" algn="ctr">
              <a:spcBef>
                <a:spcPts val="0"/>
              </a:spcBef>
              <a:spcAft>
                <a:spcPts val="0"/>
              </a:spcAft>
              <a:buClr>
                <a:srgbClr val="F1C232"/>
              </a:buClr>
              <a:buSzPts val="2200"/>
              <a:buNone/>
              <a:defRPr b="1" sz="2200">
                <a:solidFill>
                  <a:srgbClr val="F1C232"/>
                </a:solidFill>
              </a:defRPr>
            </a:lvl5pPr>
            <a:lvl6pPr lvl="5" rtl="0" algn="ctr">
              <a:spcBef>
                <a:spcPts val="0"/>
              </a:spcBef>
              <a:spcAft>
                <a:spcPts val="0"/>
              </a:spcAft>
              <a:buClr>
                <a:srgbClr val="F1C232"/>
              </a:buClr>
              <a:buSzPts val="2200"/>
              <a:buNone/>
              <a:defRPr b="1" sz="2200">
                <a:solidFill>
                  <a:srgbClr val="F1C232"/>
                </a:solidFill>
              </a:defRPr>
            </a:lvl6pPr>
            <a:lvl7pPr lvl="6" rtl="0" algn="ctr">
              <a:spcBef>
                <a:spcPts val="0"/>
              </a:spcBef>
              <a:spcAft>
                <a:spcPts val="0"/>
              </a:spcAft>
              <a:buClr>
                <a:srgbClr val="F1C232"/>
              </a:buClr>
              <a:buSzPts val="2200"/>
              <a:buNone/>
              <a:defRPr b="1" sz="2200">
                <a:solidFill>
                  <a:srgbClr val="F1C232"/>
                </a:solidFill>
              </a:defRPr>
            </a:lvl7pPr>
            <a:lvl8pPr lvl="7" rtl="0" algn="ctr">
              <a:spcBef>
                <a:spcPts val="0"/>
              </a:spcBef>
              <a:spcAft>
                <a:spcPts val="0"/>
              </a:spcAft>
              <a:buClr>
                <a:srgbClr val="F1C232"/>
              </a:buClr>
              <a:buSzPts val="2200"/>
              <a:buNone/>
              <a:defRPr b="1" sz="2200">
                <a:solidFill>
                  <a:srgbClr val="F1C232"/>
                </a:solidFill>
              </a:defRPr>
            </a:lvl8pPr>
            <a:lvl9pPr lvl="8" rtl="0" algn="ctr">
              <a:spcBef>
                <a:spcPts val="0"/>
              </a:spcBef>
              <a:spcAft>
                <a:spcPts val="0"/>
              </a:spcAft>
              <a:buClr>
                <a:srgbClr val="F1C232"/>
              </a:buClr>
              <a:buSzPts val="2200"/>
              <a:buNone/>
              <a:defRPr b="1" sz="2200">
                <a:solidFill>
                  <a:srgbClr val="F1C232"/>
                </a:solidFill>
              </a:defRPr>
            </a:lvl9pPr>
          </a:lstStyle>
          <a:p/>
        </p:txBody>
      </p:sp>
      <p:sp>
        <p:nvSpPr>
          <p:cNvPr id="123" name="Google Shape;123;p19"/>
          <p:cNvSpPr/>
          <p:nvPr/>
        </p:nvSpPr>
        <p:spPr>
          <a:xfrm>
            <a:off x="551000" y="2392374"/>
            <a:ext cx="2064600" cy="77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551000" y="2925774"/>
            <a:ext cx="2064600" cy="77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a:off x="551000" y="3459174"/>
            <a:ext cx="2064600" cy="77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txBox="1"/>
          <p:nvPr/>
        </p:nvSpPr>
        <p:spPr>
          <a:xfrm>
            <a:off x="446726" y="2110737"/>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999999"/>
                </a:solidFill>
                <a:latin typeface="Source Sans Pro"/>
                <a:ea typeface="Source Sans Pro"/>
                <a:cs typeface="Source Sans Pro"/>
                <a:sym typeface="Source Sans Pro"/>
              </a:rPr>
              <a:t>01</a:t>
            </a:r>
            <a:endParaRPr b="1" sz="1200">
              <a:solidFill>
                <a:srgbClr val="999999"/>
              </a:solidFill>
              <a:latin typeface="Source Sans Pro"/>
              <a:ea typeface="Source Sans Pro"/>
              <a:cs typeface="Source Sans Pro"/>
              <a:sym typeface="Source Sans Pro"/>
            </a:endParaRPr>
          </a:p>
        </p:txBody>
      </p:sp>
      <p:sp>
        <p:nvSpPr>
          <p:cNvPr id="127" name="Google Shape;127;p19"/>
          <p:cNvSpPr txBox="1"/>
          <p:nvPr/>
        </p:nvSpPr>
        <p:spPr>
          <a:xfrm>
            <a:off x="446726" y="2644137"/>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999999"/>
                </a:solidFill>
                <a:latin typeface="Source Sans Pro"/>
                <a:ea typeface="Source Sans Pro"/>
                <a:cs typeface="Source Sans Pro"/>
                <a:sym typeface="Source Sans Pro"/>
              </a:rPr>
              <a:t>02</a:t>
            </a:r>
            <a:endParaRPr b="1" sz="1200">
              <a:solidFill>
                <a:srgbClr val="999999"/>
              </a:solidFill>
              <a:latin typeface="Source Sans Pro"/>
              <a:ea typeface="Source Sans Pro"/>
              <a:cs typeface="Source Sans Pro"/>
              <a:sym typeface="Source Sans Pro"/>
            </a:endParaRPr>
          </a:p>
        </p:txBody>
      </p:sp>
      <p:sp>
        <p:nvSpPr>
          <p:cNvPr id="128" name="Google Shape;128;p19"/>
          <p:cNvSpPr txBox="1"/>
          <p:nvPr/>
        </p:nvSpPr>
        <p:spPr>
          <a:xfrm>
            <a:off x="446726" y="3177537"/>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999999"/>
                </a:solidFill>
                <a:latin typeface="Source Sans Pro"/>
                <a:ea typeface="Source Sans Pro"/>
                <a:cs typeface="Source Sans Pro"/>
                <a:sym typeface="Source Sans Pro"/>
              </a:rPr>
              <a:t>03</a:t>
            </a:r>
            <a:endParaRPr b="1" sz="1200">
              <a:solidFill>
                <a:srgbClr val="999999"/>
              </a:solidFill>
              <a:latin typeface="Source Sans Pro"/>
              <a:ea typeface="Source Sans Pro"/>
              <a:cs typeface="Source Sans Pro"/>
              <a:sym typeface="Source Sans Pro"/>
            </a:endParaRPr>
          </a:p>
        </p:txBody>
      </p:sp>
      <p:sp>
        <p:nvSpPr>
          <p:cNvPr id="129" name="Google Shape;129;p19"/>
          <p:cNvSpPr/>
          <p:nvPr/>
        </p:nvSpPr>
        <p:spPr>
          <a:xfrm>
            <a:off x="6969075" y="2050600"/>
            <a:ext cx="1806600" cy="27330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9"/>
          <p:cNvSpPr txBox="1"/>
          <p:nvPr/>
        </p:nvSpPr>
        <p:spPr>
          <a:xfrm>
            <a:off x="7010925" y="2099425"/>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Source Sans Pro"/>
                <a:ea typeface="Source Sans Pro"/>
                <a:cs typeface="Source Sans Pro"/>
                <a:sym typeface="Source Sans Pro"/>
              </a:rPr>
              <a:t>01</a:t>
            </a:r>
            <a:endParaRPr b="1" sz="1200">
              <a:solidFill>
                <a:srgbClr val="FFFFFF"/>
              </a:solidFill>
              <a:latin typeface="Source Sans Pro"/>
              <a:ea typeface="Source Sans Pro"/>
              <a:cs typeface="Source Sans Pro"/>
              <a:sym typeface="Source Sans Pro"/>
            </a:endParaRPr>
          </a:p>
        </p:txBody>
      </p:sp>
      <p:sp>
        <p:nvSpPr>
          <p:cNvPr id="131" name="Google Shape;131;p19"/>
          <p:cNvSpPr txBox="1"/>
          <p:nvPr>
            <p:ph idx="5" type="body"/>
          </p:nvPr>
        </p:nvSpPr>
        <p:spPr>
          <a:xfrm>
            <a:off x="7059600" y="3233200"/>
            <a:ext cx="1618200" cy="1425900"/>
          </a:xfrm>
          <a:prstGeom prst="rect">
            <a:avLst/>
          </a:prstGeom>
        </p:spPr>
        <p:txBody>
          <a:bodyPr anchorCtr="0" anchor="b" bIns="91425" lIns="91425" spcFirstLastPara="1" rIns="91425" wrap="square" tIns="91425">
            <a:noAutofit/>
          </a:bodyPr>
          <a:lstStyle>
            <a:lvl1pPr indent="-298450" lvl="0" marL="457200" rtl="0" algn="ctr">
              <a:spcBef>
                <a:spcPts val="0"/>
              </a:spcBef>
              <a:spcAft>
                <a:spcPts val="0"/>
              </a:spcAft>
              <a:buClr>
                <a:srgbClr val="FFFFFF"/>
              </a:buClr>
              <a:buSzPts val="1100"/>
              <a:buChar char="●"/>
              <a:defRPr sz="11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132" name="Google Shape;132;p19"/>
          <p:cNvSpPr/>
          <p:nvPr/>
        </p:nvSpPr>
        <p:spPr>
          <a:xfrm>
            <a:off x="7518225" y="2448700"/>
            <a:ext cx="708300" cy="7083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txBox="1"/>
          <p:nvPr>
            <p:ph idx="6" type="subTitle"/>
          </p:nvPr>
        </p:nvSpPr>
        <p:spPr>
          <a:xfrm>
            <a:off x="7059600" y="2491326"/>
            <a:ext cx="1618200" cy="613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000"/>
              <a:buNone/>
              <a:defRPr b="1" sz="2000">
                <a:solidFill>
                  <a:srgbClr val="FFFFFF"/>
                </a:solidFill>
              </a:defRPr>
            </a:lvl1pPr>
            <a:lvl2pPr lvl="1" rtl="0" algn="ctr">
              <a:spcBef>
                <a:spcPts val="0"/>
              </a:spcBef>
              <a:spcAft>
                <a:spcPts val="0"/>
              </a:spcAft>
              <a:buClr>
                <a:srgbClr val="F1C232"/>
              </a:buClr>
              <a:buSzPts val="2200"/>
              <a:buNone/>
              <a:defRPr b="1" sz="2200">
                <a:solidFill>
                  <a:srgbClr val="F1C232"/>
                </a:solidFill>
              </a:defRPr>
            </a:lvl2pPr>
            <a:lvl3pPr lvl="2" rtl="0" algn="ctr">
              <a:spcBef>
                <a:spcPts val="0"/>
              </a:spcBef>
              <a:spcAft>
                <a:spcPts val="0"/>
              </a:spcAft>
              <a:buClr>
                <a:srgbClr val="F1C232"/>
              </a:buClr>
              <a:buSzPts val="2200"/>
              <a:buNone/>
              <a:defRPr b="1" sz="2200">
                <a:solidFill>
                  <a:srgbClr val="F1C232"/>
                </a:solidFill>
              </a:defRPr>
            </a:lvl3pPr>
            <a:lvl4pPr lvl="3" rtl="0" algn="ctr">
              <a:spcBef>
                <a:spcPts val="0"/>
              </a:spcBef>
              <a:spcAft>
                <a:spcPts val="0"/>
              </a:spcAft>
              <a:buClr>
                <a:srgbClr val="F1C232"/>
              </a:buClr>
              <a:buSzPts val="2200"/>
              <a:buNone/>
              <a:defRPr b="1" sz="2200">
                <a:solidFill>
                  <a:srgbClr val="F1C232"/>
                </a:solidFill>
              </a:defRPr>
            </a:lvl4pPr>
            <a:lvl5pPr lvl="4" rtl="0" algn="ctr">
              <a:spcBef>
                <a:spcPts val="0"/>
              </a:spcBef>
              <a:spcAft>
                <a:spcPts val="0"/>
              </a:spcAft>
              <a:buClr>
                <a:srgbClr val="F1C232"/>
              </a:buClr>
              <a:buSzPts val="2200"/>
              <a:buNone/>
              <a:defRPr b="1" sz="2200">
                <a:solidFill>
                  <a:srgbClr val="F1C232"/>
                </a:solidFill>
              </a:defRPr>
            </a:lvl5pPr>
            <a:lvl6pPr lvl="5" rtl="0" algn="ctr">
              <a:spcBef>
                <a:spcPts val="0"/>
              </a:spcBef>
              <a:spcAft>
                <a:spcPts val="0"/>
              </a:spcAft>
              <a:buClr>
                <a:srgbClr val="F1C232"/>
              </a:buClr>
              <a:buSzPts val="2200"/>
              <a:buNone/>
              <a:defRPr b="1" sz="2200">
                <a:solidFill>
                  <a:srgbClr val="F1C232"/>
                </a:solidFill>
              </a:defRPr>
            </a:lvl6pPr>
            <a:lvl7pPr lvl="6" rtl="0" algn="ctr">
              <a:spcBef>
                <a:spcPts val="0"/>
              </a:spcBef>
              <a:spcAft>
                <a:spcPts val="0"/>
              </a:spcAft>
              <a:buClr>
                <a:srgbClr val="F1C232"/>
              </a:buClr>
              <a:buSzPts val="2200"/>
              <a:buNone/>
              <a:defRPr b="1" sz="2200">
                <a:solidFill>
                  <a:srgbClr val="F1C232"/>
                </a:solidFill>
              </a:defRPr>
            </a:lvl7pPr>
            <a:lvl8pPr lvl="7" rtl="0" algn="ctr">
              <a:spcBef>
                <a:spcPts val="0"/>
              </a:spcBef>
              <a:spcAft>
                <a:spcPts val="0"/>
              </a:spcAft>
              <a:buClr>
                <a:srgbClr val="F1C232"/>
              </a:buClr>
              <a:buSzPts val="2200"/>
              <a:buNone/>
              <a:defRPr b="1" sz="2200">
                <a:solidFill>
                  <a:srgbClr val="F1C232"/>
                </a:solidFill>
              </a:defRPr>
            </a:lvl8pPr>
            <a:lvl9pPr lvl="8" rtl="0" algn="ctr">
              <a:spcBef>
                <a:spcPts val="0"/>
              </a:spcBef>
              <a:spcAft>
                <a:spcPts val="0"/>
              </a:spcAft>
              <a:buClr>
                <a:srgbClr val="F1C232"/>
              </a:buClr>
              <a:buSzPts val="2200"/>
              <a:buNone/>
              <a:defRPr b="1" sz="2200">
                <a:solidFill>
                  <a:srgbClr val="F1C232"/>
                </a:solidFill>
              </a:defRPr>
            </a:lvl9pPr>
          </a:lstStyle>
          <a:p/>
        </p:txBody>
      </p:sp>
      <p:sp>
        <p:nvSpPr>
          <p:cNvPr id="134" name="Google Shape;134;p19"/>
          <p:cNvSpPr/>
          <p:nvPr/>
        </p:nvSpPr>
        <p:spPr>
          <a:xfrm>
            <a:off x="5022749" y="2050600"/>
            <a:ext cx="1806600" cy="27330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9"/>
          <p:cNvSpPr txBox="1"/>
          <p:nvPr/>
        </p:nvSpPr>
        <p:spPr>
          <a:xfrm>
            <a:off x="5064599" y="2099425"/>
            <a:ext cx="1708800" cy="3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Source Sans Pro"/>
                <a:ea typeface="Source Sans Pro"/>
                <a:cs typeface="Source Sans Pro"/>
                <a:sym typeface="Source Sans Pro"/>
              </a:rPr>
              <a:t>01</a:t>
            </a:r>
            <a:endParaRPr b="1" sz="1200">
              <a:solidFill>
                <a:srgbClr val="FFFFFF"/>
              </a:solidFill>
              <a:latin typeface="Source Sans Pro"/>
              <a:ea typeface="Source Sans Pro"/>
              <a:cs typeface="Source Sans Pro"/>
              <a:sym typeface="Source Sans Pro"/>
            </a:endParaRPr>
          </a:p>
        </p:txBody>
      </p:sp>
      <p:sp>
        <p:nvSpPr>
          <p:cNvPr id="136" name="Google Shape;136;p19"/>
          <p:cNvSpPr txBox="1"/>
          <p:nvPr>
            <p:ph idx="7" type="body"/>
          </p:nvPr>
        </p:nvSpPr>
        <p:spPr>
          <a:xfrm>
            <a:off x="5113274" y="3233200"/>
            <a:ext cx="1618200" cy="1425900"/>
          </a:xfrm>
          <a:prstGeom prst="rect">
            <a:avLst/>
          </a:prstGeom>
        </p:spPr>
        <p:txBody>
          <a:bodyPr anchorCtr="0" anchor="b" bIns="91425" lIns="91425" spcFirstLastPara="1" rIns="91425" wrap="square" tIns="91425">
            <a:noAutofit/>
          </a:bodyPr>
          <a:lstStyle>
            <a:lvl1pPr indent="-298450" lvl="0" marL="457200" rtl="0" algn="ctr">
              <a:spcBef>
                <a:spcPts val="0"/>
              </a:spcBef>
              <a:spcAft>
                <a:spcPts val="0"/>
              </a:spcAft>
              <a:buClr>
                <a:srgbClr val="FFFFFF"/>
              </a:buClr>
              <a:buSzPts val="1100"/>
              <a:buChar char="●"/>
              <a:defRPr sz="11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137" name="Google Shape;137;p19"/>
          <p:cNvSpPr/>
          <p:nvPr/>
        </p:nvSpPr>
        <p:spPr>
          <a:xfrm>
            <a:off x="5571899" y="2448700"/>
            <a:ext cx="708300" cy="7083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txBox="1"/>
          <p:nvPr>
            <p:ph idx="8" type="subTitle"/>
          </p:nvPr>
        </p:nvSpPr>
        <p:spPr>
          <a:xfrm>
            <a:off x="5113274" y="2491326"/>
            <a:ext cx="1618200" cy="613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2000"/>
              <a:buNone/>
              <a:defRPr b="1" sz="2000">
                <a:solidFill>
                  <a:srgbClr val="FFFFFF"/>
                </a:solidFill>
              </a:defRPr>
            </a:lvl1pPr>
            <a:lvl2pPr lvl="1" rtl="0" algn="ctr">
              <a:spcBef>
                <a:spcPts val="0"/>
              </a:spcBef>
              <a:spcAft>
                <a:spcPts val="0"/>
              </a:spcAft>
              <a:buClr>
                <a:srgbClr val="F1C232"/>
              </a:buClr>
              <a:buSzPts val="2200"/>
              <a:buNone/>
              <a:defRPr b="1" sz="2200">
                <a:solidFill>
                  <a:srgbClr val="F1C232"/>
                </a:solidFill>
              </a:defRPr>
            </a:lvl2pPr>
            <a:lvl3pPr lvl="2" rtl="0" algn="ctr">
              <a:spcBef>
                <a:spcPts val="0"/>
              </a:spcBef>
              <a:spcAft>
                <a:spcPts val="0"/>
              </a:spcAft>
              <a:buClr>
                <a:srgbClr val="F1C232"/>
              </a:buClr>
              <a:buSzPts val="2200"/>
              <a:buNone/>
              <a:defRPr b="1" sz="2200">
                <a:solidFill>
                  <a:srgbClr val="F1C232"/>
                </a:solidFill>
              </a:defRPr>
            </a:lvl3pPr>
            <a:lvl4pPr lvl="3" rtl="0" algn="ctr">
              <a:spcBef>
                <a:spcPts val="0"/>
              </a:spcBef>
              <a:spcAft>
                <a:spcPts val="0"/>
              </a:spcAft>
              <a:buClr>
                <a:srgbClr val="F1C232"/>
              </a:buClr>
              <a:buSzPts val="2200"/>
              <a:buNone/>
              <a:defRPr b="1" sz="2200">
                <a:solidFill>
                  <a:srgbClr val="F1C232"/>
                </a:solidFill>
              </a:defRPr>
            </a:lvl4pPr>
            <a:lvl5pPr lvl="4" rtl="0" algn="ctr">
              <a:spcBef>
                <a:spcPts val="0"/>
              </a:spcBef>
              <a:spcAft>
                <a:spcPts val="0"/>
              </a:spcAft>
              <a:buClr>
                <a:srgbClr val="F1C232"/>
              </a:buClr>
              <a:buSzPts val="2200"/>
              <a:buNone/>
              <a:defRPr b="1" sz="2200">
                <a:solidFill>
                  <a:srgbClr val="F1C232"/>
                </a:solidFill>
              </a:defRPr>
            </a:lvl5pPr>
            <a:lvl6pPr lvl="5" rtl="0" algn="ctr">
              <a:spcBef>
                <a:spcPts val="0"/>
              </a:spcBef>
              <a:spcAft>
                <a:spcPts val="0"/>
              </a:spcAft>
              <a:buClr>
                <a:srgbClr val="F1C232"/>
              </a:buClr>
              <a:buSzPts val="2200"/>
              <a:buNone/>
              <a:defRPr b="1" sz="2200">
                <a:solidFill>
                  <a:srgbClr val="F1C232"/>
                </a:solidFill>
              </a:defRPr>
            </a:lvl6pPr>
            <a:lvl7pPr lvl="6" rtl="0" algn="ctr">
              <a:spcBef>
                <a:spcPts val="0"/>
              </a:spcBef>
              <a:spcAft>
                <a:spcPts val="0"/>
              </a:spcAft>
              <a:buClr>
                <a:srgbClr val="F1C232"/>
              </a:buClr>
              <a:buSzPts val="2200"/>
              <a:buNone/>
              <a:defRPr b="1" sz="2200">
                <a:solidFill>
                  <a:srgbClr val="F1C232"/>
                </a:solidFill>
              </a:defRPr>
            </a:lvl7pPr>
            <a:lvl8pPr lvl="7" rtl="0" algn="ctr">
              <a:spcBef>
                <a:spcPts val="0"/>
              </a:spcBef>
              <a:spcAft>
                <a:spcPts val="0"/>
              </a:spcAft>
              <a:buClr>
                <a:srgbClr val="F1C232"/>
              </a:buClr>
              <a:buSzPts val="2200"/>
              <a:buNone/>
              <a:defRPr b="1" sz="2200">
                <a:solidFill>
                  <a:srgbClr val="F1C232"/>
                </a:solidFill>
              </a:defRPr>
            </a:lvl8pPr>
            <a:lvl9pPr lvl="8" rtl="0" algn="ctr">
              <a:spcBef>
                <a:spcPts val="0"/>
              </a:spcBef>
              <a:spcAft>
                <a:spcPts val="0"/>
              </a:spcAft>
              <a:buClr>
                <a:srgbClr val="F1C232"/>
              </a:buClr>
              <a:buSzPts val="2200"/>
              <a:buNone/>
              <a:defRPr b="1" sz="2200">
                <a:solidFill>
                  <a:srgbClr val="F1C232"/>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3">
  <p:cSld name="CUSTOM_12">
    <p:bg>
      <p:bgPr>
        <a:solidFill>
          <a:srgbClr val="13304B"/>
        </a:solidFill>
      </p:bgPr>
    </p:bg>
    <p:spTree>
      <p:nvGrpSpPr>
        <p:cNvPr id="139" name="Shape 139"/>
        <p:cNvGrpSpPr/>
        <p:nvPr/>
      </p:nvGrpSpPr>
      <p:grpSpPr>
        <a:xfrm>
          <a:off x="0" y="0"/>
          <a:ext cx="0" cy="0"/>
          <a:chOff x="0" y="0"/>
          <a:chExt cx="0" cy="0"/>
        </a:xfrm>
      </p:grpSpPr>
      <p:grpSp>
        <p:nvGrpSpPr>
          <p:cNvPr id="140" name="Google Shape;140;p20"/>
          <p:cNvGrpSpPr/>
          <p:nvPr/>
        </p:nvGrpSpPr>
        <p:grpSpPr>
          <a:xfrm>
            <a:off x="2803917" y="967563"/>
            <a:ext cx="5946636" cy="3291483"/>
            <a:chOff x="2654821" y="2311071"/>
            <a:chExt cx="2279715" cy="1262120"/>
          </a:xfrm>
        </p:grpSpPr>
        <p:grpSp>
          <p:nvGrpSpPr>
            <p:cNvPr id="141" name="Google Shape;141;p20"/>
            <p:cNvGrpSpPr/>
            <p:nvPr/>
          </p:nvGrpSpPr>
          <p:grpSpPr>
            <a:xfrm>
              <a:off x="4034269" y="2840745"/>
              <a:ext cx="40212" cy="36437"/>
              <a:chOff x="4293400" y="2574725"/>
              <a:chExt cx="84425" cy="80100"/>
            </a:xfrm>
          </p:grpSpPr>
          <p:sp>
            <p:nvSpPr>
              <p:cNvPr id="142" name="Google Shape;142;p20"/>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E69138"/>
              </a:solidFill>
              <a:ln>
                <a:noFill/>
              </a:ln>
            </p:spPr>
          </p:sp>
          <p:sp>
            <p:nvSpPr>
              <p:cNvPr id="143" name="Google Shape;143;p20"/>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20"/>
            <p:cNvGrpSpPr/>
            <p:nvPr/>
          </p:nvGrpSpPr>
          <p:grpSpPr>
            <a:xfrm>
              <a:off x="3894606" y="2334874"/>
              <a:ext cx="913198" cy="518984"/>
              <a:chOff x="4000175" y="1462675"/>
              <a:chExt cx="1917275" cy="1140875"/>
            </a:xfrm>
          </p:grpSpPr>
          <p:sp>
            <p:nvSpPr>
              <p:cNvPr id="145" name="Google Shape;145;p20"/>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E69138"/>
              </a:solidFill>
              <a:ln>
                <a:noFill/>
              </a:ln>
            </p:spPr>
          </p:sp>
          <p:grpSp>
            <p:nvGrpSpPr>
              <p:cNvPr id="146" name="Google Shape;146;p20"/>
              <p:cNvGrpSpPr/>
              <p:nvPr/>
            </p:nvGrpSpPr>
            <p:grpSpPr>
              <a:xfrm>
                <a:off x="4000175" y="1462675"/>
                <a:ext cx="1917275" cy="1140875"/>
                <a:chOff x="4000175" y="1462675"/>
                <a:chExt cx="1917275" cy="1140875"/>
              </a:xfrm>
            </p:grpSpPr>
            <p:sp>
              <p:nvSpPr>
                <p:cNvPr id="147" name="Google Shape;147;p20"/>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E69138"/>
                </a:solidFill>
                <a:ln>
                  <a:noFill/>
                </a:ln>
              </p:spPr>
            </p:sp>
            <p:sp>
              <p:nvSpPr>
                <p:cNvPr id="148" name="Google Shape;148;p20"/>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0"/>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0"/>
                <p:cNvSpPr/>
                <p:nvPr/>
              </p:nvSpPr>
              <p:spPr>
                <a:xfrm>
                  <a:off x="4015475" y="1586100"/>
                  <a:ext cx="1901975" cy="1017450"/>
                </a:xfrm>
                <a:custGeom>
                  <a:rect b="b" l="l" r="r" t="t"/>
                  <a:pathLst>
                    <a:path extrusionOk="0" h="40698" w="76079">
                      <a:moveTo>
                        <a:pt x="27578" y="1"/>
                      </a:moveTo>
                      <a:lnTo>
                        <a:pt x="27431" y="126"/>
                      </a:lnTo>
                      <a:lnTo>
                        <a:pt x="27389" y="231"/>
                      </a:lnTo>
                      <a:lnTo>
                        <a:pt x="27285" y="273"/>
                      </a:lnTo>
                      <a:lnTo>
                        <a:pt x="27368" y="377"/>
                      </a:lnTo>
                      <a:lnTo>
                        <a:pt x="27264" y="482"/>
                      </a:lnTo>
                      <a:lnTo>
                        <a:pt x="27243" y="649"/>
                      </a:lnTo>
                      <a:lnTo>
                        <a:pt x="27285" y="796"/>
                      </a:lnTo>
                      <a:lnTo>
                        <a:pt x="27159" y="921"/>
                      </a:lnTo>
                      <a:lnTo>
                        <a:pt x="27138" y="1444"/>
                      </a:lnTo>
                      <a:lnTo>
                        <a:pt x="27264" y="1570"/>
                      </a:lnTo>
                      <a:lnTo>
                        <a:pt x="27264" y="1695"/>
                      </a:lnTo>
                      <a:lnTo>
                        <a:pt x="27159" y="1695"/>
                      </a:lnTo>
                      <a:lnTo>
                        <a:pt x="27180" y="1842"/>
                      </a:lnTo>
                      <a:lnTo>
                        <a:pt x="27285" y="1967"/>
                      </a:lnTo>
                      <a:lnTo>
                        <a:pt x="27389" y="1967"/>
                      </a:lnTo>
                      <a:lnTo>
                        <a:pt x="27536" y="2156"/>
                      </a:lnTo>
                      <a:lnTo>
                        <a:pt x="27682" y="2177"/>
                      </a:lnTo>
                      <a:lnTo>
                        <a:pt x="27536" y="2281"/>
                      </a:lnTo>
                      <a:lnTo>
                        <a:pt x="27578" y="2407"/>
                      </a:lnTo>
                      <a:lnTo>
                        <a:pt x="27578" y="2491"/>
                      </a:lnTo>
                      <a:lnTo>
                        <a:pt x="27787" y="2511"/>
                      </a:lnTo>
                      <a:lnTo>
                        <a:pt x="27912" y="2470"/>
                      </a:lnTo>
                      <a:lnTo>
                        <a:pt x="28101" y="2532"/>
                      </a:lnTo>
                      <a:lnTo>
                        <a:pt x="28289" y="2532"/>
                      </a:lnTo>
                      <a:lnTo>
                        <a:pt x="28331" y="2616"/>
                      </a:lnTo>
                      <a:lnTo>
                        <a:pt x="28226" y="2700"/>
                      </a:lnTo>
                      <a:lnTo>
                        <a:pt x="28122" y="2679"/>
                      </a:lnTo>
                      <a:lnTo>
                        <a:pt x="28059" y="2700"/>
                      </a:lnTo>
                      <a:lnTo>
                        <a:pt x="27933" y="2616"/>
                      </a:lnTo>
                      <a:lnTo>
                        <a:pt x="27661" y="2721"/>
                      </a:lnTo>
                      <a:lnTo>
                        <a:pt x="27578" y="2679"/>
                      </a:lnTo>
                      <a:lnTo>
                        <a:pt x="27473" y="2721"/>
                      </a:lnTo>
                      <a:lnTo>
                        <a:pt x="27368" y="2700"/>
                      </a:lnTo>
                      <a:lnTo>
                        <a:pt x="27264" y="2700"/>
                      </a:lnTo>
                      <a:lnTo>
                        <a:pt x="27201" y="2783"/>
                      </a:lnTo>
                      <a:lnTo>
                        <a:pt x="26950" y="2783"/>
                      </a:lnTo>
                      <a:lnTo>
                        <a:pt x="26887" y="2888"/>
                      </a:lnTo>
                      <a:lnTo>
                        <a:pt x="26908" y="2930"/>
                      </a:lnTo>
                      <a:lnTo>
                        <a:pt x="27034" y="2951"/>
                      </a:lnTo>
                      <a:lnTo>
                        <a:pt x="27054" y="3055"/>
                      </a:lnTo>
                      <a:lnTo>
                        <a:pt x="27201" y="3035"/>
                      </a:lnTo>
                      <a:lnTo>
                        <a:pt x="27264" y="3097"/>
                      </a:lnTo>
                      <a:lnTo>
                        <a:pt x="27410" y="3014"/>
                      </a:lnTo>
                      <a:lnTo>
                        <a:pt x="27515" y="3160"/>
                      </a:lnTo>
                      <a:lnTo>
                        <a:pt x="27661" y="3265"/>
                      </a:lnTo>
                      <a:lnTo>
                        <a:pt x="27787" y="3516"/>
                      </a:lnTo>
                      <a:lnTo>
                        <a:pt x="27682" y="3746"/>
                      </a:lnTo>
                      <a:lnTo>
                        <a:pt x="27410" y="4018"/>
                      </a:lnTo>
                      <a:lnTo>
                        <a:pt x="27515" y="3746"/>
                      </a:lnTo>
                      <a:lnTo>
                        <a:pt x="27431" y="3662"/>
                      </a:lnTo>
                      <a:lnTo>
                        <a:pt x="27431" y="3495"/>
                      </a:lnTo>
                      <a:lnTo>
                        <a:pt x="27243" y="3453"/>
                      </a:lnTo>
                      <a:lnTo>
                        <a:pt x="27180" y="3432"/>
                      </a:lnTo>
                      <a:lnTo>
                        <a:pt x="27180" y="3348"/>
                      </a:lnTo>
                      <a:lnTo>
                        <a:pt x="27117" y="3327"/>
                      </a:lnTo>
                      <a:lnTo>
                        <a:pt x="27013" y="3411"/>
                      </a:lnTo>
                      <a:lnTo>
                        <a:pt x="26845" y="3411"/>
                      </a:lnTo>
                      <a:lnTo>
                        <a:pt x="26720" y="3537"/>
                      </a:lnTo>
                      <a:lnTo>
                        <a:pt x="26845" y="3599"/>
                      </a:lnTo>
                      <a:lnTo>
                        <a:pt x="26803" y="3662"/>
                      </a:lnTo>
                      <a:lnTo>
                        <a:pt x="26657" y="3662"/>
                      </a:lnTo>
                      <a:lnTo>
                        <a:pt x="26741" y="3767"/>
                      </a:lnTo>
                      <a:lnTo>
                        <a:pt x="26720" y="3851"/>
                      </a:lnTo>
                      <a:lnTo>
                        <a:pt x="26552" y="3976"/>
                      </a:lnTo>
                      <a:lnTo>
                        <a:pt x="26531" y="3851"/>
                      </a:lnTo>
                      <a:lnTo>
                        <a:pt x="26490" y="3851"/>
                      </a:lnTo>
                      <a:lnTo>
                        <a:pt x="26406" y="3913"/>
                      </a:lnTo>
                      <a:lnTo>
                        <a:pt x="26448" y="4039"/>
                      </a:lnTo>
                      <a:lnTo>
                        <a:pt x="26406" y="4164"/>
                      </a:lnTo>
                      <a:lnTo>
                        <a:pt x="26301" y="4164"/>
                      </a:lnTo>
                      <a:lnTo>
                        <a:pt x="26280" y="3976"/>
                      </a:lnTo>
                      <a:lnTo>
                        <a:pt x="26176" y="3871"/>
                      </a:lnTo>
                      <a:lnTo>
                        <a:pt x="26134" y="3934"/>
                      </a:lnTo>
                      <a:lnTo>
                        <a:pt x="26176" y="4039"/>
                      </a:lnTo>
                      <a:lnTo>
                        <a:pt x="26071" y="4227"/>
                      </a:lnTo>
                      <a:lnTo>
                        <a:pt x="26008" y="4374"/>
                      </a:lnTo>
                      <a:lnTo>
                        <a:pt x="25883" y="4290"/>
                      </a:lnTo>
                      <a:lnTo>
                        <a:pt x="25883" y="4227"/>
                      </a:lnTo>
                      <a:lnTo>
                        <a:pt x="26008" y="3955"/>
                      </a:lnTo>
                      <a:lnTo>
                        <a:pt x="25966" y="3851"/>
                      </a:lnTo>
                      <a:lnTo>
                        <a:pt x="25820" y="3830"/>
                      </a:lnTo>
                      <a:lnTo>
                        <a:pt x="25506" y="3934"/>
                      </a:lnTo>
                      <a:lnTo>
                        <a:pt x="25401" y="3871"/>
                      </a:lnTo>
                      <a:lnTo>
                        <a:pt x="25255" y="4018"/>
                      </a:lnTo>
                      <a:lnTo>
                        <a:pt x="25150" y="3976"/>
                      </a:lnTo>
                      <a:lnTo>
                        <a:pt x="25046" y="3934"/>
                      </a:lnTo>
                      <a:lnTo>
                        <a:pt x="24878" y="3955"/>
                      </a:lnTo>
                      <a:lnTo>
                        <a:pt x="25025" y="4081"/>
                      </a:lnTo>
                      <a:lnTo>
                        <a:pt x="24941" y="4164"/>
                      </a:lnTo>
                      <a:lnTo>
                        <a:pt x="24920" y="4143"/>
                      </a:lnTo>
                      <a:lnTo>
                        <a:pt x="24878" y="4081"/>
                      </a:lnTo>
                      <a:lnTo>
                        <a:pt x="24837" y="4060"/>
                      </a:lnTo>
                      <a:lnTo>
                        <a:pt x="24774" y="4164"/>
                      </a:lnTo>
                      <a:lnTo>
                        <a:pt x="24732" y="4227"/>
                      </a:lnTo>
                      <a:lnTo>
                        <a:pt x="24732" y="4478"/>
                      </a:lnTo>
                      <a:lnTo>
                        <a:pt x="24816" y="4562"/>
                      </a:lnTo>
                      <a:lnTo>
                        <a:pt x="24941" y="4436"/>
                      </a:lnTo>
                      <a:lnTo>
                        <a:pt x="25025" y="4478"/>
                      </a:lnTo>
                      <a:lnTo>
                        <a:pt x="25192" y="4353"/>
                      </a:lnTo>
                      <a:lnTo>
                        <a:pt x="25276" y="4374"/>
                      </a:lnTo>
                      <a:lnTo>
                        <a:pt x="25255" y="4478"/>
                      </a:lnTo>
                      <a:lnTo>
                        <a:pt x="24941" y="4604"/>
                      </a:lnTo>
                      <a:lnTo>
                        <a:pt x="24878" y="4750"/>
                      </a:lnTo>
                      <a:lnTo>
                        <a:pt x="24753" y="4813"/>
                      </a:lnTo>
                      <a:lnTo>
                        <a:pt x="24502" y="4855"/>
                      </a:lnTo>
                      <a:lnTo>
                        <a:pt x="24460" y="4918"/>
                      </a:lnTo>
                      <a:lnTo>
                        <a:pt x="24523" y="5001"/>
                      </a:lnTo>
                      <a:lnTo>
                        <a:pt x="24313" y="5064"/>
                      </a:lnTo>
                      <a:lnTo>
                        <a:pt x="24209" y="5001"/>
                      </a:lnTo>
                      <a:lnTo>
                        <a:pt x="24146" y="5022"/>
                      </a:lnTo>
                      <a:lnTo>
                        <a:pt x="24125" y="5127"/>
                      </a:lnTo>
                      <a:lnTo>
                        <a:pt x="24041" y="5169"/>
                      </a:lnTo>
                      <a:lnTo>
                        <a:pt x="23895" y="5211"/>
                      </a:lnTo>
                      <a:lnTo>
                        <a:pt x="23832" y="5294"/>
                      </a:lnTo>
                      <a:lnTo>
                        <a:pt x="23916" y="5399"/>
                      </a:lnTo>
                      <a:lnTo>
                        <a:pt x="23874" y="5399"/>
                      </a:lnTo>
                      <a:lnTo>
                        <a:pt x="23832" y="5504"/>
                      </a:lnTo>
                      <a:lnTo>
                        <a:pt x="23790" y="5524"/>
                      </a:lnTo>
                      <a:lnTo>
                        <a:pt x="23728" y="5441"/>
                      </a:lnTo>
                      <a:lnTo>
                        <a:pt x="23686" y="5441"/>
                      </a:lnTo>
                      <a:lnTo>
                        <a:pt x="23581" y="5608"/>
                      </a:lnTo>
                      <a:lnTo>
                        <a:pt x="23602" y="5650"/>
                      </a:lnTo>
                      <a:lnTo>
                        <a:pt x="23560" y="5713"/>
                      </a:lnTo>
                      <a:lnTo>
                        <a:pt x="23560" y="5817"/>
                      </a:lnTo>
                      <a:lnTo>
                        <a:pt x="23456" y="5943"/>
                      </a:lnTo>
                      <a:lnTo>
                        <a:pt x="23477" y="6048"/>
                      </a:lnTo>
                      <a:lnTo>
                        <a:pt x="23309" y="6110"/>
                      </a:lnTo>
                      <a:lnTo>
                        <a:pt x="23142" y="6110"/>
                      </a:lnTo>
                      <a:lnTo>
                        <a:pt x="23037" y="6173"/>
                      </a:lnTo>
                      <a:lnTo>
                        <a:pt x="23037" y="6278"/>
                      </a:lnTo>
                      <a:lnTo>
                        <a:pt x="23100" y="6278"/>
                      </a:lnTo>
                      <a:lnTo>
                        <a:pt x="23163" y="6215"/>
                      </a:lnTo>
                      <a:lnTo>
                        <a:pt x="23414" y="6257"/>
                      </a:lnTo>
                      <a:lnTo>
                        <a:pt x="23372" y="6340"/>
                      </a:lnTo>
                      <a:lnTo>
                        <a:pt x="23246" y="6320"/>
                      </a:lnTo>
                      <a:lnTo>
                        <a:pt x="23204" y="6361"/>
                      </a:lnTo>
                      <a:lnTo>
                        <a:pt x="23288" y="6445"/>
                      </a:lnTo>
                      <a:lnTo>
                        <a:pt x="23267" y="6675"/>
                      </a:lnTo>
                      <a:lnTo>
                        <a:pt x="23163" y="6759"/>
                      </a:lnTo>
                      <a:lnTo>
                        <a:pt x="23184" y="6843"/>
                      </a:lnTo>
                      <a:lnTo>
                        <a:pt x="23163" y="6947"/>
                      </a:lnTo>
                      <a:lnTo>
                        <a:pt x="23037" y="6759"/>
                      </a:lnTo>
                      <a:lnTo>
                        <a:pt x="22932" y="6780"/>
                      </a:lnTo>
                      <a:lnTo>
                        <a:pt x="22786" y="6633"/>
                      </a:lnTo>
                      <a:lnTo>
                        <a:pt x="22723" y="6592"/>
                      </a:lnTo>
                      <a:lnTo>
                        <a:pt x="22681" y="6654"/>
                      </a:lnTo>
                      <a:lnTo>
                        <a:pt x="22765" y="6738"/>
                      </a:lnTo>
                      <a:lnTo>
                        <a:pt x="22765" y="6843"/>
                      </a:lnTo>
                      <a:lnTo>
                        <a:pt x="22723" y="6905"/>
                      </a:lnTo>
                      <a:lnTo>
                        <a:pt x="22786" y="7010"/>
                      </a:lnTo>
                      <a:lnTo>
                        <a:pt x="22891" y="6968"/>
                      </a:lnTo>
                      <a:lnTo>
                        <a:pt x="23079" y="7010"/>
                      </a:lnTo>
                      <a:lnTo>
                        <a:pt x="23204" y="7052"/>
                      </a:lnTo>
                      <a:lnTo>
                        <a:pt x="23246" y="7156"/>
                      </a:lnTo>
                      <a:lnTo>
                        <a:pt x="23351" y="7219"/>
                      </a:lnTo>
                      <a:lnTo>
                        <a:pt x="23456" y="7198"/>
                      </a:lnTo>
                      <a:lnTo>
                        <a:pt x="23497" y="7177"/>
                      </a:lnTo>
                      <a:lnTo>
                        <a:pt x="23560" y="7261"/>
                      </a:lnTo>
                      <a:lnTo>
                        <a:pt x="23414" y="7303"/>
                      </a:lnTo>
                      <a:lnTo>
                        <a:pt x="23288" y="7303"/>
                      </a:lnTo>
                      <a:lnTo>
                        <a:pt x="23184" y="7198"/>
                      </a:lnTo>
                      <a:lnTo>
                        <a:pt x="23142" y="7219"/>
                      </a:lnTo>
                      <a:lnTo>
                        <a:pt x="23100" y="7303"/>
                      </a:lnTo>
                      <a:lnTo>
                        <a:pt x="23058" y="7366"/>
                      </a:lnTo>
                      <a:lnTo>
                        <a:pt x="23184" y="7512"/>
                      </a:lnTo>
                      <a:lnTo>
                        <a:pt x="23267" y="7470"/>
                      </a:lnTo>
                      <a:lnTo>
                        <a:pt x="23456" y="7470"/>
                      </a:lnTo>
                      <a:lnTo>
                        <a:pt x="23497" y="7617"/>
                      </a:lnTo>
                      <a:lnTo>
                        <a:pt x="23581" y="7680"/>
                      </a:lnTo>
                      <a:lnTo>
                        <a:pt x="23623" y="7596"/>
                      </a:lnTo>
                      <a:lnTo>
                        <a:pt x="23811" y="7596"/>
                      </a:lnTo>
                      <a:lnTo>
                        <a:pt x="23790" y="7701"/>
                      </a:lnTo>
                      <a:lnTo>
                        <a:pt x="23937" y="7805"/>
                      </a:lnTo>
                      <a:lnTo>
                        <a:pt x="24083" y="7805"/>
                      </a:lnTo>
                      <a:lnTo>
                        <a:pt x="24146" y="7952"/>
                      </a:lnTo>
                      <a:lnTo>
                        <a:pt x="24083" y="8161"/>
                      </a:lnTo>
                      <a:lnTo>
                        <a:pt x="23832" y="8307"/>
                      </a:lnTo>
                      <a:lnTo>
                        <a:pt x="23769" y="8433"/>
                      </a:lnTo>
                      <a:lnTo>
                        <a:pt x="23769" y="8517"/>
                      </a:lnTo>
                      <a:lnTo>
                        <a:pt x="23979" y="8726"/>
                      </a:lnTo>
                      <a:lnTo>
                        <a:pt x="24104" y="8768"/>
                      </a:lnTo>
                      <a:lnTo>
                        <a:pt x="23895" y="8768"/>
                      </a:lnTo>
                      <a:lnTo>
                        <a:pt x="23665" y="8579"/>
                      </a:lnTo>
                      <a:lnTo>
                        <a:pt x="23665" y="8454"/>
                      </a:lnTo>
                      <a:lnTo>
                        <a:pt x="23769" y="8224"/>
                      </a:lnTo>
                      <a:lnTo>
                        <a:pt x="23832" y="8161"/>
                      </a:lnTo>
                      <a:lnTo>
                        <a:pt x="23832" y="8098"/>
                      </a:lnTo>
                      <a:lnTo>
                        <a:pt x="23895" y="7952"/>
                      </a:lnTo>
                      <a:lnTo>
                        <a:pt x="23832" y="7910"/>
                      </a:lnTo>
                      <a:lnTo>
                        <a:pt x="23456" y="8098"/>
                      </a:lnTo>
                      <a:lnTo>
                        <a:pt x="23246" y="8161"/>
                      </a:lnTo>
                      <a:lnTo>
                        <a:pt x="23184" y="8307"/>
                      </a:lnTo>
                      <a:lnTo>
                        <a:pt x="23058" y="8349"/>
                      </a:lnTo>
                      <a:lnTo>
                        <a:pt x="22953" y="8307"/>
                      </a:lnTo>
                      <a:lnTo>
                        <a:pt x="22828" y="8328"/>
                      </a:lnTo>
                      <a:lnTo>
                        <a:pt x="22660" y="8454"/>
                      </a:lnTo>
                      <a:lnTo>
                        <a:pt x="22221" y="8621"/>
                      </a:lnTo>
                      <a:lnTo>
                        <a:pt x="21907" y="8684"/>
                      </a:lnTo>
                      <a:lnTo>
                        <a:pt x="21782" y="8684"/>
                      </a:lnTo>
                      <a:lnTo>
                        <a:pt x="21614" y="8851"/>
                      </a:lnTo>
                      <a:lnTo>
                        <a:pt x="21468" y="8851"/>
                      </a:lnTo>
                      <a:lnTo>
                        <a:pt x="21384" y="8935"/>
                      </a:lnTo>
                      <a:lnTo>
                        <a:pt x="21510" y="9040"/>
                      </a:lnTo>
                      <a:lnTo>
                        <a:pt x="21510" y="9165"/>
                      </a:lnTo>
                      <a:lnTo>
                        <a:pt x="21489" y="9291"/>
                      </a:lnTo>
                      <a:lnTo>
                        <a:pt x="21572" y="9374"/>
                      </a:lnTo>
                      <a:lnTo>
                        <a:pt x="21677" y="9374"/>
                      </a:lnTo>
                      <a:lnTo>
                        <a:pt x="21698" y="9458"/>
                      </a:lnTo>
                      <a:lnTo>
                        <a:pt x="21635" y="9521"/>
                      </a:lnTo>
                      <a:lnTo>
                        <a:pt x="21844" y="9667"/>
                      </a:lnTo>
                      <a:lnTo>
                        <a:pt x="22012" y="9918"/>
                      </a:lnTo>
                      <a:lnTo>
                        <a:pt x="22012" y="10128"/>
                      </a:lnTo>
                      <a:lnTo>
                        <a:pt x="22054" y="10232"/>
                      </a:lnTo>
                      <a:lnTo>
                        <a:pt x="22116" y="10232"/>
                      </a:lnTo>
                      <a:lnTo>
                        <a:pt x="22137" y="10400"/>
                      </a:lnTo>
                      <a:lnTo>
                        <a:pt x="22305" y="10504"/>
                      </a:lnTo>
                      <a:lnTo>
                        <a:pt x="22430" y="10462"/>
                      </a:lnTo>
                      <a:lnTo>
                        <a:pt x="22828" y="10504"/>
                      </a:lnTo>
                      <a:lnTo>
                        <a:pt x="22953" y="10421"/>
                      </a:lnTo>
                      <a:lnTo>
                        <a:pt x="22953" y="10504"/>
                      </a:lnTo>
                      <a:lnTo>
                        <a:pt x="22995" y="10609"/>
                      </a:lnTo>
                      <a:lnTo>
                        <a:pt x="22995" y="10755"/>
                      </a:lnTo>
                      <a:lnTo>
                        <a:pt x="23184" y="10839"/>
                      </a:lnTo>
                      <a:lnTo>
                        <a:pt x="23288" y="10986"/>
                      </a:lnTo>
                      <a:lnTo>
                        <a:pt x="23581" y="10986"/>
                      </a:lnTo>
                      <a:lnTo>
                        <a:pt x="23790" y="11132"/>
                      </a:lnTo>
                      <a:lnTo>
                        <a:pt x="23874" y="11132"/>
                      </a:lnTo>
                      <a:lnTo>
                        <a:pt x="23979" y="11258"/>
                      </a:lnTo>
                      <a:lnTo>
                        <a:pt x="24000" y="11550"/>
                      </a:lnTo>
                      <a:lnTo>
                        <a:pt x="24041" y="11676"/>
                      </a:lnTo>
                      <a:lnTo>
                        <a:pt x="24000" y="11864"/>
                      </a:lnTo>
                      <a:lnTo>
                        <a:pt x="24125" y="12011"/>
                      </a:lnTo>
                      <a:lnTo>
                        <a:pt x="24230" y="12094"/>
                      </a:lnTo>
                      <a:lnTo>
                        <a:pt x="24418" y="12346"/>
                      </a:lnTo>
                      <a:lnTo>
                        <a:pt x="24502" y="12618"/>
                      </a:lnTo>
                      <a:lnTo>
                        <a:pt x="24648" y="12743"/>
                      </a:lnTo>
                      <a:lnTo>
                        <a:pt x="24711" y="12869"/>
                      </a:lnTo>
                      <a:lnTo>
                        <a:pt x="24585" y="13141"/>
                      </a:lnTo>
                      <a:lnTo>
                        <a:pt x="24502" y="13162"/>
                      </a:lnTo>
                      <a:lnTo>
                        <a:pt x="24418" y="13141"/>
                      </a:lnTo>
                      <a:lnTo>
                        <a:pt x="24418" y="13141"/>
                      </a:lnTo>
                      <a:lnTo>
                        <a:pt x="24523" y="13287"/>
                      </a:lnTo>
                      <a:lnTo>
                        <a:pt x="24732" y="13329"/>
                      </a:lnTo>
                      <a:lnTo>
                        <a:pt x="24837" y="13392"/>
                      </a:lnTo>
                      <a:lnTo>
                        <a:pt x="25046" y="13643"/>
                      </a:lnTo>
                      <a:lnTo>
                        <a:pt x="25255" y="13706"/>
                      </a:lnTo>
                      <a:lnTo>
                        <a:pt x="25276" y="13685"/>
                      </a:lnTo>
                      <a:lnTo>
                        <a:pt x="25360" y="13706"/>
                      </a:lnTo>
                      <a:lnTo>
                        <a:pt x="25548" y="13559"/>
                      </a:lnTo>
                      <a:lnTo>
                        <a:pt x="25736" y="13517"/>
                      </a:lnTo>
                      <a:lnTo>
                        <a:pt x="25945" y="13685"/>
                      </a:lnTo>
                      <a:lnTo>
                        <a:pt x="26092" y="13747"/>
                      </a:lnTo>
                      <a:lnTo>
                        <a:pt x="26197" y="13747"/>
                      </a:lnTo>
                      <a:lnTo>
                        <a:pt x="26280" y="13894"/>
                      </a:lnTo>
                      <a:lnTo>
                        <a:pt x="26301" y="14124"/>
                      </a:lnTo>
                      <a:lnTo>
                        <a:pt x="26238" y="13915"/>
                      </a:lnTo>
                      <a:lnTo>
                        <a:pt x="26176" y="13810"/>
                      </a:lnTo>
                      <a:lnTo>
                        <a:pt x="25987" y="13810"/>
                      </a:lnTo>
                      <a:lnTo>
                        <a:pt x="25757" y="13643"/>
                      </a:lnTo>
                      <a:lnTo>
                        <a:pt x="25611" y="13643"/>
                      </a:lnTo>
                      <a:lnTo>
                        <a:pt x="25443" y="13810"/>
                      </a:lnTo>
                      <a:lnTo>
                        <a:pt x="25443" y="13978"/>
                      </a:lnTo>
                      <a:lnTo>
                        <a:pt x="25464" y="14061"/>
                      </a:lnTo>
                      <a:lnTo>
                        <a:pt x="25234" y="13810"/>
                      </a:lnTo>
                      <a:lnTo>
                        <a:pt x="24983" y="13810"/>
                      </a:lnTo>
                      <a:lnTo>
                        <a:pt x="24857" y="13706"/>
                      </a:lnTo>
                      <a:lnTo>
                        <a:pt x="24857" y="13580"/>
                      </a:lnTo>
                      <a:lnTo>
                        <a:pt x="24753" y="13434"/>
                      </a:lnTo>
                      <a:lnTo>
                        <a:pt x="24565" y="13371"/>
                      </a:lnTo>
                      <a:lnTo>
                        <a:pt x="24397" y="13371"/>
                      </a:lnTo>
                      <a:lnTo>
                        <a:pt x="24188" y="13245"/>
                      </a:lnTo>
                      <a:lnTo>
                        <a:pt x="24230" y="13182"/>
                      </a:lnTo>
                      <a:lnTo>
                        <a:pt x="24230" y="13057"/>
                      </a:lnTo>
                      <a:lnTo>
                        <a:pt x="24313" y="13015"/>
                      </a:lnTo>
                      <a:lnTo>
                        <a:pt x="24272" y="12910"/>
                      </a:lnTo>
                      <a:lnTo>
                        <a:pt x="24230" y="12638"/>
                      </a:lnTo>
                      <a:lnTo>
                        <a:pt x="24167" y="12429"/>
                      </a:lnTo>
                      <a:lnTo>
                        <a:pt x="24083" y="12387"/>
                      </a:lnTo>
                      <a:lnTo>
                        <a:pt x="24021" y="12555"/>
                      </a:lnTo>
                      <a:lnTo>
                        <a:pt x="23958" y="12597"/>
                      </a:lnTo>
                      <a:lnTo>
                        <a:pt x="23979" y="12743"/>
                      </a:lnTo>
                      <a:lnTo>
                        <a:pt x="23895" y="12827"/>
                      </a:lnTo>
                      <a:lnTo>
                        <a:pt x="23916" y="12910"/>
                      </a:lnTo>
                      <a:lnTo>
                        <a:pt x="23895" y="13036"/>
                      </a:lnTo>
                      <a:lnTo>
                        <a:pt x="23811" y="13036"/>
                      </a:lnTo>
                      <a:lnTo>
                        <a:pt x="23769" y="12659"/>
                      </a:lnTo>
                      <a:lnTo>
                        <a:pt x="23853" y="12555"/>
                      </a:lnTo>
                      <a:lnTo>
                        <a:pt x="23811" y="12429"/>
                      </a:lnTo>
                      <a:lnTo>
                        <a:pt x="23644" y="12283"/>
                      </a:lnTo>
                      <a:lnTo>
                        <a:pt x="23644" y="12094"/>
                      </a:lnTo>
                      <a:lnTo>
                        <a:pt x="23560" y="11969"/>
                      </a:lnTo>
                      <a:lnTo>
                        <a:pt x="23560" y="11802"/>
                      </a:lnTo>
                      <a:lnTo>
                        <a:pt x="23707" y="11697"/>
                      </a:lnTo>
                      <a:lnTo>
                        <a:pt x="23707" y="11613"/>
                      </a:lnTo>
                      <a:lnTo>
                        <a:pt x="23686" y="11509"/>
                      </a:lnTo>
                      <a:lnTo>
                        <a:pt x="23707" y="11299"/>
                      </a:lnTo>
                      <a:lnTo>
                        <a:pt x="23581" y="11278"/>
                      </a:lnTo>
                      <a:lnTo>
                        <a:pt x="23539" y="11299"/>
                      </a:lnTo>
                      <a:lnTo>
                        <a:pt x="23456" y="11216"/>
                      </a:lnTo>
                      <a:lnTo>
                        <a:pt x="23225" y="11383"/>
                      </a:lnTo>
                      <a:lnTo>
                        <a:pt x="22912" y="11425"/>
                      </a:lnTo>
                      <a:lnTo>
                        <a:pt x="22744" y="11425"/>
                      </a:lnTo>
                      <a:lnTo>
                        <a:pt x="22514" y="11195"/>
                      </a:lnTo>
                      <a:lnTo>
                        <a:pt x="22388" y="11111"/>
                      </a:lnTo>
                      <a:lnTo>
                        <a:pt x="22347" y="11006"/>
                      </a:lnTo>
                      <a:lnTo>
                        <a:pt x="22012" y="10965"/>
                      </a:lnTo>
                      <a:lnTo>
                        <a:pt x="21886" y="10860"/>
                      </a:lnTo>
                      <a:lnTo>
                        <a:pt x="21761" y="10693"/>
                      </a:lnTo>
                      <a:lnTo>
                        <a:pt x="21363" y="10693"/>
                      </a:lnTo>
                      <a:lnTo>
                        <a:pt x="21259" y="10651"/>
                      </a:lnTo>
                      <a:lnTo>
                        <a:pt x="21133" y="10734"/>
                      </a:lnTo>
                      <a:lnTo>
                        <a:pt x="20987" y="10944"/>
                      </a:lnTo>
                      <a:lnTo>
                        <a:pt x="20966" y="11069"/>
                      </a:lnTo>
                      <a:lnTo>
                        <a:pt x="20924" y="11111"/>
                      </a:lnTo>
                      <a:lnTo>
                        <a:pt x="20861" y="11090"/>
                      </a:lnTo>
                      <a:lnTo>
                        <a:pt x="20840" y="11174"/>
                      </a:lnTo>
                      <a:lnTo>
                        <a:pt x="20924" y="11258"/>
                      </a:lnTo>
                      <a:lnTo>
                        <a:pt x="21091" y="11132"/>
                      </a:lnTo>
                      <a:lnTo>
                        <a:pt x="21300" y="11174"/>
                      </a:lnTo>
                      <a:lnTo>
                        <a:pt x="21405" y="11383"/>
                      </a:lnTo>
                      <a:lnTo>
                        <a:pt x="21280" y="11613"/>
                      </a:lnTo>
                      <a:lnTo>
                        <a:pt x="21133" y="11655"/>
                      </a:lnTo>
                      <a:lnTo>
                        <a:pt x="20861" y="11550"/>
                      </a:lnTo>
                      <a:lnTo>
                        <a:pt x="20715" y="11362"/>
                      </a:lnTo>
                      <a:lnTo>
                        <a:pt x="20610" y="11362"/>
                      </a:lnTo>
                      <a:lnTo>
                        <a:pt x="20443" y="11467"/>
                      </a:lnTo>
                      <a:lnTo>
                        <a:pt x="20401" y="11550"/>
                      </a:lnTo>
                      <a:lnTo>
                        <a:pt x="20317" y="11571"/>
                      </a:lnTo>
                      <a:lnTo>
                        <a:pt x="20505" y="11822"/>
                      </a:lnTo>
                      <a:lnTo>
                        <a:pt x="20568" y="11822"/>
                      </a:lnTo>
                      <a:lnTo>
                        <a:pt x="20631" y="11969"/>
                      </a:lnTo>
                      <a:lnTo>
                        <a:pt x="20840" y="12136"/>
                      </a:lnTo>
                      <a:lnTo>
                        <a:pt x="21028" y="12136"/>
                      </a:lnTo>
                      <a:lnTo>
                        <a:pt x="21112" y="12220"/>
                      </a:lnTo>
                      <a:lnTo>
                        <a:pt x="21405" y="12241"/>
                      </a:lnTo>
                      <a:lnTo>
                        <a:pt x="21489" y="12178"/>
                      </a:lnTo>
                      <a:lnTo>
                        <a:pt x="21531" y="12178"/>
                      </a:lnTo>
                      <a:lnTo>
                        <a:pt x="21572" y="12283"/>
                      </a:lnTo>
                      <a:lnTo>
                        <a:pt x="21782" y="12283"/>
                      </a:lnTo>
                      <a:lnTo>
                        <a:pt x="21824" y="12429"/>
                      </a:lnTo>
                      <a:lnTo>
                        <a:pt x="21907" y="12450"/>
                      </a:lnTo>
                      <a:lnTo>
                        <a:pt x="21928" y="12555"/>
                      </a:lnTo>
                      <a:lnTo>
                        <a:pt x="22158" y="12597"/>
                      </a:lnTo>
                      <a:lnTo>
                        <a:pt x="22263" y="12513"/>
                      </a:lnTo>
                      <a:lnTo>
                        <a:pt x="22200" y="12618"/>
                      </a:lnTo>
                      <a:lnTo>
                        <a:pt x="21949" y="12659"/>
                      </a:lnTo>
                      <a:lnTo>
                        <a:pt x="21803" y="12576"/>
                      </a:lnTo>
                      <a:lnTo>
                        <a:pt x="21698" y="12555"/>
                      </a:lnTo>
                      <a:lnTo>
                        <a:pt x="21531" y="12366"/>
                      </a:lnTo>
                      <a:lnTo>
                        <a:pt x="21426" y="12346"/>
                      </a:lnTo>
                      <a:lnTo>
                        <a:pt x="21321" y="12408"/>
                      </a:lnTo>
                      <a:lnTo>
                        <a:pt x="21196" y="12408"/>
                      </a:lnTo>
                      <a:lnTo>
                        <a:pt x="21091" y="12534"/>
                      </a:lnTo>
                      <a:lnTo>
                        <a:pt x="21049" y="12429"/>
                      </a:lnTo>
                      <a:lnTo>
                        <a:pt x="20945" y="12346"/>
                      </a:lnTo>
                      <a:lnTo>
                        <a:pt x="20840" y="12408"/>
                      </a:lnTo>
                      <a:lnTo>
                        <a:pt x="20631" y="12408"/>
                      </a:lnTo>
                      <a:lnTo>
                        <a:pt x="20464" y="12304"/>
                      </a:lnTo>
                      <a:lnTo>
                        <a:pt x="20338" y="12325"/>
                      </a:lnTo>
                      <a:lnTo>
                        <a:pt x="20296" y="12220"/>
                      </a:lnTo>
                      <a:lnTo>
                        <a:pt x="20401" y="12136"/>
                      </a:lnTo>
                      <a:lnTo>
                        <a:pt x="20401" y="12053"/>
                      </a:lnTo>
                      <a:lnTo>
                        <a:pt x="20296" y="11990"/>
                      </a:lnTo>
                      <a:lnTo>
                        <a:pt x="20296" y="11885"/>
                      </a:lnTo>
                      <a:lnTo>
                        <a:pt x="20108" y="11718"/>
                      </a:lnTo>
                      <a:lnTo>
                        <a:pt x="20024" y="11592"/>
                      </a:lnTo>
                      <a:lnTo>
                        <a:pt x="20087" y="11425"/>
                      </a:lnTo>
                      <a:lnTo>
                        <a:pt x="19982" y="11278"/>
                      </a:lnTo>
                      <a:lnTo>
                        <a:pt x="19982" y="11006"/>
                      </a:lnTo>
                      <a:lnTo>
                        <a:pt x="19836" y="10881"/>
                      </a:lnTo>
                      <a:lnTo>
                        <a:pt x="19836" y="10693"/>
                      </a:lnTo>
                      <a:lnTo>
                        <a:pt x="19794" y="10651"/>
                      </a:lnTo>
                      <a:lnTo>
                        <a:pt x="19710" y="10630"/>
                      </a:lnTo>
                      <a:lnTo>
                        <a:pt x="19689" y="10462"/>
                      </a:lnTo>
                      <a:lnTo>
                        <a:pt x="19522" y="10337"/>
                      </a:lnTo>
                      <a:lnTo>
                        <a:pt x="19459" y="10379"/>
                      </a:lnTo>
                      <a:lnTo>
                        <a:pt x="19689" y="10860"/>
                      </a:lnTo>
                      <a:lnTo>
                        <a:pt x="19752" y="11174"/>
                      </a:lnTo>
                      <a:lnTo>
                        <a:pt x="19710" y="11425"/>
                      </a:lnTo>
                      <a:lnTo>
                        <a:pt x="19522" y="11676"/>
                      </a:lnTo>
                      <a:lnTo>
                        <a:pt x="19396" y="11802"/>
                      </a:lnTo>
                      <a:lnTo>
                        <a:pt x="19396" y="11885"/>
                      </a:lnTo>
                      <a:lnTo>
                        <a:pt x="19480" y="11948"/>
                      </a:lnTo>
                      <a:lnTo>
                        <a:pt x="19501" y="12136"/>
                      </a:lnTo>
                      <a:lnTo>
                        <a:pt x="19417" y="12346"/>
                      </a:lnTo>
                      <a:lnTo>
                        <a:pt x="19417" y="12471"/>
                      </a:lnTo>
                      <a:lnTo>
                        <a:pt x="19627" y="12618"/>
                      </a:lnTo>
                      <a:lnTo>
                        <a:pt x="19899" y="12848"/>
                      </a:lnTo>
                      <a:lnTo>
                        <a:pt x="19940" y="12994"/>
                      </a:lnTo>
                      <a:lnTo>
                        <a:pt x="20108" y="12994"/>
                      </a:lnTo>
                      <a:lnTo>
                        <a:pt x="20233" y="13141"/>
                      </a:lnTo>
                      <a:lnTo>
                        <a:pt x="20338" y="13371"/>
                      </a:lnTo>
                      <a:lnTo>
                        <a:pt x="20317" y="13727"/>
                      </a:lnTo>
                      <a:lnTo>
                        <a:pt x="20275" y="13894"/>
                      </a:lnTo>
                      <a:lnTo>
                        <a:pt x="20422" y="14103"/>
                      </a:lnTo>
                      <a:lnTo>
                        <a:pt x="20380" y="14354"/>
                      </a:lnTo>
                      <a:lnTo>
                        <a:pt x="20464" y="14501"/>
                      </a:lnTo>
                      <a:lnTo>
                        <a:pt x="20673" y="14731"/>
                      </a:lnTo>
                      <a:lnTo>
                        <a:pt x="20715" y="14856"/>
                      </a:lnTo>
                      <a:lnTo>
                        <a:pt x="20673" y="15024"/>
                      </a:lnTo>
                      <a:lnTo>
                        <a:pt x="20736" y="15087"/>
                      </a:lnTo>
                      <a:lnTo>
                        <a:pt x="20882" y="15149"/>
                      </a:lnTo>
                      <a:lnTo>
                        <a:pt x="21070" y="15045"/>
                      </a:lnTo>
                      <a:lnTo>
                        <a:pt x="21280" y="15087"/>
                      </a:lnTo>
                      <a:lnTo>
                        <a:pt x="21363" y="15045"/>
                      </a:lnTo>
                      <a:lnTo>
                        <a:pt x="21384" y="14877"/>
                      </a:lnTo>
                      <a:lnTo>
                        <a:pt x="21510" y="14752"/>
                      </a:lnTo>
                      <a:lnTo>
                        <a:pt x="21677" y="14815"/>
                      </a:lnTo>
                      <a:lnTo>
                        <a:pt x="21782" y="14773"/>
                      </a:lnTo>
                      <a:lnTo>
                        <a:pt x="21991" y="14919"/>
                      </a:lnTo>
                      <a:lnTo>
                        <a:pt x="22116" y="14856"/>
                      </a:lnTo>
                      <a:lnTo>
                        <a:pt x="22200" y="14982"/>
                      </a:lnTo>
                      <a:lnTo>
                        <a:pt x="22451" y="15087"/>
                      </a:lnTo>
                      <a:lnTo>
                        <a:pt x="22640" y="15087"/>
                      </a:lnTo>
                      <a:lnTo>
                        <a:pt x="22765" y="15275"/>
                      </a:lnTo>
                      <a:lnTo>
                        <a:pt x="22765" y="15379"/>
                      </a:lnTo>
                      <a:lnTo>
                        <a:pt x="22953" y="15484"/>
                      </a:lnTo>
                      <a:lnTo>
                        <a:pt x="23016" y="15589"/>
                      </a:lnTo>
                      <a:lnTo>
                        <a:pt x="23037" y="15610"/>
                      </a:lnTo>
                      <a:lnTo>
                        <a:pt x="23058" y="15693"/>
                      </a:lnTo>
                      <a:lnTo>
                        <a:pt x="23142" y="15777"/>
                      </a:lnTo>
                      <a:lnTo>
                        <a:pt x="23058" y="15861"/>
                      </a:lnTo>
                      <a:lnTo>
                        <a:pt x="22953" y="15882"/>
                      </a:lnTo>
                      <a:lnTo>
                        <a:pt x="22953" y="16070"/>
                      </a:lnTo>
                      <a:lnTo>
                        <a:pt x="23037" y="16216"/>
                      </a:lnTo>
                      <a:lnTo>
                        <a:pt x="23121" y="16279"/>
                      </a:lnTo>
                      <a:lnTo>
                        <a:pt x="23079" y="16384"/>
                      </a:lnTo>
                      <a:lnTo>
                        <a:pt x="23163" y="16488"/>
                      </a:lnTo>
                      <a:lnTo>
                        <a:pt x="23288" y="16488"/>
                      </a:lnTo>
                      <a:lnTo>
                        <a:pt x="23372" y="16593"/>
                      </a:lnTo>
                      <a:lnTo>
                        <a:pt x="23518" y="16593"/>
                      </a:lnTo>
                      <a:lnTo>
                        <a:pt x="23602" y="16426"/>
                      </a:lnTo>
                      <a:lnTo>
                        <a:pt x="23665" y="16509"/>
                      </a:lnTo>
                      <a:lnTo>
                        <a:pt x="23769" y="16488"/>
                      </a:lnTo>
                      <a:lnTo>
                        <a:pt x="23832" y="16509"/>
                      </a:lnTo>
                      <a:lnTo>
                        <a:pt x="23790" y="16530"/>
                      </a:lnTo>
                      <a:lnTo>
                        <a:pt x="23728" y="16593"/>
                      </a:lnTo>
                      <a:lnTo>
                        <a:pt x="23560" y="16614"/>
                      </a:lnTo>
                      <a:lnTo>
                        <a:pt x="23456" y="16635"/>
                      </a:lnTo>
                      <a:lnTo>
                        <a:pt x="23288" y="16656"/>
                      </a:lnTo>
                      <a:lnTo>
                        <a:pt x="23142" y="16551"/>
                      </a:lnTo>
                      <a:lnTo>
                        <a:pt x="22995" y="16551"/>
                      </a:lnTo>
                      <a:lnTo>
                        <a:pt x="22932" y="16426"/>
                      </a:lnTo>
                      <a:lnTo>
                        <a:pt x="22974" y="16384"/>
                      </a:lnTo>
                      <a:lnTo>
                        <a:pt x="22953" y="16237"/>
                      </a:lnTo>
                      <a:lnTo>
                        <a:pt x="22849" y="16112"/>
                      </a:lnTo>
                      <a:lnTo>
                        <a:pt x="22828" y="15986"/>
                      </a:lnTo>
                      <a:lnTo>
                        <a:pt x="22723" y="15923"/>
                      </a:lnTo>
                      <a:lnTo>
                        <a:pt x="22744" y="15798"/>
                      </a:lnTo>
                      <a:lnTo>
                        <a:pt x="22619" y="15610"/>
                      </a:lnTo>
                      <a:lnTo>
                        <a:pt x="22556" y="15610"/>
                      </a:lnTo>
                      <a:lnTo>
                        <a:pt x="22430" y="15526"/>
                      </a:lnTo>
                      <a:lnTo>
                        <a:pt x="22242" y="15421"/>
                      </a:lnTo>
                      <a:lnTo>
                        <a:pt x="22242" y="15254"/>
                      </a:lnTo>
                      <a:lnTo>
                        <a:pt x="22054" y="15066"/>
                      </a:lnTo>
                      <a:lnTo>
                        <a:pt x="21907" y="15066"/>
                      </a:lnTo>
                      <a:lnTo>
                        <a:pt x="21677" y="15317"/>
                      </a:lnTo>
                      <a:lnTo>
                        <a:pt x="21510" y="15338"/>
                      </a:lnTo>
                      <a:lnTo>
                        <a:pt x="21405" y="15463"/>
                      </a:lnTo>
                      <a:lnTo>
                        <a:pt x="21217" y="15589"/>
                      </a:lnTo>
                      <a:lnTo>
                        <a:pt x="21259" y="15944"/>
                      </a:lnTo>
                      <a:lnTo>
                        <a:pt x="21321" y="16049"/>
                      </a:lnTo>
                      <a:lnTo>
                        <a:pt x="21572" y="16175"/>
                      </a:lnTo>
                      <a:lnTo>
                        <a:pt x="21761" y="16593"/>
                      </a:lnTo>
                      <a:lnTo>
                        <a:pt x="21719" y="16698"/>
                      </a:lnTo>
                      <a:lnTo>
                        <a:pt x="21531" y="17012"/>
                      </a:lnTo>
                      <a:lnTo>
                        <a:pt x="21510" y="17179"/>
                      </a:lnTo>
                      <a:lnTo>
                        <a:pt x="21614" y="17367"/>
                      </a:lnTo>
                      <a:lnTo>
                        <a:pt x="21510" y="17639"/>
                      </a:lnTo>
                      <a:lnTo>
                        <a:pt x="21510" y="17744"/>
                      </a:lnTo>
                      <a:lnTo>
                        <a:pt x="21363" y="17890"/>
                      </a:lnTo>
                      <a:lnTo>
                        <a:pt x="21363" y="17974"/>
                      </a:lnTo>
                      <a:lnTo>
                        <a:pt x="21259" y="18016"/>
                      </a:lnTo>
                      <a:lnTo>
                        <a:pt x="21175" y="18120"/>
                      </a:lnTo>
                      <a:lnTo>
                        <a:pt x="21175" y="18267"/>
                      </a:lnTo>
                      <a:lnTo>
                        <a:pt x="21259" y="18330"/>
                      </a:lnTo>
                      <a:lnTo>
                        <a:pt x="21259" y="18434"/>
                      </a:lnTo>
                      <a:lnTo>
                        <a:pt x="21070" y="18539"/>
                      </a:lnTo>
                      <a:lnTo>
                        <a:pt x="20840" y="18497"/>
                      </a:lnTo>
                      <a:lnTo>
                        <a:pt x="20798" y="18434"/>
                      </a:lnTo>
                      <a:lnTo>
                        <a:pt x="20589" y="18434"/>
                      </a:lnTo>
                      <a:lnTo>
                        <a:pt x="20380" y="18476"/>
                      </a:lnTo>
                      <a:lnTo>
                        <a:pt x="20212" y="18413"/>
                      </a:lnTo>
                      <a:lnTo>
                        <a:pt x="19794" y="18330"/>
                      </a:lnTo>
                      <a:lnTo>
                        <a:pt x="19627" y="18183"/>
                      </a:lnTo>
                      <a:lnTo>
                        <a:pt x="19585" y="18079"/>
                      </a:lnTo>
                      <a:lnTo>
                        <a:pt x="19396" y="18100"/>
                      </a:lnTo>
                      <a:lnTo>
                        <a:pt x="19334" y="18204"/>
                      </a:lnTo>
                      <a:lnTo>
                        <a:pt x="19313" y="18162"/>
                      </a:lnTo>
                      <a:lnTo>
                        <a:pt x="19229" y="18120"/>
                      </a:lnTo>
                      <a:lnTo>
                        <a:pt x="19313" y="17974"/>
                      </a:lnTo>
                      <a:lnTo>
                        <a:pt x="19480" y="17953"/>
                      </a:lnTo>
                      <a:lnTo>
                        <a:pt x="19794" y="17890"/>
                      </a:lnTo>
                      <a:lnTo>
                        <a:pt x="19836" y="17807"/>
                      </a:lnTo>
                      <a:lnTo>
                        <a:pt x="20108" y="17974"/>
                      </a:lnTo>
                      <a:lnTo>
                        <a:pt x="20171" y="17974"/>
                      </a:lnTo>
                      <a:lnTo>
                        <a:pt x="20212" y="17890"/>
                      </a:lnTo>
                      <a:lnTo>
                        <a:pt x="20338" y="17890"/>
                      </a:lnTo>
                      <a:lnTo>
                        <a:pt x="20338" y="17974"/>
                      </a:lnTo>
                      <a:lnTo>
                        <a:pt x="20150" y="18079"/>
                      </a:lnTo>
                      <a:lnTo>
                        <a:pt x="20254" y="18183"/>
                      </a:lnTo>
                      <a:lnTo>
                        <a:pt x="20464" y="18162"/>
                      </a:lnTo>
                      <a:lnTo>
                        <a:pt x="20547" y="18058"/>
                      </a:lnTo>
                      <a:lnTo>
                        <a:pt x="20673" y="17995"/>
                      </a:lnTo>
                      <a:lnTo>
                        <a:pt x="20673" y="17911"/>
                      </a:lnTo>
                      <a:lnTo>
                        <a:pt x="20568" y="17786"/>
                      </a:lnTo>
                      <a:lnTo>
                        <a:pt x="20568" y="17702"/>
                      </a:lnTo>
                      <a:lnTo>
                        <a:pt x="20694" y="17786"/>
                      </a:lnTo>
                      <a:lnTo>
                        <a:pt x="20756" y="17702"/>
                      </a:lnTo>
                      <a:lnTo>
                        <a:pt x="20756" y="17472"/>
                      </a:lnTo>
                      <a:lnTo>
                        <a:pt x="20882" y="17388"/>
                      </a:lnTo>
                      <a:lnTo>
                        <a:pt x="20861" y="17325"/>
                      </a:lnTo>
                      <a:lnTo>
                        <a:pt x="20777" y="17346"/>
                      </a:lnTo>
                      <a:lnTo>
                        <a:pt x="20756" y="17284"/>
                      </a:lnTo>
                      <a:lnTo>
                        <a:pt x="20882" y="17242"/>
                      </a:lnTo>
                      <a:lnTo>
                        <a:pt x="20882" y="17012"/>
                      </a:lnTo>
                      <a:lnTo>
                        <a:pt x="20840" y="16928"/>
                      </a:lnTo>
                      <a:lnTo>
                        <a:pt x="20903" y="16823"/>
                      </a:lnTo>
                      <a:lnTo>
                        <a:pt x="20903" y="16760"/>
                      </a:lnTo>
                      <a:lnTo>
                        <a:pt x="21008" y="16698"/>
                      </a:lnTo>
                      <a:lnTo>
                        <a:pt x="20987" y="16509"/>
                      </a:lnTo>
                      <a:lnTo>
                        <a:pt x="20861" y="16384"/>
                      </a:lnTo>
                      <a:lnTo>
                        <a:pt x="20777" y="16175"/>
                      </a:lnTo>
                      <a:lnTo>
                        <a:pt x="20798" y="16007"/>
                      </a:lnTo>
                      <a:lnTo>
                        <a:pt x="20798" y="15882"/>
                      </a:lnTo>
                      <a:lnTo>
                        <a:pt x="20861" y="15903"/>
                      </a:lnTo>
                      <a:lnTo>
                        <a:pt x="20861" y="15819"/>
                      </a:lnTo>
                      <a:lnTo>
                        <a:pt x="20673" y="15651"/>
                      </a:lnTo>
                      <a:lnTo>
                        <a:pt x="20589" y="15610"/>
                      </a:lnTo>
                      <a:lnTo>
                        <a:pt x="20526" y="15505"/>
                      </a:lnTo>
                      <a:lnTo>
                        <a:pt x="20338" y="15463"/>
                      </a:lnTo>
                      <a:lnTo>
                        <a:pt x="20108" y="15170"/>
                      </a:lnTo>
                      <a:lnTo>
                        <a:pt x="20045" y="14940"/>
                      </a:lnTo>
                      <a:lnTo>
                        <a:pt x="20003" y="14877"/>
                      </a:lnTo>
                      <a:lnTo>
                        <a:pt x="20045" y="14794"/>
                      </a:lnTo>
                      <a:lnTo>
                        <a:pt x="19919" y="14710"/>
                      </a:lnTo>
                      <a:lnTo>
                        <a:pt x="19836" y="14563"/>
                      </a:lnTo>
                      <a:lnTo>
                        <a:pt x="19899" y="14417"/>
                      </a:lnTo>
                      <a:lnTo>
                        <a:pt x="19710" y="14145"/>
                      </a:lnTo>
                      <a:lnTo>
                        <a:pt x="19710" y="13978"/>
                      </a:lnTo>
                      <a:lnTo>
                        <a:pt x="19585" y="13831"/>
                      </a:lnTo>
                      <a:lnTo>
                        <a:pt x="19606" y="13768"/>
                      </a:lnTo>
                      <a:lnTo>
                        <a:pt x="19606" y="13685"/>
                      </a:lnTo>
                      <a:lnTo>
                        <a:pt x="19501" y="13580"/>
                      </a:lnTo>
                      <a:lnTo>
                        <a:pt x="19438" y="13224"/>
                      </a:lnTo>
                      <a:lnTo>
                        <a:pt x="19375" y="13078"/>
                      </a:lnTo>
                      <a:lnTo>
                        <a:pt x="19229" y="12973"/>
                      </a:lnTo>
                      <a:lnTo>
                        <a:pt x="19292" y="12910"/>
                      </a:lnTo>
                      <a:lnTo>
                        <a:pt x="19250" y="12848"/>
                      </a:lnTo>
                      <a:lnTo>
                        <a:pt x="19166" y="12869"/>
                      </a:lnTo>
                      <a:lnTo>
                        <a:pt x="19166" y="12848"/>
                      </a:lnTo>
                      <a:lnTo>
                        <a:pt x="19041" y="12806"/>
                      </a:lnTo>
                      <a:lnTo>
                        <a:pt x="18957" y="12638"/>
                      </a:lnTo>
                      <a:lnTo>
                        <a:pt x="18831" y="12534"/>
                      </a:lnTo>
                      <a:lnTo>
                        <a:pt x="18769" y="12408"/>
                      </a:lnTo>
                      <a:lnTo>
                        <a:pt x="18852" y="12387"/>
                      </a:lnTo>
                      <a:lnTo>
                        <a:pt x="18873" y="12283"/>
                      </a:lnTo>
                      <a:lnTo>
                        <a:pt x="18831" y="12178"/>
                      </a:lnTo>
                      <a:lnTo>
                        <a:pt x="18852" y="12094"/>
                      </a:lnTo>
                      <a:lnTo>
                        <a:pt x="18790" y="11990"/>
                      </a:lnTo>
                      <a:lnTo>
                        <a:pt x="18852" y="11676"/>
                      </a:lnTo>
                      <a:lnTo>
                        <a:pt x="18769" y="11488"/>
                      </a:lnTo>
                      <a:lnTo>
                        <a:pt x="18769" y="11278"/>
                      </a:lnTo>
                      <a:lnTo>
                        <a:pt x="18727" y="11195"/>
                      </a:lnTo>
                      <a:lnTo>
                        <a:pt x="18727" y="11069"/>
                      </a:lnTo>
                      <a:lnTo>
                        <a:pt x="18643" y="10944"/>
                      </a:lnTo>
                      <a:lnTo>
                        <a:pt x="18748" y="10881"/>
                      </a:lnTo>
                      <a:lnTo>
                        <a:pt x="18685" y="10776"/>
                      </a:lnTo>
                      <a:lnTo>
                        <a:pt x="18559" y="10755"/>
                      </a:lnTo>
                      <a:lnTo>
                        <a:pt x="18413" y="10755"/>
                      </a:lnTo>
                      <a:lnTo>
                        <a:pt x="18057" y="10630"/>
                      </a:lnTo>
                      <a:lnTo>
                        <a:pt x="17932" y="10630"/>
                      </a:lnTo>
                      <a:lnTo>
                        <a:pt x="17890" y="10672"/>
                      </a:lnTo>
                      <a:lnTo>
                        <a:pt x="17785" y="10630"/>
                      </a:lnTo>
                      <a:lnTo>
                        <a:pt x="17681" y="10630"/>
                      </a:lnTo>
                      <a:lnTo>
                        <a:pt x="17534" y="10714"/>
                      </a:lnTo>
                      <a:lnTo>
                        <a:pt x="17388" y="10714"/>
                      </a:lnTo>
                      <a:lnTo>
                        <a:pt x="17262" y="10755"/>
                      </a:lnTo>
                      <a:lnTo>
                        <a:pt x="17220" y="10714"/>
                      </a:lnTo>
                      <a:lnTo>
                        <a:pt x="17262" y="10651"/>
                      </a:lnTo>
                      <a:lnTo>
                        <a:pt x="17158" y="10609"/>
                      </a:lnTo>
                      <a:lnTo>
                        <a:pt x="17053" y="10630"/>
                      </a:lnTo>
                      <a:lnTo>
                        <a:pt x="17074" y="10860"/>
                      </a:lnTo>
                      <a:lnTo>
                        <a:pt x="17053" y="11069"/>
                      </a:lnTo>
                      <a:lnTo>
                        <a:pt x="17158" y="11195"/>
                      </a:lnTo>
                      <a:lnTo>
                        <a:pt x="17116" y="11258"/>
                      </a:lnTo>
                      <a:lnTo>
                        <a:pt x="17074" y="11467"/>
                      </a:lnTo>
                      <a:lnTo>
                        <a:pt x="17158" y="11550"/>
                      </a:lnTo>
                      <a:lnTo>
                        <a:pt x="17158" y="11676"/>
                      </a:lnTo>
                      <a:lnTo>
                        <a:pt x="17199" y="11760"/>
                      </a:lnTo>
                      <a:lnTo>
                        <a:pt x="17158" y="11822"/>
                      </a:lnTo>
                      <a:lnTo>
                        <a:pt x="17158" y="12011"/>
                      </a:lnTo>
                      <a:lnTo>
                        <a:pt x="17220" y="12136"/>
                      </a:lnTo>
                      <a:lnTo>
                        <a:pt x="17158" y="12304"/>
                      </a:lnTo>
                      <a:lnTo>
                        <a:pt x="17158" y="12408"/>
                      </a:lnTo>
                      <a:lnTo>
                        <a:pt x="17199" y="12534"/>
                      </a:lnTo>
                      <a:lnTo>
                        <a:pt x="17178" y="12618"/>
                      </a:lnTo>
                      <a:lnTo>
                        <a:pt x="17053" y="12701"/>
                      </a:lnTo>
                      <a:lnTo>
                        <a:pt x="16844" y="13015"/>
                      </a:lnTo>
                      <a:lnTo>
                        <a:pt x="16760" y="13057"/>
                      </a:lnTo>
                      <a:lnTo>
                        <a:pt x="16781" y="13162"/>
                      </a:lnTo>
                      <a:lnTo>
                        <a:pt x="16865" y="13266"/>
                      </a:lnTo>
                      <a:lnTo>
                        <a:pt x="16802" y="13371"/>
                      </a:lnTo>
                      <a:lnTo>
                        <a:pt x="16781" y="13559"/>
                      </a:lnTo>
                      <a:lnTo>
                        <a:pt x="16906" y="13685"/>
                      </a:lnTo>
                      <a:lnTo>
                        <a:pt x="16990" y="13643"/>
                      </a:lnTo>
                      <a:lnTo>
                        <a:pt x="17074" y="13706"/>
                      </a:lnTo>
                      <a:lnTo>
                        <a:pt x="17158" y="13915"/>
                      </a:lnTo>
                      <a:lnTo>
                        <a:pt x="17283" y="13915"/>
                      </a:lnTo>
                      <a:lnTo>
                        <a:pt x="17388" y="14019"/>
                      </a:lnTo>
                      <a:lnTo>
                        <a:pt x="17304" y="13999"/>
                      </a:lnTo>
                      <a:lnTo>
                        <a:pt x="17220" y="14103"/>
                      </a:lnTo>
                      <a:lnTo>
                        <a:pt x="17220" y="14271"/>
                      </a:lnTo>
                      <a:lnTo>
                        <a:pt x="17409" y="14396"/>
                      </a:lnTo>
                      <a:lnTo>
                        <a:pt x="17409" y="14522"/>
                      </a:lnTo>
                      <a:lnTo>
                        <a:pt x="17325" y="14605"/>
                      </a:lnTo>
                      <a:lnTo>
                        <a:pt x="17262" y="14543"/>
                      </a:lnTo>
                      <a:lnTo>
                        <a:pt x="17262" y="14626"/>
                      </a:lnTo>
                      <a:lnTo>
                        <a:pt x="17367" y="14898"/>
                      </a:lnTo>
                      <a:lnTo>
                        <a:pt x="17430" y="14961"/>
                      </a:lnTo>
                      <a:lnTo>
                        <a:pt x="17492" y="15149"/>
                      </a:lnTo>
                      <a:lnTo>
                        <a:pt x="17534" y="15066"/>
                      </a:lnTo>
                      <a:lnTo>
                        <a:pt x="17639" y="15149"/>
                      </a:lnTo>
                      <a:lnTo>
                        <a:pt x="17764" y="15149"/>
                      </a:lnTo>
                      <a:lnTo>
                        <a:pt x="17911" y="15233"/>
                      </a:lnTo>
                      <a:lnTo>
                        <a:pt x="18015" y="15066"/>
                      </a:lnTo>
                      <a:lnTo>
                        <a:pt x="18057" y="15128"/>
                      </a:lnTo>
                      <a:lnTo>
                        <a:pt x="18057" y="15338"/>
                      </a:lnTo>
                      <a:lnTo>
                        <a:pt x="18141" y="15442"/>
                      </a:lnTo>
                      <a:lnTo>
                        <a:pt x="18183" y="15463"/>
                      </a:lnTo>
                      <a:lnTo>
                        <a:pt x="18434" y="15756"/>
                      </a:lnTo>
                      <a:lnTo>
                        <a:pt x="18559" y="15777"/>
                      </a:lnTo>
                      <a:lnTo>
                        <a:pt x="18643" y="15735"/>
                      </a:lnTo>
                      <a:lnTo>
                        <a:pt x="18748" y="15735"/>
                      </a:lnTo>
                      <a:lnTo>
                        <a:pt x="18769" y="15777"/>
                      </a:lnTo>
                      <a:lnTo>
                        <a:pt x="18873" y="15777"/>
                      </a:lnTo>
                      <a:lnTo>
                        <a:pt x="18769" y="15861"/>
                      </a:lnTo>
                      <a:lnTo>
                        <a:pt x="18769" y="16175"/>
                      </a:lnTo>
                      <a:lnTo>
                        <a:pt x="18748" y="16258"/>
                      </a:lnTo>
                      <a:lnTo>
                        <a:pt x="18811" y="16384"/>
                      </a:lnTo>
                      <a:lnTo>
                        <a:pt x="18790" y="16426"/>
                      </a:lnTo>
                      <a:lnTo>
                        <a:pt x="18706" y="16426"/>
                      </a:lnTo>
                      <a:lnTo>
                        <a:pt x="18748" y="16593"/>
                      </a:lnTo>
                      <a:lnTo>
                        <a:pt x="18748" y="16677"/>
                      </a:lnTo>
                      <a:lnTo>
                        <a:pt x="18601" y="16635"/>
                      </a:lnTo>
                      <a:lnTo>
                        <a:pt x="18476" y="16384"/>
                      </a:lnTo>
                      <a:lnTo>
                        <a:pt x="18329" y="16258"/>
                      </a:lnTo>
                      <a:lnTo>
                        <a:pt x="18141" y="16216"/>
                      </a:lnTo>
                      <a:lnTo>
                        <a:pt x="18057" y="16070"/>
                      </a:lnTo>
                      <a:lnTo>
                        <a:pt x="17932" y="15965"/>
                      </a:lnTo>
                      <a:lnTo>
                        <a:pt x="17618" y="15944"/>
                      </a:lnTo>
                      <a:lnTo>
                        <a:pt x="17304" y="15756"/>
                      </a:lnTo>
                      <a:lnTo>
                        <a:pt x="17116" y="15735"/>
                      </a:lnTo>
                      <a:lnTo>
                        <a:pt x="17095" y="15631"/>
                      </a:lnTo>
                      <a:lnTo>
                        <a:pt x="17011" y="15631"/>
                      </a:lnTo>
                      <a:lnTo>
                        <a:pt x="16906" y="15547"/>
                      </a:lnTo>
                      <a:lnTo>
                        <a:pt x="16760" y="15589"/>
                      </a:lnTo>
                      <a:lnTo>
                        <a:pt x="16655" y="15693"/>
                      </a:lnTo>
                      <a:lnTo>
                        <a:pt x="16593" y="15568"/>
                      </a:lnTo>
                      <a:lnTo>
                        <a:pt x="16614" y="15526"/>
                      </a:lnTo>
                      <a:lnTo>
                        <a:pt x="16593" y="15442"/>
                      </a:lnTo>
                      <a:lnTo>
                        <a:pt x="16237" y="15317"/>
                      </a:lnTo>
                      <a:lnTo>
                        <a:pt x="16070" y="15212"/>
                      </a:lnTo>
                      <a:lnTo>
                        <a:pt x="15526" y="15170"/>
                      </a:lnTo>
                      <a:lnTo>
                        <a:pt x="15086" y="15233"/>
                      </a:lnTo>
                      <a:lnTo>
                        <a:pt x="14982" y="15191"/>
                      </a:lnTo>
                      <a:lnTo>
                        <a:pt x="14877" y="15233"/>
                      </a:lnTo>
                      <a:lnTo>
                        <a:pt x="14772" y="15170"/>
                      </a:lnTo>
                      <a:lnTo>
                        <a:pt x="14710" y="15212"/>
                      </a:lnTo>
                      <a:lnTo>
                        <a:pt x="14605" y="15170"/>
                      </a:lnTo>
                      <a:lnTo>
                        <a:pt x="14521" y="15233"/>
                      </a:lnTo>
                      <a:lnTo>
                        <a:pt x="14584" y="15359"/>
                      </a:lnTo>
                      <a:lnTo>
                        <a:pt x="14584" y="15463"/>
                      </a:lnTo>
                      <a:lnTo>
                        <a:pt x="14458" y="15505"/>
                      </a:lnTo>
                      <a:lnTo>
                        <a:pt x="14458" y="15568"/>
                      </a:lnTo>
                      <a:lnTo>
                        <a:pt x="14521" y="15693"/>
                      </a:lnTo>
                      <a:lnTo>
                        <a:pt x="14605" y="15756"/>
                      </a:lnTo>
                      <a:lnTo>
                        <a:pt x="14668" y="15965"/>
                      </a:lnTo>
                      <a:lnTo>
                        <a:pt x="14710" y="16070"/>
                      </a:lnTo>
                      <a:lnTo>
                        <a:pt x="14751" y="15965"/>
                      </a:lnTo>
                      <a:lnTo>
                        <a:pt x="14814" y="15965"/>
                      </a:lnTo>
                      <a:lnTo>
                        <a:pt x="14919" y="16133"/>
                      </a:lnTo>
                      <a:lnTo>
                        <a:pt x="14919" y="16237"/>
                      </a:lnTo>
                      <a:lnTo>
                        <a:pt x="15044" y="16279"/>
                      </a:lnTo>
                      <a:lnTo>
                        <a:pt x="15212" y="16447"/>
                      </a:lnTo>
                      <a:lnTo>
                        <a:pt x="15044" y="16426"/>
                      </a:lnTo>
                      <a:lnTo>
                        <a:pt x="15002" y="16384"/>
                      </a:lnTo>
                      <a:lnTo>
                        <a:pt x="14919" y="16384"/>
                      </a:lnTo>
                      <a:lnTo>
                        <a:pt x="14877" y="16551"/>
                      </a:lnTo>
                      <a:lnTo>
                        <a:pt x="14772" y="16635"/>
                      </a:lnTo>
                      <a:lnTo>
                        <a:pt x="14605" y="16551"/>
                      </a:lnTo>
                      <a:lnTo>
                        <a:pt x="14521" y="16614"/>
                      </a:lnTo>
                      <a:lnTo>
                        <a:pt x="14521" y="16656"/>
                      </a:lnTo>
                      <a:lnTo>
                        <a:pt x="14668" y="16823"/>
                      </a:lnTo>
                      <a:lnTo>
                        <a:pt x="14710" y="16865"/>
                      </a:lnTo>
                      <a:lnTo>
                        <a:pt x="14710" y="16949"/>
                      </a:lnTo>
                      <a:lnTo>
                        <a:pt x="14668" y="17032"/>
                      </a:lnTo>
                      <a:lnTo>
                        <a:pt x="14375" y="17032"/>
                      </a:lnTo>
                      <a:lnTo>
                        <a:pt x="14291" y="16949"/>
                      </a:lnTo>
                      <a:lnTo>
                        <a:pt x="14312" y="16865"/>
                      </a:lnTo>
                      <a:lnTo>
                        <a:pt x="14270" y="16760"/>
                      </a:lnTo>
                      <a:lnTo>
                        <a:pt x="14375" y="16698"/>
                      </a:lnTo>
                      <a:lnTo>
                        <a:pt x="14375" y="16635"/>
                      </a:lnTo>
                      <a:lnTo>
                        <a:pt x="14270" y="16530"/>
                      </a:lnTo>
                      <a:lnTo>
                        <a:pt x="14186" y="16509"/>
                      </a:lnTo>
                      <a:lnTo>
                        <a:pt x="14270" y="16405"/>
                      </a:lnTo>
                      <a:lnTo>
                        <a:pt x="14249" y="16384"/>
                      </a:lnTo>
                      <a:lnTo>
                        <a:pt x="14165" y="16426"/>
                      </a:lnTo>
                      <a:lnTo>
                        <a:pt x="14103" y="16426"/>
                      </a:lnTo>
                      <a:lnTo>
                        <a:pt x="13956" y="16593"/>
                      </a:lnTo>
                      <a:lnTo>
                        <a:pt x="13873" y="16614"/>
                      </a:lnTo>
                      <a:lnTo>
                        <a:pt x="13768" y="16719"/>
                      </a:lnTo>
                      <a:lnTo>
                        <a:pt x="13768" y="16760"/>
                      </a:lnTo>
                      <a:lnTo>
                        <a:pt x="13642" y="16760"/>
                      </a:lnTo>
                      <a:lnTo>
                        <a:pt x="13580" y="16844"/>
                      </a:lnTo>
                      <a:lnTo>
                        <a:pt x="13580" y="16928"/>
                      </a:lnTo>
                      <a:lnTo>
                        <a:pt x="13517" y="16970"/>
                      </a:lnTo>
                      <a:lnTo>
                        <a:pt x="13245" y="16970"/>
                      </a:lnTo>
                      <a:lnTo>
                        <a:pt x="13161" y="16949"/>
                      </a:lnTo>
                      <a:lnTo>
                        <a:pt x="13119" y="16970"/>
                      </a:lnTo>
                      <a:lnTo>
                        <a:pt x="13036" y="16970"/>
                      </a:lnTo>
                      <a:lnTo>
                        <a:pt x="12952" y="16928"/>
                      </a:lnTo>
                      <a:lnTo>
                        <a:pt x="12805" y="17032"/>
                      </a:lnTo>
                      <a:lnTo>
                        <a:pt x="12785" y="17074"/>
                      </a:lnTo>
                      <a:lnTo>
                        <a:pt x="12680" y="17116"/>
                      </a:lnTo>
                      <a:lnTo>
                        <a:pt x="12575" y="17221"/>
                      </a:lnTo>
                      <a:lnTo>
                        <a:pt x="12575" y="17263"/>
                      </a:lnTo>
                      <a:lnTo>
                        <a:pt x="12638" y="17325"/>
                      </a:lnTo>
                      <a:lnTo>
                        <a:pt x="12617" y="17388"/>
                      </a:lnTo>
                      <a:lnTo>
                        <a:pt x="12638" y="17472"/>
                      </a:lnTo>
                      <a:lnTo>
                        <a:pt x="12617" y="17535"/>
                      </a:lnTo>
                      <a:lnTo>
                        <a:pt x="12513" y="17451"/>
                      </a:lnTo>
                      <a:lnTo>
                        <a:pt x="12471" y="17367"/>
                      </a:lnTo>
                      <a:lnTo>
                        <a:pt x="12408" y="17367"/>
                      </a:lnTo>
                      <a:lnTo>
                        <a:pt x="12282" y="17493"/>
                      </a:lnTo>
                      <a:lnTo>
                        <a:pt x="12220" y="17639"/>
                      </a:lnTo>
                      <a:lnTo>
                        <a:pt x="12220" y="17493"/>
                      </a:lnTo>
                      <a:lnTo>
                        <a:pt x="12094" y="17451"/>
                      </a:lnTo>
                      <a:lnTo>
                        <a:pt x="12010" y="17493"/>
                      </a:lnTo>
                      <a:lnTo>
                        <a:pt x="11948" y="17493"/>
                      </a:lnTo>
                      <a:lnTo>
                        <a:pt x="11864" y="17535"/>
                      </a:lnTo>
                      <a:lnTo>
                        <a:pt x="11759" y="17493"/>
                      </a:lnTo>
                      <a:lnTo>
                        <a:pt x="11738" y="17388"/>
                      </a:lnTo>
                      <a:lnTo>
                        <a:pt x="11864" y="17284"/>
                      </a:lnTo>
                      <a:lnTo>
                        <a:pt x="11969" y="17284"/>
                      </a:lnTo>
                      <a:lnTo>
                        <a:pt x="12010" y="17221"/>
                      </a:lnTo>
                      <a:lnTo>
                        <a:pt x="11948" y="17074"/>
                      </a:lnTo>
                      <a:lnTo>
                        <a:pt x="11969" y="17032"/>
                      </a:lnTo>
                      <a:lnTo>
                        <a:pt x="12052" y="16970"/>
                      </a:lnTo>
                      <a:lnTo>
                        <a:pt x="11906" y="16844"/>
                      </a:lnTo>
                      <a:lnTo>
                        <a:pt x="11864" y="16865"/>
                      </a:lnTo>
                      <a:lnTo>
                        <a:pt x="11780" y="16844"/>
                      </a:lnTo>
                      <a:lnTo>
                        <a:pt x="11759" y="16802"/>
                      </a:lnTo>
                      <a:lnTo>
                        <a:pt x="11969" y="16698"/>
                      </a:lnTo>
                      <a:lnTo>
                        <a:pt x="12052" y="16698"/>
                      </a:lnTo>
                      <a:lnTo>
                        <a:pt x="12157" y="16635"/>
                      </a:lnTo>
                      <a:lnTo>
                        <a:pt x="12115" y="16593"/>
                      </a:lnTo>
                      <a:lnTo>
                        <a:pt x="11906" y="16614"/>
                      </a:lnTo>
                      <a:lnTo>
                        <a:pt x="11592" y="16740"/>
                      </a:lnTo>
                      <a:lnTo>
                        <a:pt x="11529" y="16823"/>
                      </a:lnTo>
                      <a:lnTo>
                        <a:pt x="11571" y="16886"/>
                      </a:lnTo>
                      <a:lnTo>
                        <a:pt x="11592" y="16970"/>
                      </a:lnTo>
                      <a:lnTo>
                        <a:pt x="11655" y="17053"/>
                      </a:lnTo>
                      <a:lnTo>
                        <a:pt x="11592" y="17137"/>
                      </a:lnTo>
                      <a:lnTo>
                        <a:pt x="11529" y="17158"/>
                      </a:lnTo>
                      <a:lnTo>
                        <a:pt x="11425" y="17053"/>
                      </a:lnTo>
                      <a:lnTo>
                        <a:pt x="11445" y="17012"/>
                      </a:lnTo>
                      <a:lnTo>
                        <a:pt x="11487" y="16991"/>
                      </a:lnTo>
                      <a:lnTo>
                        <a:pt x="11466" y="16907"/>
                      </a:lnTo>
                      <a:lnTo>
                        <a:pt x="11445" y="16907"/>
                      </a:lnTo>
                      <a:lnTo>
                        <a:pt x="11236" y="17116"/>
                      </a:lnTo>
                      <a:lnTo>
                        <a:pt x="11236" y="17158"/>
                      </a:lnTo>
                      <a:lnTo>
                        <a:pt x="11320" y="17242"/>
                      </a:lnTo>
                      <a:lnTo>
                        <a:pt x="11383" y="17263"/>
                      </a:lnTo>
                      <a:lnTo>
                        <a:pt x="11383" y="17346"/>
                      </a:lnTo>
                      <a:lnTo>
                        <a:pt x="11257" y="17472"/>
                      </a:lnTo>
                      <a:lnTo>
                        <a:pt x="11215" y="17430"/>
                      </a:lnTo>
                      <a:lnTo>
                        <a:pt x="11257" y="17346"/>
                      </a:lnTo>
                      <a:lnTo>
                        <a:pt x="11236" y="17263"/>
                      </a:lnTo>
                      <a:lnTo>
                        <a:pt x="11173" y="17263"/>
                      </a:lnTo>
                      <a:lnTo>
                        <a:pt x="11173" y="17200"/>
                      </a:lnTo>
                      <a:lnTo>
                        <a:pt x="10943" y="17263"/>
                      </a:lnTo>
                      <a:lnTo>
                        <a:pt x="10922" y="17346"/>
                      </a:lnTo>
                      <a:lnTo>
                        <a:pt x="10755" y="17430"/>
                      </a:lnTo>
                      <a:lnTo>
                        <a:pt x="10629" y="17409"/>
                      </a:lnTo>
                      <a:lnTo>
                        <a:pt x="10546" y="17430"/>
                      </a:lnTo>
                      <a:lnTo>
                        <a:pt x="10546" y="17472"/>
                      </a:lnTo>
                      <a:lnTo>
                        <a:pt x="10316" y="17765"/>
                      </a:lnTo>
                      <a:lnTo>
                        <a:pt x="10274" y="17786"/>
                      </a:lnTo>
                      <a:lnTo>
                        <a:pt x="10064" y="18058"/>
                      </a:lnTo>
                      <a:lnTo>
                        <a:pt x="9960" y="18100"/>
                      </a:lnTo>
                      <a:lnTo>
                        <a:pt x="9876" y="18037"/>
                      </a:lnTo>
                      <a:lnTo>
                        <a:pt x="9813" y="18037"/>
                      </a:lnTo>
                      <a:lnTo>
                        <a:pt x="9876" y="18141"/>
                      </a:lnTo>
                      <a:lnTo>
                        <a:pt x="10023" y="18246"/>
                      </a:lnTo>
                      <a:lnTo>
                        <a:pt x="10064" y="18309"/>
                      </a:lnTo>
                      <a:lnTo>
                        <a:pt x="10064" y="18309"/>
                      </a:lnTo>
                      <a:lnTo>
                        <a:pt x="9876" y="18246"/>
                      </a:lnTo>
                      <a:lnTo>
                        <a:pt x="9813" y="18288"/>
                      </a:lnTo>
                      <a:lnTo>
                        <a:pt x="9500" y="18309"/>
                      </a:lnTo>
                      <a:lnTo>
                        <a:pt x="9458" y="18372"/>
                      </a:lnTo>
                      <a:lnTo>
                        <a:pt x="9541" y="18476"/>
                      </a:lnTo>
                      <a:lnTo>
                        <a:pt x="9541" y="18581"/>
                      </a:lnTo>
                      <a:lnTo>
                        <a:pt x="9458" y="18706"/>
                      </a:lnTo>
                      <a:lnTo>
                        <a:pt x="9500" y="18895"/>
                      </a:lnTo>
                      <a:lnTo>
                        <a:pt x="9458" y="19020"/>
                      </a:lnTo>
                      <a:lnTo>
                        <a:pt x="9248" y="19104"/>
                      </a:lnTo>
                      <a:lnTo>
                        <a:pt x="9228" y="19146"/>
                      </a:lnTo>
                      <a:lnTo>
                        <a:pt x="9081" y="19146"/>
                      </a:lnTo>
                      <a:lnTo>
                        <a:pt x="9039" y="19229"/>
                      </a:lnTo>
                      <a:lnTo>
                        <a:pt x="8956" y="19104"/>
                      </a:lnTo>
                      <a:lnTo>
                        <a:pt x="8809" y="19208"/>
                      </a:lnTo>
                      <a:lnTo>
                        <a:pt x="8579" y="19208"/>
                      </a:lnTo>
                      <a:lnTo>
                        <a:pt x="8328" y="18916"/>
                      </a:lnTo>
                      <a:lnTo>
                        <a:pt x="8098" y="18706"/>
                      </a:lnTo>
                      <a:lnTo>
                        <a:pt x="8014" y="18644"/>
                      </a:lnTo>
                      <a:lnTo>
                        <a:pt x="8014" y="18476"/>
                      </a:lnTo>
                      <a:lnTo>
                        <a:pt x="8056" y="18413"/>
                      </a:lnTo>
                      <a:lnTo>
                        <a:pt x="8098" y="18455"/>
                      </a:lnTo>
                      <a:lnTo>
                        <a:pt x="8160" y="18372"/>
                      </a:lnTo>
                      <a:lnTo>
                        <a:pt x="8119" y="18309"/>
                      </a:lnTo>
                      <a:lnTo>
                        <a:pt x="8181" y="18267"/>
                      </a:lnTo>
                      <a:lnTo>
                        <a:pt x="8370" y="18267"/>
                      </a:lnTo>
                      <a:lnTo>
                        <a:pt x="8412" y="18183"/>
                      </a:lnTo>
                      <a:lnTo>
                        <a:pt x="8621" y="18183"/>
                      </a:lnTo>
                      <a:lnTo>
                        <a:pt x="8642" y="18100"/>
                      </a:lnTo>
                      <a:lnTo>
                        <a:pt x="8495" y="17890"/>
                      </a:lnTo>
                      <a:lnTo>
                        <a:pt x="8474" y="17807"/>
                      </a:lnTo>
                      <a:lnTo>
                        <a:pt x="8328" y="17786"/>
                      </a:lnTo>
                      <a:lnTo>
                        <a:pt x="8202" y="17660"/>
                      </a:lnTo>
                      <a:lnTo>
                        <a:pt x="8202" y="17556"/>
                      </a:lnTo>
                      <a:lnTo>
                        <a:pt x="8077" y="17451"/>
                      </a:lnTo>
                      <a:lnTo>
                        <a:pt x="7763" y="17430"/>
                      </a:lnTo>
                      <a:lnTo>
                        <a:pt x="7554" y="17451"/>
                      </a:lnTo>
                      <a:lnTo>
                        <a:pt x="7449" y="17493"/>
                      </a:lnTo>
                      <a:lnTo>
                        <a:pt x="7323" y="17493"/>
                      </a:lnTo>
                      <a:lnTo>
                        <a:pt x="7072" y="17346"/>
                      </a:lnTo>
                      <a:lnTo>
                        <a:pt x="6947" y="17346"/>
                      </a:lnTo>
                      <a:lnTo>
                        <a:pt x="6947" y="17388"/>
                      </a:lnTo>
                      <a:lnTo>
                        <a:pt x="7240" y="17639"/>
                      </a:lnTo>
                      <a:lnTo>
                        <a:pt x="7386" y="17744"/>
                      </a:lnTo>
                      <a:lnTo>
                        <a:pt x="7470" y="17974"/>
                      </a:lnTo>
                      <a:lnTo>
                        <a:pt x="7470" y="18100"/>
                      </a:lnTo>
                      <a:lnTo>
                        <a:pt x="7533" y="18183"/>
                      </a:lnTo>
                      <a:lnTo>
                        <a:pt x="7470" y="18225"/>
                      </a:lnTo>
                      <a:lnTo>
                        <a:pt x="7470" y="18330"/>
                      </a:lnTo>
                      <a:lnTo>
                        <a:pt x="7491" y="18413"/>
                      </a:lnTo>
                      <a:lnTo>
                        <a:pt x="7449" y="18434"/>
                      </a:lnTo>
                      <a:lnTo>
                        <a:pt x="7449" y="18706"/>
                      </a:lnTo>
                      <a:lnTo>
                        <a:pt x="7386" y="18853"/>
                      </a:lnTo>
                      <a:lnTo>
                        <a:pt x="7449" y="18999"/>
                      </a:lnTo>
                      <a:lnTo>
                        <a:pt x="7595" y="18999"/>
                      </a:lnTo>
                      <a:lnTo>
                        <a:pt x="7742" y="19062"/>
                      </a:lnTo>
                      <a:lnTo>
                        <a:pt x="7805" y="19167"/>
                      </a:lnTo>
                      <a:lnTo>
                        <a:pt x="7784" y="19229"/>
                      </a:lnTo>
                      <a:lnTo>
                        <a:pt x="7805" y="19313"/>
                      </a:lnTo>
                      <a:lnTo>
                        <a:pt x="7784" y="19355"/>
                      </a:lnTo>
                      <a:lnTo>
                        <a:pt x="7784" y="19418"/>
                      </a:lnTo>
                      <a:lnTo>
                        <a:pt x="7847" y="19460"/>
                      </a:lnTo>
                      <a:lnTo>
                        <a:pt x="7784" y="19543"/>
                      </a:lnTo>
                      <a:lnTo>
                        <a:pt x="7784" y="19794"/>
                      </a:lnTo>
                      <a:lnTo>
                        <a:pt x="7742" y="19857"/>
                      </a:lnTo>
                      <a:lnTo>
                        <a:pt x="7805" y="20004"/>
                      </a:lnTo>
                      <a:lnTo>
                        <a:pt x="7847" y="20213"/>
                      </a:lnTo>
                      <a:lnTo>
                        <a:pt x="7763" y="20171"/>
                      </a:lnTo>
                      <a:lnTo>
                        <a:pt x="7700" y="20045"/>
                      </a:lnTo>
                      <a:lnTo>
                        <a:pt x="7575" y="19941"/>
                      </a:lnTo>
                      <a:lnTo>
                        <a:pt x="7449" y="20066"/>
                      </a:lnTo>
                      <a:lnTo>
                        <a:pt x="7470" y="19941"/>
                      </a:lnTo>
                      <a:lnTo>
                        <a:pt x="7428" y="19857"/>
                      </a:lnTo>
                      <a:lnTo>
                        <a:pt x="7240" y="19836"/>
                      </a:lnTo>
                      <a:lnTo>
                        <a:pt x="7072" y="19857"/>
                      </a:lnTo>
                      <a:lnTo>
                        <a:pt x="6968" y="19773"/>
                      </a:lnTo>
                      <a:lnTo>
                        <a:pt x="6821" y="19753"/>
                      </a:lnTo>
                      <a:lnTo>
                        <a:pt x="6738" y="19794"/>
                      </a:lnTo>
                      <a:lnTo>
                        <a:pt x="6612" y="20087"/>
                      </a:lnTo>
                      <a:lnTo>
                        <a:pt x="6424" y="20255"/>
                      </a:lnTo>
                      <a:lnTo>
                        <a:pt x="6298" y="20276"/>
                      </a:lnTo>
                      <a:lnTo>
                        <a:pt x="6194" y="20380"/>
                      </a:lnTo>
                      <a:lnTo>
                        <a:pt x="6173" y="20527"/>
                      </a:lnTo>
                      <a:lnTo>
                        <a:pt x="6026" y="20694"/>
                      </a:lnTo>
                      <a:lnTo>
                        <a:pt x="5963" y="20757"/>
                      </a:lnTo>
                      <a:lnTo>
                        <a:pt x="5963" y="20841"/>
                      </a:lnTo>
                      <a:lnTo>
                        <a:pt x="6005" y="21029"/>
                      </a:lnTo>
                      <a:lnTo>
                        <a:pt x="6277" y="21301"/>
                      </a:lnTo>
                      <a:lnTo>
                        <a:pt x="6424" y="21531"/>
                      </a:lnTo>
                      <a:lnTo>
                        <a:pt x="6340" y="21636"/>
                      </a:lnTo>
                      <a:lnTo>
                        <a:pt x="6277" y="21636"/>
                      </a:lnTo>
                      <a:lnTo>
                        <a:pt x="6277" y="21761"/>
                      </a:lnTo>
                      <a:lnTo>
                        <a:pt x="6173" y="21845"/>
                      </a:lnTo>
                      <a:lnTo>
                        <a:pt x="6110" y="21949"/>
                      </a:lnTo>
                      <a:lnTo>
                        <a:pt x="5963" y="21782"/>
                      </a:lnTo>
                      <a:lnTo>
                        <a:pt x="5587" y="21615"/>
                      </a:lnTo>
                      <a:lnTo>
                        <a:pt x="5461" y="21615"/>
                      </a:lnTo>
                      <a:lnTo>
                        <a:pt x="5398" y="21531"/>
                      </a:lnTo>
                      <a:lnTo>
                        <a:pt x="5189" y="21531"/>
                      </a:lnTo>
                      <a:lnTo>
                        <a:pt x="5085" y="21447"/>
                      </a:lnTo>
                      <a:lnTo>
                        <a:pt x="5022" y="21322"/>
                      </a:lnTo>
                      <a:lnTo>
                        <a:pt x="4854" y="21301"/>
                      </a:lnTo>
                      <a:lnTo>
                        <a:pt x="4729" y="21217"/>
                      </a:lnTo>
                      <a:lnTo>
                        <a:pt x="4603" y="21217"/>
                      </a:lnTo>
                      <a:lnTo>
                        <a:pt x="4562" y="21301"/>
                      </a:lnTo>
                      <a:lnTo>
                        <a:pt x="4603" y="21364"/>
                      </a:lnTo>
                      <a:lnTo>
                        <a:pt x="4562" y="21426"/>
                      </a:lnTo>
                      <a:lnTo>
                        <a:pt x="4603" y="21468"/>
                      </a:lnTo>
                      <a:lnTo>
                        <a:pt x="4520" y="21552"/>
                      </a:lnTo>
                      <a:lnTo>
                        <a:pt x="4415" y="21552"/>
                      </a:lnTo>
                      <a:lnTo>
                        <a:pt x="4499" y="21719"/>
                      </a:lnTo>
                      <a:lnTo>
                        <a:pt x="4520" y="21845"/>
                      </a:lnTo>
                      <a:lnTo>
                        <a:pt x="4666" y="21929"/>
                      </a:lnTo>
                      <a:lnTo>
                        <a:pt x="4771" y="22054"/>
                      </a:lnTo>
                      <a:lnTo>
                        <a:pt x="4917" y="22138"/>
                      </a:lnTo>
                      <a:lnTo>
                        <a:pt x="5022" y="22075"/>
                      </a:lnTo>
                      <a:lnTo>
                        <a:pt x="5085" y="22075"/>
                      </a:lnTo>
                      <a:lnTo>
                        <a:pt x="5168" y="22033"/>
                      </a:lnTo>
                      <a:lnTo>
                        <a:pt x="5189" y="22096"/>
                      </a:lnTo>
                      <a:lnTo>
                        <a:pt x="5336" y="22159"/>
                      </a:lnTo>
                      <a:lnTo>
                        <a:pt x="5336" y="22201"/>
                      </a:lnTo>
                      <a:lnTo>
                        <a:pt x="5273" y="22263"/>
                      </a:lnTo>
                      <a:lnTo>
                        <a:pt x="5357" y="22347"/>
                      </a:lnTo>
                      <a:lnTo>
                        <a:pt x="5357" y="22514"/>
                      </a:lnTo>
                      <a:lnTo>
                        <a:pt x="5273" y="22556"/>
                      </a:lnTo>
                      <a:lnTo>
                        <a:pt x="5168" y="22556"/>
                      </a:lnTo>
                      <a:lnTo>
                        <a:pt x="5043" y="22682"/>
                      </a:lnTo>
                      <a:lnTo>
                        <a:pt x="4980" y="22682"/>
                      </a:lnTo>
                      <a:lnTo>
                        <a:pt x="4875" y="22577"/>
                      </a:lnTo>
                      <a:lnTo>
                        <a:pt x="4729" y="22577"/>
                      </a:lnTo>
                      <a:lnTo>
                        <a:pt x="4645" y="22514"/>
                      </a:lnTo>
                      <a:lnTo>
                        <a:pt x="4457" y="22514"/>
                      </a:lnTo>
                      <a:lnTo>
                        <a:pt x="4415" y="22473"/>
                      </a:lnTo>
                      <a:lnTo>
                        <a:pt x="4415" y="22347"/>
                      </a:lnTo>
                      <a:lnTo>
                        <a:pt x="4310" y="22284"/>
                      </a:lnTo>
                      <a:lnTo>
                        <a:pt x="4227" y="22180"/>
                      </a:lnTo>
                      <a:lnTo>
                        <a:pt x="4185" y="22180"/>
                      </a:lnTo>
                      <a:lnTo>
                        <a:pt x="4080" y="22263"/>
                      </a:lnTo>
                      <a:lnTo>
                        <a:pt x="3829" y="22180"/>
                      </a:lnTo>
                      <a:lnTo>
                        <a:pt x="3787" y="22075"/>
                      </a:lnTo>
                      <a:lnTo>
                        <a:pt x="3725" y="22033"/>
                      </a:lnTo>
                      <a:lnTo>
                        <a:pt x="3787" y="21949"/>
                      </a:lnTo>
                      <a:lnTo>
                        <a:pt x="3766" y="21824"/>
                      </a:lnTo>
                      <a:lnTo>
                        <a:pt x="3766" y="21719"/>
                      </a:lnTo>
                      <a:lnTo>
                        <a:pt x="3662" y="21636"/>
                      </a:lnTo>
                      <a:lnTo>
                        <a:pt x="3662" y="21531"/>
                      </a:lnTo>
                      <a:lnTo>
                        <a:pt x="3494" y="21385"/>
                      </a:lnTo>
                      <a:lnTo>
                        <a:pt x="3494" y="21238"/>
                      </a:lnTo>
                      <a:lnTo>
                        <a:pt x="3411" y="21217"/>
                      </a:lnTo>
                      <a:lnTo>
                        <a:pt x="3453" y="21113"/>
                      </a:lnTo>
                      <a:lnTo>
                        <a:pt x="3515" y="21092"/>
                      </a:lnTo>
                      <a:lnTo>
                        <a:pt x="3557" y="20903"/>
                      </a:lnTo>
                      <a:lnTo>
                        <a:pt x="3557" y="20799"/>
                      </a:lnTo>
                      <a:lnTo>
                        <a:pt x="3515" y="20778"/>
                      </a:lnTo>
                      <a:lnTo>
                        <a:pt x="3515" y="20694"/>
                      </a:lnTo>
                      <a:lnTo>
                        <a:pt x="3578" y="20610"/>
                      </a:lnTo>
                      <a:lnTo>
                        <a:pt x="3515" y="20589"/>
                      </a:lnTo>
                      <a:lnTo>
                        <a:pt x="3390" y="20401"/>
                      </a:lnTo>
                      <a:lnTo>
                        <a:pt x="3139" y="20297"/>
                      </a:lnTo>
                      <a:lnTo>
                        <a:pt x="3055" y="20359"/>
                      </a:lnTo>
                      <a:lnTo>
                        <a:pt x="2992" y="20297"/>
                      </a:lnTo>
                      <a:lnTo>
                        <a:pt x="2930" y="20297"/>
                      </a:lnTo>
                      <a:lnTo>
                        <a:pt x="2867" y="20338"/>
                      </a:lnTo>
                      <a:lnTo>
                        <a:pt x="2741" y="20297"/>
                      </a:lnTo>
                      <a:lnTo>
                        <a:pt x="2783" y="20255"/>
                      </a:lnTo>
                      <a:lnTo>
                        <a:pt x="2888" y="20234"/>
                      </a:lnTo>
                      <a:lnTo>
                        <a:pt x="2930" y="20150"/>
                      </a:lnTo>
                      <a:lnTo>
                        <a:pt x="2783" y="20108"/>
                      </a:lnTo>
                      <a:lnTo>
                        <a:pt x="2783" y="20087"/>
                      </a:lnTo>
                      <a:lnTo>
                        <a:pt x="2867" y="20066"/>
                      </a:lnTo>
                      <a:lnTo>
                        <a:pt x="2783" y="20004"/>
                      </a:lnTo>
                      <a:lnTo>
                        <a:pt x="2720" y="20066"/>
                      </a:lnTo>
                      <a:lnTo>
                        <a:pt x="2532" y="20108"/>
                      </a:lnTo>
                      <a:lnTo>
                        <a:pt x="2511" y="20087"/>
                      </a:lnTo>
                      <a:lnTo>
                        <a:pt x="2553" y="20004"/>
                      </a:lnTo>
                      <a:lnTo>
                        <a:pt x="2658" y="19962"/>
                      </a:lnTo>
                      <a:lnTo>
                        <a:pt x="2637" y="19941"/>
                      </a:lnTo>
                      <a:lnTo>
                        <a:pt x="2448" y="19899"/>
                      </a:lnTo>
                      <a:lnTo>
                        <a:pt x="2427" y="19836"/>
                      </a:lnTo>
                      <a:lnTo>
                        <a:pt x="2302" y="19753"/>
                      </a:lnTo>
                      <a:lnTo>
                        <a:pt x="2260" y="19585"/>
                      </a:lnTo>
                      <a:lnTo>
                        <a:pt x="2134" y="19522"/>
                      </a:lnTo>
                      <a:lnTo>
                        <a:pt x="2155" y="19481"/>
                      </a:lnTo>
                      <a:lnTo>
                        <a:pt x="2260" y="19481"/>
                      </a:lnTo>
                      <a:lnTo>
                        <a:pt x="2302" y="19522"/>
                      </a:lnTo>
                      <a:lnTo>
                        <a:pt x="2448" y="19543"/>
                      </a:lnTo>
                      <a:lnTo>
                        <a:pt x="2469" y="19648"/>
                      </a:lnTo>
                      <a:lnTo>
                        <a:pt x="2720" y="19857"/>
                      </a:lnTo>
                      <a:lnTo>
                        <a:pt x="2783" y="19857"/>
                      </a:lnTo>
                      <a:lnTo>
                        <a:pt x="2825" y="19794"/>
                      </a:lnTo>
                      <a:lnTo>
                        <a:pt x="2950" y="19878"/>
                      </a:lnTo>
                      <a:lnTo>
                        <a:pt x="3139" y="19878"/>
                      </a:lnTo>
                      <a:lnTo>
                        <a:pt x="3160" y="19836"/>
                      </a:lnTo>
                      <a:lnTo>
                        <a:pt x="3243" y="19899"/>
                      </a:lnTo>
                      <a:lnTo>
                        <a:pt x="3160" y="19962"/>
                      </a:lnTo>
                      <a:lnTo>
                        <a:pt x="3202" y="19983"/>
                      </a:lnTo>
                      <a:lnTo>
                        <a:pt x="3202" y="20045"/>
                      </a:lnTo>
                      <a:lnTo>
                        <a:pt x="3306" y="20045"/>
                      </a:lnTo>
                      <a:lnTo>
                        <a:pt x="3369" y="19983"/>
                      </a:lnTo>
                      <a:lnTo>
                        <a:pt x="3557" y="19983"/>
                      </a:lnTo>
                      <a:lnTo>
                        <a:pt x="3494" y="20004"/>
                      </a:lnTo>
                      <a:lnTo>
                        <a:pt x="3599" y="20004"/>
                      </a:lnTo>
                      <a:lnTo>
                        <a:pt x="3704" y="19983"/>
                      </a:lnTo>
                      <a:lnTo>
                        <a:pt x="3704" y="20066"/>
                      </a:lnTo>
                      <a:lnTo>
                        <a:pt x="3871" y="20192"/>
                      </a:lnTo>
                      <a:lnTo>
                        <a:pt x="3934" y="20150"/>
                      </a:lnTo>
                      <a:lnTo>
                        <a:pt x="4038" y="20171"/>
                      </a:lnTo>
                      <a:lnTo>
                        <a:pt x="4080" y="20213"/>
                      </a:lnTo>
                      <a:lnTo>
                        <a:pt x="4227" y="20213"/>
                      </a:lnTo>
                      <a:lnTo>
                        <a:pt x="4331" y="20255"/>
                      </a:lnTo>
                      <a:lnTo>
                        <a:pt x="4415" y="20192"/>
                      </a:lnTo>
                      <a:lnTo>
                        <a:pt x="4541" y="20297"/>
                      </a:lnTo>
                      <a:lnTo>
                        <a:pt x="4729" y="20359"/>
                      </a:lnTo>
                      <a:lnTo>
                        <a:pt x="5064" y="20380"/>
                      </a:lnTo>
                      <a:lnTo>
                        <a:pt x="5336" y="20359"/>
                      </a:lnTo>
                      <a:lnTo>
                        <a:pt x="5357" y="20297"/>
                      </a:lnTo>
                      <a:lnTo>
                        <a:pt x="5545" y="20297"/>
                      </a:lnTo>
                      <a:lnTo>
                        <a:pt x="5608" y="20255"/>
                      </a:lnTo>
                      <a:lnTo>
                        <a:pt x="5796" y="20213"/>
                      </a:lnTo>
                      <a:lnTo>
                        <a:pt x="5963" y="20150"/>
                      </a:lnTo>
                      <a:lnTo>
                        <a:pt x="6173" y="19857"/>
                      </a:lnTo>
                      <a:lnTo>
                        <a:pt x="6194" y="19773"/>
                      </a:lnTo>
                      <a:lnTo>
                        <a:pt x="6319" y="19627"/>
                      </a:lnTo>
                      <a:lnTo>
                        <a:pt x="6319" y="19543"/>
                      </a:lnTo>
                      <a:lnTo>
                        <a:pt x="6340" y="19460"/>
                      </a:lnTo>
                      <a:lnTo>
                        <a:pt x="6382" y="19313"/>
                      </a:lnTo>
                      <a:lnTo>
                        <a:pt x="6382" y="19167"/>
                      </a:lnTo>
                      <a:lnTo>
                        <a:pt x="6382" y="19041"/>
                      </a:lnTo>
                      <a:lnTo>
                        <a:pt x="6319" y="18999"/>
                      </a:lnTo>
                      <a:lnTo>
                        <a:pt x="6277" y="18999"/>
                      </a:lnTo>
                      <a:lnTo>
                        <a:pt x="6173" y="18832"/>
                      </a:lnTo>
                      <a:lnTo>
                        <a:pt x="6089" y="18790"/>
                      </a:lnTo>
                      <a:lnTo>
                        <a:pt x="6068" y="18644"/>
                      </a:lnTo>
                      <a:lnTo>
                        <a:pt x="5963" y="18392"/>
                      </a:lnTo>
                      <a:lnTo>
                        <a:pt x="5859" y="18372"/>
                      </a:lnTo>
                      <a:lnTo>
                        <a:pt x="5817" y="18413"/>
                      </a:lnTo>
                      <a:lnTo>
                        <a:pt x="5691" y="18372"/>
                      </a:lnTo>
                      <a:lnTo>
                        <a:pt x="5691" y="18288"/>
                      </a:lnTo>
                      <a:lnTo>
                        <a:pt x="5461" y="18120"/>
                      </a:lnTo>
                      <a:lnTo>
                        <a:pt x="5461" y="18016"/>
                      </a:lnTo>
                      <a:lnTo>
                        <a:pt x="5336" y="17890"/>
                      </a:lnTo>
                      <a:lnTo>
                        <a:pt x="5273" y="17890"/>
                      </a:lnTo>
                      <a:lnTo>
                        <a:pt x="5294" y="17953"/>
                      </a:lnTo>
                      <a:lnTo>
                        <a:pt x="5378" y="18079"/>
                      </a:lnTo>
                      <a:lnTo>
                        <a:pt x="5294" y="18100"/>
                      </a:lnTo>
                      <a:lnTo>
                        <a:pt x="5168" y="17974"/>
                      </a:lnTo>
                      <a:lnTo>
                        <a:pt x="5085" y="17974"/>
                      </a:lnTo>
                      <a:lnTo>
                        <a:pt x="4938" y="17807"/>
                      </a:lnTo>
                      <a:lnTo>
                        <a:pt x="4875" y="17807"/>
                      </a:lnTo>
                      <a:lnTo>
                        <a:pt x="4875" y="17869"/>
                      </a:lnTo>
                      <a:lnTo>
                        <a:pt x="4917" y="17911"/>
                      </a:lnTo>
                      <a:lnTo>
                        <a:pt x="4834" y="17890"/>
                      </a:lnTo>
                      <a:lnTo>
                        <a:pt x="4708" y="17681"/>
                      </a:lnTo>
                      <a:lnTo>
                        <a:pt x="4603" y="17660"/>
                      </a:lnTo>
                      <a:lnTo>
                        <a:pt x="4520" y="17556"/>
                      </a:lnTo>
                      <a:lnTo>
                        <a:pt x="4122" y="17284"/>
                      </a:lnTo>
                      <a:lnTo>
                        <a:pt x="3515" y="16970"/>
                      </a:lnTo>
                      <a:lnTo>
                        <a:pt x="3390" y="16928"/>
                      </a:lnTo>
                      <a:lnTo>
                        <a:pt x="3369" y="16970"/>
                      </a:lnTo>
                      <a:lnTo>
                        <a:pt x="3243" y="16907"/>
                      </a:lnTo>
                      <a:lnTo>
                        <a:pt x="3097" y="16865"/>
                      </a:lnTo>
                      <a:lnTo>
                        <a:pt x="3097" y="16928"/>
                      </a:lnTo>
                      <a:lnTo>
                        <a:pt x="3034" y="16970"/>
                      </a:lnTo>
                      <a:lnTo>
                        <a:pt x="2930" y="16928"/>
                      </a:lnTo>
                      <a:lnTo>
                        <a:pt x="2762" y="16928"/>
                      </a:lnTo>
                      <a:lnTo>
                        <a:pt x="2678" y="16823"/>
                      </a:lnTo>
                      <a:lnTo>
                        <a:pt x="2574" y="16760"/>
                      </a:lnTo>
                      <a:lnTo>
                        <a:pt x="2574" y="16802"/>
                      </a:lnTo>
                      <a:lnTo>
                        <a:pt x="2637" y="16865"/>
                      </a:lnTo>
                      <a:lnTo>
                        <a:pt x="2616" y="16928"/>
                      </a:lnTo>
                      <a:lnTo>
                        <a:pt x="2532" y="16865"/>
                      </a:lnTo>
                      <a:lnTo>
                        <a:pt x="2406" y="16907"/>
                      </a:lnTo>
                      <a:lnTo>
                        <a:pt x="2344" y="16949"/>
                      </a:lnTo>
                      <a:lnTo>
                        <a:pt x="2365" y="17032"/>
                      </a:lnTo>
                      <a:lnTo>
                        <a:pt x="2302" y="17158"/>
                      </a:lnTo>
                      <a:lnTo>
                        <a:pt x="2155" y="17158"/>
                      </a:lnTo>
                      <a:lnTo>
                        <a:pt x="2239" y="17053"/>
                      </a:lnTo>
                      <a:lnTo>
                        <a:pt x="2323" y="17012"/>
                      </a:lnTo>
                      <a:lnTo>
                        <a:pt x="2260" y="16949"/>
                      </a:lnTo>
                      <a:lnTo>
                        <a:pt x="2197" y="16949"/>
                      </a:lnTo>
                      <a:lnTo>
                        <a:pt x="2218" y="16907"/>
                      </a:lnTo>
                      <a:lnTo>
                        <a:pt x="2239" y="16844"/>
                      </a:lnTo>
                      <a:lnTo>
                        <a:pt x="2197" y="16823"/>
                      </a:lnTo>
                      <a:lnTo>
                        <a:pt x="2134" y="16886"/>
                      </a:lnTo>
                      <a:lnTo>
                        <a:pt x="2030" y="17012"/>
                      </a:lnTo>
                      <a:lnTo>
                        <a:pt x="2030" y="16928"/>
                      </a:lnTo>
                      <a:lnTo>
                        <a:pt x="2030" y="16886"/>
                      </a:lnTo>
                      <a:lnTo>
                        <a:pt x="2009" y="16844"/>
                      </a:lnTo>
                      <a:lnTo>
                        <a:pt x="1946" y="16928"/>
                      </a:lnTo>
                      <a:lnTo>
                        <a:pt x="1925" y="16928"/>
                      </a:lnTo>
                      <a:lnTo>
                        <a:pt x="1925" y="16844"/>
                      </a:lnTo>
                      <a:lnTo>
                        <a:pt x="1821" y="16823"/>
                      </a:lnTo>
                      <a:lnTo>
                        <a:pt x="1716" y="16907"/>
                      </a:lnTo>
                      <a:lnTo>
                        <a:pt x="1695" y="16802"/>
                      </a:lnTo>
                      <a:lnTo>
                        <a:pt x="1632" y="16760"/>
                      </a:lnTo>
                      <a:lnTo>
                        <a:pt x="1569" y="16844"/>
                      </a:lnTo>
                      <a:lnTo>
                        <a:pt x="1528" y="16740"/>
                      </a:lnTo>
                      <a:lnTo>
                        <a:pt x="1528" y="16614"/>
                      </a:lnTo>
                      <a:lnTo>
                        <a:pt x="1590" y="16530"/>
                      </a:lnTo>
                      <a:lnTo>
                        <a:pt x="1590" y="16614"/>
                      </a:lnTo>
                      <a:lnTo>
                        <a:pt x="1674" y="16698"/>
                      </a:lnTo>
                      <a:lnTo>
                        <a:pt x="1800" y="16656"/>
                      </a:lnTo>
                      <a:lnTo>
                        <a:pt x="1883" y="16719"/>
                      </a:lnTo>
                      <a:lnTo>
                        <a:pt x="1988" y="16635"/>
                      </a:lnTo>
                      <a:lnTo>
                        <a:pt x="1988" y="16593"/>
                      </a:lnTo>
                      <a:lnTo>
                        <a:pt x="1904" y="16530"/>
                      </a:lnTo>
                      <a:lnTo>
                        <a:pt x="1883" y="16509"/>
                      </a:lnTo>
                      <a:lnTo>
                        <a:pt x="1800" y="16488"/>
                      </a:lnTo>
                      <a:lnTo>
                        <a:pt x="1737" y="16530"/>
                      </a:lnTo>
                      <a:lnTo>
                        <a:pt x="1695" y="16488"/>
                      </a:lnTo>
                      <a:lnTo>
                        <a:pt x="1632" y="16405"/>
                      </a:lnTo>
                      <a:lnTo>
                        <a:pt x="1528" y="16342"/>
                      </a:lnTo>
                      <a:lnTo>
                        <a:pt x="1423" y="16342"/>
                      </a:lnTo>
                      <a:lnTo>
                        <a:pt x="1402" y="16384"/>
                      </a:lnTo>
                      <a:lnTo>
                        <a:pt x="1465" y="16426"/>
                      </a:lnTo>
                      <a:lnTo>
                        <a:pt x="1486" y="16426"/>
                      </a:lnTo>
                      <a:lnTo>
                        <a:pt x="1486" y="16488"/>
                      </a:lnTo>
                      <a:lnTo>
                        <a:pt x="1402" y="16509"/>
                      </a:lnTo>
                      <a:lnTo>
                        <a:pt x="1360" y="16509"/>
                      </a:lnTo>
                      <a:lnTo>
                        <a:pt x="1360" y="16551"/>
                      </a:lnTo>
                      <a:lnTo>
                        <a:pt x="1465" y="16635"/>
                      </a:lnTo>
                      <a:lnTo>
                        <a:pt x="1402" y="16656"/>
                      </a:lnTo>
                      <a:lnTo>
                        <a:pt x="1318" y="16656"/>
                      </a:lnTo>
                      <a:lnTo>
                        <a:pt x="1277" y="16740"/>
                      </a:lnTo>
                      <a:lnTo>
                        <a:pt x="1256" y="16886"/>
                      </a:lnTo>
                      <a:lnTo>
                        <a:pt x="1193" y="16802"/>
                      </a:lnTo>
                      <a:lnTo>
                        <a:pt x="1193" y="16698"/>
                      </a:lnTo>
                      <a:lnTo>
                        <a:pt x="1151" y="16635"/>
                      </a:lnTo>
                      <a:lnTo>
                        <a:pt x="1005" y="16614"/>
                      </a:lnTo>
                      <a:lnTo>
                        <a:pt x="1005" y="16740"/>
                      </a:lnTo>
                      <a:lnTo>
                        <a:pt x="942" y="16823"/>
                      </a:lnTo>
                      <a:lnTo>
                        <a:pt x="795" y="16781"/>
                      </a:lnTo>
                      <a:lnTo>
                        <a:pt x="691" y="16781"/>
                      </a:lnTo>
                      <a:lnTo>
                        <a:pt x="691" y="16928"/>
                      </a:lnTo>
                      <a:lnTo>
                        <a:pt x="628" y="17053"/>
                      </a:lnTo>
                      <a:lnTo>
                        <a:pt x="481" y="17095"/>
                      </a:lnTo>
                      <a:lnTo>
                        <a:pt x="335" y="17242"/>
                      </a:lnTo>
                      <a:lnTo>
                        <a:pt x="335" y="17451"/>
                      </a:lnTo>
                      <a:lnTo>
                        <a:pt x="251" y="17451"/>
                      </a:lnTo>
                      <a:lnTo>
                        <a:pt x="105" y="17514"/>
                      </a:lnTo>
                      <a:lnTo>
                        <a:pt x="0" y="17556"/>
                      </a:lnTo>
                      <a:lnTo>
                        <a:pt x="105" y="17576"/>
                      </a:lnTo>
                      <a:lnTo>
                        <a:pt x="63" y="17744"/>
                      </a:lnTo>
                      <a:lnTo>
                        <a:pt x="21" y="17932"/>
                      </a:lnTo>
                      <a:lnTo>
                        <a:pt x="105" y="18037"/>
                      </a:lnTo>
                      <a:lnTo>
                        <a:pt x="209" y="18288"/>
                      </a:lnTo>
                      <a:lnTo>
                        <a:pt x="272" y="18288"/>
                      </a:lnTo>
                      <a:lnTo>
                        <a:pt x="440" y="18372"/>
                      </a:lnTo>
                      <a:lnTo>
                        <a:pt x="523" y="18497"/>
                      </a:lnTo>
                      <a:lnTo>
                        <a:pt x="565" y="18602"/>
                      </a:lnTo>
                      <a:lnTo>
                        <a:pt x="837" y="18769"/>
                      </a:lnTo>
                      <a:lnTo>
                        <a:pt x="900" y="18832"/>
                      </a:lnTo>
                      <a:lnTo>
                        <a:pt x="858" y="19020"/>
                      </a:lnTo>
                      <a:lnTo>
                        <a:pt x="753" y="19208"/>
                      </a:lnTo>
                      <a:lnTo>
                        <a:pt x="649" y="19460"/>
                      </a:lnTo>
                      <a:lnTo>
                        <a:pt x="774" y="19627"/>
                      </a:lnTo>
                      <a:lnTo>
                        <a:pt x="837" y="19773"/>
                      </a:lnTo>
                      <a:lnTo>
                        <a:pt x="1067" y="20234"/>
                      </a:lnTo>
                      <a:lnTo>
                        <a:pt x="1318" y="20820"/>
                      </a:lnTo>
                      <a:lnTo>
                        <a:pt x="1214" y="20861"/>
                      </a:lnTo>
                      <a:lnTo>
                        <a:pt x="1193" y="21217"/>
                      </a:lnTo>
                      <a:lnTo>
                        <a:pt x="1193" y="21322"/>
                      </a:lnTo>
                      <a:lnTo>
                        <a:pt x="1297" y="21343"/>
                      </a:lnTo>
                      <a:lnTo>
                        <a:pt x="1214" y="21447"/>
                      </a:lnTo>
                      <a:lnTo>
                        <a:pt x="1214" y="21636"/>
                      </a:lnTo>
                      <a:lnTo>
                        <a:pt x="1297" y="21740"/>
                      </a:lnTo>
                      <a:lnTo>
                        <a:pt x="1423" y="21761"/>
                      </a:lnTo>
                      <a:lnTo>
                        <a:pt x="1486" y="21866"/>
                      </a:lnTo>
                      <a:lnTo>
                        <a:pt x="1423" y="21929"/>
                      </a:lnTo>
                      <a:lnTo>
                        <a:pt x="1423" y="22138"/>
                      </a:lnTo>
                      <a:lnTo>
                        <a:pt x="1486" y="22263"/>
                      </a:lnTo>
                      <a:lnTo>
                        <a:pt x="1674" y="22389"/>
                      </a:lnTo>
                      <a:lnTo>
                        <a:pt x="1674" y="22577"/>
                      </a:lnTo>
                      <a:lnTo>
                        <a:pt x="1569" y="22745"/>
                      </a:lnTo>
                      <a:lnTo>
                        <a:pt x="1507" y="22912"/>
                      </a:lnTo>
                      <a:lnTo>
                        <a:pt x="1779" y="23289"/>
                      </a:lnTo>
                      <a:lnTo>
                        <a:pt x="1925" y="23330"/>
                      </a:lnTo>
                      <a:lnTo>
                        <a:pt x="2197" y="23623"/>
                      </a:lnTo>
                      <a:lnTo>
                        <a:pt x="2218" y="23812"/>
                      </a:lnTo>
                      <a:lnTo>
                        <a:pt x="2051" y="24230"/>
                      </a:lnTo>
                      <a:lnTo>
                        <a:pt x="1821" y="24628"/>
                      </a:lnTo>
                      <a:lnTo>
                        <a:pt x="1695" y="24900"/>
                      </a:lnTo>
                      <a:lnTo>
                        <a:pt x="1528" y="25151"/>
                      </a:lnTo>
                      <a:lnTo>
                        <a:pt x="1381" y="25402"/>
                      </a:lnTo>
                      <a:lnTo>
                        <a:pt x="1256" y="25486"/>
                      </a:lnTo>
                      <a:lnTo>
                        <a:pt x="984" y="25737"/>
                      </a:lnTo>
                      <a:lnTo>
                        <a:pt x="1005" y="25904"/>
                      </a:lnTo>
                      <a:cubicBezTo>
                        <a:pt x="1005" y="25883"/>
                        <a:pt x="1046" y="25883"/>
                        <a:pt x="1046" y="25883"/>
                      </a:cubicBezTo>
                      <a:cubicBezTo>
                        <a:pt x="1067" y="25883"/>
                        <a:pt x="1193" y="25799"/>
                        <a:pt x="1193" y="25799"/>
                      </a:cubicBezTo>
                      <a:lnTo>
                        <a:pt x="1318" y="25779"/>
                      </a:lnTo>
                      <a:lnTo>
                        <a:pt x="1256" y="25841"/>
                      </a:lnTo>
                      <a:lnTo>
                        <a:pt x="1297" y="25925"/>
                      </a:lnTo>
                      <a:lnTo>
                        <a:pt x="1297" y="26030"/>
                      </a:lnTo>
                      <a:lnTo>
                        <a:pt x="1172" y="25925"/>
                      </a:lnTo>
                      <a:lnTo>
                        <a:pt x="1151" y="26009"/>
                      </a:lnTo>
                      <a:lnTo>
                        <a:pt x="1277" y="26155"/>
                      </a:lnTo>
                      <a:lnTo>
                        <a:pt x="1402" y="26155"/>
                      </a:lnTo>
                      <a:lnTo>
                        <a:pt x="1486" y="26260"/>
                      </a:lnTo>
                      <a:lnTo>
                        <a:pt x="1611" y="26260"/>
                      </a:lnTo>
                      <a:lnTo>
                        <a:pt x="1674" y="26239"/>
                      </a:lnTo>
                      <a:lnTo>
                        <a:pt x="1779" y="26239"/>
                      </a:lnTo>
                      <a:lnTo>
                        <a:pt x="1883" y="26364"/>
                      </a:lnTo>
                      <a:lnTo>
                        <a:pt x="1800" y="26448"/>
                      </a:lnTo>
                      <a:lnTo>
                        <a:pt x="1611" y="26406"/>
                      </a:lnTo>
                      <a:lnTo>
                        <a:pt x="1528" y="26427"/>
                      </a:lnTo>
                      <a:lnTo>
                        <a:pt x="1507" y="26532"/>
                      </a:lnTo>
                      <a:lnTo>
                        <a:pt x="1381" y="26636"/>
                      </a:lnTo>
                      <a:lnTo>
                        <a:pt x="1277" y="26553"/>
                      </a:lnTo>
                      <a:lnTo>
                        <a:pt x="1214" y="26615"/>
                      </a:lnTo>
                      <a:lnTo>
                        <a:pt x="1214" y="26720"/>
                      </a:lnTo>
                      <a:lnTo>
                        <a:pt x="1109" y="26741"/>
                      </a:lnTo>
                      <a:lnTo>
                        <a:pt x="1067" y="26636"/>
                      </a:lnTo>
                      <a:lnTo>
                        <a:pt x="1005" y="26657"/>
                      </a:lnTo>
                      <a:lnTo>
                        <a:pt x="1005" y="26720"/>
                      </a:lnTo>
                      <a:lnTo>
                        <a:pt x="1067" y="26783"/>
                      </a:lnTo>
                      <a:lnTo>
                        <a:pt x="1046" y="26929"/>
                      </a:lnTo>
                      <a:lnTo>
                        <a:pt x="1088" y="26992"/>
                      </a:lnTo>
                      <a:lnTo>
                        <a:pt x="1088" y="27034"/>
                      </a:lnTo>
                      <a:lnTo>
                        <a:pt x="1067" y="27055"/>
                      </a:lnTo>
                      <a:lnTo>
                        <a:pt x="984" y="27159"/>
                      </a:lnTo>
                      <a:lnTo>
                        <a:pt x="942" y="27306"/>
                      </a:lnTo>
                      <a:lnTo>
                        <a:pt x="858" y="27369"/>
                      </a:lnTo>
                      <a:lnTo>
                        <a:pt x="795" y="27808"/>
                      </a:lnTo>
                      <a:lnTo>
                        <a:pt x="1067" y="28289"/>
                      </a:lnTo>
                      <a:lnTo>
                        <a:pt x="1067" y="28394"/>
                      </a:lnTo>
                      <a:lnTo>
                        <a:pt x="984" y="28457"/>
                      </a:lnTo>
                      <a:lnTo>
                        <a:pt x="1005" y="28561"/>
                      </a:lnTo>
                      <a:lnTo>
                        <a:pt x="942" y="28708"/>
                      </a:lnTo>
                      <a:lnTo>
                        <a:pt x="1046" y="28729"/>
                      </a:lnTo>
                      <a:lnTo>
                        <a:pt x="1067" y="28833"/>
                      </a:lnTo>
                      <a:lnTo>
                        <a:pt x="1046" y="28875"/>
                      </a:lnTo>
                      <a:lnTo>
                        <a:pt x="1088" y="28938"/>
                      </a:lnTo>
                      <a:lnTo>
                        <a:pt x="1109" y="29043"/>
                      </a:lnTo>
                      <a:lnTo>
                        <a:pt x="1088" y="29126"/>
                      </a:lnTo>
                      <a:lnTo>
                        <a:pt x="1172" y="29252"/>
                      </a:lnTo>
                      <a:lnTo>
                        <a:pt x="1193" y="29294"/>
                      </a:lnTo>
                      <a:lnTo>
                        <a:pt x="1256" y="29461"/>
                      </a:lnTo>
                      <a:lnTo>
                        <a:pt x="1318" y="29566"/>
                      </a:lnTo>
                      <a:lnTo>
                        <a:pt x="1360" y="29712"/>
                      </a:lnTo>
                      <a:lnTo>
                        <a:pt x="1402" y="29712"/>
                      </a:lnTo>
                      <a:lnTo>
                        <a:pt x="1507" y="29796"/>
                      </a:lnTo>
                      <a:lnTo>
                        <a:pt x="1632" y="29712"/>
                      </a:lnTo>
                      <a:lnTo>
                        <a:pt x="1737" y="29900"/>
                      </a:lnTo>
                      <a:lnTo>
                        <a:pt x="1883" y="29817"/>
                      </a:lnTo>
                      <a:lnTo>
                        <a:pt x="2009" y="29859"/>
                      </a:lnTo>
                      <a:lnTo>
                        <a:pt x="2113" y="30026"/>
                      </a:lnTo>
                      <a:lnTo>
                        <a:pt x="2260" y="29921"/>
                      </a:lnTo>
                      <a:lnTo>
                        <a:pt x="2427" y="29880"/>
                      </a:lnTo>
                      <a:lnTo>
                        <a:pt x="2511" y="29963"/>
                      </a:lnTo>
                      <a:lnTo>
                        <a:pt x="2574" y="29963"/>
                      </a:lnTo>
                      <a:lnTo>
                        <a:pt x="2846" y="30026"/>
                      </a:lnTo>
                      <a:lnTo>
                        <a:pt x="2867" y="30172"/>
                      </a:lnTo>
                      <a:lnTo>
                        <a:pt x="2825" y="30319"/>
                      </a:lnTo>
                      <a:lnTo>
                        <a:pt x="2930" y="30424"/>
                      </a:lnTo>
                      <a:lnTo>
                        <a:pt x="2930" y="30612"/>
                      </a:lnTo>
                      <a:lnTo>
                        <a:pt x="3055" y="30737"/>
                      </a:lnTo>
                      <a:lnTo>
                        <a:pt x="3139" y="30905"/>
                      </a:lnTo>
                      <a:lnTo>
                        <a:pt x="3285" y="31114"/>
                      </a:lnTo>
                      <a:lnTo>
                        <a:pt x="3390" y="31177"/>
                      </a:lnTo>
                      <a:lnTo>
                        <a:pt x="3453" y="31365"/>
                      </a:lnTo>
                      <a:lnTo>
                        <a:pt x="3620" y="31428"/>
                      </a:lnTo>
                      <a:lnTo>
                        <a:pt x="3829" y="31595"/>
                      </a:lnTo>
                      <a:lnTo>
                        <a:pt x="3871" y="31700"/>
                      </a:lnTo>
                      <a:lnTo>
                        <a:pt x="4018" y="31805"/>
                      </a:lnTo>
                      <a:lnTo>
                        <a:pt x="3934" y="31867"/>
                      </a:lnTo>
                      <a:lnTo>
                        <a:pt x="3829" y="32056"/>
                      </a:lnTo>
                      <a:lnTo>
                        <a:pt x="3557" y="32097"/>
                      </a:lnTo>
                      <a:lnTo>
                        <a:pt x="3411" y="31993"/>
                      </a:lnTo>
                      <a:lnTo>
                        <a:pt x="3369" y="32097"/>
                      </a:lnTo>
                      <a:lnTo>
                        <a:pt x="3369" y="32223"/>
                      </a:lnTo>
                      <a:lnTo>
                        <a:pt x="3474" y="32411"/>
                      </a:lnTo>
                      <a:lnTo>
                        <a:pt x="3453" y="32579"/>
                      </a:lnTo>
                      <a:lnTo>
                        <a:pt x="3578" y="32725"/>
                      </a:lnTo>
                      <a:lnTo>
                        <a:pt x="3578" y="32893"/>
                      </a:lnTo>
                      <a:lnTo>
                        <a:pt x="3683" y="32913"/>
                      </a:lnTo>
                      <a:lnTo>
                        <a:pt x="3808" y="32893"/>
                      </a:lnTo>
                      <a:lnTo>
                        <a:pt x="3808" y="32746"/>
                      </a:lnTo>
                      <a:lnTo>
                        <a:pt x="3892" y="32683"/>
                      </a:lnTo>
                      <a:lnTo>
                        <a:pt x="4185" y="32788"/>
                      </a:lnTo>
                      <a:lnTo>
                        <a:pt x="4457" y="32788"/>
                      </a:lnTo>
                      <a:lnTo>
                        <a:pt x="4624" y="32704"/>
                      </a:lnTo>
                      <a:lnTo>
                        <a:pt x="4750" y="32704"/>
                      </a:lnTo>
                      <a:lnTo>
                        <a:pt x="4834" y="32955"/>
                      </a:lnTo>
                      <a:lnTo>
                        <a:pt x="4959" y="33060"/>
                      </a:lnTo>
                      <a:lnTo>
                        <a:pt x="4875" y="33206"/>
                      </a:lnTo>
                      <a:lnTo>
                        <a:pt x="5043" y="33416"/>
                      </a:lnTo>
                      <a:lnTo>
                        <a:pt x="5357" y="33353"/>
                      </a:lnTo>
                      <a:lnTo>
                        <a:pt x="5461" y="33457"/>
                      </a:lnTo>
                      <a:lnTo>
                        <a:pt x="5482" y="33583"/>
                      </a:lnTo>
                      <a:lnTo>
                        <a:pt x="5587" y="33625"/>
                      </a:lnTo>
                      <a:lnTo>
                        <a:pt x="5587" y="33771"/>
                      </a:lnTo>
                      <a:lnTo>
                        <a:pt x="5650" y="33960"/>
                      </a:lnTo>
                      <a:lnTo>
                        <a:pt x="5901" y="34211"/>
                      </a:lnTo>
                      <a:lnTo>
                        <a:pt x="6005" y="34106"/>
                      </a:lnTo>
                      <a:lnTo>
                        <a:pt x="6173" y="34190"/>
                      </a:lnTo>
                      <a:lnTo>
                        <a:pt x="6298" y="34169"/>
                      </a:lnTo>
                      <a:lnTo>
                        <a:pt x="6424" y="34190"/>
                      </a:lnTo>
                      <a:lnTo>
                        <a:pt x="6612" y="34043"/>
                      </a:lnTo>
                      <a:lnTo>
                        <a:pt x="6696" y="34043"/>
                      </a:lnTo>
                      <a:lnTo>
                        <a:pt x="6821" y="34315"/>
                      </a:lnTo>
                      <a:lnTo>
                        <a:pt x="7010" y="34420"/>
                      </a:lnTo>
                      <a:lnTo>
                        <a:pt x="7051" y="34525"/>
                      </a:lnTo>
                      <a:lnTo>
                        <a:pt x="7135" y="34462"/>
                      </a:lnTo>
                      <a:lnTo>
                        <a:pt x="7344" y="34504"/>
                      </a:lnTo>
                      <a:lnTo>
                        <a:pt x="7491" y="34504"/>
                      </a:lnTo>
                      <a:lnTo>
                        <a:pt x="7595" y="34587"/>
                      </a:lnTo>
                      <a:lnTo>
                        <a:pt x="7742" y="34566"/>
                      </a:lnTo>
                      <a:lnTo>
                        <a:pt x="7888" y="34671"/>
                      </a:lnTo>
                      <a:lnTo>
                        <a:pt x="8077" y="34692"/>
                      </a:lnTo>
                      <a:lnTo>
                        <a:pt x="8160" y="34608"/>
                      </a:lnTo>
                      <a:lnTo>
                        <a:pt x="8202" y="34734"/>
                      </a:lnTo>
                      <a:lnTo>
                        <a:pt x="8286" y="34797"/>
                      </a:lnTo>
                      <a:lnTo>
                        <a:pt x="8286" y="34943"/>
                      </a:lnTo>
                      <a:lnTo>
                        <a:pt x="8181" y="35090"/>
                      </a:lnTo>
                      <a:lnTo>
                        <a:pt x="8056" y="35110"/>
                      </a:lnTo>
                      <a:lnTo>
                        <a:pt x="8014" y="35362"/>
                      </a:lnTo>
                      <a:lnTo>
                        <a:pt x="8181" y="35466"/>
                      </a:lnTo>
                      <a:lnTo>
                        <a:pt x="8202" y="35634"/>
                      </a:lnTo>
                      <a:lnTo>
                        <a:pt x="8119" y="35843"/>
                      </a:lnTo>
                      <a:lnTo>
                        <a:pt x="8160" y="35989"/>
                      </a:lnTo>
                      <a:lnTo>
                        <a:pt x="8056" y="36073"/>
                      </a:lnTo>
                      <a:lnTo>
                        <a:pt x="7763" y="36094"/>
                      </a:lnTo>
                      <a:lnTo>
                        <a:pt x="7637" y="36303"/>
                      </a:lnTo>
                      <a:lnTo>
                        <a:pt x="7554" y="36345"/>
                      </a:lnTo>
                      <a:lnTo>
                        <a:pt x="7533" y="36596"/>
                      </a:lnTo>
                      <a:lnTo>
                        <a:pt x="7554" y="36596"/>
                      </a:lnTo>
                      <a:lnTo>
                        <a:pt x="7658" y="36617"/>
                      </a:lnTo>
                      <a:lnTo>
                        <a:pt x="7784" y="36554"/>
                      </a:lnTo>
                      <a:lnTo>
                        <a:pt x="7951" y="36512"/>
                      </a:lnTo>
                      <a:lnTo>
                        <a:pt x="7972" y="36575"/>
                      </a:lnTo>
                      <a:lnTo>
                        <a:pt x="7951" y="36659"/>
                      </a:lnTo>
                      <a:lnTo>
                        <a:pt x="7637" y="36805"/>
                      </a:lnTo>
                      <a:lnTo>
                        <a:pt x="7491" y="36889"/>
                      </a:lnTo>
                      <a:lnTo>
                        <a:pt x="7554" y="36931"/>
                      </a:lnTo>
                      <a:lnTo>
                        <a:pt x="7637" y="36931"/>
                      </a:lnTo>
                      <a:lnTo>
                        <a:pt x="7554" y="37014"/>
                      </a:lnTo>
                      <a:lnTo>
                        <a:pt x="7428" y="36994"/>
                      </a:lnTo>
                      <a:lnTo>
                        <a:pt x="7240" y="37014"/>
                      </a:lnTo>
                      <a:lnTo>
                        <a:pt x="7323" y="37203"/>
                      </a:lnTo>
                      <a:lnTo>
                        <a:pt x="7386" y="37286"/>
                      </a:lnTo>
                      <a:lnTo>
                        <a:pt x="7449" y="37224"/>
                      </a:lnTo>
                      <a:lnTo>
                        <a:pt x="7470" y="37286"/>
                      </a:lnTo>
                      <a:lnTo>
                        <a:pt x="7575" y="37307"/>
                      </a:lnTo>
                      <a:lnTo>
                        <a:pt x="7575" y="37349"/>
                      </a:lnTo>
                      <a:lnTo>
                        <a:pt x="7491" y="37391"/>
                      </a:lnTo>
                      <a:lnTo>
                        <a:pt x="7449" y="37454"/>
                      </a:lnTo>
                      <a:lnTo>
                        <a:pt x="7365" y="37454"/>
                      </a:lnTo>
                      <a:lnTo>
                        <a:pt x="7323" y="37517"/>
                      </a:lnTo>
                      <a:lnTo>
                        <a:pt x="7323" y="37559"/>
                      </a:lnTo>
                      <a:lnTo>
                        <a:pt x="7177" y="37705"/>
                      </a:lnTo>
                      <a:lnTo>
                        <a:pt x="7177" y="37831"/>
                      </a:lnTo>
                      <a:lnTo>
                        <a:pt x="7240" y="37851"/>
                      </a:lnTo>
                      <a:lnTo>
                        <a:pt x="7219" y="38019"/>
                      </a:lnTo>
                      <a:lnTo>
                        <a:pt x="7114" y="37977"/>
                      </a:lnTo>
                      <a:lnTo>
                        <a:pt x="7072" y="38019"/>
                      </a:lnTo>
                      <a:lnTo>
                        <a:pt x="6968" y="37935"/>
                      </a:lnTo>
                      <a:lnTo>
                        <a:pt x="6842" y="37914"/>
                      </a:lnTo>
                      <a:lnTo>
                        <a:pt x="6842" y="37956"/>
                      </a:lnTo>
                      <a:lnTo>
                        <a:pt x="6905" y="38040"/>
                      </a:lnTo>
                      <a:lnTo>
                        <a:pt x="6821" y="38061"/>
                      </a:lnTo>
                      <a:lnTo>
                        <a:pt x="6738" y="38144"/>
                      </a:lnTo>
                      <a:lnTo>
                        <a:pt x="6863" y="38165"/>
                      </a:lnTo>
                      <a:lnTo>
                        <a:pt x="6947" y="38165"/>
                      </a:lnTo>
                      <a:lnTo>
                        <a:pt x="7114" y="38291"/>
                      </a:lnTo>
                      <a:lnTo>
                        <a:pt x="7114" y="38375"/>
                      </a:lnTo>
                      <a:lnTo>
                        <a:pt x="7240" y="38500"/>
                      </a:lnTo>
                      <a:lnTo>
                        <a:pt x="7449" y="38479"/>
                      </a:lnTo>
                      <a:lnTo>
                        <a:pt x="7679" y="38605"/>
                      </a:lnTo>
                      <a:lnTo>
                        <a:pt x="7847" y="38647"/>
                      </a:lnTo>
                      <a:lnTo>
                        <a:pt x="8202" y="38898"/>
                      </a:lnTo>
                      <a:lnTo>
                        <a:pt x="8286" y="39023"/>
                      </a:lnTo>
                      <a:lnTo>
                        <a:pt x="8391" y="39065"/>
                      </a:lnTo>
                      <a:lnTo>
                        <a:pt x="8412" y="39128"/>
                      </a:lnTo>
                      <a:lnTo>
                        <a:pt x="8516" y="39211"/>
                      </a:lnTo>
                      <a:lnTo>
                        <a:pt x="8600" y="39211"/>
                      </a:lnTo>
                      <a:lnTo>
                        <a:pt x="8621" y="39295"/>
                      </a:lnTo>
                      <a:lnTo>
                        <a:pt x="8725" y="39337"/>
                      </a:lnTo>
                      <a:lnTo>
                        <a:pt x="8788" y="39337"/>
                      </a:lnTo>
                      <a:lnTo>
                        <a:pt x="8893" y="39483"/>
                      </a:lnTo>
                      <a:lnTo>
                        <a:pt x="8997" y="39504"/>
                      </a:lnTo>
                      <a:lnTo>
                        <a:pt x="9039" y="39525"/>
                      </a:lnTo>
                      <a:lnTo>
                        <a:pt x="9102" y="39504"/>
                      </a:lnTo>
                      <a:lnTo>
                        <a:pt x="9248" y="39630"/>
                      </a:lnTo>
                      <a:lnTo>
                        <a:pt x="9248" y="39714"/>
                      </a:lnTo>
                      <a:lnTo>
                        <a:pt x="9374" y="39735"/>
                      </a:lnTo>
                      <a:lnTo>
                        <a:pt x="9520" y="39923"/>
                      </a:lnTo>
                      <a:lnTo>
                        <a:pt x="9583" y="40007"/>
                      </a:lnTo>
                      <a:lnTo>
                        <a:pt x="9625" y="40237"/>
                      </a:lnTo>
                      <a:lnTo>
                        <a:pt x="9730" y="40425"/>
                      </a:lnTo>
                      <a:lnTo>
                        <a:pt x="9688" y="40488"/>
                      </a:lnTo>
                      <a:lnTo>
                        <a:pt x="9730" y="40572"/>
                      </a:lnTo>
                      <a:cubicBezTo>
                        <a:pt x="9939" y="40572"/>
                        <a:pt x="10483" y="40572"/>
                        <a:pt x="10462" y="40446"/>
                      </a:cubicBezTo>
                      <a:lnTo>
                        <a:pt x="10420" y="40279"/>
                      </a:lnTo>
                      <a:lnTo>
                        <a:pt x="11090" y="40258"/>
                      </a:lnTo>
                      <a:cubicBezTo>
                        <a:pt x="11090" y="40258"/>
                        <a:pt x="11215" y="40383"/>
                        <a:pt x="11320" y="40383"/>
                      </a:cubicBezTo>
                      <a:cubicBezTo>
                        <a:pt x="11425" y="40383"/>
                        <a:pt x="11948" y="40153"/>
                        <a:pt x="11948" y="40153"/>
                      </a:cubicBezTo>
                      <a:cubicBezTo>
                        <a:pt x="11948" y="40153"/>
                        <a:pt x="12073" y="40174"/>
                        <a:pt x="12136" y="40279"/>
                      </a:cubicBezTo>
                      <a:cubicBezTo>
                        <a:pt x="12159" y="40337"/>
                        <a:pt x="12208" y="40350"/>
                        <a:pt x="12254" y="40350"/>
                      </a:cubicBezTo>
                      <a:cubicBezTo>
                        <a:pt x="12291" y="40350"/>
                        <a:pt x="12327" y="40341"/>
                        <a:pt x="12345" y="40341"/>
                      </a:cubicBezTo>
                      <a:lnTo>
                        <a:pt x="12345" y="40320"/>
                      </a:lnTo>
                      <a:lnTo>
                        <a:pt x="12492" y="40341"/>
                      </a:lnTo>
                      <a:lnTo>
                        <a:pt x="12764" y="40551"/>
                      </a:lnTo>
                      <a:lnTo>
                        <a:pt x="12826" y="40676"/>
                      </a:lnTo>
                      <a:lnTo>
                        <a:pt x="13098" y="40697"/>
                      </a:lnTo>
                      <a:lnTo>
                        <a:pt x="13140" y="40592"/>
                      </a:lnTo>
                      <a:lnTo>
                        <a:pt x="13308" y="40488"/>
                      </a:lnTo>
                      <a:lnTo>
                        <a:pt x="13496" y="40258"/>
                      </a:lnTo>
                      <a:lnTo>
                        <a:pt x="13433" y="40237"/>
                      </a:lnTo>
                      <a:lnTo>
                        <a:pt x="13119" y="39965"/>
                      </a:lnTo>
                      <a:lnTo>
                        <a:pt x="12910" y="39714"/>
                      </a:lnTo>
                      <a:lnTo>
                        <a:pt x="12889" y="39546"/>
                      </a:lnTo>
                      <a:lnTo>
                        <a:pt x="12805" y="39442"/>
                      </a:lnTo>
                      <a:lnTo>
                        <a:pt x="12805" y="39295"/>
                      </a:lnTo>
                      <a:lnTo>
                        <a:pt x="12785" y="39211"/>
                      </a:lnTo>
                      <a:lnTo>
                        <a:pt x="12764" y="39170"/>
                      </a:lnTo>
                      <a:lnTo>
                        <a:pt x="12680" y="39170"/>
                      </a:lnTo>
                      <a:lnTo>
                        <a:pt x="12680" y="39065"/>
                      </a:lnTo>
                      <a:lnTo>
                        <a:pt x="12722" y="39086"/>
                      </a:lnTo>
                      <a:lnTo>
                        <a:pt x="12764" y="38981"/>
                      </a:lnTo>
                      <a:lnTo>
                        <a:pt x="12805" y="38877"/>
                      </a:lnTo>
                      <a:lnTo>
                        <a:pt x="12722" y="38877"/>
                      </a:lnTo>
                      <a:lnTo>
                        <a:pt x="12680" y="38919"/>
                      </a:lnTo>
                      <a:lnTo>
                        <a:pt x="12554" y="38856"/>
                      </a:lnTo>
                      <a:lnTo>
                        <a:pt x="12554" y="38667"/>
                      </a:lnTo>
                      <a:lnTo>
                        <a:pt x="12450" y="38647"/>
                      </a:lnTo>
                      <a:lnTo>
                        <a:pt x="12366" y="38563"/>
                      </a:lnTo>
                      <a:lnTo>
                        <a:pt x="12282" y="38584"/>
                      </a:lnTo>
                      <a:lnTo>
                        <a:pt x="12178" y="38584"/>
                      </a:lnTo>
                      <a:lnTo>
                        <a:pt x="12136" y="38375"/>
                      </a:lnTo>
                      <a:lnTo>
                        <a:pt x="12157" y="38270"/>
                      </a:lnTo>
                      <a:lnTo>
                        <a:pt x="12199" y="38228"/>
                      </a:lnTo>
                      <a:lnTo>
                        <a:pt x="12199" y="38019"/>
                      </a:lnTo>
                      <a:lnTo>
                        <a:pt x="12261" y="37914"/>
                      </a:lnTo>
                      <a:lnTo>
                        <a:pt x="12282" y="37768"/>
                      </a:lnTo>
                      <a:lnTo>
                        <a:pt x="12345" y="37726"/>
                      </a:lnTo>
                      <a:lnTo>
                        <a:pt x="12366" y="37600"/>
                      </a:lnTo>
                      <a:lnTo>
                        <a:pt x="12408" y="37517"/>
                      </a:lnTo>
                      <a:lnTo>
                        <a:pt x="12408" y="37433"/>
                      </a:lnTo>
                      <a:lnTo>
                        <a:pt x="12471" y="37454"/>
                      </a:lnTo>
                      <a:lnTo>
                        <a:pt x="12513" y="37517"/>
                      </a:lnTo>
                      <a:lnTo>
                        <a:pt x="12575" y="37496"/>
                      </a:lnTo>
                      <a:lnTo>
                        <a:pt x="12596" y="37412"/>
                      </a:lnTo>
                      <a:lnTo>
                        <a:pt x="12659" y="37454"/>
                      </a:lnTo>
                      <a:lnTo>
                        <a:pt x="12701" y="37412"/>
                      </a:lnTo>
                      <a:lnTo>
                        <a:pt x="12785" y="37412"/>
                      </a:lnTo>
                      <a:lnTo>
                        <a:pt x="12868" y="37349"/>
                      </a:lnTo>
                      <a:lnTo>
                        <a:pt x="12826" y="37307"/>
                      </a:lnTo>
                      <a:lnTo>
                        <a:pt x="12764" y="37286"/>
                      </a:lnTo>
                      <a:lnTo>
                        <a:pt x="12805" y="37286"/>
                      </a:lnTo>
                      <a:cubicBezTo>
                        <a:pt x="12805" y="37286"/>
                        <a:pt x="12826" y="37307"/>
                        <a:pt x="12868" y="37307"/>
                      </a:cubicBezTo>
                      <a:cubicBezTo>
                        <a:pt x="12889" y="37307"/>
                        <a:pt x="12931" y="37286"/>
                        <a:pt x="12931" y="37286"/>
                      </a:cubicBezTo>
                      <a:lnTo>
                        <a:pt x="12994" y="37328"/>
                      </a:lnTo>
                      <a:lnTo>
                        <a:pt x="13036" y="37307"/>
                      </a:lnTo>
                      <a:lnTo>
                        <a:pt x="13015" y="37245"/>
                      </a:lnTo>
                      <a:lnTo>
                        <a:pt x="12847" y="37140"/>
                      </a:lnTo>
                      <a:lnTo>
                        <a:pt x="12931" y="37119"/>
                      </a:lnTo>
                      <a:lnTo>
                        <a:pt x="13036" y="37140"/>
                      </a:lnTo>
                      <a:lnTo>
                        <a:pt x="13098" y="37119"/>
                      </a:lnTo>
                      <a:lnTo>
                        <a:pt x="13161" y="37140"/>
                      </a:lnTo>
                      <a:lnTo>
                        <a:pt x="13161" y="37077"/>
                      </a:lnTo>
                      <a:lnTo>
                        <a:pt x="13119" y="37035"/>
                      </a:lnTo>
                      <a:lnTo>
                        <a:pt x="13161" y="37035"/>
                      </a:lnTo>
                      <a:lnTo>
                        <a:pt x="13161" y="36994"/>
                      </a:lnTo>
                      <a:lnTo>
                        <a:pt x="13119" y="36931"/>
                      </a:lnTo>
                      <a:lnTo>
                        <a:pt x="13203" y="36910"/>
                      </a:lnTo>
                      <a:lnTo>
                        <a:pt x="13203" y="36868"/>
                      </a:lnTo>
                      <a:lnTo>
                        <a:pt x="13203" y="36805"/>
                      </a:lnTo>
                      <a:lnTo>
                        <a:pt x="13057" y="36722"/>
                      </a:lnTo>
                      <a:lnTo>
                        <a:pt x="12910" y="36784"/>
                      </a:lnTo>
                      <a:lnTo>
                        <a:pt x="12701" y="36659"/>
                      </a:lnTo>
                      <a:lnTo>
                        <a:pt x="12701" y="36554"/>
                      </a:lnTo>
                      <a:lnTo>
                        <a:pt x="12910" y="36554"/>
                      </a:lnTo>
                      <a:lnTo>
                        <a:pt x="12680" y="36157"/>
                      </a:lnTo>
                      <a:lnTo>
                        <a:pt x="12408" y="35885"/>
                      </a:lnTo>
                      <a:lnTo>
                        <a:pt x="12052" y="35780"/>
                      </a:lnTo>
                      <a:lnTo>
                        <a:pt x="11989" y="35864"/>
                      </a:lnTo>
                      <a:lnTo>
                        <a:pt x="11822" y="35717"/>
                      </a:lnTo>
                      <a:lnTo>
                        <a:pt x="11843" y="35634"/>
                      </a:lnTo>
                      <a:lnTo>
                        <a:pt x="11738" y="35466"/>
                      </a:lnTo>
                      <a:lnTo>
                        <a:pt x="11508" y="35403"/>
                      </a:lnTo>
                      <a:lnTo>
                        <a:pt x="11571" y="35194"/>
                      </a:lnTo>
                      <a:lnTo>
                        <a:pt x="11634" y="34818"/>
                      </a:lnTo>
                      <a:lnTo>
                        <a:pt x="11550" y="34734"/>
                      </a:lnTo>
                      <a:lnTo>
                        <a:pt x="11529" y="34462"/>
                      </a:lnTo>
                      <a:lnTo>
                        <a:pt x="11634" y="34399"/>
                      </a:lnTo>
                      <a:lnTo>
                        <a:pt x="11780" y="34211"/>
                      </a:lnTo>
                      <a:lnTo>
                        <a:pt x="11780" y="34064"/>
                      </a:lnTo>
                      <a:lnTo>
                        <a:pt x="11864" y="33960"/>
                      </a:lnTo>
                      <a:lnTo>
                        <a:pt x="12178" y="34253"/>
                      </a:lnTo>
                      <a:lnTo>
                        <a:pt x="12199" y="34357"/>
                      </a:lnTo>
                      <a:lnTo>
                        <a:pt x="12387" y="34462"/>
                      </a:lnTo>
                      <a:lnTo>
                        <a:pt x="12575" y="34420"/>
                      </a:lnTo>
                      <a:lnTo>
                        <a:pt x="12554" y="34253"/>
                      </a:lnTo>
                      <a:lnTo>
                        <a:pt x="12617" y="34190"/>
                      </a:lnTo>
                      <a:lnTo>
                        <a:pt x="12492" y="33729"/>
                      </a:lnTo>
                      <a:lnTo>
                        <a:pt x="12680" y="33688"/>
                      </a:lnTo>
                      <a:lnTo>
                        <a:pt x="12868" y="33688"/>
                      </a:lnTo>
                      <a:lnTo>
                        <a:pt x="12868" y="33562"/>
                      </a:lnTo>
                      <a:lnTo>
                        <a:pt x="12785" y="33457"/>
                      </a:lnTo>
                      <a:lnTo>
                        <a:pt x="12805" y="33332"/>
                      </a:lnTo>
                      <a:lnTo>
                        <a:pt x="12994" y="33227"/>
                      </a:lnTo>
                      <a:lnTo>
                        <a:pt x="13077" y="33227"/>
                      </a:lnTo>
                      <a:lnTo>
                        <a:pt x="13119" y="33060"/>
                      </a:lnTo>
                      <a:lnTo>
                        <a:pt x="13203" y="32997"/>
                      </a:lnTo>
                      <a:lnTo>
                        <a:pt x="13329" y="33018"/>
                      </a:lnTo>
                      <a:lnTo>
                        <a:pt x="13349" y="32913"/>
                      </a:lnTo>
                      <a:lnTo>
                        <a:pt x="13329" y="32809"/>
                      </a:lnTo>
                      <a:lnTo>
                        <a:pt x="13349" y="32725"/>
                      </a:lnTo>
                      <a:lnTo>
                        <a:pt x="13538" y="32830"/>
                      </a:lnTo>
                      <a:lnTo>
                        <a:pt x="13663" y="32893"/>
                      </a:lnTo>
                      <a:lnTo>
                        <a:pt x="13642" y="32955"/>
                      </a:lnTo>
                      <a:lnTo>
                        <a:pt x="13559" y="33060"/>
                      </a:lnTo>
                      <a:lnTo>
                        <a:pt x="13621" y="33123"/>
                      </a:lnTo>
                      <a:lnTo>
                        <a:pt x="13726" y="33060"/>
                      </a:lnTo>
                      <a:lnTo>
                        <a:pt x="13747" y="32997"/>
                      </a:lnTo>
                      <a:lnTo>
                        <a:pt x="13831" y="32934"/>
                      </a:lnTo>
                      <a:lnTo>
                        <a:pt x="13831" y="33039"/>
                      </a:lnTo>
                      <a:lnTo>
                        <a:pt x="13914" y="32955"/>
                      </a:lnTo>
                      <a:lnTo>
                        <a:pt x="13935" y="32893"/>
                      </a:lnTo>
                      <a:lnTo>
                        <a:pt x="14040" y="32893"/>
                      </a:lnTo>
                      <a:lnTo>
                        <a:pt x="14165" y="32809"/>
                      </a:lnTo>
                      <a:lnTo>
                        <a:pt x="14270" y="32809"/>
                      </a:lnTo>
                      <a:lnTo>
                        <a:pt x="14312" y="32955"/>
                      </a:lnTo>
                      <a:lnTo>
                        <a:pt x="14458" y="33039"/>
                      </a:lnTo>
                      <a:lnTo>
                        <a:pt x="14668" y="32955"/>
                      </a:lnTo>
                      <a:lnTo>
                        <a:pt x="14772" y="32955"/>
                      </a:lnTo>
                      <a:lnTo>
                        <a:pt x="14814" y="33039"/>
                      </a:lnTo>
                      <a:lnTo>
                        <a:pt x="14898" y="33039"/>
                      </a:lnTo>
                      <a:lnTo>
                        <a:pt x="15002" y="33206"/>
                      </a:lnTo>
                      <a:lnTo>
                        <a:pt x="15128" y="33206"/>
                      </a:lnTo>
                      <a:lnTo>
                        <a:pt x="15233" y="33332"/>
                      </a:lnTo>
                      <a:lnTo>
                        <a:pt x="15400" y="33457"/>
                      </a:lnTo>
                      <a:lnTo>
                        <a:pt x="15463" y="33457"/>
                      </a:lnTo>
                      <a:lnTo>
                        <a:pt x="15526" y="33541"/>
                      </a:lnTo>
                      <a:lnTo>
                        <a:pt x="15526" y="33667"/>
                      </a:lnTo>
                      <a:lnTo>
                        <a:pt x="15609" y="33688"/>
                      </a:lnTo>
                      <a:lnTo>
                        <a:pt x="15672" y="33583"/>
                      </a:lnTo>
                      <a:lnTo>
                        <a:pt x="15672" y="33437"/>
                      </a:lnTo>
                      <a:lnTo>
                        <a:pt x="15777" y="33353"/>
                      </a:lnTo>
                      <a:lnTo>
                        <a:pt x="15860" y="33457"/>
                      </a:lnTo>
                      <a:lnTo>
                        <a:pt x="16070" y="33478"/>
                      </a:lnTo>
                      <a:lnTo>
                        <a:pt x="16153" y="33583"/>
                      </a:lnTo>
                      <a:lnTo>
                        <a:pt x="16258" y="33625"/>
                      </a:lnTo>
                      <a:lnTo>
                        <a:pt x="16383" y="33520"/>
                      </a:lnTo>
                      <a:lnTo>
                        <a:pt x="16383" y="33311"/>
                      </a:lnTo>
                      <a:lnTo>
                        <a:pt x="16509" y="33311"/>
                      </a:lnTo>
                      <a:lnTo>
                        <a:pt x="16509" y="33206"/>
                      </a:lnTo>
                      <a:lnTo>
                        <a:pt x="16614" y="33165"/>
                      </a:lnTo>
                      <a:lnTo>
                        <a:pt x="16697" y="33248"/>
                      </a:lnTo>
                      <a:lnTo>
                        <a:pt x="16760" y="33144"/>
                      </a:lnTo>
                      <a:lnTo>
                        <a:pt x="16886" y="33123"/>
                      </a:lnTo>
                      <a:lnTo>
                        <a:pt x="17032" y="33269"/>
                      </a:lnTo>
                      <a:lnTo>
                        <a:pt x="17074" y="33332"/>
                      </a:lnTo>
                      <a:lnTo>
                        <a:pt x="17220" y="33311"/>
                      </a:lnTo>
                      <a:lnTo>
                        <a:pt x="17199" y="33165"/>
                      </a:lnTo>
                      <a:lnTo>
                        <a:pt x="17283" y="33144"/>
                      </a:lnTo>
                      <a:lnTo>
                        <a:pt x="17409" y="33144"/>
                      </a:lnTo>
                      <a:lnTo>
                        <a:pt x="17451" y="33060"/>
                      </a:lnTo>
                      <a:lnTo>
                        <a:pt x="17597" y="33144"/>
                      </a:lnTo>
                      <a:lnTo>
                        <a:pt x="17660" y="33206"/>
                      </a:lnTo>
                      <a:lnTo>
                        <a:pt x="17639" y="33269"/>
                      </a:lnTo>
                      <a:lnTo>
                        <a:pt x="17555" y="33332"/>
                      </a:lnTo>
                      <a:lnTo>
                        <a:pt x="17660" y="33457"/>
                      </a:lnTo>
                      <a:lnTo>
                        <a:pt x="17764" y="33478"/>
                      </a:lnTo>
                      <a:lnTo>
                        <a:pt x="17827" y="33457"/>
                      </a:lnTo>
                      <a:lnTo>
                        <a:pt x="17911" y="33520"/>
                      </a:lnTo>
                      <a:lnTo>
                        <a:pt x="18078" y="33520"/>
                      </a:lnTo>
                      <a:lnTo>
                        <a:pt x="18287" y="33625"/>
                      </a:lnTo>
                      <a:lnTo>
                        <a:pt x="18434" y="33583"/>
                      </a:lnTo>
                      <a:lnTo>
                        <a:pt x="18476" y="33457"/>
                      </a:lnTo>
                      <a:lnTo>
                        <a:pt x="18476" y="33353"/>
                      </a:lnTo>
                      <a:lnTo>
                        <a:pt x="18539" y="33311"/>
                      </a:lnTo>
                      <a:lnTo>
                        <a:pt x="18706" y="33416"/>
                      </a:lnTo>
                      <a:lnTo>
                        <a:pt x="18873" y="33437"/>
                      </a:lnTo>
                      <a:lnTo>
                        <a:pt x="19062" y="33353"/>
                      </a:lnTo>
                      <a:lnTo>
                        <a:pt x="19103" y="33248"/>
                      </a:lnTo>
                      <a:lnTo>
                        <a:pt x="19083" y="32809"/>
                      </a:lnTo>
                      <a:lnTo>
                        <a:pt x="19020" y="32746"/>
                      </a:lnTo>
                      <a:lnTo>
                        <a:pt x="18852" y="32746"/>
                      </a:lnTo>
                      <a:lnTo>
                        <a:pt x="18748" y="32683"/>
                      </a:lnTo>
                      <a:lnTo>
                        <a:pt x="18706" y="32621"/>
                      </a:lnTo>
                      <a:lnTo>
                        <a:pt x="18580" y="32600"/>
                      </a:lnTo>
                      <a:lnTo>
                        <a:pt x="18497" y="32516"/>
                      </a:lnTo>
                      <a:lnTo>
                        <a:pt x="18371" y="32516"/>
                      </a:lnTo>
                      <a:lnTo>
                        <a:pt x="18371" y="32432"/>
                      </a:lnTo>
                      <a:lnTo>
                        <a:pt x="18350" y="32369"/>
                      </a:lnTo>
                      <a:lnTo>
                        <a:pt x="18371" y="32307"/>
                      </a:lnTo>
                      <a:lnTo>
                        <a:pt x="18476" y="32307"/>
                      </a:lnTo>
                      <a:lnTo>
                        <a:pt x="18497" y="32181"/>
                      </a:lnTo>
                      <a:lnTo>
                        <a:pt x="18580" y="32077"/>
                      </a:lnTo>
                      <a:lnTo>
                        <a:pt x="18559" y="31951"/>
                      </a:lnTo>
                      <a:lnTo>
                        <a:pt x="18476" y="31951"/>
                      </a:lnTo>
                      <a:lnTo>
                        <a:pt x="18476" y="31805"/>
                      </a:lnTo>
                      <a:lnTo>
                        <a:pt x="18601" y="31637"/>
                      </a:lnTo>
                      <a:lnTo>
                        <a:pt x="18748" y="31491"/>
                      </a:lnTo>
                      <a:lnTo>
                        <a:pt x="18978" y="31470"/>
                      </a:lnTo>
                      <a:lnTo>
                        <a:pt x="19083" y="31491"/>
                      </a:lnTo>
                      <a:lnTo>
                        <a:pt x="19166" y="31449"/>
                      </a:lnTo>
                      <a:lnTo>
                        <a:pt x="19166" y="31344"/>
                      </a:lnTo>
                      <a:lnTo>
                        <a:pt x="19062" y="31323"/>
                      </a:lnTo>
                      <a:lnTo>
                        <a:pt x="18978" y="31219"/>
                      </a:lnTo>
                      <a:lnTo>
                        <a:pt x="18873" y="31219"/>
                      </a:lnTo>
                      <a:lnTo>
                        <a:pt x="18790" y="31260"/>
                      </a:lnTo>
                      <a:lnTo>
                        <a:pt x="18685" y="31219"/>
                      </a:lnTo>
                      <a:lnTo>
                        <a:pt x="18539" y="31219"/>
                      </a:lnTo>
                      <a:lnTo>
                        <a:pt x="18539" y="31135"/>
                      </a:lnTo>
                      <a:lnTo>
                        <a:pt x="18580" y="31072"/>
                      </a:lnTo>
                      <a:lnTo>
                        <a:pt x="18748" y="31072"/>
                      </a:lnTo>
                      <a:lnTo>
                        <a:pt x="18685" y="30947"/>
                      </a:lnTo>
                      <a:lnTo>
                        <a:pt x="18539" y="30968"/>
                      </a:lnTo>
                      <a:lnTo>
                        <a:pt x="18434" y="30947"/>
                      </a:lnTo>
                      <a:lnTo>
                        <a:pt x="18476" y="30905"/>
                      </a:lnTo>
                      <a:lnTo>
                        <a:pt x="18434" y="30758"/>
                      </a:lnTo>
                      <a:lnTo>
                        <a:pt x="18476" y="30737"/>
                      </a:lnTo>
                      <a:lnTo>
                        <a:pt x="18601" y="30737"/>
                      </a:lnTo>
                      <a:lnTo>
                        <a:pt x="18664" y="30654"/>
                      </a:lnTo>
                      <a:lnTo>
                        <a:pt x="18748" y="30654"/>
                      </a:lnTo>
                      <a:lnTo>
                        <a:pt x="18769" y="30716"/>
                      </a:lnTo>
                      <a:lnTo>
                        <a:pt x="18894" y="30696"/>
                      </a:lnTo>
                      <a:lnTo>
                        <a:pt x="18999" y="30758"/>
                      </a:lnTo>
                      <a:lnTo>
                        <a:pt x="19062" y="30716"/>
                      </a:lnTo>
                      <a:lnTo>
                        <a:pt x="19062" y="30633"/>
                      </a:lnTo>
                      <a:lnTo>
                        <a:pt x="19166" y="30591"/>
                      </a:lnTo>
                      <a:lnTo>
                        <a:pt x="19271" y="30591"/>
                      </a:lnTo>
                      <a:lnTo>
                        <a:pt x="19334" y="30696"/>
                      </a:lnTo>
                      <a:lnTo>
                        <a:pt x="19396" y="30612"/>
                      </a:lnTo>
                      <a:lnTo>
                        <a:pt x="19396" y="30528"/>
                      </a:lnTo>
                      <a:lnTo>
                        <a:pt x="19606" y="30486"/>
                      </a:lnTo>
                      <a:lnTo>
                        <a:pt x="19731" y="30486"/>
                      </a:lnTo>
                      <a:lnTo>
                        <a:pt x="19899" y="30403"/>
                      </a:lnTo>
                      <a:lnTo>
                        <a:pt x="20045" y="30403"/>
                      </a:lnTo>
                      <a:lnTo>
                        <a:pt x="20066" y="30340"/>
                      </a:lnTo>
                      <a:lnTo>
                        <a:pt x="20233" y="30235"/>
                      </a:lnTo>
                      <a:lnTo>
                        <a:pt x="20359" y="30235"/>
                      </a:lnTo>
                      <a:lnTo>
                        <a:pt x="20443" y="30193"/>
                      </a:lnTo>
                      <a:lnTo>
                        <a:pt x="20526" y="30193"/>
                      </a:lnTo>
                      <a:lnTo>
                        <a:pt x="20589" y="30214"/>
                      </a:lnTo>
                      <a:lnTo>
                        <a:pt x="20652" y="30172"/>
                      </a:lnTo>
                      <a:lnTo>
                        <a:pt x="20652" y="30026"/>
                      </a:lnTo>
                      <a:lnTo>
                        <a:pt x="20736" y="29984"/>
                      </a:lnTo>
                      <a:lnTo>
                        <a:pt x="20861" y="29984"/>
                      </a:lnTo>
                      <a:lnTo>
                        <a:pt x="20882" y="29900"/>
                      </a:lnTo>
                      <a:lnTo>
                        <a:pt x="20966" y="29859"/>
                      </a:lnTo>
                      <a:lnTo>
                        <a:pt x="21008" y="29900"/>
                      </a:lnTo>
                      <a:lnTo>
                        <a:pt x="21091" y="29921"/>
                      </a:lnTo>
                      <a:lnTo>
                        <a:pt x="21196" y="29880"/>
                      </a:lnTo>
                      <a:lnTo>
                        <a:pt x="21321" y="29817"/>
                      </a:lnTo>
                      <a:lnTo>
                        <a:pt x="21572" y="29670"/>
                      </a:lnTo>
                      <a:lnTo>
                        <a:pt x="21614" y="29670"/>
                      </a:lnTo>
                      <a:lnTo>
                        <a:pt x="21677" y="29649"/>
                      </a:lnTo>
                      <a:lnTo>
                        <a:pt x="21803" y="29608"/>
                      </a:lnTo>
                      <a:lnTo>
                        <a:pt x="21886" y="29503"/>
                      </a:lnTo>
                      <a:lnTo>
                        <a:pt x="21949" y="29545"/>
                      </a:lnTo>
                      <a:lnTo>
                        <a:pt x="22116" y="29503"/>
                      </a:lnTo>
                      <a:lnTo>
                        <a:pt x="22116" y="29440"/>
                      </a:lnTo>
                      <a:lnTo>
                        <a:pt x="22054" y="29356"/>
                      </a:lnTo>
                      <a:lnTo>
                        <a:pt x="22116" y="29336"/>
                      </a:lnTo>
                      <a:lnTo>
                        <a:pt x="22284" y="29336"/>
                      </a:lnTo>
                      <a:lnTo>
                        <a:pt x="22305" y="29231"/>
                      </a:lnTo>
                      <a:lnTo>
                        <a:pt x="22409" y="29168"/>
                      </a:lnTo>
                      <a:lnTo>
                        <a:pt x="22472" y="29168"/>
                      </a:lnTo>
                      <a:lnTo>
                        <a:pt x="22556" y="29147"/>
                      </a:lnTo>
                      <a:lnTo>
                        <a:pt x="22681" y="29189"/>
                      </a:lnTo>
                      <a:lnTo>
                        <a:pt x="22849" y="29168"/>
                      </a:lnTo>
                      <a:lnTo>
                        <a:pt x="22974" y="29273"/>
                      </a:lnTo>
                      <a:lnTo>
                        <a:pt x="23100" y="29273"/>
                      </a:lnTo>
                      <a:lnTo>
                        <a:pt x="23246" y="29210"/>
                      </a:lnTo>
                      <a:lnTo>
                        <a:pt x="23372" y="29210"/>
                      </a:lnTo>
                      <a:lnTo>
                        <a:pt x="23414" y="29356"/>
                      </a:lnTo>
                      <a:lnTo>
                        <a:pt x="23477" y="29377"/>
                      </a:lnTo>
                      <a:lnTo>
                        <a:pt x="23539" y="29503"/>
                      </a:lnTo>
                      <a:lnTo>
                        <a:pt x="23602" y="29608"/>
                      </a:lnTo>
                      <a:lnTo>
                        <a:pt x="23686" y="29670"/>
                      </a:lnTo>
                      <a:lnTo>
                        <a:pt x="23686" y="29712"/>
                      </a:lnTo>
                      <a:lnTo>
                        <a:pt x="23665" y="29817"/>
                      </a:lnTo>
                      <a:lnTo>
                        <a:pt x="23686" y="29921"/>
                      </a:lnTo>
                      <a:lnTo>
                        <a:pt x="23686" y="29984"/>
                      </a:lnTo>
                      <a:lnTo>
                        <a:pt x="23602" y="30005"/>
                      </a:lnTo>
                      <a:lnTo>
                        <a:pt x="23665" y="30110"/>
                      </a:lnTo>
                      <a:lnTo>
                        <a:pt x="23749" y="30152"/>
                      </a:lnTo>
                      <a:lnTo>
                        <a:pt x="23874" y="30089"/>
                      </a:lnTo>
                      <a:lnTo>
                        <a:pt x="23937" y="30152"/>
                      </a:lnTo>
                      <a:lnTo>
                        <a:pt x="24000" y="30131"/>
                      </a:lnTo>
                      <a:lnTo>
                        <a:pt x="24021" y="30026"/>
                      </a:lnTo>
                      <a:lnTo>
                        <a:pt x="24104" y="30005"/>
                      </a:lnTo>
                      <a:lnTo>
                        <a:pt x="24125" y="30110"/>
                      </a:lnTo>
                      <a:lnTo>
                        <a:pt x="24209" y="30110"/>
                      </a:lnTo>
                      <a:lnTo>
                        <a:pt x="24230" y="30026"/>
                      </a:lnTo>
                      <a:lnTo>
                        <a:pt x="24188" y="29921"/>
                      </a:lnTo>
                      <a:lnTo>
                        <a:pt x="24209" y="29900"/>
                      </a:lnTo>
                      <a:lnTo>
                        <a:pt x="24418" y="30026"/>
                      </a:lnTo>
                      <a:lnTo>
                        <a:pt x="24439" y="30214"/>
                      </a:lnTo>
                      <a:lnTo>
                        <a:pt x="24523" y="30340"/>
                      </a:lnTo>
                      <a:lnTo>
                        <a:pt x="24606" y="30340"/>
                      </a:lnTo>
                      <a:lnTo>
                        <a:pt x="24669" y="30256"/>
                      </a:lnTo>
                      <a:lnTo>
                        <a:pt x="24627" y="30235"/>
                      </a:lnTo>
                      <a:lnTo>
                        <a:pt x="24606" y="30193"/>
                      </a:lnTo>
                      <a:lnTo>
                        <a:pt x="24732" y="30152"/>
                      </a:lnTo>
                      <a:lnTo>
                        <a:pt x="24941" y="30256"/>
                      </a:lnTo>
                      <a:lnTo>
                        <a:pt x="25025" y="30256"/>
                      </a:lnTo>
                      <a:lnTo>
                        <a:pt x="25088" y="30193"/>
                      </a:lnTo>
                      <a:lnTo>
                        <a:pt x="25150" y="30214"/>
                      </a:lnTo>
                      <a:lnTo>
                        <a:pt x="25088" y="30319"/>
                      </a:lnTo>
                      <a:lnTo>
                        <a:pt x="25025" y="30361"/>
                      </a:lnTo>
                      <a:lnTo>
                        <a:pt x="25025" y="30528"/>
                      </a:lnTo>
                      <a:lnTo>
                        <a:pt x="25088" y="30633"/>
                      </a:lnTo>
                      <a:lnTo>
                        <a:pt x="25171" y="30633"/>
                      </a:lnTo>
                      <a:lnTo>
                        <a:pt x="25255" y="30549"/>
                      </a:lnTo>
                      <a:lnTo>
                        <a:pt x="25381" y="30528"/>
                      </a:lnTo>
                      <a:lnTo>
                        <a:pt x="25611" y="30570"/>
                      </a:lnTo>
                      <a:lnTo>
                        <a:pt x="25673" y="30612"/>
                      </a:lnTo>
                      <a:lnTo>
                        <a:pt x="25757" y="30549"/>
                      </a:lnTo>
                      <a:lnTo>
                        <a:pt x="25715" y="30424"/>
                      </a:lnTo>
                      <a:lnTo>
                        <a:pt x="25820" y="30361"/>
                      </a:lnTo>
                      <a:lnTo>
                        <a:pt x="25987" y="30340"/>
                      </a:lnTo>
                      <a:lnTo>
                        <a:pt x="26092" y="30256"/>
                      </a:lnTo>
                      <a:lnTo>
                        <a:pt x="26134" y="30152"/>
                      </a:lnTo>
                      <a:lnTo>
                        <a:pt x="26217" y="30089"/>
                      </a:lnTo>
                      <a:lnTo>
                        <a:pt x="26217" y="30005"/>
                      </a:lnTo>
                      <a:lnTo>
                        <a:pt x="26343" y="29880"/>
                      </a:lnTo>
                      <a:lnTo>
                        <a:pt x="26448" y="29838"/>
                      </a:lnTo>
                      <a:lnTo>
                        <a:pt x="26531" y="29733"/>
                      </a:lnTo>
                      <a:lnTo>
                        <a:pt x="26657" y="29712"/>
                      </a:lnTo>
                      <a:lnTo>
                        <a:pt x="26824" y="29670"/>
                      </a:lnTo>
                      <a:lnTo>
                        <a:pt x="26866" y="29712"/>
                      </a:lnTo>
                      <a:lnTo>
                        <a:pt x="26866" y="29817"/>
                      </a:lnTo>
                      <a:lnTo>
                        <a:pt x="27138" y="29900"/>
                      </a:lnTo>
                      <a:lnTo>
                        <a:pt x="27054" y="29921"/>
                      </a:lnTo>
                      <a:lnTo>
                        <a:pt x="27117" y="30005"/>
                      </a:lnTo>
                      <a:lnTo>
                        <a:pt x="28163" y="30800"/>
                      </a:lnTo>
                      <a:lnTo>
                        <a:pt x="29565" y="32579"/>
                      </a:lnTo>
                      <a:lnTo>
                        <a:pt x="29712" y="32537"/>
                      </a:lnTo>
                      <a:lnTo>
                        <a:pt x="29816" y="32495"/>
                      </a:lnTo>
                      <a:lnTo>
                        <a:pt x="29837" y="32411"/>
                      </a:lnTo>
                      <a:lnTo>
                        <a:pt x="29816" y="32390"/>
                      </a:lnTo>
                      <a:lnTo>
                        <a:pt x="29816" y="32265"/>
                      </a:lnTo>
                      <a:lnTo>
                        <a:pt x="29879" y="32202"/>
                      </a:lnTo>
                      <a:lnTo>
                        <a:pt x="30047" y="32286"/>
                      </a:lnTo>
                      <a:lnTo>
                        <a:pt x="30026" y="32369"/>
                      </a:lnTo>
                      <a:lnTo>
                        <a:pt x="30026" y="32432"/>
                      </a:lnTo>
                      <a:lnTo>
                        <a:pt x="30151" y="32474"/>
                      </a:lnTo>
                      <a:lnTo>
                        <a:pt x="30214" y="32537"/>
                      </a:lnTo>
                      <a:lnTo>
                        <a:pt x="30319" y="32537"/>
                      </a:lnTo>
                      <a:lnTo>
                        <a:pt x="30402" y="32495"/>
                      </a:lnTo>
                      <a:lnTo>
                        <a:pt x="30507" y="32474"/>
                      </a:lnTo>
                      <a:lnTo>
                        <a:pt x="30674" y="32537"/>
                      </a:lnTo>
                      <a:lnTo>
                        <a:pt x="30800" y="32495"/>
                      </a:lnTo>
                      <a:lnTo>
                        <a:pt x="30904" y="32516"/>
                      </a:lnTo>
                      <a:lnTo>
                        <a:pt x="31009" y="32474"/>
                      </a:lnTo>
                      <a:lnTo>
                        <a:pt x="31030" y="32411"/>
                      </a:lnTo>
                      <a:lnTo>
                        <a:pt x="31009" y="32369"/>
                      </a:lnTo>
                      <a:lnTo>
                        <a:pt x="31030" y="32307"/>
                      </a:lnTo>
                      <a:lnTo>
                        <a:pt x="31218" y="32286"/>
                      </a:lnTo>
                      <a:lnTo>
                        <a:pt x="31427" y="32286"/>
                      </a:lnTo>
                      <a:lnTo>
                        <a:pt x="31616" y="32328"/>
                      </a:lnTo>
                      <a:lnTo>
                        <a:pt x="31783" y="32474"/>
                      </a:lnTo>
                      <a:lnTo>
                        <a:pt x="31888" y="32621"/>
                      </a:lnTo>
                      <a:lnTo>
                        <a:pt x="31951" y="32746"/>
                      </a:lnTo>
                      <a:lnTo>
                        <a:pt x="32013" y="32746"/>
                      </a:lnTo>
                      <a:lnTo>
                        <a:pt x="32139" y="32788"/>
                      </a:lnTo>
                      <a:lnTo>
                        <a:pt x="32264" y="32851"/>
                      </a:lnTo>
                      <a:lnTo>
                        <a:pt x="32327" y="32851"/>
                      </a:lnTo>
                      <a:lnTo>
                        <a:pt x="32390" y="32913"/>
                      </a:lnTo>
                      <a:lnTo>
                        <a:pt x="32390" y="32997"/>
                      </a:lnTo>
                      <a:lnTo>
                        <a:pt x="32369" y="33039"/>
                      </a:lnTo>
                      <a:lnTo>
                        <a:pt x="32369" y="33144"/>
                      </a:lnTo>
                      <a:lnTo>
                        <a:pt x="32390" y="33227"/>
                      </a:lnTo>
                      <a:lnTo>
                        <a:pt x="32453" y="33269"/>
                      </a:lnTo>
                      <a:lnTo>
                        <a:pt x="32474" y="33311"/>
                      </a:lnTo>
                      <a:lnTo>
                        <a:pt x="32536" y="33311"/>
                      </a:lnTo>
                      <a:lnTo>
                        <a:pt x="32641" y="33353"/>
                      </a:lnTo>
                      <a:lnTo>
                        <a:pt x="32704" y="33416"/>
                      </a:lnTo>
                      <a:lnTo>
                        <a:pt x="32746" y="33353"/>
                      </a:lnTo>
                      <a:lnTo>
                        <a:pt x="32850" y="33311"/>
                      </a:lnTo>
                      <a:lnTo>
                        <a:pt x="33101" y="33269"/>
                      </a:lnTo>
                      <a:lnTo>
                        <a:pt x="33227" y="33248"/>
                      </a:lnTo>
                      <a:lnTo>
                        <a:pt x="33290" y="33144"/>
                      </a:lnTo>
                      <a:lnTo>
                        <a:pt x="33394" y="33102"/>
                      </a:lnTo>
                      <a:lnTo>
                        <a:pt x="33436" y="33123"/>
                      </a:lnTo>
                      <a:lnTo>
                        <a:pt x="33394" y="33248"/>
                      </a:lnTo>
                      <a:lnTo>
                        <a:pt x="33415" y="33353"/>
                      </a:lnTo>
                      <a:lnTo>
                        <a:pt x="33499" y="33374"/>
                      </a:lnTo>
                      <a:lnTo>
                        <a:pt x="33624" y="33478"/>
                      </a:lnTo>
                      <a:lnTo>
                        <a:pt x="33792" y="33541"/>
                      </a:lnTo>
                      <a:lnTo>
                        <a:pt x="33813" y="33562"/>
                      </a:lnTo>
                      <a:lnTo>
                        <a:pt x="33896" y="33562"/>
                      </a:lnTo>
                      <a:lnTo>
                        <a:pt x="34001" y="33625"/>
                      </a:lnTo>
                      <a:lnTo>
                        <a:pt x="34043" y="33625"/>
                      </a:lnTo>
                      <a:lnTo>
                        <a:pt x="34043" y="33583"/>
                      </a:lnTo>
                      <a:lnTo>
                        <a:pt x="34127" y="33374"/>
                      </a:lnTo>
                      <a:lnTo>
                        <a:pt x="34231" y="33332"/>
                      </a:lnTo>
                      <a:lnTo>
                        <a:pt x="34482" y="33332"/>
                      </a:lnTo>
                      <a:lnTo>
                        <a:pt x="34524" y="33269"/>
                      </a:lnTo>
                      <a:lnTo>
                        <a:pt x="34629" y="33165"/>
                      </a:lnTo>
                      <a:lnTo>
                        <a:pt x="34796" y="33102"/>
                      </a:lnTo>
                      <a:lnTo>
                        <a:pt x="34796" y="32997"/>
                      </a:lnTo>
                      <a:lnTo>
                        <a:pt x="34859" y="32893"/>
                      </a:lnTo>
                      <a:lnTo>
                        <a:pt x="35005" y="32809"/>
                      </a:lnTo>
                      <a:lnTo>
                        <a:pt x="35005" y="32725"/>
                      </a:lnTo>
                      <a:lnTo>
                        <a:pt x="35110" y="32621"/>
                      </a:lnTo>
                      <a:lnTo>
                        <a:pt x="35215" y="32600"/>
                      </a:lnTo>
                      <a:lnTo>
                        <a:pt x="35298" y="32495"/>
                      </a:lnTo>
                      <a:lnTo>
                        <a:pt x="35361" y="32432"/>
                      </a:lnTo>
                      <a:lnTo>
                        <a:pt x="35298" y="32390"/>
                      </a:lnTo>
                      <a:lnTo>
                        <a:pt x="35298" y="32307"/>
                      </a:lnTo>
                      <a:lnTo>
                        <a:pt x="35319" y="32265"/>
                      </a:lnTo>
                      <a:lnTo>
                        <a:pt x="35508" y="32307"/>
                      </a:lnTo>
                      <a:lnTo>
                        <a:pt x="35591" y="32265"/>
                      </a:lnTo>
                      <a:lnTo>
                        <a:pt x="35633" y="32097"/>
                      </a:lnTo>
                      <a:lnTo>
                        <a:pt x="35717" y="32077"/>
                      </a:lnTo>
                      <a:lnTo>
                        <a:pt x="35926" y="32056"/>
                      </a:lnTo>
                      <a:lnTo>
                        <a:pt x="36031" y="32014"/>
                      </a:lnTo>
                      <a:lnTo>
                        <a:pt x="36261" y="32014"/>
                      </a:lnTo>
                      <a:lnTo>
                        <a:pt x="36345" y="31972"/>
                      </a:lnTo>
                      <a:lnTo>
                        <a:pt x="36365" y="31972"/>
                      </a:lnTo>
                      <a:lnTo>
                        <a:pt x="36449" y="32077"/>
                      </a:lnTo>
                      <a:lnTo>
                        <a:pt x="36449" y="32160"/>
                      </a:lnTo>
                      <a:lnTo>
                        <a:pt x="36533" y="32223"/>
                      </a:lnTo>
                      <a:lnTo>
                        <a:pt x="36658" y="32223"/>
                      </a:lnTo>
                      <a:lnTo>
                        <a:pt x="36700" y="32202"/>
                      </a:lnTo>
                      <a:lnTo>
                        <a:pt x="36805" y="32202"/>
                      </a:lnTo>
                      <a:lnTo>
                        <a:pt x="36889" y="32160"/>
                      </a:lnTo>
                      <a:lnTo>
                        <a:pt x="37077" y="32160"/>
                      </a:lnTo>
                      <a:lnTo>
                        <a:pt x="37098" y="32223"/>
                      </a:lnTo>
                      <a:lnTo>
                        <a:pt x="37119" y="32328"/>
                      </a:lnTo>
                      <a:lnTo>
                        <a:pt x="37161" y="32411"/>
                      </a:lnTo>
                      <a:lnTo>
                        <a:pt x="37453" y="32579"/>
                      </a:lnTo>
                      <a:lnTo>
                        <a:pt x="37537" y="32641"/>
                      </a:lnTo>
                      <a:lnTo>
                        <a:pt x="37746" y="32746"/>
                      </a:lnTo>
                      <a:lnTo>
                        <a:pt x="37830" y="32704"/>
                      </a:lnTo>
                      <a:lnTo>
                        <a:pt x="37935" y="32641"/>
                      </a:lnTo>
                      <a:lnTo>
                        <a:pt x="38060" y="32579"/>
                      </a:lnTo>
                      <a:lnTo>
                        <a:pt x="38165" y="32579"/>
                      </a:lnTo>
                      <a:lnTo>
                        <a:pt x="38269" y="32600"/>
                      </a:lnTo>
                      <a:lnTo>
                        <a:pt x="38353" y="32641"/>
                      </a:lnTo>
                      <a:lnTo>
                        <a:pt x="38437" y="32621"/>
                      </a:lnTo>
                      <a:lnTo>
                        <a:pt x="38688" y="32621"/>
                      </a:lnTo>
                      <a:lnTo>
                        <a:pt x="38793" y="32683"/>
                      </a:lnTo>
                      <a:lnTo>
                        <a:pt x="38897" y="32683"/>
                      </a:lnTo>
                      <a:lnTo>
                        <a:pt x="38939" y="32641"/>
                      </a:lnTo>
                      <a:lnTo>
                        <a:pt x="39044" y="32683"/>
                      </a:lnTo>
                      <a:lnTo>
                        <a:pt x="39211" y="32641"/>
                      </a:lnTo>
                      <a:lnTo>
                        <a:pt x="39316" y="32474"/>
                      </a:lnTo>
                      <a:lnTo>
                        <a:pt x="39274" y="32390"/>
                      </a:lnTo>
                      <a:lnTo>
                        <a:pt x="39169" y="32307"/>
                      </a:lnTo>
                      <a:lnTo>
                        <a:pt x="39169" y="32118"/>
                      </a:lnTo>
                      <a:lnTo>
                        <a:pt x="39190" y="31951"/>
                      </a:lnTo>
                      <a:lnTo>
                        <a:pt x="39169" y="31867"/>
                      </a:lnTo>
                      <a:lnTo>
                        <a:pt x="39065" y="31846"/>
                      </a:lnTo>
                      <a:lnTo>
                        <a:pt x="39002" y="31763"/>
                      </a:lnTo>
                      <a:lnTo>
                        <a:pt x="38834" y="31700"/>
                      </a:lnTo>
                      <a:lnTo>
                        <a:pt x="38772" y="31574"/>
                      </a:lnTo>
                      <a:lnTo>
                        <a:pt x="38772" y="31281"/>
                      </a:lnTo>
                      <a:lnTo>
                        <a:pt x="38876" y="31156"/>
                      </a:lnTo>
                      <a:lnTo>
                        <a:pt x="38876" y="31072"/>
                      </a:lnTo>
                      <a:lnTo>
                        <a:pt x="38939" y="30968"/>
                      </a:lnTo>
                      <a:lnTo>
                        <a:pt x="39044" y="30947"/>
                      </a:lnTo>
                      <a:lnTo>
                        <a:pt x="39086" y="30968"/>
                      </a:lnTo>
                      <a:lnTo>
                        <a:pt x="39148" y="30863"/>
                      </a:lnTo>
                      <a:lnTo>
                        <a:pt x="39106" y="30758"/>
                      </a:lnTo>
                      <a:lnTo>
                        <a:pt x="39148" y="30696"/>
                      </a:lnTo>
                      <a:lnTo>
                        <a:pt x="39211" y="30633"/>
                      </a:lnTo>
                      <a:lnTo>
                        <a:pt x="39316" y="30633"/>
                      </a:lnTo>
                      <a:lnTo>
                        <a:pt x="39399" y="30696"/>
                      </a:lnTo>
                      <a:lnTo>
                        <a:pt x="39567" y="30737"/>
                      </a:lnTo>
                      <a:lnTo>
                        <a:pt x="39713" y="30821"/>
                      </a:lnTo>
                      <a:lnTo>
                        <a:pt x="39734" y="30863"/>
                      </a:lnTo>
                      <a:lnTo>
                        <a:pt x="39881" y="30926"/>
                      </a:lnTo>
                      <a:lnTo>
                        <a:pt x="40236" y="30926"/>
                      </a:lnTo>
                      <a:lnTo>
                        <a:pt x="40320" y="30968"/>
                      </a:lnTo>
                      <a:lnTo>
                        <a:pt x="40362" y="31030"/>
                      </a:lnTo>
                      <a:lnTo>
                        <a:pt x="40529" y="31051"/>
                      </a:lnTo>
                      <a:lnTo>
                        <a:pt x="40613" y="31114"/>
                      </a:lnTo>
                      <a:lnTo>
                        <a:pt x="40718" y="31135"/>
                      </a:lnTo>
                      <a:lnTo>
                        <a:pt x="40948" y="31135"/>
                      </a:lnTo>
                      <a:lnTo>
                        <a:pt x="41031" y="31156"/>
                      </a:lnTo>
                      <a:lnTo>
                        <a:pt x="41073" y="31240"/>
                      </a:lnTo>
                      <a:lnTo>
                        <a:pt x="41073" y="31323"/>
                      </a:lnTo>
                      <a:lnTo>
                        <a:pt x="41136" y="31386"/>
                      </a:lnTo>
                      <a:lnTo>
                        <a:pt x="41136" y="31470"/>
                      </a:lnTo>
                      <a:lnTo>
                        <a:pt x="41178" y="31533"/>
                      </a:lnTo>
                      <a:lnTo>
                        <a:pt x="41241" y="31658"/>
                      </a:lnTo>
                      <a:lnTo>
                        <a:pt x="41241" y="31763"/>
                      </a:lnTo>
                      <a:lnTo>
                        <a:pt x="41303" y="31805"/>
                      </a:lnTo>
                      <a:lnTo>
                        <a:pt x="41387" y="31805"/>
                      </a:lnTo>
                      <a:lnTo>
                        <a:pt x="41492" y="31909"/>
                      </a:lnTo>
                      <a:lnTo>
                        <a:pt x="41513" y="31972"/>
                      </a:lnTo>
                      <a:lnTo>
                        <a:pt x="41680" y="32014"/>
                      </a:lnTo>
                      <a:lnTo>
                        <a:pt x="41868" y="32118"/>
                      </a:lnTo>
                      <a:lnTo>
                        <a:pt x="41931" y="32118"/>
                      </a:lnTo>
                      <a:lnTo>
                        <a:pt x="41994" y="32077"/>
                      </a:lnTo>
                      <a:lnTo>
                        <a:pt x="42182" y="32077"/>
                      </a:lnTo>
                      <a:lnTo>
                        <a:pt x="42245" y="32014"/>
                      </a:lnTo>
                      <a:lnTo>
                        <a:pt x="42329" y="32014"/>
                      </a:lnTo>
                      <a:lnTo>
                        <a:pt x="42412" y="32056"/>
                      </a:lnTo>
                      <a:lnTo>
                        <a:pt x="42496" y="32014"/>
                      </a:lnTo>
                      <a:lnTo>
                        <a:pt x="42601" y="31909"/>
                      </a:lnTo>
                      <a:lnTo>
                        <a:pt x="42747" y="31867"/>
                      </a:lnTo>
                      <a:lnTo>
                        <a:pt x="42977" y="31846"/>
                      </a:lnTo>
                      <a:lnTo>
                        <a:pt x="43124" y="31763"/>
                      </a:lnTo>
                      <a:lnTo>
                        <a:pt x="43270" y="31763"/>
                      </a:lnTo>
                      <a:lnTo>
                        <a:pt x="43396" y="31700"/>
                      </a:lnTo>
                      <a:lnTo>
                        <a:pt x="43542" y="31784"/>
                      </a:lnTo>
                      <a:lnTo>
                        <a:pt x="43710" y="31805"/>
                      </a:lnTo>
                      <a:lnTo>
                        <a:pt x="43961" y="31805"/>
                      </a:lnTo>
                      <a:lnTo>
                        <a:pt x="44065" y="31972"/>
                      </a:lnTo>
                      <a:lnTo>
                        <a:pt x="44275" y="32056"/>
                      </a:lnTo>
                      <a:lnTo>
                        <a:pt x="44421" y="32056"/>
                      </a:lnTo>
                      <a:lnTo>
                        <a:pt x="44547" y="32014"/>
                      </a:lnTo>
                      <a:lnTo>
                        <a:pt x="44609" y="32077"/>
                      </a:lnTo>
                      <a:lnTo>
                        <a:pt x="44651" y="32265"/>
                      </a:lnTo>
                      <a:lnTo>
                        <a:pt x="44756" y="32328"/>
                      </a:lnTo>
                      <a:lnTo>
                        <a:pt x="44840" y="32390"/>
                      </a:lnTo>
                      <a:lnTo>
                        <a:pt x="44923" y="32411"/>
                      </a:lnTo>
                      <a:lnTo>
                        <a:pt x="45028" y="32516"/>
                      </a:lnTo>
                      <a:lnTo>
                        <a:pt x="45112" y="32516"/>
                      </a:lnTo>
                      <a:lnTo>
                        <a:pt x="45363" y="32495"/>
                      </a:lnTo>
                      <a:lnTo>
                        <a:pt x="45593" y="32579"/>
                      </a:lnTo>
                      <a:lnTo>
                        <a:pt x="45948" y="32579"/>
                      </a:lnTo>
                      <a:lnTo>
                        <a:pt x="46095" y="32537"/>
                      </a:lnTo>
                      <a:lnTo>
                        <a:pt x="46158" y="32495"/>
                      </a:lnTo>
                      <a:lnTo>
                        <a:pt x="46283" y="32495"/>
                      </a:lnTo>
                      <a:lnTo>
                        <a:pt x="46388" y="32537"/>
                      </a:lnTo>
                      <a:lnTo>
                        <a:pt x="46472" y="32537"/>
                      </a:lnTo>
                      <a:lnTo>
                        <a:pt x="46534" y="32411"/>
                      </a:lnTo>
                      <a:lnTo>
                        <a:pt x="46744" y="32286"/>
                      </a:lnTo>
                      <a:lnTo>
                        <a:pt x="46890" y="32286"/>
                      </a:lnTo>
                      <a:lnTo>
                        <a:pt x="46953" y="32181"/>
                      </a:lnTo>
                      <a:lnTo>
                        <a:pt x="47329" y="32181"/>
                      </a:lnTo>
                      <a:lnTo>
                        <a:pt x="47434" y="32077"/>
                      </a:lnTo>
                      <a:lnTo>
                        <a:pt x="47455" y="31972"/>
                      </a:lnTo>
                      <a:lnTo>
                        <a:pt x="47455" y="31909"/>
                      </a:lnTo>
                      <a:lnTo>
                        <a:pt x="47539" y="31805"/>
                      </a:lnTo>
                      <a:lnTo>
                        <a:pt x="47664" y="31763"/>
                      </a:lnTo>
                      <a:lnTo>
                        <a:pt x="47748" y="31679"/>
                      </a:lnTo>
                      <a:lnTo>
                        <a:pt x="47790" y="31553"/>
                      </a:lnTo>
                      <a:lnTo>
                        <a:pt x="47873" y="31470"/>
                      </a:lnTo>
                      <a:lnTo>
                        <a:pt x="47978" y="31470"/>
                      </a:lnTo>
                      <a:lnTo>
                        <a:pt x="47999" y="31491"/>
                      </a:lnTo>
                      <a:lnTo>
                        <a:pt x="48187" y="31449"/>
                      </a:lnTo>
                      <a:lnTo>
                        <a:pt x="48292" y="31449"/>
                      </a:lnTo>
                      <a:lnTo>
                        <a:pt x="48417" y="31533"/>
                      </a:lnTo>
                      <a:lnTo>
                        <a:pt x="48501" y="31637"/>
                      </a:lnTo>
                      <a:lnTo>
                        <a:pt x="48585" y="31658"/>
                      </a:lnTo>
                      <a:lnTo>
                        <a:pt x="48689" y="31595"/>
                      </a:lnTo>
                      <a:lnTo>
                        <a:pt x="48731" y="31658"/>
                      </a:lnTo>
                      <a:lnTo>
                        <a:pt x="48836" y="31658"/>
                      </a:lnTo>
                      <a:lnTo>
                        <a:pt x="48982" y="31574"/>
                      </a:lnTo>
                      <a:lnTo>
                        <a:pt x="48982" y="31533"/>
                      </a:lnTo>
                      <a:lnTo>
                        <a:pt x="49150" y="31491"/>
                      </a:lnTo>
                      <a:lnTo>
                        <a:pt x="49359" y="31574"/>
                      </a:lnTo>
                      <a:lnTo>
                        <a:pt x="49422" y="31637"/>
                      </a:lnTo>
                      <a:lnTo>
                        <a:pt x="49464" y="31595"/>
                      </a:lnTo>
                      <a:lnTo>
                        <a:pt x="49547" y="31595"/>
                      </a:lnTo>
                      <a:lnTo>
                        <a:pt x="49568" y="31658"/>
                      </a:lnTo>
                      <a:lnTo>
                        <a:pt x="49673" y="31637"/>
                      </a:lnTo>
                      <a:lnTo>
                        <a:pt x="49840" y="31658"/>
                      </a:lnTo>
                      <a:lnTo>
                        <a:pt x="49924" y="31742"/>
                      </a:lnTo>
                      <a:lnTo>
                        <a:pt x="49966" y="31742"/>
                      </a:lnTo>
                      <a:lnTo>
                        <a:pt x="50259" y="31470"/>
                      </a:lnTo>
                      <a:lnTo>
                        <a:pt x="50384" y="31365"/>
                      </a:lnTo>
                      <a:lnTo>
                        <a:pt x="50594" y="31344"/>
                      </a:lnTo>
                      <a:lnTo>
                        <a:pt x="50677" y="31260"/>
                      </a:lnTo>
                      <a:lnTo>
                        <a:pt x="50698" y="31156"/>
                      </a:lnTo>
                      <a:lnTo>
                        <a:pt x="50677" y="31030"/>
                      </a:lnTo>
                      <a:lnTo>
                        <a:pt x="50614" y="31009"/>
                      </a:lnTo>
                      <a:lnTo>
                        <a:pt x="50573" y="31030"/>
                      </a:lnTo>
                      <a:lnTo>
                        <a:pt x="50510" y="31009"/>
                      </a:lnTo>
                      <a:lnTo>
                        <a:pt x="50468" y="31009"/>
                      </a:lnTo>
                      <a:lnTo>
                        <a:pt x="50468" y="30842"/>
                      </a:lnTo>
                      <a:lnTo>
                        <a:pt x="50489" y="30800"/>
                      </a:lnTo>
                      <a:lnTo>
                        <a:pt x="50489" y="30633"/>
                      </a:lnTo>
                      <a:lnTo>
                        <a:pt x="50447" y="30528"/>
                      </a:lnTo>
                      <a:lnTo>
                        <a:pt x="50468" y="30444"/>
                      </a:lnTo>
                      <a:lnTo>
                        <a:pt x="50552" y="30424"/>
                      </a:lnTo>
                      <a:lnTo>
                        <a:pt x="50552" y="30319"/>
                      </a:lnTo>
                      <a:lnTo>
                        <a:pt x="50468" y="30235"/>
                      </a:lnTo>
                      <a:lnTo>
                        <a:pt x="50447" y="30110"/>
                      </a:lnTo>
                      <a:lnTo>
                        <a:pt x="50468" y="30068"/>
                      </a:lnTo>
                      <a:lnTo>
                        <a:pt x="50405" y="29963"/>
                      </a:lnTo>
                      <a:lnTo>
                        <a:pt x="50405" y="29859"/>
                      </a:lnTo>
                      <a:lnTo>
                        <a:pt x="50489" y="29754"/>
                      </a:lnTo>
                      <a:lnTo>
                        <a:pt x="50573" y="29691"/>
                      </a:lnTo>
                      <a:lnTo>
                        <a:pt x="50594" y="29566"/>
                      </a:lnTo>
                      <a:lnTo>
                        <a:pt x="50677" y="29461"/>
                      </a:lnTo>
                      <a:lnTo>
                        <a:pt x="50761" y="29398"/>
                      </a:lnTo>
                      <a:lnTo>
                        <a:pt x="50761" y="29273"/>
                      </a:lnTo>
                      <a:lnTo>
                        <a:pt x="50719" y="29189"/>
                      </a:lnTo>
                      <a:lnTo>
                        <a:pt x="50719" y="29126"/>
                      </a:lnTo>
                      <a:lnTo>
                        <a:pt x="50656" y="29064"/>
                      </a:lnTo>
                      <a:lnTo>
                        <a:pt x="50594" y="28959"/>
                      </a:lnTo>
                      <a:lnTo>
                        <a:pt x="50510" y="28833"/>
                      </a:lnTo>
                      <a:lnTo>
                        <a:pt x="50447" y="28812"/>
                      </a:lnTo>
                      <a:lnTo>
                        <a:pt x="50363" y="28833"/>
                      </a:lnTo>
                      <a:lnTo>
                        <a:pt x="50238" y="28917"/>
                      </a:lnTo>
                      <a:lnTo>
                        <a:pt x="50175" y="28917"/>
                      </a:lnTo>
                      <a:lnTo>
                        <a:pt x="50154" y="28854"/>
                      </a:lnTo>
                      <a:lnTo>
                        <a:pt x="50154" y="28603"/>
                      </a:lnTo>
                      <a:lnTo>
                        <a:pt x="50175" y="28540"/>
                      </a:lnTo>
                      <a:lnTo>
                        <a:pt x="50175" y="28499"/>
                      </a:lnTo>
                      <a:lnTo>
                        <a:pt x="50238" y="28436"/>
                      </a:lnTo>
                      <a:lnTo>
                        <a:pt x="50259" y="28331"/>
                      </a:lnTo>
                      <a:lnTo>
                        <a:pt x="50342" y="28227"/>
                      </a:lnTo>
                      <a:lnTo>
                        <a:pt x="50342" y="28143"/>
                      </a:lnTo>
                      <a:lnTo>
                        <a:pt x="50384" y="28101"/>
                      </a:lnTo>
                      <a:lnTo>
                        <a:pt x="50552" y="28080"/>
                      </a:lnTo>
                      <a:lnTo>
                        <a:pt x="50614" y="28038"/>
                      </a:lnTo>
                      <a:lnTo>
                        <a:pt x="50698" y="28038"/>
                      </a:lnTo>
                      <a:lnTo>
                        <a:pt x="50719" y="28017"/>
                      </a:lnTo>
                      <a:lnTo>
                        <a:pt x="50803" y="28017"/>
                      </a:lnTo>
                      <a:lnTo>
                        <a:pt x="50886" y="27996"/>
                      </a:lnTo>
                      <a:lnTo>
                        <a:pt x="50928" y="27913"/>
                      </a:lnTo>
                      <a:lnTo>
                        <a:pt x="51033" y="27913"/>
                      </a:lnTo>
                      <a:lnTo>
                        <a:pt x="51117" y="27829"/>
                      </a:lnTo>
                      <a:lnTo>
                        <a:pt x="51242" y="27871"/>
                      </a:lnTo>
                      <a:lnTo>
                        <a:pt x="51451" y="27871"/>
                      </a:lnTo>
                      <a:lnTo>
                        <a:pt x="51514" y="27808"/>
                      </a:lnTo>
                      <a:lnTo>
                        <a:pt x="51556" y="27808"/>
                      </a:lnTo>
                      <a:lnTo>
                        <a:pt x="51598" y="27724"/>
                      </a:lnTo>
                      <a:lnTo>
                        <a:pt x="51744" y="27703"/>
                      </a:lnTo>
                      <a:lnTo>
                        <a:pt x="51765" y="27683"/>
                      </a:lnTo>
                      <a:lnTo>
                        <a:pt x="51849" y="27703"/>
                      </a:lnTo>
                      <a:lnTo>
                        <a:pt x="51933" y="27703"/>
                      </a:lnTo>
                      <a:lnTo>
                        <a:pt x="52016" y="27745"/>
                      </a:lnTo>
                      <a:lnTo>
                        <a:pt x="52184" y="27787"/>
                      </a:lnTo>
                      <a:lnTo>
                        <a:pt x="52267" y="27829"/>
                      </a:lnTo>
                      <a:lnTo>
                        <a:pt x="52288" y="27892"/>
                      </a:lnTo>
                      <a:lnTo>
                        <a:pt x="52435" y="27892"/>
                      </a:lnTo>
                      <a:lnTo>
                        <a:pt x="52498" y="27850"/>
                      </a:lnTo>
                      <a:lnTo>
                        <a:pt x="52539" y="27892"/>
                      </a:lnTo>
                      <a:lnTo>
                        <a:pt x="52644" y="27934"/>
                      </a:lnTo>
                      <a:lnTo>
                        <a:pt x="52686" y="27913"/>
                      </a:lnTo>
                      <a:lnTo>
                        <a:pt x="52686" y="27829"/>
                      </a:lnTo>
                      <a:lnTo>
                        <a:pt x="52749" y="27808"/>
                      </a:lnTo>
                      <a:lnTo>
                        <a:pt x="52790" y="27829"/>
                      </a:lnTo>
                      <a:lnTo>
                        <a:pt x="52874" y="27829"/>
                      </a:lnTo>
                      <a:lnTo>
                        <a:pt x="52916" y="27808"/>
                      </a:lnTo>
                      <a:lnTo>
                        <a:pt x="52979" y="27892"/>
                      </a:lnTo>
                      <a:lnTo>
                        <a:pt x="53021" y="27892"/>
                      </a:lnTo>
                      <a:lnTo>
                        <a:pt x="53104" y="27913"/>
                      </a:lnTo>
                      <a:lnTo>
                        <a:pt x="53125" y="27955"/>
                      </a:lnTo>
                      <a:lnTo>
                        <a:pt x="53104" y="28017"/>
                      </a:lnTo>
                      <a:lnTo>
                        <a:pt x="53125" y="28059"/>
                      </a:lnTo>
                      <a:lnTo>
                        <a:pt x="53188" y="28059"/>
                      </a:lnTo>
                      <a:lnTo>
                        <a:pt x="53209" y="28122"/>
                      </a:lnTo>
                      <a:lnTo>
                        <a:pt x="53272" y="28059"/>
                      </a:lnTo>
                      <a:lnTo>
                        <a:pt x="53335" y="28101"/>
                      </a:lnTo>
                      <a:lnTo>
                        <a:pt x="53376" y="28143"/>
                      </a:lnTo>
                      <a:lnTo>
                        <a:pt x="53335" y="28206"/>
                      </a:lnTo>
                      <a:lnTo>
                        <a:pt x="53376" y="28247"/>
                      </a:lnTo>
                      <a:lnTo>
                        <a:pt x="53481" y="28268"/>
                      </a:lnTo>
                      <a:lnTo>
                        <a:pt x="53523" y="28268"/>
                      </a:lnTo>
                      <a:lnTo>
                        <a:pt x="53586" y="28310"/>
                      </a:lnTo>
                      <a:lnTo>
                        <a:pt x="53586" y="28352"/>
                      </a:lnTo>
                      <a:lnTo>
                        <a:pt x="53627" y="28373"/>
                      </a:lnTo>
                      <a:lnTo>
                        <a:pt x="53690" y="28457"/>
                      </a:lnTo>
                      <a:lnTo>
                        <a:pt x="53690" y="28540"/>
                      </a:lnTo>
                      <a:lnTo>
                        <a:pt x="53711" y="28624"/>
                      </a:lnTo>
                      <a:lnTo>
                        <a:pt x="53711" y="28666"/>
                      </a:lnTo>
                      <a:lnTo>
                        <a:pt x="53732" y="28687"/>
                      </a:lnTo>
                      <a:lnTo>
                        <a:pt x="53899" y="28687"/>
                      </a:lnTo>
                      <a:lnTo>
                        <a:pt x="53920" y="28750"/>
                      </a:lnTo>
                      <a:lnTo>
                        <a:pt x="53899" y="28833"/>
                      </a:lnTo>
                      <a:lnTo>
                        <a:pt x="53899" y="28875"/>
                      </a:lnTo>
                      <a:lnTo>
                        <a:pt x="54025" y="28959"/>
                      </a:lnTo>
                      <a:lnTo>
                        <a:pt x="54067" y="29064"/>
                      </a:lnTo>
                      <a:lnTo>
                        <a:pt x="54151" y="29147"/>
                      </a:lnTo>
                      <a:lnTo>
                        <a:pt x="54171" y="29210"/>
                      </a:lnTo>
                      <a:lnTo>
                        <a:pt x="54234" y="29252"/>
                      </a:lnTo>
                      <a:lnTo>
                        <a:pt x="54255" y="29356"/>
                      </a:lnTo>
                      <a:lnTo>
                        <a:pt x="54339" y="29398"/>
                      </a:lnTo>
                      <a:lnTo>
                        <a:pt x="54339" y="29461"/>
                      </a:lnTo>
                      <a:lnTo>
                        <a:pt x="54318" y="29503"/>
                      </a:lnTo>
                      <a:lnTo>
                        <a:pt x="54339" y="29524"/>
                      </a:lnTo>
                      <a:lnTo>
                        <a:pt x="54381" y="29503"/>
                      </a:lnTo>
                      <a:lnTo>
                        <a:pt x="54443" y="29587"/>
                      </a:lnTo>
                      <a:lnTo>
                        <a:pt x="54464" y="29670"/>
                      </a:lnTo>
                      <a:lnTo>
                        <a:pt x="54569" y="29817"/>
                      </a:lnTo>
                      <a:lnTo>
                        <a:pt x="54778" y="29963"/>
                      </a:lnTo>
                      <a:lnTo>
                        <a:pt x="54799" y="30047"/>
                      </a:lnTo>
                      <a:lnTo>
                        <a:pt x="54841" y="30152"/>
                      </a:lnTo>
                      <a:lnTo>
                        <a:pt x="54883" y="30193"/>
                      </a:lnTo>
                      <a:lnTo>
                        <a:pt x="54883" y="30298"/>
                      </a:lnTo>
                      <a:lnTo>
                        <a:pt x="54967" y="30319"/>
                      </a:lnTo>
                      <a:lnTo>
                        <a:pt x="55008" y="30319"/>
                      </a:lnTo>
                      <a:lnTo>
                        <a:pt x="55050" y="30424"/>
                      </a:lnTo>
                      <a:lnTo>
                        <a:pt x="55050" y="30507"/>
                      </a:lnTo>
                      <a:lnTo>
                        <a:pt x="55092" y="30612"/>
                      </a:lnTo>
                      <a:lnTo>
                        <a:pt x="55218" y="30737"/>
                      </a:lnTo>
                      <a:lnTo>
                        <a:pt x="55322" y="30758"/>
                      </a:lnTo>
                      <a:lnTo>
                        <a:pt x="55385" y="30842"/>
                      </a:lnTo>
                      <a:lnTo>
                        <a:pt x="55469" y="30842"/>
                      </a:lnTo>
                      <a:lnTo>
                        <a:pt x="55511" y="30821"/>
                      </a:lnTo>
                      <a:lnTo>
                        <a:pt x="55573" y="30842"/>
                      </a:lnTo>
                      <a:lnTo>
                        <a:pt x="55615" y="30821"/>
                      </a:lnTo>
                      <a:lnTo>
                        <a:pt x="55741" y="30842"/>
                      </a:lnTo>
                      <a:lnTo>
                        <a:pt x="55803" y="30779"/>
                      </a:lnTo>
                      <a:lnTo>
                        <a:pt x="55887" y="30779"/>
                      </a:lnTo>
                      <a:lnTo>
                        <a:pt x="55887" y="30821"/>
                      </a:lnTo>
                      <a:lnTo>
                        <a:pt x="55824" y="30863"/>
                      </a:lnTo>
                      <a:lnTo>
                        <a:pt x="55845" y="30905"/>
                      </a:lnTo>
                      <a:lnTo>
                        <a:pt x="55992" y="30905"/>
                      </a:lnTo>
                      <a:lnTo>
                        <a:pt x="56034" y="30926"/>
                      </a:lnTo>
                      <a:lnTo>
                        <a:pt x="56055" y="30968"/>
                      </a:lnTo>
                      <a:lnTo>
                        <a:pt x="56138" y="31030"/>
                      </a:lnTo>
                      <a:lnTo>
                        <a:pt x="56159" y="30968"/>
                      </a:lnTo>
                      <a:lnTo>
                        <a:pt x="56222" y="30947"/>
                      </a:lnTo>
                      <a:lnTo>
                        <a:pt x="56264" y="30968"/>
                      </a:lnTo>
                      <a:lnTo>
                        <a:pt x="56306" y="30905"/>
                      </a:lnTo>
                      <a:lnTo>
                        <a:pt x="56348" y="30905"/>
                      </a:lnTo>
                      <a:lnTo>
                        <a:pt x="56410" y="30947"/>
                      </a:lnTo>
                      <a:lnTo>
                        <a:pt x="56431" y="31009"/>
                      </a:lnTo>
                      <a:lnTo>
                        <a:pt x="56473" y="31072"/>
                      </a:lnTo>
                      <a:lnTo>
                        <a:pt x="56536" y="31072"/>
                      </a:lnTo>
                      <a:lnTo>
                        <a:pt x="56557" y="31135"/>
                      </a:lnTo>
                      <a:lnTo>
                        <a:pt x="56620" y="31177"/>
                      </a:lnTo>
                      <a:lnTo>
                        <a:pt x="56640" y="31177"/>
                      </a:lnTo>
                      <a:lnTo>
                        <a:pt x="56682" y="31240"/>
                      </a:lnTo>
                      <a:lnTo>
                        <a:pt x="56724" y="31281"/>
                      </a:lnTo>
                      <a:lnTo>
                        <a:pt x="56850" y="31344"/>
                      </a:lnTo>
                      <a:lnTo>
                        <a:pt x="56871" y="31365"/>
                      </a:lnTo>
                      <a:lnTo>
                        <a:pt x="56933" y="31365"/>
                      </a:lnTo>
                      <a:lnTo>
                        <a:pt x="56975" y="31407"/>
                      </a:lnTo>
                      <a:lnTo>
                        <a:pt x="57059" y="31449"/>
                      </a:lnTo>
                      <a:lnTo>
                        <a:pt x="57122" y="31407"/>
                      </a:lnTo>
                      <a:lnTo>
                        <a:pt x="57184" y="31407"/>
                      </a:lnTo>
                      <a:lnTo>
                        <a:pt x="57247" y="31365"/>
                      </a:lnTo>
                      <a:lnTo>
                        <a:pt x="57289" y="31365"/>
                      </a:lnTo>
                      <a:lnTo>
                        <a:pt x="57352" y="31386"/>
                      </a:lnTo>
                      <a:lnTo>
                        <a:pt x="57352" y="31470"/>
                      </a:lnTo>
                      <a:lnTo>
                        <a:pt x="57289" y="31553"/>
                      </a:lnTo>
                      <a:lnTo>
                        <a:pt x="57289" y="31637"/>
                      </a:lnTo>
                      <a:lnTo>
                        <a:pt x="57289" y="31700"/>
                      </a:lnTo>
                      <a:lnTo>
                        <a:pt x="57394" y="31700"/>
                      </a:lnTo>
                      <a:lnTo>
                        <a:pt x="57436" y="31805"/>
                      </a:lnTo>
                      <a:lnTo>
                        <a:pt x="57456" y="31909"/>
                      </a:lnTo>
                      <a:lnTo>
                        <a:pt x="57436" y="32014"/>
                      </a:lnTo>
                      <a:lnTo>
                        <a:pt x="57394" y="32056"/>
                      </a:lnTo>
                      <a:lnTo>
                        <a:pt x="57394" y="32118"/>
                      </a:lnTo>
                      <a:lnTo>
                        <a:pt x="57498" y="32265"/>
                      </a:lnTo>
                      <a:lnTo>
                        <a:pt x="57561" y="32286"/>
                      </a:lnTo>
                      <a:lnTo>
                        <a:pt x="57645" y="32390"/>
                      </a:lnTo>
                      <a:lnTo>
                        <a:pt x="57666" y="32432"/>
                      </a:lnTo>
                      <a:lnTo>
                        <a:pt x="57749" y="32411"/>
                      </a:lnTo>
                      <a:lnTo>
                        <a:pt x="57812" y="32369"/>
                      </a:lnTo>
                      <a:lnTo>
                        <a:pt x="57896" y="32369"/>
                      </a:lnTo>
                      <a:lnTo>
                        <a:pt x="57938" y="32432"/>
                      </a:lnTo>
                      <a:lnTo>
                        <a:pt x="57980" y="32516"/>
                      </a:lnTo>
                      <a:lnTo>
                        <a:pt x="58042" y="32495"/>
                      </a:lnTo>
                      <a:lnTo>
                        <a:pt x="58105" y="32432"/>
                      </a:lnTo>
                      <a:lnTo>
                        <a:pt x="58189" y="32474"/>
                      </a:lnTo>
                      <a:lnTo>
                        <a:pt x="58231" y="32432"/>
                      </a:lnTo>
                      <a:lnTo>
                        <a:pt x="58398" y="32411"/>
                      </a:lnTo>
                      <a:lnTo>
                        <a:pt x="58461" y="32328"/>
                      </a:lnTo>
                      <a:lnTo>
                        <a:pt x="58524" y="32307"/>
                      </a:lnTo>
                      <a:lnTo>
                        <a:pt x="58524" y="32244"/>
                      </a:lnTo>
                      <a:lnTo>
                        <a:pt x="58544" y="32160"/>
                      </a:lnTo>
                      <a:lnTo>
                        <a:pt x="58628" y="32097"/>
                      </a:lnTo>
                      <a:lnTo>
                        <a:pt x="58628" y="31993"/>
                      </a:lnTo>
                      <a:lnTo>
                        <a:pt x="58649" y="31909"/>
                      </a:lnTo>
                      <a:lnTo>
                        <a:pt x="58837" y="31909"/>
                      </a:lnTo>
                      <a:lnTo>
                        <a:pt x="58858" y="31805"/>
                      </a:lnTo>
                      <a:lnTo>
                        <a:pt x="58921" y="31805"/>
                      </a:lnTo>
                      <a:lnTo>
                        <a:pt x="58963" y="31784"/>
                      </a:lnTo>
                      <a:lnTo>
                        <a:pt x="59005" y="31700"/>
                      </a:lnTo>
                      <a:lnTo>
                        <a:pt x="59047" y="31658"/>
                      </a:lnTo>
                      <a:lnTo>
                        <a:pt x="59151" y="31658"/>
                      </a:lnTo>
                      <a:lnTo>
                        <a:pt x="59214" y="31595"/>
                      </a:lnTo>
                      <a:lnTo>
                        <a:pt x="59319" y="31658"/>
                      </a:lnTo>
                      <a:lnTo>
                        <a:pt x="59361" y="31700"/>
                      </a:lnTo>
                      <a:lnTo>
                        <a:pt x="59465" y="31700"/>
                      </a:lnTo>
                      <a:lnTo>
                        <a:pt x="59486" y="31763"/>
                      </a:lnTo>
                      <a:lnTo>
                        <a:pt x="59549" y="31867"/>
                      </a:lnTo>
                      <a:lnTo>
                        <a:pt x="59486" y="31909"/>
                      </a:lnTo>
                      <a:lnTo>
                        <a:pt x="59528" y="31972"/>
                      </a:lnTo>
                      <a:lnTo>
                        <a:pt x="59633" y="32077"/>
                      </a:lnTo>
                      <a:lnTo>
                        <a:pt x="59633" y="32139"/>
                      </a:lnTo>
                      <a:lnTo>
                        <a:pt x="59674" y="32202"/>
                      </a:lnTo>
                      <a:lnTo>
                        <a:pt x="59758" y="32244"/>
                      </a:lnTo>
                      <a:lnTo>
                        <a:pt x="59737" y="32390"/>
                      </a:lnTo>
                      <a:lnTo>
                        <a:pt x="59737" y="32495"/>
                      </a:lnTo>
                      <a:lnTo>
                        <a:pt x="59695" y="32537"/>
                      </a:lnTo>
                      <a:lnTo>
                        <a:pt x="59633" y="32558"/>
                      </a:lnTo>
                      <a:lnTo>
                        <a:pt x="59549" y="32662"/>
                      </a:lnTo>
                      <a:lnTo>
                        <a:pt x="59549" y="32725"/>
                      </a:lnTo>
                      <a:lnTo>
                        <a:pt x="59591" y="32809"/>
                      </a:lnTo>
                      <a:lnTo>
                        <a:pt x="59633" y="32830"/>
                      </a:lnTo>
                      <a:lnTo>
                        <a:pt x="59633" y="32934"/>
                      </a:lnTo>
                      <a:lnTo>
                        <a:pt x="59591" y="33018"/>
                      </a:lnTo>
                      <a:lnTo>
                        <a:pt x="59633" y="33060"/>
                      </a:lnTo>
                      <a:lnTo>
                        <a:pt x="59674" y="33081"/>
                      </a:lnTo>
                      <a:lnTo>
                        <a:pt x="59674" y="33144"/>
                      </a:lnTo>
                      <a:lnTo>
                        <a:pt x="59695" y="33185"/>
                      </a:lnTo>
                      <a:lnTo>
                        <a:pt x="59695" y="33248"/>
                      </a:lnTo>
                      <a:lnTo>
                        <a:pt x="59674" y="33269"/>
                      </a:lnTo>
                      <a:lnTo>
                        <a:pt x="59653" y="33290"/>
                      </a:lnTo>
                      <a:lnTo>
                        <a:pt x="59653" y="33437"/>
                      </a:lnTo>
                      <a:lnTo>
                        <a:pt x="59695" y="33562"/>
                      </a:lnTo>
                      <a:lnTo>
                        <a:pt x="59737" y="33604"/>
                      </a:lnTo>
                      <a:lnTo>
                        <a:pt x="59737" y="33667"/>
                      </a:lnTo>
                      <a:lnTo>
                        <a:pt x="59674" y="33709"/>
                      </a:lnTo>
                      <a:lnTo>
                        <a:pt x="59653" y="33792"/>
                      </a:lnTo>
                      <a:lnTo>
                        <a:pt x="59674" y="33855"/>
                      </a:lnTo>
                      <a:lnTo>
                        <a:pt x="59674" y="33897"/>
                      </a:lnTo>
                      <a:lnTo>
                        <a:pt x="59695" y="33960"/>
                      </a:lnTo>
                      <a:lnTo>
                        <a:pt x="59633" y="34001"/>
                      </a:lnTo>
                      <a:lnTo>
                        <a:pt x="59591" y="34022"/>
                      </a:lnTo>
                      <a:lnTo>
                        <a:pt x="59633" y="34085"/>
                      </a:lnTo>
                      <a:lnTo>
                        <a:pt x="59653" y="34169"/>
                      </a:lnTo>
                      <a:lnTo>
                        <a:pt x="59633" y="34211"/>
                      </a:lnTo>
                      <a:lnTo>
                        <a:pt x="59570" y="34315"/>
                      </a:lnTo>
                      <a:lnTo>
                        <a:pt x="59591" y="34378"/>
                      </a:lnTo>
                      <a:lnTo>
                        <a:pt x="59633" y="34420"/>
                      </a:lnTo>
                      <a:lnTo>
                        <a:pt x="59591" y="34483"/>
                      </a:lnTo>
                      <a:lnTo>
                        <a:pt x="59591" y="34525"/>
                      </a:lnTo>
                      <a:lnTo>
                        <a:pt x="59633" y="34587"/>
                      </a:lnTo>
                      <a:lnTo>
                        <a:pt x="59653" y="34650"/>
                      </a:lnTo>
                      <a:lnTo>
                        <a:pt x="59591" y="34713"/>
                      </a:lnTo>
                      <a:lnTo>
                        <a:pt x="59549" y="34713"/>
                      </a:lnTo>
                      <a:lnTo>
                        <a:pt x="59486" y="34692"/>
                      </a:lnTo>
                      <a:lnTo>
                        <a:pt x="59130" y="34608"/>
                      </a:lnTo>
                      <a:lnTo>
                        <a:pt x="59047" y="34587"/>
                      </a:lnTo>
                      <a:lnTo>
                        <a:pt x="58942" y="34546"/>
                      </a:lnTo>
                      <a:lnTo>
                        <a:pt x="58900" y="34546"/>
                      </a:lnTo>
                      <a:lnTo>
                        <a:pt x="58796" y="34713"/>
                      </a:lnTo>
                      <a:lnTo>
                        <a:pt x="58754" y="34797"/>
                      </a:lnTo>
                      <a:lnTo>
                        <a:pt x="58712" y="34859"/>
                      </a:lnTo>
                      <a:lnTo>
                        <a:pt x="58628" y="34859"/>
                      </a:lnTo>
                      <a:lnTo>
                        <a:pt x="58544" y="34922"/>
                      </a:lnTo>
                      <a:lnTo>
                        <a:pt x="58524" y="34964"/>
                      </a:lnTo>
                      <a:lnTo>
                        <a:pt x="58586" y="35069"/>
                      </a:lnTo>
                      <a:lnTo>
                        <a:pt x="58712" y="35278"/>
                      </a:lnTo>
                      <a:lnTo>
                        <a:pt x="58733" y="35362"/>
                      </a:lnTo>
                      <a:lnTo>
                        <a:pt x="58754" y="35445"/>
                      </a:lnTo>
                      <a:lnTo>
                        <a:pt x="58837" y="35550"/>
                      </a:lnTo>
                      <a:lnTo>
                        <a:pt x="58837" y="35654"/>
                      </a:lnTo>
                      <a:lnTo>
                        <a:pt x="58837" y="35780"/>
                      </a:lnTo>
                      <a:lnTo>
                        <a:pt x="58837" y="35885"/>
                      </a:lnTo>
                      <a:lnTo>
                        <a:pt x="58837" y="36094"/>
                      </a:lnTo>
                      <a:lnTo>
                        <a:pt x="58921" y="36157"/>
                      </a:lnTo>
                      <a:lnTo>
                        <a:pt x="58921" y="36261"/>
                      </a:lnTo>
                      <a:lnTo>
                        <a:pt x="58921" y="36366"/>
                      </a:lnTo>
                      <a:lnTo>
                        <a:pt x="58900" y="36408"/>
                      </a:lnTo>
                      <a:lnTo>
                        <a:pt x="58900" y="36491"/>
                      </a:lnTo>
                      <a:lnTo>
                        <a:pt x="58921" y="36533"/>
                      </a:lnTo>
                      <a:lnTo>
                        <a:pt x="58921" y="36638"/>
                      </a:lnTo>
                      <a:lnTo>
                        <a:pt x="58858" y="36638"/>
                      </a:lnTo>
                      <a:lnTo>
                        <a:pt x="58733" y="36617"/>
                      </a:lnTo>
                      <a:lnTo>
                        <a:pt x="58649" y="36680"/>
                      </a:lnTo>
                      <a:lnTo>
                        <a:pt x="58649" y="36722"/>
                      </a:lnTo>
                      <a:lnTo>
                        <a:pt x="58691" y="36826"/>
                      </a:lnTo>
                      <a:lnTo>
                        <a:pt x="58733" y="36847"/>
                      </a:lnTo>
                      <a:lnTo>
                        <a:pt x="58733" y="36931"/>
                      </a:lnTo>
                      <a:lnTo>
                        <a:pt x="58733" y="36952"/>
                      </a:lnTo>
                      <a:lnTo>
                        <a:pt x="58837" y="37098"/>
                      </a:lnTo>
                      <a:lnTo>
                        <a:pt x="58858" y="37098"/>
                      </a:lnTo>
                      <a:lnTo>
                        <a:pt x="58921" y="36931"/>
                      </a:lnTo>
                      <a:lnTo>
                        <a:pt x="59068" y="36910"/>
                      </a:lnTo>
                      <a:lnTo>
                        <a:pt x="59130" y="36952"/>
                      </a:lnTo>
                      <a:lnTo>
                        <a:pt x="59172" y="36784"/>
                      </a:lnTo>
                      <a:lnTo>
                        <a:pt x="59256" y="36722"/>
                      </a:lnTo>
                      <a:lnTo>
                        <a:pt x="59256" y="36512"/>
                      </a:lnTo>
                      <a:lnTo>
                        <a:pt x="59361" y="36429"/>
                      </a:lnTo>
                      <a:lnTo>
                        <a:pt x="59361" y="36324"/>
                      </a:lnTo>
                      <a:lnTo>
                        <a:pt x="59381" y="36282"/>
                      </a:lnTo>
                      <a:lnTo>
                        <a:pt x="59528" y="36366"/>
                      </a:lnTo>
                      <a:lnTo>
                        <a:pt x="59653" y="36303"/>
                      </a:lnTo>
                      <a:lnTo>
                        <a:pt x="59695" y="36366"/>
                      </a:lnTo>
                      <a:lnTo>
                        <a:pt x="59695" y="36575"/>
                      </a:lnTo>
                      <a:lnTo>
                        <a:pt x="59884" y="36617"/>
                      </a:lnTo>
                      <a:lnTo>
                        <a:pt x="60072" y="36722"/>
                      </a:lnTo>
                      <a:lnTo>
                        <a:pt x="60114" y="36680"/>
                      </a:lnTo>
                      <a:lnTo>
                        <a:pt x="60197" y="36742"/>
                      </a:lnTo>
                      <a:lnTo>
                        <a:pt x="60323" y="36617"/>
                      </a:lnTo>
                      <a:lnTo>
                        <a:pt x="60490" y="36596"/>
                      </a:lnTo>
                      <a:lnTo>
                        <a:pt x="60511" y="36512"/>
                      </a:lnTo>
                      <a:lnTo>
                        <a:pt x="60595" y="36512"/>
                      </a:lnTo>
                      <a:lnTo>
                        <a:pt x="60679" y="36366"/>
                      </a:lnTo>
                      <a:lnTo>
                        <a:pt x="60846" y="36115"/>
                      </a:lnTo>
                      <a:lnTo>
                        <a:pt x="60825" y="36073"/>
                      </a:lnTo>
                      <a:lnTo>
                        <a:pt x="60951" y="36010"/>
                      </a:lnTo>
                      <a:lnTo>
                        <a:pt x="60951" y="35926"/>
                      </a:lnTo>
                      <a:lnTo>
                        <a:pt x="60909" y="35780"/>
                      </a:lnTo>
                      <a:lnTo>
                        <a:pt x="60993" y="35822"/>
                      </a:lnTo>
                      <a:lnTo>
                        <a:pt x="60993" y="35843"/>
                      </a:lnTo>
                      <a:lnTo>
                        <a:pt x="61118" y="35654"/>
                      </a:lnTo>
                      <a:lnTo>
                        <a:pt x="61055" y="35550"/>
                      </a:lnTo>
                      <a:lnTo>
                        <a:pt x="61118" y="35529"/>
                      </a:lnTo>
                      <a:lnTo>
                        <a:pt x="61118" y="35341"/>
                      </a:lnTo>
                      <a:lnTo>
                        <a:pt x="61223" y="35299"/>
                      </a:lnTo>
                      <a:lnTo>
                        <a:pt x="61223" y="35194"/>
                      </a:lnTo>
                      <a:lnTo>
                        <a:pt x="61369" y="35090"/>
                      </a:lnTo>
                      <a:lnTo>
                        <a:pt x="61411" y="35027"/>
                      </a:lnTo>
                      <a:lnTo>
                        <a:pt x="61348" y="34985"/>
                      </a:lnTo>
                      <a:lnTo>
                        <a:pt x="61369" y="34838"/>
                      </a:lnTo>
                      <a:lnTo>
                        <a:pt x="61453" y="34818"/>
                      </a:lnTo>
                      <a:lnTo>
                        <a:pt x="61557" y="34315"/>
                      </a:lnTo>
                      <a:lnTo>
                        <a:pt x="61683" y="34169"/>
                      </a:lnTo>
                      <a:lnTo>
                        <a:pt x="61683" y="34064"/>
                      </a:lnTo>
                      <a:lnTo>
                        <a:pt x="61829" y="33960"/>
                      </a:lnTo>
                      <a:lnTo>
                        <a:pt x="61850" y="33834"/>
                      </a:lnTo>
                      <a:lnTo>
                        <a:pt x="61976" y="33667"/>
                      </a:lnTo>
                      <a:lnTo>
                        <a:pt x="61976" y="33541"/>
                      </a:lnTo>
                      <a:lnTo>
                        <a:pt x="61934" y="33520"/>
                      </a:lnTo>
                      <a:lnTo>
                        <a:pt x="61892" y="33353"/>
                      </a:lnTo>
                      <a:lnTo>
                        <a:pt x="62039" y="33227"/>
                      </a:lnTo>
                      <a:lnTo>
                        <a:pt x="61976" y="32955"/>
                      </a:lnTo>
                      <a:lnTo>
                        <a:pt x="62081" y="32830"/>
                      </a:lnTo>
                      <a:lnTo>
                        <a:pt x="62081" y="32746"/>
                      </a:lnTo>
                      <a:lnTo>
                        <a:pt x="62039" y="32746"/>
                      </a:lnTo>
                      <a:lnTo>
                        <a:pt x="62101" y="32579"/>
                      </a:lnTo>
                      <a:lnTo>
                        <a:pt x="62101" y="32411"/>
                      </a:lnTo>
                      <a:lnTo>
                        <a:pt x="62206" y="32307"/>
                      </a:lnTo>
                      <a:lnTo>
                        <a:pt x="62206" y="32118"/>
                      </a:lnTo>
                      <a:lnTo>
                        <a:pt x="62185" y="32097"/>
                      </a:lnTo>
                      <a:lnTo>
                        <a:pt x="62164" y="31909"/>
                      </a:lnTo>
                      <a:lnTo>
                        <a:pt x="62248" y="31742"/>
                      </a:lnTo>
                      <a:lnTo>
                        <a:pt x="62248" y="31574"/>
                      </a:lnTo>
                      <a:lnTo>
                        <a:pt x="62394" y="31386"/>
                      </a:lnTo>
                      <a:lnTo>
                        <a:pt x="62394" y="31240"/>
                      </a:lnTo>
                      <a:lnTo>
                        <a:pt x="62353" y="31135"/>
                      </a:lnTo>
                      <a:lnTo>
                        <a:pt x="62353" y="30947"/>
                      </a:lnTo>
                      <a:lnTo>
                        <a:pt x="62394" y="30905"/>
                      </a:lnTo>
                      <a:lnTo>
                        <a:pt x="62394" y="30758"/>
                      </a:lnTo>
                      <a:lnTo>
                        <a:pt x="62311" y="30758"/>
                      </a:lnTo>
                      <a:lnTo>
                        <a:pt x="62269" y="30486"/>
                      </a:lnTo>
                      <a:lnTo>
                        <a:pt x="62269" y="30403"/>
                      </a:lnTo>
                      <a:lnTo>
                        <a:pt x="62248" y="30319"/>
                      </a:lnTo>
                      <a:lnTo>
                        <a:pt x="62248" y="30110"/>
                      </a:lnTo>
                      <a:lnTo>
                        <a:pt x="62081" y="29921"/>
                      </a:lnTo>
                      <a:lnTo>
                        <a:pt x="62039" y="29921"/>
                      </a:lnTo>
                      <a:lnTo>
                        <a:pt x="61976" y="29817"/>
                      </a:lnTo>
                      <a:lnTo>
                        <a:pt x="62039" y="29775"/>
                      </a:lnTo>
                      <a:lnTo>
                        <a:pt x="62101" y="29608"/>
                      </a:lnTo>
                      <a:lnTo>
                        <a:pt x="62101" y="29566"/>
                      </a:lnTo>
                      <a:lnTo>
                        <a:pt x="61997" y="29649"/>
                      </a:lnTo>
                      <a:lnTo>
                        <a:pt x="61892" y="29608"/>
                      </a:lnTo>
                      <a:lnTo>
                        <a:pt x="61788" y="29231"/>
                      </a:lnTo>
                      <a:lnTo>
                        <a:pt x="61788" y="29126"/>
                      </a:lnTo>
                      <a:lnTo>
                        <a:pt x="61767" y="29043"/>
                      </a:lnTo>
                      <a:lnTo>
                        <a:pt x="61746" y="28833"/>
                      </a:lnTo>
                      <a:lnTo>
                        <a:pt x="61788" y="28750"/>
                      </a:lnTo>
                      <a:lnTo>
                        <a:pt x="61683" y="28457"/>
                      </a:lnTo>
                      <a:lnTo>
                        <a:pt x="61767" y="28394"/>
                      </a:lnTo>
                      <a:lnTo>
                        <a:pt x="61725" y="28352"/>
                      </a:lnTo>
                      <a:lnTo>
                        <a:pt x="61746" y="28310"/>
                      </a:lnTo>
                      <a:lnTo>
                        <a:pt x="61746" y="28227"/>
                      </a:lnTo>
                      <a:lnTo>
                        <a:pt x="61683" y="28185"/>
                      </a:lnTo>
                      <a:lnTo>
                        <a:pt x="61746" y="28080"/>
                      </a:lnTo>
                      <a:lnTo>
                        <a:pt x="61683" y="27975"/>
                      </a:lnTo>
                      <a:lnTo>
                        <a:pt x="61683" y="27892"/>
                      </a:lnTo>
                      <a:lnTo>
                        <a:pt x="61767" y="27829"/>
                      </a:lnTo>
                      <a:lnTo>
                        <a:pt x="61662" y="27766"/>
                      </a:lnTo>
                      <a:lnTo>
                        <a:pt x="61641" y="27620"/>
                      </a:lnTo>
                      <a:lnTo>
                        <a:pt x="61683" y="27557"/>
                      </a:lnTo>
                      <a:lnTo>
                        <a:pt x="61662" y="27452"/>
                      </a:lnTo>
                      <a:lnTo>
                        <a:pt x="61578" y="27515"/>
                      </a:lnTo>
                      <a:lnTo>
                        <a:pt x="61474" y="27494"/>
                      </a:lnTo>
                      <a:lnTo>
                        <a:pt x="61348" y="27390"/>
                      </a:lnTo>
                      <a:lnTo>
                        <a:pt x="61348" y="27264"/>
                      </a:lnTo>
                      <a:lnTo>
                        <a:pt x="61411" y="27180"/>
                      </a:lnTo>
                      <a:lnTo>
                        <a:pt x="61411" y="27076"/>
                      </a:lnTo>
                      <a:lnTo>
                        <a:pt x="61244" y="26887"/>
                      </a:lnTo>
                      <a:lnTo>
                        <a:pt x="61160" y="26887"/>
                      </a:lnTo>
                      <a:lnTo>
                        <a:pt x="61055" y="26762"/>
                      </a:lnTo>
                      <a:lnTo>
                        <a:pt x="61139" y="26720"/>
                      </a:lnTo>
                      <a:lnTo>
                        <a:pt x="61139" y="26615"/>
                      </a:lnTo>
                      <a:lnTo>
                        <a:pt x="61202" y="26511"/>
                      </a:lnTo>
                      <a:lnTo>
                        <a:pt x="61097" y="26323"/>
                      </a:lnTo>
                      <a:lnTo>
                        <a:pt x="61013" y="26323"/>
                      </a:lnTo>
                      <a:lnTo>
                        <a:pt x="60930" y="26239"/>
                      </a:lnTo>
                      <a:lnTo>
                        <a:pt x="60825" y="26218"/>
                      </a:lnTo>
                      <a:lnTo>
                        <a:pt x="60804" y="26134"/>
                      </a:lnTo>
                      <a:lnTo>
                        <a:pt x="60532" y="26051"/>
                      </a:lnTo>
                      <a:lnTo>
                        <a:pt x="60490" y="25988"/>
                      </a:lnTo>
                      <a:lnTo>
                        <a:pt x="60323" y="25946"/>
                      </a:lnTo>
                      <a:lnTo>
                        <a:pt x="60260" y="25904"/>
                      </a:lnTo>
                      <a:lnTo>
                        <a:pt x="60197" y="25779"/>
                      </a:lnTo>
                      <a:lnTo>
                        <a:pt x="60114" y="25695"/>
                      </a:lnTo>
                      <a:lnTo>
                        <a:pt x="59988" y="25695"/>
                      </a:lnTo>
                      <a:lnTo>
                        <a:pt x="59863" y="25590"/>
                      </a:lnTo>
                      <a:lnTo>
                        <a:pt x="59737" y="25695"/>
                      </a:lnTo>
                      <a:lnTo>
                        <a:pt x="59633" y="25695"/>
                      </a:lnTo>
                      <a:lnTo>
                        <a:pt x="59570" y="25779"/>
                      </a:lnTo>
                      <a:lnTo>
                        <a:pt x="59486" y="25779"/>
                      </a:lnTo>
                      <a:lnTo>
                        <a:pt x="59444" y="25716"/>
                      </a:lnTo>
                      <a:lnTo>
                        <a:pt x="59444" y="25674"/>
                      </a:lnTo>
                      <a:lnTo>
                        <a:pt x="59340" y="25611"/>
                      </a:lnTo>
                      <a:lnTo>
                        <a:pt x="59235" y="25611"/>
                      </a:lnTo>
                      <a:lnTo>
                        <a:pt x="59277" y="25799"/>
                      </a:lnTo>
                      <a:lnTo>
                        <a:pt x="59381" y="25904"/>
                      </a:lnTo>
                      <a:lnTo>
                        <a:pt x="59340" y="26009"/>
                      </a:lnTo>
                      <a:lnTo>
                        <a:pt x="59381" y="26197"/>
                      </a:lnTo>
                      <a:lnTo>
                        <a:pt x="59340" y="26343"/>
                      </a:lnTo>
                      <a:lnTo>
                        <a:pt x="59256" y="26406"/>
                      </a:lnTo>
                      <a:lnTo>
                        <a:pt x="59256" y="26239"/>
                      </a:lnTo>
                      <a:lnTo>
                        <a:pt x="59277" y="26113"/>
                      </a:lnTo>
                      <a:lnTo>
                        <a:pt x="59214" y="25946"/>
                      </a:lnTo>
                      <a:lnTo>
                        <a:pt x="59151" y="26030"/>
                      </a:lnTo>
                      <a:lnTo>
                        <a:pt x="59172" y="26134"/>
                      </a:lnTo>
                      <a:lnTo>
                        <a:pt x="59130" y="26323"/>
                      </a:lnTo>
                      <a:lnTo>
                        <a:pt x="59005" y="26406"/>
                      </a:lnTo>
                      <a:lnTo>
                        <a:pt x="58733" y="26427"/>
                      </a:lnTo>
                      <a:lnTo>
                        <a:pt x="58712" y="26364"/>
                      </a:lnTo>
                      <a:lnTo>
                        <a:pt x="58816" y="26302"/>
                      </a:lnTo>
                      <a:lnTo>
                        <a:pt x="58858" y="26302"/>
                      </a:lnTo>
                      <a:lnTo>
                        <a:pt x="58858" y="26134"/>
                      </a:lnTo>
                      <a:lnTo>
                        <a:pt x="58921" y="26051"/>
                      </a:lnTo>
                      <a:lnTo>
                        <a:pt x="58963" y="26009"/>
                      </a:lnTo>
                      <a:lnTo>
                        <a:pt x="58837" y="26009"/>
                      </a:lnTo>
                      <a:lnTo>
                        <a:pt x="58796" y="26051"/>
                      </a:lnTo>
                      <a:lnTo>
                        <a:pt x="58733" y="26009"/>
                      </a:lnTo>
                      <a:lnTo>
                        <a:pt x="58649" y="26030"/>
                      </a:lnTo>
                      <a:lnTo>
                        <a:pt x="58607" y="26134"/>
                      </a:lnTo>
                      <a:lnTo>
                        <a:pt x="58524" y="26197"/>
                      </a:lnTo>
                      <a:lnTo>
                        <a:pt x="58503" y="26197"/>
                      </a:lnTo>
                      <a:lnTo>
                        <a:pt x="58419" y="26302"/>
                      </a:lnTo>
                      <a:lnTo>
                        <a:pt x="58272" y="26155"/>
                      </a:lnTo>
                      <a:lnTo>
                        <a:pt x="58293" y="26009"/>
                      </a:lnTo>
                      <a:lnTo>
                        <a:pt x="58231" y="25820"/>
                      </a:lnTo>
                      <a:lnTo>
                        <a:pt x="58105" y="25632"/>
                      </a:lnTo>
                      <a:lnTo>
                        <a:pt x="58105" y="25339"/>
                      </a:lnTo>
                      <a:lnTo>
                        <a:pt x="57980" y="25381"/>
                      </a:lnTo>
                      <a:lnTo>
                        <a:pt x="57917" y="25381"/>
                      </a:lnTo>
                      <a:lnTo>
                        <a:pt x="57812" y="25423"/>
                      </a:lnTo>
                      <a:lnTo>
                        <a:pt x="57749" y="25465"/>
                      </a:lnTo>
                      <a:lnTo>
                        <a:pt x="57603" y="25548"/>
                      </a:lnTo>
                      <a:lnTo>
                        <a:pt x="57498" y="25548"/>
                      </a:lnTo>
                      <a:lnTo>
                        <a:pt x="57394" y="25486"/>
                      </a:lnTo>
                      <a:lnTo>
                        <a:pt x="57289" y="25527"/>
                      </a:lnTo>
                      <a:lnTo>
                        <a:pt x="57184" y="25444"/>
                      </a:lnTo>
                      <a:lnTo>
                        <a:pt x="57143" y="25339"/>
                      </a:lnTo>
                      <a:lnTo>
                        <a:pt x="57184" y="25255"/>
                      </a:lnTo>
                      <a:lnTo>
                        <a:pt x="57226" y="25109"/>
                      </a:lnTo>
                      <a:lnTo>
                        <a:pt x="57331" y="24942"/>
                      </a:lnTo>
                      <a:lnTo>
                        <a:pt x="57477" y="24774"/>
                      </a:lnTo>
                      <a:lnTo>
                        <a:pt x="57477" y="24586"/>
                      </a:lnTo>
                      <a:lnTo>
                        <a:pt x="57666" y="24439"/>
                      </a:lnTo>
                      <a:lnTo>
                        <a:pt x="57666" y="24272"/>
                      </a:lnTo>
                      <a:lnTo>
                        <a:pt x="57708" y="24251"/>
                      </a:lnTo>
                      <a:lnTo>
                        <a:pt x="57708" y="24188"/>
                      </a:lnTo>
                      <a:lnTo>
                        <a:pt x="57812" y="24021"/>
                      </a:lnTo>
                      <a:lnTo>
                        <a:pt x="57854" y="23874"/>
                      </a:lnTo>
                      <a:lnTo>
                        <a:pt x="57917" y="23749"/>
                      </a:lnTo>
                      <a:lnTo>
                        <a:pt x="57875" y="23623"/>
                      </a:lnTo>
                      <a:lnTo>
                        <a:pt x="57917" y="23540"/>
                      </a:lnTo>
                      <a:lnTo>
                        <a:pt x="57917" y="23330"/>
                      </a:lnTo>
                      <a:lnTo>
                        <a:pt x="57980" y="23038"/>
                      </a:lnTo>
                      <a:lnTo>
                        <a:pt x="58021" y="23038"/>
                      </a:lnTo>
                      <a:lnTo>
                        <a:pt x="58063" y="22828"/>
                      </a:lnTo>
                      <a:lnTo>
                        <a:pt x="58168" y="22786"/>
                      </a:lnTo>
                      <a:lnTo>
                        <a:pt x="58126" y="22661"/>
                      </a:lnTo>
                      <a:lnTo>
                        <a:pt x="58293" y="22473"/>
                      </a:lnTo>
                      <a:lnTo>
                        <a:pt x="58314" y="22305"/>
                      </a:lnTo>
                      <a:lnTo>
                        <a:pt x="58419" y="22242"/>
                      </a:lnTo>
                      <a:lnTo>
                        <a:pt x="58377" y="22033"/>
                      </a:lnTo>
                      <a:lnTo>
                        <a:pt x="58419" y="21970"/>
                      </a:lnTo>
                      <a:lnTo>
                        <a:pt x="58419" y="21845"/>
                      </a:lnTo>
                      <a:lnTo>
                        <a:pt x="58503" y="21782"/>
                      </a:lnTo>
                      <a:lnTo>
                        <a:pt x="58544" y="21782"/>
                      </a:lnTo>
                      <a:lnTo>
                        <a:pt x="58544" y="21657"/>
                      </a:lnTo>
                      <a:lnTo>
                        <a:pt x="58503" y="21573"/>
                      </a:lnTo>
                      <a:lnTo>
                        <a:pt x="58503" y="21343"/>
                      </a:lnTo>
                      <a:lnTo>
                        <a:pt x="58482" y="21217"/>
                      </a:lnTo>
                      <a:lnTo>
                        <a:pt x="58544" y="21029"/>
                      </a:lnTo>
                      <a:lnTo>
                        <a:pt x="58712" y="20841"/>
                      </a:lnTo>
                      <a:lnTo>
                        <a:pt x="58754" y="20631"/>
                      </a:lnTo>
                      <a:lnTo>
                        <a:pt x="58607" y="20401"/>
                      </a:lnTo>
                      <a:lnTo>
                        <a:pt x="58628" y="20276"/>
                      </a:lnTo>
                      <a:lnTo>
                        <a:pt x="58733" y="20171"/>
                      </a:lnTo>
                      <a:lnTo>
                        <a:pt x="58754" y="20045"/>
                      </a:lnTo>
                      <a:lnTo>
                        <a:pt x="58963" y="19878"/>
                      </a:lnTo>
                      <a:lnTo>
                        <a:pt x="59005" y="19773"/>
                      </a:lnTo>
                      <a:lnTo>
                        <a:pt x="59068" y="19773"/>
                      </a:lnTo>
                      <a:lnTo>
                        <a:pt x="59151" y="19857"/>
                      </a:lnTo>
                      <a:lnTo>
                        <a:pt x="59277" y="19836"/>
                      </a:lnTo>
                      <a:lnTo>
                        <a:pt x="59486" y="19669"/>
                      </a:lnTo>
                      <a:lnTo>
                        <a:pt x="59674" y="19669"/>
                      </a:lnTo>
                      <a:lnTo>
                        <a:pt x="59842" y="19564"/>
                      </a:lnTo>
                      <a:lnTo>
                        <a:pt x="59967" y="19564"/>
                      </a:lnTo>
                      <a:lnTo>
                        <a:pt x="60072" y="19481"/>
                      </a:lnTo>
                      <a:lnTo>
                        <a:pt x="60177" y="19481"/>
                      </a:lnTo>
                      <a:lnTo>
                        <a:pt x="60281" y="19460"/>
                      </a:lnTo>
                      <a:lnTo>
                        <a:pt x="60323" y="19376"/>
                      </a:lnTo>
                      <a:lnTo>
                        <a:pt x="60428" y="19460"/>
                      </a:lnTo>
                      <a:lnTo>
                        <a:pt x="60386" y="19585"/>
                      </a:lnTo>
                      <a:lnTo>
                        <a:pt x="60469" y="19627"/>
                      </a:lnTo>
                      <a:lnTo>
                        <a:pt x="60574" y="19732"/>
                      </a:lnTo>
                      <a:lnTo>
                        <a:pt x="60616" y="19627"/>
                      </a:lnTo>
                      <a:lnTo>
                        <a:pt x="60721" y="19543"/>
                      </a:lnTo>
                      <a:lnTo>
                        <a:pt x="60574" y="19418"/>
                      </a:lnTo>
                      <a:lnTo>
                        <a:pt x="60574" y="19355"/>
                      </a:lnTo>
                      <a:lnTo>
                        <a:pt x="60700" y="19271"/>
                      </a:lnTo>
                      <a:lnTo>
                        <a:pt x="60909" y="19313"/>
                      </a:lnTo>
                      <a:lnTo>
                        <a:pt x="61013" y="19250"/>
                      </a:lnTo>
                      <a:lnTo>
                        <a:pt x="61244" y="19250"/>
                      </a:lnTo>
                      <a:lnTo>
                        <a:pt x="61306" y="19334"/>
                      </a:lnTo>
                      <a:lnTo>
                        <a:pt x="61348" y="19334"/>
                      </a:lnTo>
                      <a:lnTo>
                        <a:pt x="61432" y="19250"/>
                      </a:lnTo>
                      <a:lnTo>
                        <a:pt x="61516" y="19250"/>
                      </a:lnTo>
                      <a:lnTo>
                        <a:pt x="61474" y="19146"/>
                      </a:lnTo>
                      <a:lnTo>
                        <a:pt x="61557" y="19104"/>
                      </a:lnTo>
                      <a:lnTo>
                        <a:pt x="61746" y="19104"/>
                      </a:lnTo>
                      <a:lnTo>
                        <a:pt x="61829" y="19208"/>
                      </a:lnTo>
                      <a:lnTo>
                        <a:pt x="62039" y="19125"/>
                      </a:lnTo>
                      <a:lnTo>
                        <a:pt x="62039" y="19041"/>
                      </a:lnTo>
                      <a:lnTo>
                        <a:pt x="61955" y="18999"/>
                      </a:lnTo>
                      <a:lnTo>
                        <a:pt x="61892" y="19041"/>
                      </a:lnTo>
                      <a:lnTo>
                        <a:pt x="61767" y="18957"/>
                      </a:lnTo>
                      <a:lnTo>
                        <a:pt x="61850" y="18832"/>
                      </a:lnTo>
                      <a:lnTo>
                        <a:pt x="61871" y="18916"/>
                      </a:lnTo>
                      <a:lnTo>
                        <a:pt x="62039" y="18853"/>
                      </a:lnTo>
                      <a:lnTo>
                        <a:pt x="61871" y="18748"/>
                      </a:lnTo>
                      <a:lnTo>
                        <a:pt x="61871" y="18685"/>
                      </a:lnTo>
                      <a:lnTo>
                        <a:pt x="61955" y="18685"/>
                      </a:lnTo>
                      <a:lnTo>
                        <a:pt x="62101" y="18497"/>
                      </a:lnTo>
                      <a:lnTo>
                        <a:pt x="62269" y="18497"/>
                      </a:lnTo>
                      <a:lnTo>
                        <a:pt x="62353" y="18581"/>
                      </a:lnTo>
                      <a:lnTo>
                        <a:pt x="62457" y="18518"/>
                      </a:lnTo>
                      <a:lnTo>
                        <a:pt x="62666" y="18581"/>
                      </a:lnTo>
                      <a:lnTo>
                        <a:pt x="62813" y="18581"/>
                      </a:lnTo>
                      <a:lnTo>
                        <a:pt x="62813" y="18623"/>
                      </a:lnTo>
                      <a:lnTo>
                        <a:pt x="62897" y="18685"/>
                      </a:lnTo>
                      <a:lnTo>
                        <a:pt x="62959" y="18644"/>
                      </a:lnTo>
                      <a:lnTo>
                        <a:pt x="62918" y="18581"/>
                      </a:lnTo>
                      <a:lnTo>
                        <a:pt x="63106" y="18581"/>
                      </a:lnTo>
                      <a:lnTo>
                        <a:pt x="63252" y="18602"/>
                      </a:lnTo>
                      <a:lnTo>
                        <a:pt x="63357" y="18602"/>
                      </a:lnTo>
                      <a:lnTo>
                        <a:pt x="63462" y="18685"/>
                      </a:lnTo>
                      <a:lnTo>
                        <a:pt x="63462" y="18727"/>
                      </a:lnTo>
                      <a:lnTo>
                        <a:pt x="63629" y="18748"/>
                      </a:lnTo>
                      <a:lnTo>
                        <a:pt x="63734" y="18664"/>
                      </a:lnTo>
                      <a:lnTo>
                        <a:pt x="63796" y="18685"/>
                      </a:lnTo>
                      <a:lnTo>
                        <a:pt x="63838" y="18769"/>
                      </a:lnTo>
                      <a:lnTo>
                        <a:pt x="63629" y="18916"/>
                      </a:lnTo>
                      <a:lnTo>
                        <a:pt x="63441" y="18916"/>
                      </a:lnTo>
                      <a:lnTo>
                        <a:pt x="63378" y="18978"/>
                      </a:lnTo>
                      <a:lnTo>
                        <a:pt x="63378" y="19083"/>
                      </a:lnTo>
                      <a:lnTo>
                        <a:pt x="63273" y="19083"/>
                      </a:lnTo>
                      <a:lnTo>
                        <a:pt x="63252" y="19125"/>
                      </a:lnTo>
                      <a:lnTo>
                        <a:pt x="63315" y="19146"/>
                      </a:lnTo>
                      <a:lnTo>
                        <a:pt x="63378" y="19146"/>
                      </a:lnTo>
                      <a:lnTo>
                        <a:pt x="63545" y="19355"/>
                      </a:lnTo>
                      <a:lnTo>
                        <a:pt x="63587" y="19313"/>
                      </a:lnTo>
                      <a:lnTo>
                        <a:pt x="63775" y="19250"/>
                      </a:lnTo>
                      <a:lnTo>
                        <a:pt x="63859" y="19146"/>
                      </a:lnTo>
                      <a:lnTo>
                        <a:pt x="63838" y="19104"/>
                      </a:lnTo>
                      <a:lnTo>
                        <a:pt x="63964" y="19041"/>
                      </a:lnTo>
                      <a:lnTo>
                        <a:pt x="63880" y="18916"/>
                      </a:lnTo>
                      <a:lnTo>
                        <a:pt x="63964" y="18916"/>
                      </a:lnTo>
                      <a:lnTo>
                        <a:pt x="64089" y="19083"/>
                      </a:lnTo>
                      <a:lnTo>
                        <a:pt x="64173" y="19104"/>
                      </a:lnTo>
                      <a:lnTo>
                        <a:pt x="64215" y="19020"/>
                      </a:lnTo>
                      <a:lnTo>
                        <a:pt x="64173" y="18978"/>
                      </a:lnTo>
                      <a:lnTo>
                        <a:pt x="64257" y="18916"/>
                      </a:lnTo>
                      <a:lnTo>
                        <a:pt x="64298" y="18832"/>
                      </a:lnTo>
                      <a:lnTo>
                        <a:pt x="64319" y="18832"/>
                      </a:lnTo>
                      <a:lnTo>
                        <a:pt x="64319" y="18727"/>
                      </a:lnTo>
                      <a:lnTo>
                        <a:pt x="64298" y="18664"/>
                      </a:lnTo>
                      <a:lnTo>
                        <a:pt x="64382" y="18623"/>
                      </a:lnTo>
                      <a:lnTo>
                        <a:pt x="64466" y="18685"/>
                      </a:lnTo>
                      <a:lnTo>
                        <a:pt x="64529" y="18623"/>
                      </a:lnTo>
                      <a:lnTo>
                        <a:pt x="64591" y="18685"/>
                      </a:lnTo>
                      <a:lnTo>
                        <a:pt x="64612" y="18769"/>
                      </a:lnTo>
                      <a:lnTo>
                        <a:pt x="64696" y="18811"/>
                      </a:lnTo>
                      <a:lnTo>
                        <a:pt x="64842" y="18664"/>
                      </a:lnTo>
                      <a:lnTo>
                        <a:pt x="64780" y="18602"/>
                      </a:lnTo>
                      <a:lnTo>
                        <a:pt x="64780" y="18581"/>
                      </a:lnTo>
                      <a:lnTo>
                        <a:pt x="64842" y="18518"/>
                      </a:lnTo>
                      <a:lnTo>
                        <a:pt x="64926" y="18560"/>
                      </a:lnTo>
                      <a:lnTo>
                        <a:pt x="65010" y="18497"/>
                      </a:lnTo>
                      <a:lnTo>
                        <a:pt x="65094" y="18497"/>
                      </a:lnTo>
                      <a:lnTo>
                        <a:pt x="65114" y="18455"/>
                      </a:lnTo>
                      <a:lnTo>
                        <a:pt x="65010" y="18351"/>
                      </a:lnTo>
                      <a:lnTo>
                        <a:pt x="65031" y="18288"/>
                      </a:lnTo>
                      <a:lnTo>
                        <a:pt x="65031" y="18246"/>
                      </a:lnTo>
                      <a:lnTo>
                        <a:pt x="64926" y="18183"/>
                      </a:lnTo>
                      <a:lnTo>
                        <a:pt x="64884" y="18141"/>
                      </a:lnTo>
                      <a:lnTo>
                        <a:pt x="64884" y="18162"/>
                      </a:lnTo>
                      <a:lnTo>
                        <a:pt x="64884" y="18204"/>
                      </a:lnTo>
                      <a:lnTo>
                        <a:pt x="64822" y="18204"/>
                      </a:lnTo>
                      <a:lnTo>
                        <a:pt x="64717" y="18162"/>
                      </a:lnTo>
                      <a:lnTo>
                        <a:pt x="64696" y="18183"/>
                      </a:lnTo>
                      <a:lnTo>
                        <a:pt x="64696" y="18246"/>
                      </a:lnTo>
                      <a:lnTo>
                        <a:pt x="64591" y="18246"/>
                      </a:lnTo>
                      <a:lnTo>
                        <a:pt x="64529" y="18288"/>
                      </a:lnTo>
                      <a:lnTo>
                        <a:pt x="64466" y="18246"/>
                      </a:lnTo>
                      <a:lnTo>
                        <a:pt x="64487" y="18141"/>
                      </a:lnTo>
                      <a:lnTo>
                        <a:pt x="64529" y="18100"/>
                      </a:lnTo>
                      <a:lnTo>
                        <a:pt x="64382" y="17890"/>
                      </a:lnTo>
                      <a:lnTo>
                        <a:pt x="64487" y="17828"/>
                      </a:lnTo>
                      <a:lnTo>
                        <a:pt x="64382" y="17660"/>
                      </a:lnTo>
                      <a:lnTo>
                        <a:pt x="64424" y="17451"/>
                      </a:lnTo>
                      <a:lnTo>
                        <a:pt x="64424" y="17325"/>
                      </a:lnTo>
                      <a:lnTo>
                        <a:pt x="64508" y="17221"/>
                      </a:lnTo>
                      <a:lnTo>
                        <a:pt x="64508" y="17032"/>
                      </a:lnTo>
                      <a:lnTo>
                        <a:pt x="64612" y="16928"/>
                      </a:lnTo>
                      <a:lnTo>
                        <a:pt x="64612" y="16802"/>
                      </a:lnTo>
                      <a:lnTo>
                        <a:pt x="64591" y="16781"/>
                      </a:lnTo>
                      <a:lnTo>
                        <a:pt x="64717" y="16719"/>
                      </a:lnTo>
                      <a:lnTo>
                        <a:pt x="64591" y="16572"/>
                      </a:lnTo>
                      <a:lnTo>
                        <a:pt x="64633" y="16175"/>
                      </a:lnTo>
                      <a:lnTo>
                        <a:pt x="64738" y="16091"/>
                      </a:lnTo>
                      <a:lnTo>
                        <a:pt x="64633" y="15944"/>
                      </a:lnTo>
                      <a:lnTo>
                        <a:pt x="64612" y="15777"/>
                      </a:lnTo>
                      <a:lnTo>
                        <a:pt x="64529" y="15735"/>
                      </a:lnTo>
                      <a:lnTo>
                        <a:pt x="64529" y="15672"/>
                      </a:lnTo>
                      <a:lnTo>
                        <a:pt x="64633" y="15589"/>
                      </a:lnTo>
                      <a:lnTo>
                        <a:pt x="64612" y="15442"/>
                      </a:lnTo>
                      <a:lnTo>
                        <a:pt x="64696" y="15379"/>
                      </a:lnTo>
                      <a:lnTo>
                        <a:pt x="64822" y="15170"/>
                      </a:lnTo>
                      <a:lnTo>
                        <a:pt x="64947" y="15212"/>
                      </a:lnTo>
                      <a:lnTo>
                        <a:pt x="65031" y="15149"/>
                      </a:lnTo>
                      <a:lnTo>
                        <a:pt x="65114" y="15170"/>
                      </a:lnTo>
                      <a:lnTo>
                        <a:pt x="65156" y="15107"/>
                      </a:lnTo>
                      <a:lnTo>
                        <a:pt x="65366" y="15107"/>
                      </a:lnTo>
                      <a:lnTo>
                        <a:pt x="65407" y="15045"/>
                      </a:lnTo>
                      <a:lnTo>
                        <a:pt x="65470" y="15024"/>
                      </a:lnTo>
                      <a:lnTo>
                        <a:pt x="65512" y="14919"/>
                      </a:lnTo>
                      <a:lnTo>
                        <a:pt x="65554" y="14919"/>
                      </a:lnTo>
                      <a:lnTo>
                        <a:pt x="65617" y="14898"/>
                      </a:lnTo>
                      <a:lnTo>
                        <a:pt x="65742" y="14898"/>
                      </a:lnTo>
                      <a:lnTo>
                        <a:pt x="65763" y="15003"/>
                      </a:lnTo>
                      <a:lnTo>
                        <a:pt x="65826" y="14961"/>
                      </a:lnTo>
                      <a:lnTo>
                        <a:pt x="65868" y="14961"/>
                      </a:lnTo>
                      <a:lnTo>
                        <a:pt x="65951" y="15107"/>
                      </a:lnTo>
                      <a:lnTo>
                        <a:pt x="65993" y="15107"/>
                      </a:lnTo>
                      <a:lnTo>
                        <a:pt x="66098" y="14961"/>
                      </a:lnTo>
                      <a:lnTo>
                        <a:pt x="66098" y="14835"/>
                      </a:lnTo>
                      <a:lnTo>
                        <a:pt x="66182" y="14815"/>
                      </a:lnTo>
                      <a:lnTo>
                        <a:pt x="66203" y="14689"/>
                      </a:lnTo>
                      <a:lnTo>
                        <a:pt x="66265" y="14689"/>
                      </a:lnTo>
                      <a:lnTo>
                        <a:pt x="66286" y="14794"/>
                      </a:lnTo>
                      <a:lnTo>
                        <a:pt x="66412" y="14856"/>
                      </a:lnTo>
                      <a:lnTo>
                        <a:pt x="66412" y="15003"/>
                      </a:lnTo>
                      <a:lnTo>
                        <a:pt x="66391" y="15045"/>
                      </a:lnTo>
                      <a:lnTo>
                        <a:pt x="66454" y="15107"/>
                      </a:lnTo>
                      <a:lnTo>
                        <a:pt x="66475" y="15212"/>
                      </a:lnTo>
                      <a:lnTo>
                        <a:pt x="66391" y="15275"/>
                      </a:lnTo>
                      <a:lnTo>
                        <a:pt x="66454" y="15317"/>
                      </a:lnTo>
                      <a:lnTo>
                        <a:pt x="66475" y="15442"/>
                      </a:lnTo>
                      <a:lnTo>
                        <a:pt x="66454" y="15442"/>
                      </a:lnTo>
                      <a:lnTo>
                        <a:pt x="66454" y="15526"/>
                      </a:lnTo>
                      <a:lnTo>
                        <a:pt x="66475" y="15568"/>
                      </a:lnTo>
                      <a:lnTo>
                        <a:pt x="66412" y="15651"/>
                      </a:lnTo>
                      <a:lnTo>
                        <a:pt x="66391" y="15693"/>
                      </a:lnTo>
                      <a:lnTo>
                        <a:pt x="66412" y="15756"/>
                      </a:lnTo>
                      <a:lnTo>
                        <a:pt x="66516" y="15651"/>
                      </a:lnTo>
                      <a:lnTo>
                        <a:pt x="66558" y="15735"/>
                      </a:lnTo>
                      <a:lnTo>
                        <a:pt x="66663" y="15756"/>
                      </a:lnTo>
                      <a:lnTo>
                        <a:pt x="66684" y="15965"/>
                      </a:lnTo>
                      <a:lnTo>
                        <a:pt x="66726" y="15903"/>
                      </a:lnTo>
                      <a:lnTo>
                        <a:pt x="66726" y="15840"/>
                      </a:lnTo>
                      <a:lnTo>
                        <a:pt x="66830" y="15735"/>
                      </a:lnTo>
                      <a:lnTo>
                        <a:pt x="66914" y="15735"/>
                      </a:lnTo>
                      <a:lnTo>
                        <a:pt x="66977" y="15777"/>
                      </a:lnTo>
                      <a:lnTo>
                        <a:pt x="66872" y="15944"/>
                      </a:lnTo>
                      <a:lnTo>
                        <a:pt x="66977" y="16049"/>
                      </a:lnTo>
                      <a:lnTo>
                        <a:pt x="66998" y="16175"/>
                      </a:lnTo>
                      <a:lnTo>
                        <a:pt x="67081" y="15986"/>
                      </a:lnTo>
                      <a:lnTo>
                        <a:pt x="67144" y="15944"/>
                      </a:lnTo>
                      <a:lnTo>
                        <a:pt x="67144" y="15861"/>
                      </a:lnTo>
                      <a:lnTo>
                        <a:pt x="67207" y="15777"/>
                      </a:lnTo>
                      <a:lnTo>
                        <a:pt x="67207" y="15484"/>
                      </a:lnTo>
                      <a:lnTo>
                        <a:pt x="67291" y="15421"/>
                      </a:lnTo>
                      <a:lnTo>
                        <a:pt x="67207" y="15338"/>
                      </a:lnTo>
                      <a:lnTo>
                        <a:pt x="67311" y="15254"/>
                      </a:lnTo>
                      <a:lnTo>
                        <a:pt x="67311" y="15149"/>
                      </a:lnTo>
                      <a:lnTo>
                        <a:pt x="67249" y="15128"/>
                      </a:lnTo>
                      <a:lnTo>
                        <a:pt x="67249" y="15066"/>
                      </a:lnTo>
                      <a:lnTo>
                        <a:pt x="67311" y="15045"/>
                      </a:lnTo>
                      <a:lnTo>
                        <a:pt x="67332" y="14856"/>
                      </a:lnTo>
                      <a:lnTo>
                        <a:pt x="67249" y="14794"/>
                      </a:lnTo>
                      <a:lnTo>
                        <a:pt x="67311" y="14605"/>
                      </a:lnTo>
                      <a:lnTo>
                        <a:pt x="67395" y="14522"/>
                      </a:lnTo>
                      <a:lnTo>
                        <a:pt x="67542" y="14501"/>
                      </a:lnTo>
                      <a:lnTo>
                        <a:pt x="67604" y="14584"/>
                      </a:lnTo>
                      <a:lnTo>
                        <a:pt x="67667" y="14647"/>
                      </a:lnTo>
                      <a:lnTo>
                        <a:pt x="67730" y="14584"/>
                      </a:lnTo>
                      <a:lnTo>
                        <a:pt x="67646" y="14501"/>
                      </a:lnTo>
                      <a:lnTo>
                        <a:pt x="67688" y="14375"/>
                      </a:lnTo>
                      <a:lnTo>
                        <a:pt x="67521" y="14291"/>
                      </a:lnTo>
                      <a:lnTo>
                        <a:pt x="67479" y="14061"/>
                      </a:lnTo>
                      <a:lnTo>
                        <a:pt x="67395" y="13999"/>
                      </a:lnTo>
                      <a:lnTo>
                        <a:pt x="67395" y="13957"/>
                      </a:lnTo>
                      <a:lnTo>
                        <a:pt x="67291" y="13873"/>
                      </a:lnTo>
                      <a:lnTo>
                        <a:pt x="67270" y="13706"/>
                      </a:lnTo>
                      <a:lnTo>
                        <a:pt x="67311" y="13664"/>
                      </a:lnTo>
                      <a:lnTo>
                        <a:pt x="67291" y="13538"/>
                      </a:lnTo>
                      <a:lnTo>
                        <a:pt x="67165" y="13434"/>
                      </a:lnTo>
                      <a:lnTo>
                        <a:pt x="67186" y="13329"/>
                      </a:lnTo>
                      <a:lnTo>
                        <a:pt x="67123" y="13266"/>
                      </a:lnTo>
                      <a:lnTo>
                        <a:pt x="67291" y="13141"/>
                      </a:lnTo>
                      <a:lnTo>
                        <a:pt x="67416" y="13141"/>
                      </a:lnTo>
                      <a:lnTo>
                        <a:pt x="67521" y="13015"/>
                      </a:lnTo>
                      <a:lnTo>
                        <a:pt x="67688" y="13015"/>
                      </a:lnTo>
                      <a:lnTo>
                        <a:pt x="67730" y="12952"/>
                      </a:lnTo>
                      <a:lnTo>
                        <a:pt x="67897" y="13078"/>
                      </a:lnTo>
                      <a:lnTo>
                        <a:pt x="68044" y="13078"/>
                      </a:lnTo>
                      <a:lnTo>
                        <a:pt x="68107" y="13120"/>
                      </a:lnTo>
                      <a:lnTo>
                        <a:pt x="68211" y="13141"/>
                      </a:lnTo>
                      <a:lnTo>
                        <a:pt x="68274" y="13120"/>
                      </a:lnTo>
                      <a:lnTo>
                        <a:pt x="68127" y="13182"/>
                      </a:lnTo>
                      <a:lnTo>
                        <a:pt x="68211" y="13245"/>
                      </a:lnTo>
                      <a:lnTo>
                        <a:pt x="68065" y="13287"/>
                      </a:lnTo>
                      <a:lnTo>
                        <a:pt x="67939" y="13266"/>
                      </a:lnTo>
                      <a:lnTo>
                        <a:pt x="67793" y="13434"/>
                      </a:lnTo>
                      <a:lnTo>
                        <a:pt x="67793" y="13496"/>
                      </a:lnTo>
                      <a:lnTo>
                        <a:pt x="67835" y="13643"/>
                      </a:lnTo>
                      <a:lnTo>
                        <a:pt x="67835" y="13768"/>
                      </a:lnTo>
                      <a:lnTo>
                        <a:pt x="67918" y="13810"/>
                      </a:lnTo>
                      <a:lnTo>
                        <a:pt x="67939" y="13894"/>
                      </a:lnTo>
                      <a:lnTo>
                        <a:pt x="68065" y="14061"/>
                      </a:lnTo>
                      <a:lnTo>
                        <a:pt x="68065" y="14103"/>
                      </a:lnTo>
                      <a:lnTo>
                        <a:pt x="68107" y="14103"/>
                      </a:lnTo>
                      <a:lnTo>
                        <a:pt x="68065" y="14166"/>
                      </a:lnTo>
                      <a:lnTo>
                        <a:pt x="68211" y="14208"/>
                      </a:lnTo>
                      <a:lnTo>
                        <a:pt x="68232" y="14333"/>
                      </a:lnTo>
                      <a:lnTo>
                        <a:pt x="68232" y="14396"/>
                      </a:lnTo>
                      <a:lnTo>
                        <a:pt x="68169" y="14438"/>
                      </a:lnTo>
                      <a:lnTo>
                        <a:pt x="68211" y="14710"/>
                      </a:lnTo>
                      <a:lnTo>
                        <a:pt x="68253" y="14731"/>
                      </a:lnTo>
                      <a:lnTo>
                        <a:pt x="68316" y="14647"/>
                      </a:lnTo>
                      <a:lnTo>
                        <a:pt x="68358" y="14647"/>
                      </a:lnTo>
                      <a:lnTo>
                        <a:pt x="68441" y="14752"/>
                      </a:lnTo>
                      <a:lnTo>
                        <a:pt x="68483" y="14835"/>
                      </a:lnTo>
                      <a:lnTo>
                        <a:pt x="68420" y="15024"/>
                      </a:lnTo>
                      <a:lnTo>
                        <a:pt x="68420" y="15233"/>
                      </a:lnTo>
                      <a:lnTo>
                        <a:pt x="68483" y="15317"/>
                      </a:lnTo>
                      <a:lnTo>
                        <a:pt x="68567" y="15254"/>
                      </a:lnTo>
                      <a:lnTo>
                        <a:pt x="68672" y="15275"/>
                      </a:lnTo>
                      <a:lnTo>
                        <a:pt x="68692" y="15338"/>
                      </a:lnTo>
                      <a:lnTo>
                        <a:pt x="68672" y="15421"/>
                      </a:lnTo>
                      <a:lnTo>
                        <a:pt x="68588" y="15421"/>
                      </a:lnTo>
                      <a:lnTo>
                        <a:pt x="68483" y="15484"/>
                      </a:lnTo>
                      <a:lnTo>
                        <a:pt x="68462" y="15484"/>
                      </a:lnTo>
                      <a:lnTo>
                        <a:pt x="68337" y="15631"/>
                      </a:lnTo>
                      <a:lnTo>
                        <a:pt x="68316" y="15735"/>
                      </a:lnTo>
                      <a:lnTo>
                        <a:pt x="68169" y="15798"/>
                      </a:lnTo>
                      <a:lnTo>
                        <a:pt x="68148" y="15861"/>
                      </a:lnTo>
                      <a:lnTo>
                        <a:pt x="68065" y="15882"/>
                      </a:lnTo>
                      <a:lnTo>
                        <a:pt x="68065" y="15986"/>
                      </a:lnTo>
                      <a:lnTo>
                        <a:pt x="68023" y="16070"/>
                      </a:lnTo>
                      <a:lnTo>
                        <a:pt x="68065" y="16195"/>
                      </a:lnTo>
                      <a:lnTo>
                        <a:pt x="68148" y="16175"/>
                      </a:lnTo>
                      <a:lnTo>
                        <a:pt x="68148" y="16321"/>
                      </a:lnTo>
                      <a:lnTo>
                        <a:pt x="68044" y="16509"/>
                      </a:lnTo>
                      <a:lnTo>
                        <a:pt x="68065" y="16593"/>
                      </a:lnTo>
                      <a:lnTo>
                        <a:pt x="68127" y="16614"/>
                      </a:lnTo>
                      <a:lnTo>
                        <a:pt x="68107" y="16844"/>
                      </a:lnTo>
                      <a:lnTo>
                        <a:pt x="68127" y="17032"/>
                      </a:lnTo>
                      <a:lnTo>
                        <a:pt x="68065" y="17116"/>
                      </a:lnTo>
                      <a:lnTo>
                        <a:pt x="67939" y="17158"/>
                      </a:lnTo>
                      <a:lnTo>
                        <a:pt x="67918" y="17263"/>
                      </a:lnTo>
                      <a:lnTo>
                        <a:pt x="67960" y="17325"/>
                      </a:lnTo>
                      <a:lnTo>
                        <a:pt x="67939" y="17535"/>
                      </a:lnTo>
                      <a:lnTo>
                        <a:pt x="67918" y="17576"/>
                      </a:lnTo>
                      <a:lnTo>
                        <a:pt x="67939" y="17660"/>
                      </a:lnTo>
                      <a:lnTo>
                        <a:pt x="68044" y="17765"/>
                      </a:lnTo>
                      <a:lnTo>
                        <a:pt x="67960" y="17765"/>
                      </a:lnTo>
                      <a:lnTo>
                        <a:pt x="67939" y="17953"/>
                      </a:lnTo>
                      <a:lnTo>
                        <a:pt x="67960" y="17995"/>
                      </a:lnTo>
                      <a:lnTo>
                        <a:pt x="67960" y="18141"/>
                      </a:lnTo>
                      <a:lnTo>
                        <a:pt x="67855" y="18246"/>
                      </a:lnTo>
                      <a:lnTo>
                        <a:pt x="67939" y="18372"/>
                      </a:lnTo>
                      <a:lnTo>
                        <a:pt x="67939" y="18602"/>
                      </a:lnTo>
                      <a:lnTo>
                        <a:pt x="68023" y="18811"/>
                      </a:lnTo>
                      <a:lnTo>
                        <a:pt x="67835" y="19146"/>
                      </a:lnTo>
                      <a:lnTo>
                        <a:pt x="67939" y="19292"/>
                      </a:lnTo>
                      <a:lnTo>
                        <a:pt x="67835" y="19250"/>
                      </a:lnTo>
                      <a:lnTo>
                        <a:pt x="67625" y="19292"/>
                      </a:lnTo>
                      <a:lnTo>
                        <a:pt x="67625" y="19501"/>
                      </a:lnTo>
                      <a:lnTo>
                        <a:pt x="67646" y="19564"/>
                      </a:lnTo>
                      <a:lnTo>
                        <a:pt x="67521" y="19711"/>
                      </a:lnTo>
                      <a:lnTo>
                        <a:pt x="67291" y="19606"/>
                      </a:lnTo>
                      <a:lnTo>
                        <a:pt x="67186" y="19711"/>
                      </a:lnTo>
                      <a:lnTo>
                        <a:pt x="67186" y="19773"/>
                      </a:lnTo>
                      <a:lnTo>
                        <a:pt x="67332" y="19773"/>
                      </a:lnTo>
                      <a:lnTo>
                        <a:pt x="67542" y="20087"/>
                      </a:lnTo>
                      <a:lnTo>
                        <a:pt x="67542" y="20380"/>
                      </a:lnTo>
                      <a:lnTo>
                        <a:pt x="67500" y="20464"/>
                      </a:lnTo>
                      <a:lnTo>
                        <a:pt x="67542" y="20548"/>
                      </a:lnTo>
                      <a:lnTo>
                        <a:pt x="67437" y="20569"/>
                      </a:lnTo>
                      <a:lnTo>
                        <a:pt x="67416" y="20778"/>
                      </a:lnTo>
                      <a:lnTo>
                        <a:pt x="67291" y="20924"/>
                      </a:lnTo>
                      <a:lnTo>
                        <a:pt x="67270" y="21175"/>
                      </a:lnTo>
                      <a:lnTo>
                        <a:pt x="67374" y="21385"/>
                      </a:lnTo>
                      <a:lnTo>
                        <a:pt x="67416" y="21761"/>
                      </a:lnTo>
                      <a:lnTo>
                        <a:pt x="67583" y="22033"/>
                      </a:lnTo>
                      <a:lnTo>
                        <a:pt x="67583" y="22242"/>
                      </a:lnTo>
                      <a:lnTo>
                        <a:pt x="67835" y="22807"/>
                      </a:lnTo>
                      <a:lnTo>
                        <a:pt x="68148" y="23414"/>
                      </a:lnTo>
                      <a:lnTo>
                        <a:pt x="68462" y="23916"/>
                      </a:lnTo>
                      <a:lnTo>
                        <a:pt x="68630" y="24063"/>
                      </a:lnTo>
                      <a:lnTo>
                        <a:pt x="68630" y="24251"/>
                      </a:lnTo>
                      <a:lnTo>
                        <a:pt x="69048" y="24732"/>
                      </a:lnTo>
                      <a:lnTo>
                        <a:pt x="69488" y="25527"/>
                      </a:lnTo>
                      <a:lnTo>
                        <a:pt x="69697" y="25632"/>
                      </a:lnTo>
                      <a:lnTo>
                        <a:pt x="69843" y="25632"/>
                      </a:lnTo>
                      <a:lnTo>
                        <a:pt x="69927" y="25590"/>
                      </a:lnTo>
                      <a:lnTo>
                        <a:pt x="69927" y="25590"/>
                      </a:lnTo>
                      <a:lnTo>
                        <a:pt x="69885" y="25695"/>
                      </a:lnTo>
                      <a:lnTo>
                        <a:pt x="69780" y="25737"/>
                      </a:lnTo>
                      <a:lnTo>
                        <a:pt x="69697" y="25737"/>
                      </a:lnTo>
                      <a:lnTo>
                        <a:pt x="69843" y="25988"/>
                      </a:lnTo>
                      <a:lnTo>
                        <a:pt x="70052" y="26469"/>
                      </a:lnTo>
                      <a:lnTo>
                        <a:pt x="70094" y="26678"/>
                      </a:lnTo>
                      <a:lnTo>
                        <a:pt x="70220" y="26867"/>
                      </a:lnTo>
                      <a:lnTo>
                        <a:pt x="70450" y="26887"/>
                      </a:lnTo>
                      <a:lnTo>
                        <a:pt x="70471" y="26971"/>
                      </a:lnTo>
                      <a:lnTo>
                        <a:pt x="70471" y="27076"/>
                      </a:lnTo>
                      <a:lnTo>
                        <a:pt x="70513" y="27159"/>
                      </a:lnTo>
                      <a:lnTo>
                        <a:pt x="70471" y="27285"/>
                      </a:lnTo>
                      <a:lnTo>
                        <a:pt x="70617" y="27034"/>
                      </a:lnTo>
                      <a:lnTo>
                        <a:pt x="70659" y="26762"/>
                      </a:lnTo>
                      <a:lnTo>
                        <a:pt x="70680" y="26741"/>
                      </a:lnTo>
                      <a:lnTo>
                        <a:pt x="70680" y="26636"/>
                      </a:lnTo>
                      <a:lnTo>
                        <a:pt x="70827" y="26511"/>
                      </a:lnTo>
                      <a:lnTo>
                        <a:pt x="70848" y="26406"/>
                      </a:lnTo>
                      <a:lnTo>
                        <a:pt x="70827" y="26343"/>
                      </a:lnTo>
                      <a:lnTo>
                        <a:pt x="70868" y="26239"/>
                      </a:lnTo>
                      <a:lnTo>
                        <a:pt x="70931" y="25988"/>
                      </a:lnTo>
                      <a:lnTo>
                        <a:pt x="70868" y="25883"/>
                      </a:lnTo>
                      <a:lnTo>
                        <a:pt x="70889" y="25695"/>
                      </a:lnTo>
                      <a:lnTo>
                        <a:pt x="70994" y="25611"/>
                      </a:lnTo>
                      <a:lnTo>
                        <a:pt x="70889" y="25507"/>
                      </a:lnTo>
                      <a:lnTo>
                        <a:pt x="70848" y="25527"/>
                      </a:lnTo>
                      <a:lnTo>
                        <a:pt x="70764" y="25507"/>
                      </a:lnTo>
                      <a:lnTo>
                        <a:pt x="70827" y="25423"/>
                      </a:lnTo>
                      <a:lnTo>
                        <a:pt x="70743" y="25276"/>
                      </a:lnTo>
                      <a:lnTo>
                        <a:pt x="70785" y="25297"/>
                      </a:lnTo>
                      <a:lnTo>
                        <a:pt x="70848" y="25255"/>
                      </a:lnTo>
                      <a:lnTo>
                        <a:pt x="70743" y="25151"/>
                      </a:lnTo>
                      <a:lnTo>
                        <a:pt x="70764" y="25067"/>
                      </a:lnTo>
                      <a:lnTo>
                        <a:pt x="70785" y="24942"/>
                      </a:lnTo>
                      <a:lnTo>
                        <a:pt x="70659" y="24942"/>
                      </a:lnTo>
                      <a:lnTo>
                        <a:pt x="70576" y="24879"/>
                      </a:lnTo>
                      <a:lnTo>
                        <a:pt x="70638" y="24774"/>
                      </a:lnTo>
                      <a:lnTo>
                        <a:pt x="70743" y="24879"/>
                      </a:lnTo>
                      <a:lnTo>
                        <a:pt x="70889" y="24732"/>
                      </a:lnTo>
                      <a:lnTo>
                        <a:pt x="70973" y="24753"/>
                      </a:lnTo>
                      <a:lnTo>
                        <a:pt x="71078" y="24649"/>
                      </a:lnTo>
                      <a:lnTo>
                        <a:pt x="71182" y="24565"/>
                      </a:lnTo>
                      <a:lnTo>
                        <a:pt x="71203" y="24586"/>
                      </a:lnTo>
                      <a:lnTo>
                        <a:pt x="71350" y="24628"/>
                      </a:lnTo>
                      <a:lnTo>
                        <a:pt x="71266" y="24523"/>
                      </a:lnTo>
                      <a:lnTo>
                        <a:pt x="71099" y="24439"/>
                      </a:lnTo>
                      <a:lnTo>
                        <a:pt x="71099" y="24314"/>
                      </a:lnTo>
                      <a:lnTo>
                        <a:pt x="70952" y="24230"/>
                      </a:lnTo>
                      <a:lnTo>
                        <a:pt x="70848" y="23895"/>
                      </a:lnTo>
                      <a:lnTo>
                        <a:pt x="70931" y="23602"/>
                      </a:lnTo>
                      <a:lnTo>
                        <a:pt x="70827" y="23498"/>
                      </a:lnTo>
                      <a:lnTo>
                        <a:pt x="70889" y="23414"/>
                      </a:lnTo>
                      <a:lnTo>
                        <a:pt x="70931" y="23268"/>
                      </a:lnTo>
                      <a:lnTo>
                        <a:pt x="71036" y="23058"/>
                      </a:lnTo>
                      <a:lnTo>
                        <a:pt x="71078" y="23372"/>
                      </a:lnTo>
                      <a:lnTo>
                        <a:pt x="71161" y="23393"/>
                      </a:lnTo>
                      <a:lnTo>
                        <a:pt x="71350" y="23289"/>
                      </a:lnTo>
                      <a:lnTo>
                        <a:pt x="71371" y="23330"/>
                      </a:lnTo>
                      <a:lnTo>
                        <a:pt x="71705" y="23205"/>
                      </a:lnTo>
                      <a:lnTo>
                        <a:pt x="71705" y="23058"/>
                      </a:lnTo>
                      <a:lnTo>
                        <a:pt x="71789" y="22975"/>
                      </a:lnTo>
                      <a:lnTo>
                        <a:pt x="71664" y="22891"/>
                      </a:lnTo>
                      <a:lnTo>
                        <a:pt x="71454" y="22598"/>
                      </a:lnTo>
                      <a:lnTo>
                        <a:pt x="71371" y="22598"/>
                      </a:lnTo>
                      <a:lnTo>
                        <a:pt x="71078" y="22159"/>
                      </a:lnTo>
                      <a:lnTo>
                        <a:pt x="71078" y="22054"/>
                      </a:lnTo>
                      <a:lnTo>
                        <a:pt x="70994" y="21970"/>
                      </a:lnTo>
                      <a:lnTo>
                        <a:pt x="70973" y="21594"/>
                      </a:lnTo>
                      <a:lnTo>
                        <a:pt x="70994" y="21531"/>
                      </a:lnTo>
                      <a:lnTo>
                        <a:pt x="70952" y="21343"/>
                      </a:lnTo>
                      <a:lnTo>
                        <a:pt x="71036" y="21217"/>
                      </a:lnTo>
                      <a:lnTo>
                        <a:pt x="71036" y="21092"/>
                      </a:lnTo>
                      <a:lnTo>
                        <a:pt x="70889" y="21113"/>
                      </a:lnTo>
                      <a:lnTo>
                        <a:pt x="70868" y="21029"/>
                      </a:lnTo>
                      <a:lnTo>
                        <a:pt x="70973" y="20882"/>
                      </a:lnTo>
                      <a:lnTo>
                        <a:pt x="71078" y="20841"/>
                      </a:lnTo>
                      <a:lnTo>
                        <a:pt x="71078" y="20778"/>
                      </a:lnTo>
                      <a:lnTo>
                        <a:pt x="71078" y="20757"/>
                      </a:lnTo>
                      <a:lnTo>
                        <a:pt x="71161" y="20673"/>
                      </a:lnTo>
                      <a:lnTo>
                        <a:pt x="71182" y="20778"/>
                      </a:lnTo>
                      <a:lnTo>
                        <a:pt x="71182" y="20903"/>
                      </a:lnTo>
                      <a:lnTo>
                        <a:pt x="71140" y="21029"/>
                      </a:lnTo>
                      <a:lnTo>
                        <a:pt x="71140" y="21196"/>
                      </a:lnTo>
                      <a:lnTo>
                        <a:pt x="71308" y="21238"/>
                      </a:lnTo>
                      <a:lnTo>
                        <a:pt x="71475" y="21343"/>
                      </a:lnTo>
                      <a:lnTo>
                        <a:pt x="71559" y="21322"/>
                      </a:lnTo>
                      <a:lnTo>
                        <a:pt x="71559" y="21154"/>
                      </a:lnTo>
                      <a:lnTo>
                        <a:pt x="71601" y="21092"/>
                      </a:lnTo>
                      <a:lnTo>
                        <a:pt x="71496" y="20903"/>
                      </a:lnTo>
                      <a:lnTo>
                        <a:pt x="71245" y="20673"/>
                      </a:lnTo>
                      <a:lnTo>
                        <a:pt x="71245" y="20401"/>
                      </a:lnTo>
                      <a:lnTo>
                        <a:pt x="71099" y="20359"/>
                      </a:lnTo>
                      <a:lnTo>
                        <a:pt x="71078" y="20317"/>
                      </a:lnTo>
                      <a:lnTo>
                        <a:pt x="71057" y="20380"/>
                      </a:lnTo>
                      <a:lnTo>
                        <a:pt x="70973" y="20464"/>
                      </a:lnTo>
                      <a:lnTo>
                        <a:pt x="70973" y="20506"/>
                      </a:lnTo>
                      <a:lnTo>
                        <a:pt x="70931" y="20569"/>
                      </a:lnTo>
                      <a:lnTo>
                        <a:pt x="70785" y="20485"/>
                      </a:lnTo>
                      <a:lnTo>
                        <a:pt x="70785" y="20276"/>
                      </a:lnTo>
                      <a:lnTo>
                        <a:pt x="70722" y="20150"/>
                      </a:lnTo>
                      <a:lnTo>
                        <a:pt x="70617" y="19941"/>
                      </a:lnTo>
                      <a:lnTo>
                        <a:pt x="70680" y="19836"/>
                      </a:lnTo>
                      <a:lnTo>
                        <a:pt x="70743" y="19794"/>
                      </a:lnTo>
                      <a:lnTo>
                        <a:pt x="70722" y="19690"/>
                      </a:lnTo>
                      <a:lnTo>
                        <a:pt x="70785" y="19585"/>
                      </a:lnTo>
                      <a:lnTo>
                        <a:pt x="70722" y="19522"/>
                      </a:lnTo>
                      <a:lnTo>
                        <a:pt x="70743" y="19439"/>
                      </a:lnTo>
                      <a:lnTo>
                        <a:pt x="70743" y="19334"/>
                      </a:lnTo>
                      <a:lnTo>
                        <a:pt x="70659" y="19271"/>
                      </a:lnTo>
                      <a:lnTo>
                        <a:pt x="70555" y="19313"/>
                      </a:lnTo>
                      <a:lnTo>
                        <a:pt x="70366" y="19146"/>
                      </a:lnTo>
                      <a:lnTo>
                        <a:pt x="70241" y="19146"/>
                      </a:lnTo>
                      <a:lnTo>
                        <a:pt x="70157" y="19229"/>
                      </a:lnTo>
                      <a:lnTo>
                        <a:pt x="70157" y="19313"/>
                      </a:lnTo>
                      <a:lnTo>
                        <a:pt x="70304" y="19460"/>
                      </a:lnTo>
                      <a:lnTo>
                        <a:pt x="70262" y="19564"/>
                      </a:lnTo>
                      <a:lnTo>
                        <a:pt x="70220" y="19627"/>
                      </a:lnTo>
                      <a:lnTo>
                        <a:pt x="70094" y="19564"/>
                      </a:lnTo>
                      <a:lnTo>
                        <a:pt x="69927" y="19355"/>
                      </a:lnTo>
                      <a:lnTo>
                        <a:pt x="69822" y="19250"/>
                      </a:lnTo>
                      <a:lnTo>
                        <a:pt x="69739" y="19208"/>
                      </a:lnTo>
                      <a:lnTo>
                        <a:pt x="69801" y="19146"/>
                      </a:lnTo>
                      <a:lnTo>
                        <a:pt x="69697" y="18936"/>
                      </a:lnTo>
                      <a:lnTo>
                        <a:pt x="69697" y="18811"/>
                      </a:lnTo>
                      <a:lnTo>
                        <a:pt x="69697" y="18727"/>
                      </a:lnTo>
                      <a:lnTo>
                        <a:pt x="69634" y="18623"/>
                      </a:lnTo>
                      <a:lnTo>
                        <a:pt x="69697" y="18539"/>
                      </a:lnTo>
                      <a:lnTo>
                        <a:pt x="69634" y="18372"/>
                      </a:lnTo>
                      <a:lnTo>
                        <a:pt x="69718" y="18267"/>
                      </a:lnTo>
                      <a:lnTo>
                        <a:pt x="69718" y="18162"/>
                      </a:lnTo>
                      <a:lnTo>
                        <a:pt x="69739" y="18037"/>
                      </a:lnTo>
                      <a:lnTo>
                        <a:pt x="69739" y="17890"/>
                      </a:lnTo>
                      <a:lnTo>
                        <a:pt x="69697" y="17932"/>
                      </a:lnTo>
                      <a:lnTo>
                        <a:pt x="69592" y="17786"/>
                      </a:lnTo>
                      <a:lnTo>
                        <a:pt x="69613" y="17744"/>
                      </a:lnTo>
                      <a:lnTo>
                        <a:pt x="69697" y="17723"/>
                      </a:lnTo>
                      <a:lnTo>
                        <a:pt x="69801" y="17786"/>
                      </a:lnTo>
                      <a:lnTo>
                        <a:pt x="69801" y="17744"/>
                      </a:lnTo>
                      <a:lnTo>
                        <a:pt x="69718" y="17660"/>
                      </a:lnTo>
                      <a:lnTo>
                        <a:pt x="69634" y="17576"/>
                      </a:lnTo>
                      <a:lnTo>
                        <a:pt x="69676" y="17514"/>
                      </a:lnTo>
                      <a:lnTo>
                        <a:pt x="69718" y="17514"/>
                      </a:lnTo>
                      <a:lnTo>
                        <a:pt x="69697" y="17430"/>
                      </a:lnTo>
                      <a:lnTo>
                        <a:pt x="69613" y="17346"/>
                      </a:lnTo>
                      <a:lnTo>
                        <a:pt x="69488" y="17325"/>
                      </a:lnTo>
                      <a:lnTo>
                        <a:pt x="69467" y="17242"/>
                      </a:lnTo>
                      <a:lnTo>
                        <a:pt x="69508" y="17221"/>
                      </a:lnTo>
                      <a:lnTo>
                        <a:pt x="69488" y="17074"/>
                      </a:lnTo>
                      <a:lnTo>
                        <a:pt x="69383" y="16970"/>
                      </a:lnTo>
                      <a:lnTo>
                        <a:pt x="69404" y="16886"/>
                      </a:lnTo>
                      <a:lnTo>
                        <a:pt x="69425" y="16781"/>
                      </a:lnTo>
                      <a:lnTo>
                        <a:pt x="69488" y="16719"/>
                      </a:lnTo>
                      <a:lnTo>
                        <a:pt x="69404" y="16614"/>
                      </a:lnTo>
                      <a:lnTo>
                        <a:pt x="69425" y="16530"/>
                      </a:lnTo>
                      <a:lnTo>
                        <a:pt x="69508" y="16530"/>
                      </a:lnTo>
                      <a:lnTo>
                        <a:pt x="69613" y="16593"/>
                      </a:lnTo>
                      <a:lnTo>
                        <a:pt x="69697" y="16572"/>
                      </a:lnTo>
                      <a:lnTo>
                        <a:pt x="69739" y="16405"/>
                      </a:lnTo>
                      <a:lnTo>
                        <a:pt x="69822" y="16405"/>
                      </a:lnTo>
                      <a:lnTo>
                        <a:pt x="69885" y="16488"/>
                      </a:lnTo>
                      <a:lnTo>
                        <a:pt x="69927" y="16488"/>
                      </a:lnTo>
                      <a:lnTo>
                        <a:pt x="70011" y="16614"/>
                      </a:lnTo>
                      <a:lnTo>
                        <a:pt x="70136" y="16363"/>
                      </a:lnTo>
                      <a:lnTo>
                        <a:pt x="70011" y="16300"/>
                      </a:lnTo>
                      <a:lnTo>
                        <a:pt x="70032" y="16195"/>
                      </a:lnTo>
                      <a:lnTo>
                        <a:pt x="70115" y="16154"/>
                      </a:lnTo>
                      <a:lnTo>
                        <a:pt x="70241" y="15903"/>
                      </a:lnTo>
                      <a:lnTo>
                        <a:pt x="70241" y="15777"/>
                      </a:lnTo>
                      <a:lnTo>
                        <a:pt x="70324" y="15882"/>
                      </a:lnTo>
                      <a:lnTo>
                        <a:pt x="70429" y="15944"/>
                      </a:lnTo>
                      <a:lnTo>
                        <a:pt x="70429" y="16070"/>
                      </a:lnTo>
                      <a:lnTo>
                        <a:pt x="70555" y="16426"/>
                      </a:lnTo>
                      <a:lnTo>
                        <a:pt x="70638" y="16509"/>
                      </a:lnTo>
                      <a:lnTo>
                        <a:pt x="70680" y="16468"/>
                      </a:lnTo>
                      <a:lnTo>
                        <a:pt x="70722" y="16154"/>
                      </a:lnTo>
                      <a:lnTo>
                        <a:pt x="70743" y="16049"/>
                      </a:lnTo>
                      <a:lnTo>
                        <a:pt x="70722" y="15903"/>
                      </a:lnTo>
                      <a:lnTo>
                        <a:pt x="70785" y="15798"/>
                      </a:lnTo>
                      <a:lnTo>
                        <a:pt x="70722" y="15651"/>
                      </a:lnTo>
                      <a:lnTo>
                        <a:pt x="70827" y="15693"/>
                      </a:lnTo>
                      <a:lnTo>
                        <a:pt x="70889" y="15631"/>
                      </a:lnTo>
                      <a:lnTo>
                        <a:pt x="70952" y="15421"/>
                      </a:lnTo>
                      <a:lnTo>
                        <a:pt x="71057" y="15421"/>
                      </a:lnTo>
                      <a:lnTo>
                        <a:pt x="71182" y="15254"/>
                      </a:lnTo>
                      <a:lnTo>
                        <a:pt x="71308" y="15233"/>
                      </a:lnTo>
                      <a:lnTo>
                        <a:pt x="71371" y="15275"/>
                      </a:lnTo>
                      <a:lnTo>
                        <a:pt x="71559" y="15149"/>
                      </a:lnTo>
                      <a:lnTo>
                        <a:pt x="71705" y="15170"/>
                      </a:lnTo>
                      <a:lnTo>
                        <a:pt x="72019" y="15359"/>
                      </a:lnTo>
                      <a:lnTo>
                        <a:pt x="72040" y="15463"/>
                      </a:lnTo>
                      <a:lnTo>
                        <a:pt x="72124" y="15484"/>
                      </a:lnTo>
                      <a:lnTo>
                        <a:pt x="72229" y="15463"/>
                      </a:lnTo>
                      <a:lnTo>
                        <a:pt x="72291" y="15484"/>
                      </a:lnTo>
                      <a:lnTo>
                        <a:pt x="72229" y="15547"/>
                      </a:lnTo>
                      <a:lnTo>
                        <a:pt x="72396" y="15714"/>
                      </a:lnTo>
                      <a:lnTo>
                        <a:pt x="72438" y="15672"/>
                      </a:lnTo>
                      <a:lnTo>
                        <a:pt x="72542" y="15777"/>
                      </a:lnTo>
                      <a:lnTo>
                        <a:pt x="72668" y="15756"/>
                      </a:lnTo>
                      <a:lnTo>
                        <a:pt x="72752" y="15777"/>
                      </a:lnTo>
                      <a:lnTo>
                        <a:pt x="72752" y="15672"/>
                      </a:lnTo>
                      <a:lnTo>
                        <a:pt x="72647" y="15526"/>
                      </a:lnTo>
                      <a:lnTo>
                        <a:pt x="72710" y="15442"/>
                      </a:lnTo>
                      <a:lnTo>
                        <a:pt x="72668" y="15359"/>
                      </a:lnTo>
                      <a:lnTo>
                        <a:pt x="72605" y="15338"/>
                      </a:lnTo>
                      <a:lnTo>
                        <a:pt x="72605" y="15233"/>
                      </a:lnTo>
                      <a:lnTo>
                        <a:pt x="72668" y="15128"/>
                      </a:lnTo>
                      <a:lnTo>
                        <a:pt x="72731" y="14856"/>
                      </a:lnTo>
                      <a:lnTo>
                        <a:pt x="72814" y="14647"/>
                      </a:lnTo>
                      <a:lnTo>
                        <a:pt x="72773" y="14543"/>
                      </a:lnTo>
                      <a:lnTo>
                        <a:pt x="72919" y="14375"/>
                      </a:lnTo>
                      <a:lnTo>
                        <a:pt x="72856" y="14291"/>
                      </a:lnTo>
                      <a:lnTo>
                        <a:pt x="72940" y="14229"/>
                      </a:lnTo>
                      <a:lnTo>
                        <a:pt x="72856" y="14061"/>
                      </a:lnTo>
                      <a:lnTo>
                        <a:pt x="72773" y="13999"/>
                      </a:lnTo>
                      <a:lnTo>
                        <a:pt x="72773" y="13957"/>
                      </a:lnTo>
                      <a:lnTo>
                        <a:pt x="72940" y="13957"/>
                      </a:lnTo>
                      <a:lnTo>
                        <a:pt x="72982" y="13810"/>
                      </a:lnTo>
                      <a:lnTo>
                        <a:pt x="72814" y="13747"/>
                      </a:lnTo>
                      <a:lnTo>
                        <a:pt x="72752" y="13643"/>
                      </a:lnTo>
                      <a:lnTo>
                        <a:pt x="72835" y="13601"/>
                      </a:lnTo>
                      <a:lnTo>
                        <a:pt x="72877" y="13664"/>
                      </a:lnTo>
                      <a:lnTo>
                        <a:pt x="72961" y="13643"/>
                      </a:lnTo>
                      <a:lnTo>
                        <a:pt x="72982" y="13559"/>
                      </a:lnTo>
                      <a:lnTo>
                        <a:pt x="72940" y="13475"/>
                      </a:lnTo>
                      <a:lnTo>
                        <a:pt x="73065" y="13371"/>
                      </a:lnTo>
                      <a:lnTo>
                        <a:pt x="73065" y="13287"/>
                      </a:lnTo>
                      <a:lnTo>
                        <a:pt x="72982" y="13224"/>
                      </a:lnTo>
                      <a:lnTo>
                        <a:pt x="73065" y="13162"/>
                      </a:lnTo>
                      <a:lnTo>
                        <a:pt x="73149" y="13182"/>
                      </a:lnTo>
                      <a:lnTo>
                        <a:pt x="73191" y="13078"/>
                      </a:lnTo>
                      <a:lnTo>
                        <a:pt x="73233" y="13036"/>
                      </a:lnTo>
                      <a:lnTo>
                        <a:pt x="73170" y="12973"/>
                      </a:lnTo>
                      <a:lnTo>
                        <a:pt x="73275" y="12952"/>
                      </a:lnTo>
                      <a:lnTo>
                        <a:pt x="73400" y="12827"/>
                      </a:lnTo>
                      <a:lnTo>
                        <a:pt x="73358" y="12743"/>
                      </a:lnTo>
                      <a:lnTo>
                        <a:pt x="73379" y="12638"/>
                      </a:lnTo>
                      <a:lnTo>
                        <a:pt x="73421" y="12722"/>
                      </a:lnTo>
                      <a:lnTo>
                        <a:pt x="73526" y="12618"/>
                      </a:lnTo>
                      <a:lnTo>
                        <a:pt x="73463" y="12450"/>
                      </a:lnTo>
                      <a:lnTo>
                        <a:pt x="73463" y="12304"/>
                      </a:lnTo>
                      <a:lnTo>
                        <a:pt x="73568" y="12304"/>
                      </a:lnTo>
                      <a:lnTo>
                        <a:pt x="73589" y="12325"/>
                      </a:lnTo>
                      <a:lnTo>
                        <a:pt x="73651" y="12283"/>
                      </a:lnTo>
                      <a:lnTo>
                        <a:pt x="73819" y="12074"/>
                      </a:lnTo>
                      <a:lnTo>
                        <a:pt x="73756" y="12032"/>
                      </a:lnTo>
                      <a:lnTo>
                        <a:pt x="73756" y="11927"/>
                      </a:lnTo>
                      <a:lnTo>
                        <a:pt x="73861" y="11927"/>
                      </a:lnTo>
                      <a:lnTo>
                        <a:pt x="74070" y="11760"/>
                      </a:lnTo>
                      <a:lnTo>
                        <a:pt x="73986" y="11697"/>
                      </a:lnTo>
                      <a:lnTo>
                        <a:pt x="74028" y="11655"/>
                      </a:lnTo>
                      <a:lnTo>
                        <a:pt x="74174" y="11655"/>
                      </a:lnTo>
                      <a:lnTo>
                        <a:pt x="74342" y="11550"/>
                      </a:lnTo>
                      <a:lnTo>
                        <a:pt x="74300" y="11467"/>
                      </a:lnTo>
                      <a:lnTo>
                        <a:pt x="74321" y="11404"/>
                      </a:lnTo>
                      <a:lnTo>
                        <a:pt x="74405" y="11467"/>
                      </a:lnTo>
                      <a:lnTo>
                        <a:pt x="74426" y="11571"/>
                      </a:lnTo>
                      <a:lnTo>
                        <a:pt x="74530" y="11592"/>
                      </a:lnTo>
                      <a:lnTo>
                        <a:pt x="74614" y="11550"/>
                      </a:lnTo>
                      <a:lnTo>
                        <a:pt x="74739" y="11613"/>
                      </a:lnTo>
                      <a:lnTo>
                        <a:pt x="75158" y="11613"/>
                      </a:lnTo>
                      <a:lnTo>
                        <a:pt x="75242" y="11676"/>
                      </a:lnTo>
                      <a:lnTo>
                        <a:pt x="75283" y="11655"/>
                      </a:lnTo>
                      <a:lnTo>
                        <a:pt x="75242" y="11488"/>
                      </a:lnTo>
                      <a:lnTo>
                        <a:pt x="75137" y="11404"/>
                      </a:lnTo>
                      <a:lnTo>
                        <a:pt x="75137" y="11362"/>
                      </a:lnTo>
                      <a:lnTo>
                        <a:pt x="75221" y="11341"/>
                      </a:lnTo>
                      <a:lnTo>
                        <a:pt x="75221" y="10986"/>
                      </a:lnTo>
                      <a:lnTo>
                        <a:pt x="75053" y="10755"/>
                      </a:lnTo>
                      <a:lnTo>
                        <a:pt x="74928" y="10734"/>
                      </a:lnTo>
                      <a:lnTo>
                        <a:pt x="74760" y="10525"/>
                      </a:lnTo>
                      <a:lnTo>
                        <a:pt x="74844" y="10442"/>
                      </a:lnTo>
                      <a:lnTo>
                        <a:pt x="74677" y="10316"/>
                      </a:lnTo>
                      <a:lnTo>
                        <a:pt x="74426" y="10253"/>
                      </a:lnTo>
                      <a:lnTo>
                        <a:pt x="74153" y="10086"/>
                      </a:lnTo>
                      <a:lnTo>
                        <a:pt x="74049" y="9918"/>
                      </a:lnTo>
                      <a:lnTo>
                        <a:pt x="74028" y="10023"/>
                      </a:lnTo>
                      <a:lnTo>
                        <a:pt x="73944" y="10002"/>
                      </a:lnTo>
                      <a:lnTo>
                        <a:pt x="73902" y="10023"/>
                      </a:lnTo>
                      <a:lnTo>
                        <a:pt x="73881" y="10149"/>
                      </a:lnTo>
                      <a:lnTo>
                        <a:pt x="73735" y="10190"/>
                      </a:lnTo>
                      <a:lnTo>
                        <a:pt x="73693" y="10107"/>
                      </a:lnTo>
                      <a:lnTo>
                        <a:pt x="73693" y="9981"/>
                      </a:lnTo>
                      <a:lnTo>
                        <a:pt x="73819" y="9897"/>
                      </a:lnTo>
                      <a:lnTo>
                        <a:pt x="73735" y="9793"/>
                      </a:lnTo>
                      <a:lnTo>
                        <a:pt x="73777" y="9730"/>
                      </a:lnTo>
                      <a:lnTo>
                        <a:pt x="73840" y="9730"/>
                      </a:lnTo>
                      <a:lnTo>
                        <a:pt x="73923" y="9814"/>
                      </a:lnTo>
                      <a:lnTo>
                        <a:pt x="73693" y="9458"/>
                      </a:lnTo>
                      <a:lnTo>
                        <a:pt x="73526" y="9312"/>
                      </a:lnTo>
                      <a:lnTo>
                        <a:pt x="73526" y="9479"/>
                      </a:lnTo>
                      <a:lnTo>
                        <a:pt x="73526" y="9521"/>
                      </a:lnTo>
                      <a:lnTo>
                        <a:pt x="73463" y="9521"/>
                      </a:lnTo>
                      <a:lnTo>
                        <a:pt x="73254" y="9312"/>
                      </a:lnTo>
                      <a:lnTo>
                        <a:pt x="73254" y="9207"/>
                      </a:lnTo>
                      <a:lnTo>
                        <a:pt x="73358" y="9249"/>
                      </a:lnTo>
                      <a:lnTo>
                        <a:pt x="73296" y="9144"/>
                      </a:lnTo>
                      <a:lnTo>
                        <a:pt x="73003" y="8893"/>
                      </a:lnTo>
                      <a:lnTo>
                        <a:pt x="72961" y="8893"/>
                      </a:lnTo>
                      <a:lnTo>
                        <a:pt x="72982" y="8977"/>
                      </a:lnTo>
                      <a:lnTo>
                        <a:pt x="72940" y="9081"/>
                      </a:lnTo>
                      <a:lnTo>
                        <a:pt x="72773" y="9102"/>
                      </a:lnTo>
                      <a:lnTo>
                        <a:pt x="72647" y="8977"/>
                      </a:lnTo>
                      <a:lnTo>
                        <a:pt x="72521" y="8956"/>
                      </a:lnTo>
                      <a:lnTo>
                        <a:pt x="72375" y="8726"/>
                      </a:lnTo>
                      <a:lnTo>
                        <a:pt x="72375" y="8642"/>
                      </a:lnTo>
                      <a:lnTo>
                        <a:pt x="72312" y="8579"/>
                      </a:lnTo>
                      <a:lnTo>
                        <a:pt x="72208" y="8621"/>
                      </a:lnTo>
                      <a:lnTo>
                        <a:pt x="72019" y="8768"/>
                      </a:lnTo>
                      <a:lnTo>
                        <a:pt x="72019" y="8830"/>
                      </a:lnTo>
                      <a:lnTo>
                        <a:pt x="71915" y="8789"/>
                      </a:lnTo>
                      <a:lnTo>
                        <a:pt x="71831" y="8851"/>
                      </a:lnTo>
                      <a:lnTo>
                        <a:pt x="71831" y="9081"/>
                      </a:lnTo>
                      <a:lnTo>
                        <a:pt x="71894" y="9144"/>
                      </a:lnTo>
                      <a:lnTo>
                        <a:pt x="71894" y="9144"/>
                      </a:lnTo>
                      <a:lnTo>
                        <a:pt x="71789" y="9081"/>
                      </a:lnTo>
                      <a:lnTo>
                        <a:pt x="71705" y="8872"/>
                      </a:lnTo>
                      <a:lnTo>
                        <a:pt x="71747" y="8726"/>
                      </a:lnTo>
                      <a:lnTo>
                        <a:pt x="71580" y="8621"/>
                      </a:lnTo>
                      <a:lnTo>
                        <a:pt x="71517" y="8454"/>
                      </a:lnTo>
                      <a:lnTo>
                        <a:pt x="71475" y="8454"/>
                      </a:lnTo>
                      <a:lnTo>
                        <a:pt x="71580" y="8433"/>
                      </a:lnTo>
                      <a:lnTo>
                        <a:pt x="71685" y="8558"/>
                      </a:lnTo>
                      <a:lnTo>
                        <a:pt x="71685" y="8433"/>
                      </a:lnTo>
                      <a:lnTo>
                        <a:pt x="71810" y="8433"/>
                      </a:lnTo>
                      <a:lnTo>
                        <a:pt x="71915" y="8475"/>
                      </a:lnTo>
                      <a:lnTo>
                        <a:pt x="72061" y="8370"/>
                      </a:lnTo>
                      <a:lnTo>
                        <a:pt x="72019" y="8265"/>
                      </a:lnTo>
                      <a:lnTo>
                        <a:pt x="71705" y="8140"/>
                      </a:lnTo>
                      <a:lnTo>
                        <a:pt x="71622" y="8265"/>
                      </a:lnTo>
                      <a:lnTo>
                        <a:pt x="71475" y="8265"/>
                      </a:lnTo>
                      <a:lnTo>
                        <a:pt x="71329" y="8224"/>
                      </a:lnTo>
                      <a:lnTo>
                        <a:pt x="71475" y="8224"/>
                      </a:lnTo>
                      <a:lnTo>
                        <a:pt x="71580" y="8098"/>
                      </a:lnTo>
                      <a:lnTo>
                        <a:pt x="71685" y="8056"/>
                      </a:lnTo>
                      <a:lnTo>
                        <a:pt x="71789" y="8119"/>
                      </a:lnTo>
                      <a:lnTo>
                        <a:pt x="71936" y="8140"/>
                      </a:lnTo>
                      <a:lnTo>
                        <a:pt x="72061" y="8245"/>
                      </a:lnTo>
                      <a:lnTo>
                        <a:pt x="72229" y="8433"/>
                      </a:lnTo>
                      <a:lnTo>
                        <a:pt x="72354" y="8433"/>
                      </a:lnTo>
                      <a:lnTo>
                        <a:pt x="72417" y="8537"/>
                      </a:lnTo>
                      <a:lnTo>
                        <a:pt x="72480" y="8558"/>
                      </a:lnTo>
                      <a:lnTo>
                        <a:pt x="72626" y="8475"/>
                      </a:lnTo>
                      <a:lnTo>
                        <a:pt x="72668" y="8558"/>
                      </a:lnTo>
                      <a:lnTo>
                        <a:pt x="72940" y="8349"/>
                      </a:lnTo>
                      <a:lnTo>
                        <a:pt x="72961" y="8391"/>
                      </a:lnTo>
                      <a:lnTo>
                        <a:pt x="72940" y="8496"/>
                      </a:lnTo>
                      <a:lnTo>
                        <a:pt x="73045" y="8433"/>
                      </a:lnTo>
                      <a:lnTo>
                        <a:pt x="73045" y="8286"/>
                      </a:lnTo>
                      <a:lnTo>
                        <a:pt x="73170" y="8077"/>
                      </a:lnTo>
                      <a:lnTo>
                        <a:pt x="73149" y="8014"/>
                      </a:lnTo>
                      <a:lnTo>
                        <a:pt x="73149" y="7847"/>
                      </a:lnTo>
                      <a:lnTo>
                        <a:pt x="73086" y="7617"/>
                      </a:lnTo>
                      <a:lnTo>
                        <a:pt x="73191" y="7240"/>
                      </a:lnTo>
                      <a:lnTo>
                        <a:pt x="73191" y="7010"/>
                      </a:lnTo>
                      <a:lnTo>
                        <a:pt x="73086" y="6884"/>
                      </a:lnTo>
                      <a:lnTo>
                        <a:pt x="73045" y="6759"/>
                      </a:lnTo>
                      <a:lnTo>
                        <a:pt x="72877" y="6612"/>
                      </a:lnTo>
                      <a:lnTo>
                        <a:pt x="72793" y="6445"/>
                      </a:lnTo>
                      <a:lnTo>
                        <a:pt x="72856" y="6445"/>
                      </a:lnTo>
                      <a:lnTo>
                        <a:pt x="72961" y="6571"/>
                      </a:lnTo>
                      <a:lnTo>
                        <a:pt x="72982" y="6571"/>
                      </a:lnTo>
                      <a:lnTo>
                        <a:pt x="72940" y="6403"/>
                      </a:lnTo>
                      <a:lnTo>
                        <a:pt x="72773" y="6340"/>
                      </a:lnTo>
                      <a:lnTo>
                        <a:pt x="72647" y="6382"/>
                      </a:lnTo>
                      <a:lnTo>
                        <a:pt x="72417" y="6340"/>
                      </a:lnTo>
                      <a:lnTo>
                        <a:pt x="72103" y="5943"/>
                      </a:lnTo>
                      <a:lnTo>
                        <a:pt x="72019" y="5880"/>
                      </a:lnTo>
                      <a:lnTo>
                        <a:pt x="72040" y="5817"/>
                      </a:lnTo>
                      <a:lnTo>
                        <a:pt x="72208" y="5817"/>
                      </a:lnTo>
                      <a:lnTo>
                        <a:pt x="72249" y="5671"/>
                      </a:lnTo>
                      <a:lnTo>
                        <a:pt x="72166" y="5608"/>
                      </a:lnTo>
                      <a:lnTo>
                        <a:pt x="72040" y="5608"/>
                      </a:lnTo>
                      <a:lnTo>
                        <a:pt x="71998" y="5545"/>
                      </a:lnTo>
                      <a:lnTo>
                        <a:pt x="72061" y="5504"/>
                      </a:lnTo>
                      <a:lnTo>
                        <a:pt x="72019" y="5336"/>
                      </a:lnTo>
                      <a:lnTo>
                        <a:pt x="72040" y="5315"/>
                      </a:lnTo>
                      <a:lnTo>
                        <a:pt x="72166" y="5462"/>
                      </a:lnTo>
                      <a:lnTo>
                        <a:pt x="72354" y="5566"/>
                      </a:lnTo>
                      <a:lnTo>
                        <a:pt x="72375" y="5504"/>
                      </a:lnTo>
                      <a:lnTo>
                        <a:pt x="72312" y="5420"/>
                      </a:lnTo>
                      <a:lnTo>
                        <a:pt x="72312" y="5315"/>
                      </a:lnTo>
                      <a:lnTo>
                        <a:pt x="72270" y="5232"/>
                      </a:lnTo>
                      <a:lnTo>
                        <a:pt x="72333" y="5190"/>
                      </a:lnTo>
                      <a:lnTo>
                        <a:pt x="72375" y="5252"/>
                      </a:lnTo>
                      <a:lnTo>
                        <a:pt x="72417" y="5336"/>
                      </a:lnTo>
                      <a:lnTo>
                        <a:pt x="72521" y="5357"/>
                      </a:lnTo>
                      <a:lnTo>
                        <a:pt x="72563" y="5650"/>
                      </a:lnTo>
                      <a:lnTo>
                        <a:pt x="72542" y="5734"/>
                      </a:lnTo>
                      <a:lnTo>
                        <a:pt x="72835" y="5943"/>
                      </a:lnTo>
                      <a:lnTo>
                        <a:pt x="72940" y="5880"/>
                      </a:lnTo>
                      <a:lnTo>
                        <a:pt x="73065" y="5943"/>
                      </a:lnTo>
                      <a:lnTo>
                        <a:pt x="73065" y="6152"/>
                      </a:lnTo>
                      <a:lnTo>
                        <a:pt x="73170" y="6152"/>
                      </a:lnTo>
                      <a:lnTo>
                        <a:pt x="73379" y="5859"/>
                      </a:lnTo>
                      <a:lnTo>
                        <a:pt x="73421" y="5734"/>
                      </a:lnTo>
                      <a:lnTo>
                        <a:pt x="73379" y="5608"/>
                      </a:lnTo>
                      <a:lnTo>
                        <a:pt x="73400" y="5357"/>
                      </a:lnTo>
                      <a:lnTo>
                        <a:pt x="73379" y="5252"/>
                      </a:lnTo>
                      <a:lnTo>
                        <a:pt x="73421" y="5357"/>
                      </a:lnTo>
                      <a:lnTo>
                        <a:pt x="73421" y="5524"/>
                      </a:lnTo>
                      <a:lnTo>
                        <a:pt x="73505" y="5524"/>
                      </a:lnTo>
                      <a:lnTo>
                        <a:pt x="73609" y="5420"/>
                      </a:lnTo>
                      <a:lnTo>
                        <a:pt x="73798" y="5357"/>
                      </a:lnTo>
                      <a:lnTo>
                        <a:pt x="73819" y="5232"/>
                      </a:lnTo>
                      <a:lnTo>
                        <a:pt x="74007" y="5294"/>
                      </a:lnTo>
                      <a:lnTo>
                        <a:pt x="73986" y="5336"/>
                      </a:lnTo>
                      <a:lnTo>
                        <a:pt x="74007" y="5399"/>
                      </a:lnTo>
                      <a:lnTo>
                        <a:pt x="74300" y="5608"/>
                      </a:lnTo>
                      <a:lnTo>
                        <a:pt x="74342" y="5629"/>
                      </a:lnTo>
                      <a:lnTo>
                        <a:pt x="74405" y="5776"/>
                      </a:lnTo>
                      <a:lnTo>
                        <a:pt x="74405" y="5838"/>
                      </a:lnTo>
                      <a:lnTo>
                        <a:pt x="74446" y="5859"/>
                      </a:lnTo>
                      <a:lnTo>
                        <a:pt x="74698" y="5817"/>
                      </a:lnTo>
                      <a:lnTo>
                        <a:pt x="74739" y="5838"/>
                      </a:lnTo>
                      <a:lnTo>
                        <a:pt x="74739" y="5880"/>
                      </a:lnTo>
                      <a:lnTo>
                        <a:pt x="74760" y="5880"/>
                      </a:lnTo>
                      <a:lnTo>
                        <a:pt x="74865" y="5776"/>
                      </a:lnTo>
                      <a:lnTo>
                        <a:pt x="74823" y="5671"/>
                      </a:lnTo>
                      <a:lnTo>
                        <a:pt x="74844" y="5650"/>
                      </a:lnTo>
                      <a:lnTo>
                        <a:pt x="74928" y="5650"/>
                      </a:lnTo>
                      <a:lnTo>
                        <a:pt x="74886" y="5504"/>
                      </a:lnTo>
                      <a:lnTo>
                        <a:pt x="74970" y="5524"/>
                      </a:lnTo>
                      <a:lnTo>
                        <a:pt x="75032" y="5608"/>
                      </a:lnTo>
                      <a:lnTo>
                        <a:pt x="74990" y="5671"/>
                      </a:lnTo>
                      <a:lnTo>
                        <a:pt x="75095" y="5671"/>
                      </a:lnTo>
                      <a:lnTo>
                        <a:pt x="75200" y="5629"/>
                      </a:lnTo>
                      <a:lnTo>
                        <a:pt x="75472" y="5650"/>
                      </a:lnTo>
                      <a:lnTo>
                        <a:pt x="75555" y="5713"/>
                      </a:lnTo>
                      <a:lnTo>
                        <a:pt x="75618" y="5713"/>
                      </a:lnTo>
                      <a:lnTo>
                        <a:pt x="75660" y="5755"/>
                      </a:lnTo>
                      <a:lnTo>
                        <a:pt x="75702" y="5755"/>
                      </a:lnTo>
                      <a:lnTo>
                        <a:pt x="75786" y="5671"/>
                      </a:lnTo>
                      <a:lnTo>
                        <a:pt x="75723" y="5462"/>
                      </a:lnTo>
                      <a:lnTo>
                        <a:pt x="75786" y="5504"/>
                      </a:lnTo>
                      <a:lnTo>
                        <a:pt x="75911" y="5671"/>
                      </a:lnTo>
                      <a:lnTo>
                        <a:pt x="76078" y="5608"/>
                      </a:lnTo>
                      <a:lnTo>
                        <a:pt x="76078" y="5524"/>
                      </a:lnTo>
                      <a:lnTo>
                        <a:pt x="75995" y="5357"/>
                      </a:lnTo>
                      <a:lnTo>
                        <a:pt x="75869" y="5378"/>
                      </a:lnTo>
                      <a:lnTo>
                        <a:pt x="75744" y="5294"/>
                      </a:lnTo>
                      <a:lnTo>
                        <a:pt x="75806" y="5190"/>
                      </a:lnTo>
                      <a:lnTo>
                        <a:pt x="75911" y="5232"/>
                      </a:lnTo>
                      <a:lnTo>
                        <a:pt x="75995" y="5211"/>
                      </a:lnTo>
                      <a:lnTo>
                        <a:pt x="75995" y="5064"/>
                      </a:lnTo>
                      <a:lnTo>
                        <a:pt x="75890" y="5022"/>
                      </a:lnTo>
                      <a:lnTo>
                        <a:pt x="75806" y="4980"/>
                      </a:lnTo>
                      <a:lnTo>
                        <a:pt x="75744" y="5022"/>
                      </a:lnTo>
                      <a:lnTo>
                        <a:pt x="75744" y="5127"/>
                      </a:lnTo>
                      <a:lnTo>
                        <a:pt x="75681" y="5064"/>
                      </a:lnTo>
                      <a:lnTo>
                        <a:pt x="75555" y="5085"/>
                      </a:lnTo>
                      <a:lnTo>
                        <a:pt x="75576" y="4918"/>
                      </a:lnTo>
                      <a:lnTo>
                        <a:pt x="75493" y="4855"/>
                      </a:lnTo>
                      <a:lnTo>
                        <a:pt x="75388" y="4876"/>
                      </a:lnTo>
                      <a:lnTo>
                        <a:pt x="75388" y="4980"/>
                      </a:lnTo>
                      <a:lnTo>
                        <a:pt x="75346" y="4897"/>
                      </a:lnTo>
                      <a:lnTo>
                        <a:pt x="75346" y="4813"/>
                      </a:lnTo>
                      <a:lnTo>
                        <a:pt x="75472" y="4771"/>
                      </a:lnTo>
                      <a:lnTo>
                        <a:pt x="75451" y="4583"/>
                      </a:lnTo>
                      <a:lnTo>
                        <a:pt x="75367" y="4562"/>
                      </a:lnTo>
                      <a:lnTo>
                        <a:pt x="75493" y="4457"/>
                      </a:lnTo>
                      <a:lnTo>
                        <a:pt x="75430" y="4290"/>
                      </a:lnTo>
                      <a:lnTo>
                        <a:pt x="75451" y="4227"/>
                      </a:lnTo>
                      <a:lnTo>
                        <a:pt x="75283" y="4081"/>
                      </a:lnTo>
                      <a:lnTo>
                        <a:pt x="75158" y="4102"/>
                      </a:lnTo>
                      <a:lnTo>
                        <a:pt x="75032" y="4248"/>
                      </a:lnTo>
                      <a:lnTo>
                        <a:pt x="75053" y="4060"/>
                      </a:lnTo>
                      <a:lnTo>
                        <a:pt x="75158" y="4018"/>
                      </a:lnTo>
                      <a:lnTo>
                        <a:pt x="75053" y="3851"/>
                      </a:lnTo>
                      <a:lnTo>
                        <a:pt x="75053" y="3746"/>
                      </a:lnTo>
                      <a:lnTo>
                        <a:pt x="75011" y="3746"/>
                      </a:lnTo>
                      <a:lnTo>
                        <a:pt x="74928" y="3830"/>
                      </a:lnTo>
                      <a:lnTo>
                        <a:pt x="74865" y="3746"/>
                      </a:lnTo>
                      <a:lnTo>
                        <a:pt x="74739" y="3746"/>
                      </a:lnTo>
                      <a:lnTo>
                        <a:pt x="74593" y="3767"/>
                      </a:lnTo>
                      <a:lnTo>
                        <a:pt x="74718" y="3662"/>
                      </a:lnTo>
                      <a:lnTo>
                        <a:pt x="74865" y="3662"/>
                      </a:lnTo>
                      <a:lnTo>
                        <a:pt x="75011" y="3558"/>
                      </a:lnTo>
                      <a:lnTo>
                        <a:pt x="75053" y="3620"/>
                      </a:lnTo>
                      <a:lnTo>
                        <a:pt x="75158" y="3432"/>
                      </a:lnTo>
                      <a:lnTo>
                        <a:pt x="75283" y="3411"/>
                      </a:lnTo>
                      <a:lnTo>
                        <a:pt x="75325" y="3307"/>
                      </a:lnTo>
                      <a:lnTo>
                        <a:pt x="75242" y="3202"/>
                      </a:lnTo>
                      <a:lnTo>
                        <a:pt x="74970" y="3139"/>
                      </a:lnTo>
                      <a:lnTo>
                        <a:pt x="75158" y="3118"/>
                      </a:lnTo>
                      <a:lnTo>
                        <a:pt x="75346" y="3118"/>
                      </a:lnTo>
                      <a:lnTo>
                        <a:pt x="75388" y="3035"/>
                      </a:lnTo>
                      <a:lnTo>
                        <a:pt x="75346" y="2909"/>
                      </a:lnTo>
                      <a:lnTo>
                        <a:pt x="75221" y="2867"/>
                      </a:lnTo>
                      <a:lnTo>
                        <a:pt x="75137" y="2721"/>
                      </a:lnTo>
                      <a:lnTo>
                        <a:pt x="75032" y="2763"/>
                      </a:lnTo>
                      <a:lnTo>
                        <a:pt x="75011" y="2679"/>
                      </a:lnTo>
                      <a:lnTo>
                        <a:pt x="75053" y="2511"/>
                      </a:lnTo>
                      <a:lnTo>
                        <a:pt x="74949" y="2198"/>
                      </a:lnTo>
                      <a:lnTo>
                        <a:pt x="74970" y="2135"/>
                      </a:lnTo>
                      <a:lnTo>
                        <a:pt x="75032" y="2051"/>
                      </a:lnTo>
                      <a:lnTo>
                        <a:pt x="75032" y="1967"/>
                      </a:lnTo>
                      <a:lnTo>
                        <a:pt x="74928" y="1905"/>
                      </a:lnTo>
                      <a:lnTo>
                        <a:pt x="74823" y="2051"/>
                      </a:lnTo>
                      <a:lnTo>
                        <a:pt x="74718" y="2135"/>
                      </a:lnTo>
                      <a:lnTo>
                        <a:pt x="74718" y="1967"/>
                      </a:lnTo>
                      <a:lnTo>
                        <a:pt x="74614" y="1967"/>
                      </a:lnTo>
                      <a:lnTo>
                        <a:pt x="74614" y="2051"/>
                      </a:lnTo>
                      <a:lnTo>
                        <a:pt x="74530" y="2072"/>
                      </a:lnTo>
                      <a:lnTo>
                        <a:pt x="74509" y="2030"/>
                      </a:lnTo>
                      <a:lnTo>
                        <a:pt x="74530" y="1884"/>
                      </a:lnTo>
                      <a:lnTo>
                        <a:pt x="74174" y="1842"/>
                      </a:lnTo>
                      <a:lnTo>
                        <a:pt x="74091" y="1884"/>
                      </a:lnTo>
                      <a:lnTo>
                        <a:pt x="73923" y="1863"/>
                      </a:lnTo>
                      <a:lnTo>
                        <a:pt x="73819" y="1758"/>
                      </a:lnTo>
                      <a:lnTo>
                        <a:pt x="73798" y="1716"/>
                      </a:lnTo>
                      <a:lnTo>
                        <a:pt x="73693" y="1675"/>
                      </a:lnTo>
                      <a:lnTo>
                        <a:pt x="73651" y="1716"/>
                      </a:lnTo>
                      <a:lnTo>
                        <a:pt x="73589" y="1633"/>
                      </a:lnTo>
                      <a:lnTo>
                        <a:pt x="73484" y="1633"/>
                      </a:lnTo>
                      <a:lnTo>
                        <a:pt x="73379" y="1779"/>
                      </a:lnTo>
                      <a:lnTo>
                        <a:pt x="73275" y="1821"/>
                      </a:lnTo>
                      <a:lnTo>
                        <a:pt x="73233" y="1842"/>
                      </a:lnTo>
                      <a:lnTo>
                        <a:pt x="73170" y="1884"/>
                      </a:lnTo>
                      <a:lnTo>
                        <a:pt x="73296" y="1884"/>
                      </a:lnTo>
                      <a:lnTo>
                        <a:pt x="73254" y="1967"/>
                      </a:lnTo>
                      <a:lnTo>
                        <a:pt x="73128" y="2051"/>
                      </a:lnTo>
                      <a:lnTo>
                        <a:pt x="73065" y="2051"/>
                      </a:lnTo>
                      <a:lnTo>
                        <a:pt x="73086" y="2156"/>
                      </a:lnTo>
                      <a:lnTo>
                        <a:pt x="73191" y="2239"/>
                      </a:lnTo>
                      <a:lnTo>
                        <a:pt x="73170" y="2281"/>
                      </a:lnTo>
                      <a:lnTo>
                        <a:pt x="73065" y="2260"/>
                      </a:lnTo>
                      <a:lnTo>
                        <a:pt x="72982" y="2051"/>
                      </a:lnTo>
                      <a:lnTo>
                        <a:pt x="73024" y="1988"/>
                      </a:lnTo>
                      <a:lnTo>
                        <a:pt x="73024" y="1988"/>
                      </a:lnTo>
                      <a:lnTo>
                        <a:pt x="72940" y="2030"/>
                      </a:lnTo>
                      <a:lnTo>
                        <a:pt x="72773" y="2239"/>
                      </a:lnTo>
                      <a:lnTo>
                        <a:pt x="72710" y="2386"/>
                      </a:lnTo>
                      <a:lnTo>
                        <a:pt x="72605" y="2491"/>
                      </a:lnTo>
                      <a:lnTo>
                        <a:pt x="72626" y="2553"/>
                      </a:lnTo>
                      <a:lnTo>
                        <a:pt x="72773" y="2407"/>
                      </a:lnTo>
                      <a:lnTo>
                        <a:pt x="72856" y="2407"/>
                      </a:lnTo>
                      <a:lnTo>
                        <a:pt x="72919" y="2511"/>
                      </a:lnTo>
                      <a:lnTo>
                        <a:pt x="73024" y="2616"/>
                      </a:lnTo>
                      <a:lnTo>
                        <a:pt x="73233" y="2783"/>
                      </a:lnTo>
                      <a:lnTo>
                        <a:pt x="73254" y="2909"/>
                      </a:lnTo>
                      <a:lnTo>
                        <a:pt x="73170" y="2993"/>
                      </a:lnTo>
                      <a:lnTo>
                        <a:pt x="73191" y="3097"/>
                      </a:lnTo>
                      <a:lnTo>
                        <a:pt x="73358" y="3076"/>
                      </a:lnTo>
                      <a:lnTo>
                        <a:pt x="73505" y="2993"/>
                      </a:lnTo>
                      <a:lnTo>
                        <a:pt x="73589" y="3097"/>
                      </a:lnTo>
                      <a:lnTo>
                        <a:pt x="73589" y="3202"/>
                      </a:lnTo>
                      <a:lnTo>
                        <a:pt x="73672" y="3390"/>
                      </a:lnTo>
                      <a:lnTo>
                        <a:pt x="73672" y="3432"/>
                      </a:lnTo>
                      <a:lnTo>
                        <a:pt x="73568" y="3327"/>
                      </a:lnTo>
                      <a:lnTo>
                        <a:pt x="73484" y="3181"/>
                      </a:lnTo>
                      <a:lnTo>
                        <a:pt x="73400" y="3139"/>
                      </a:lnTo>
                      <a:lnTo>
                        <a:pt x="73358" y="3244"/>
                      </a:lnTo>
                      <a:lnTo>
                        <a:pt x="73379" y="3348"/>
                      </a:lnTo>
                      <a:lnTo>
                        <a:pt x="73442" y="3390"/>
                      </a:lnTo>
                      <a:lnTo>
                        <a:pt x="73400" y="3411"/>
                      </a:lnTo>
                      <a:lnTo>
                        <a:pt x="73296" y="3390"/>
                      </a:lnTo>
                      <a:lnTo>
                        <a:pt x="73191" y="3223"/>
                      </a:lnTo>
                      <a:lnTo>
                        <a:pt x="73045" y="3202"/>
                      </a:lnTo>
                      <a:lnTo>
                        <a:pt x="72940" y="3307"/>
                      </a:lnTo>
                      <a:lnTo>
                        <a:pt x="72856" y="3286"/>
                      </a:lnTo>
                      <a:lnTo>
                        <a:pt x="72835" y="3139"/>
                      </a:lnTo>
                      <a:lnTo>
                        <a:pt x="72877" y="3097"/>
                      </a:lnTo>
                      <a:lnTo>
                        <a:pt x="72814" y="2972"/>
                      </a:lnTo>
                      <a:lnTo>
                        <a:pt x="72710" y="2888"/>
                      </a:lnTo>
                      <a:lnTo>
                        <a:pt x="72668" y="2763"/>
                      </a:lnTo>
                      <a:lnTo>
                        <a:pt x="72459" y="2700"/>
                      </a:lnTo>
                      <a:lnTo>
                        <a:pt x="72291" y="2365"/>
                      </a:lnTo>
                      <a:lnTo>
                        <a:pt x="72187" y="2239"/>
                      </a:lnTo>
                      <a:lnTo>
                        <a:pt x="72208" y="2177"/>
                      </a:lnTo>
                      <a:lnTo>
                        <a:pt x="72124" y="2093"/>
                      </a:lnTo>
                      <a:lnTo>
                        <a:pt x="72019" y="2072"/>
                      </a:lnTo>
                      <a:lnTo>
                        <a:pt x="72019" y="2072"/>
                      </a:lnTo>
                      <a:lnTo>
                        <a:pt x="72040" y="2135"/>
                      </a:lnTo>
                      <a:lnTo>
                        <a:pt x="72019" y="2239"/>
                      </a:lnTo>
                      <a:lnTo>
                        <a:pt x="71977" y="2198"/>
                      </a:lnTo>
                      <a:lnTo>
                        <a:pt x="71915" y="2072"/>
                      </a:lnTo>
                      <a:lnTo>
                        <a:pt x="71685" y="1947"/>
                      </a:lnTo>
                      <a:lnTo>
                        <a:pt x="71559" y="1926"/>
                      </a:lnTo>
                      <a:lnTo>
                        <a:pt x="71454" y="1947"/>
                      </a:lnTo>
                      <a:lnTo>
                        <a:pt x="71475" y="2030"/>
                      </a:lnTo>
                      <a:lnTo>
                        <a:pt x="71580" y="2072"/>
                      </a:lnTo>
                      <a:lnTo>
                        <a:pt x="71789" y="2156"/>
                      </a:lnTo>
                      <a:lnTo>
                        <a:pt x="71622" y="2198"/>
                      </a:lnTo>
                      <a:lnTo>
                        <a:pt x="71413" y="2135"/>
                      </a:lnTo>
                      <a:lnTo>
                        <a:pt x="71308" y="2030"/>
                      </a:lnTo>
                      <a:lnTo>
                        <a:pt x="71350" y="1947"/>
                      </a:lnTo>
                      <a:lnTo>
                        <a:pt x="71287" y="1926"/>
                      </a:lnTo>
                      <a:lnTo>
                        <a:pt x="71099" y="1926"/>
                      </a:lnTo>
                      <a:lnTo>
                        <a:pt x="71161" y="1947"/>
                      </a:lnTo>
                      <a:lnTo>
                        <a:pt x="71161" y="1988"/>
                      </a:lnTo>
                      <a:lnTo>
                        <a:pt x="70994" y="2051"/>
                      </a:lnTo>
                      <a:lnTo>
                        <a:pt x="70931" y="1947"/>
                      </a:lnTo>
                      <a:lnTo>
                        <a:pt x="70952" y="1884"/>
                      </a:lnTo>
                      <a:lnTo>
                        <a:pt x="70764" y="1863"/>
                      </a:lnTo>
                      <a:lnTo>
                        <a:pt x="70722" y="1884"/>
                      </a:lnTo>
                      <a:lnTo>
                        <a:pt x="70743" y="1988"/>
                      </a:lnTo>
                      <a:lnTo>
                        <a:pt x="70638" y="1967"/>
                      </a:lnTo>
                      <a:lnTo>
                        <a:pt x="70576" y="1863"/>
                      </a:lnTo>
                      <a:lnTo>
                        <a:pt x="70429" y="1863"/>
                      </a:lnTo>
                      <a:lnTo>
                        <a:pt x="70471" y="1967"/>
                      </a:lnTo>
                      <a:lnTo>
                        <a:pt x="70471" y="1967"/>
                      </a:lnTo>
                      <a:lnTo>
                        <a:pt x="69990" y="1863"/>
                      </a:lnTo>
                      <a:lnTo>
                        <a:pt x="69843" y="1926"/>
                      </a:lnTo>
                      <a:lnTo>
                        <a:pt x="69676" y="1842"/>
                      </a:lnTo>
                      <a:lnTo>
                        <a:pt x="69676" y="1758"/>
                      </a:lnTo>
                      <a:lnTo>
                        <a:pt x="69508" y="1716"/>
                      </a:lnTo>
                      <a:lnTo>
                        <a:pt x="69488" y="1737"/>
                      </a:lnTo>
                      <a:lnTo>
                        <a:pt x="69488" y="1779"/>
                      </a:lnTo>
                      <a:lnTo>
                        <a:pt x="69425" y="1737"/>
                      </a:lnTo>
                      <a:lnTo>
                        <a:pt x="69320" y="1716"/>
                      </a:lnTo>
                      <a:lnTo>
                        <a:pt x="69216" y="1633"/>
                      </a:lnTo>
                      <a:lnTo>
                        <a:pt x="69153" y="1654"/>
                      </a:lnTo>
                      <a:lnTo>
                        <a:pt x="69174" y="1758"/>
                      </a:lnTo>
                      <a:lnTo>
                        <a:pt x="69006" y="1758"/>
                      </a:lnTo>
                      <a:lnTo>
                        <a:pt x="68860" y="1779"/>
                      </a:lnTo>
                      <a:lnTo>
                        <a:pt x="68839" y="1884"/>
                      </a:lnTo>
                      <a:lnTo>
                        <a:pt x="68651" y="1884"/>
                      </a:lnTo>
                      <a:lnTo>
                        <a:pt x="68316" y="1758"/>
                      </a:lnTo>
                      <a:lnTo>
                        <a:pt x="68337" y="1716"/>
                      </a:lnTo>
                      <a:lnTo>
                        <a:pt x="68546" y="1779"/>
                      </a:lnTo>
                      <a:lnTo>
                        <a:pt x="68651" y="1842"/>
                      </a:lnTo>
                      <a:lnTo>
                        <a:pt x="68672" y="1779"/>
                      </a:lnTo>
                      <a:lnTo>
                        <a:pt x="68337" y="1549"/>
                      </a:lnTo>
                      <a:lnTo>
                        <a:pt x="67939" y="1507"/>
                      </a:lnTo>
                      <a:lnTo>
                        <a:pt x="67793" y="1549"/>
                      </a:lnTo>
                      <a:lnTo>
                        <a:pt x="67730" y="1507"/>
                      </a:lnTo>
                      <a:lnTo>
                        <a:pt x="67793" y="1444"/>
                      </a:lnTo>
                      <a:lnTo>
                        <a:pt x="67688" y="1402"/>
                      </a:lnTo>
                      <a:lnTo>
                        <a:pt x="67542" y="1423"/>
                      </a:lnTo>
                      <a:lnTo>
                        <a:pt x="67604" y="1444"/>
                      </a:lnTo>
                      <a:lnTo>
                        <a:pt x="67521" y="1465"/>
                      </a:lnTo>
                      <a:lnTo>
                        <a:pt x="67395" y="1423"/>
                      </a:lnTo>
                      <a:lnTo>
                        <a:pt x="67019" y="1319"/>
                      </a:lnTo>
                      <a:lnTo>
                        <a:pt x="66851" y="1340"/>
                      </a:lnTo>
                      <a:lnTo>
                        <a:pt x="66788" y="1423"/>
                      </a:lnTo>
                      <a:lnTo>
                        <a:pt x="66705" y="1402"/>
                      </a:lnTo>
                      <a:lnTo>
                        <a:pt x="66663" y="1319"/>
                      </a:lnTo>
                      <a:lnTo>
                        <a:pt x="66558" y="1361"/>
                      </a:lnTo>
                      <a:lnTo>
                        <a:pt x="66349" y="1361"/>
                      </a:lnTo>
                      <a:lnTo>
                        <a:pt x="66244" y="1298"/>
                      </a:lnTo>
                      <a:lnTo>
                        <a:pt x="66161" y="1319"/>
                      </a:lnTo>
                      <a:lnTo>
                        <a:pt x="66014" y="1340"/>
                      </a:lnTo>
                      <a:lnTo>
                        <a:pt x="65951" y="1319"/>
                      </a:lnTo>
                      <a:lnTo>
                        <a:pt x="65847" y="1402"/>
                      </a:lnTo>
                      <a:lnTo>
                        <a:pt x="65826" y="1507"/>
                      </a:lnTo>
                      <a:lnTo>
                        <a:pt x="65763" y="1402"/>
                      </a:lnTo>
                      <a:lnTo>
                        <a:pt x="65303" y="1528"/>
                      </a:lnTo>
                      <a:lnTo>
                        <a:pt x="65303" y="1633"/>
                      </a:lnTo>
                      <a:lnTo>
                        <a:pt x="65198" y="1612"/>
                      </a:lnTo>
                      <a:lnTo>
                        <a:pt x="65135" y="1737"/>
                      </a:lnTo>
                      <a:lnTo>
                        <a:pt x="65094" y="1737"/>
                      </a:lnTo>
                      <a:lnTo>
                        <a:pt x="65031" y="1654"/>
                      </a:lnTo>
                      <a:lnTo>
                        <a:pt x="64884" y="1675"/>
                      </a:lnTo>
                      <a:lnTo>
                        <a:pt x="64884" y="1779"/>
                      </a:lnTo>
                      <a:lnTo>
                        <a:pt x="64801" y="1779"/>
                      </a:lnTo>
                      <a:lnTo>
                        <a:pt x="64696" y="1842"/>
                      </a:lnTo>
                      <a:lnTo>
                        <a:pt x="64529" y="1737"/>
                      </a:lnTo>
                      <a:lnTo>
                        <a:pt x="64403" y="1779"/>
                      </a:lnTo>
                      <a:lnTo>
                        <a:pt x="64403" y="1863"/>
                      </a:lnTo>
                      <a:lnTo>
                        <a:pt x="64152" y="1863"/>
                      </a:lnTo>
                      <a:lnTo>
                        <a:pt x="63838" y="1884"/>
                      </a:lnTo>
                      <a:lnTo>
                        <a:pt x="63754" y="1842"/>
                      </a:lnTo>
                      <a:lnTo>
                        <a:pt x="63482" y="1884"/>
                      </a:lnTo>
                      <a:lnTo>
                        <a:pt x="63462" y="1905"/>
                      </a:lnTo>
                      <a:lnTo>
                        <a:pt x="63629" y="2009"/>
                      </a:lnTo>
                      <a:lnTo>
                        <a:pt x="63692" y="2198"/>
                      </a:lnTo>
                      <a:lnTo>
                        <a:pt x="63775" y="2260"/>
                      </a:lnTo>
                      <a:lnTo>
                        <a:pt x="63796" y="2386"/>
                      </a:lnTo>
                      <a:lnTo>
                        <a:pt x="63880" y="2574"/>
                      </a:lnTo>
                      <a:lnTo>
                        <a:pt x="63838" y="2637"/>
                      </a:lnTo>
                      <a:lnTo>
                        <a:pt x="63838" y="2804"/>
                      </a:lnTo>
                      <a:lnTo>
                        <a:pt x="63880" y="2804"/>
                      </a:lnTo>
                      <a:lnTo>
                        <a:pt x="63985" y="2700"/>
                      </a:lnTo>
                      <a:lnTo>
                        <a:pt x="64194" y="2804"/>
                      </a:lnTo>
                      <a:lnTo>
                        <a:pt x="64257" y="2888"/>
                      </a:lnTo>
                      <a:lnTo>
                        <a:pt x="64319" y="2909"/>
                      </a:lnTo>
                      <a:lnTo>
                        <a:pt x="64529" y="3118"/>
                      </a:lnTo>
                      <a:lnTo>
                        <a:pt x="64570" y="3307"/>
                      </a:lnTo>
                      <a:lnTo>
                        <a:pt x="64717" y="3348"/>
                      </a:lnTo>
                      <a:lnTo>
                        <a:pt x="64822" y="3516"/>
                      </a:lnTo>
                      <a:lnTo>
                        <a:pt x="64822" y="3579"/>
                      </a:lnTo>
                      <a:lnTo>
                        <a:pt x="64842" y="3662"/>
                      </a:lnTo>
                      <a:lnTo>
                        <a:pt x="64801" y="3725"/>
                      </a:lnTo>
                      <a:lnTo>
                        <a:pt x="64884" y="3830"/>
                      </a:lnTo>
                      <a:lnTo>
                        <a:pt x="64822" y="3871"/>
                      </a:lnTo>
                      <a:lnTo>
                        <a:pt x="64738" y="3851"/>
                      </a:lnTo>
                      <a:lnTo>
                        <a:pt x="64612" y="3934"/>
                      </a:lnTo>
                      <a:lnTo>
                        <a:pt x="64633" y="4039"/>
                      </a:lnTo>
                      <a:lnTo>
                        <a:pt x="64508" y="4060"/>
                      </a:lnTo>
                      <a:lnTo>
                        <a:pt x="64403" y="4143"/>
                      </a:lnTo>
                      <a:lnTo>
                        <a:pt x="64215" y="4102"/>
                      </a:lnTo>
                      <a:lnTo>
                        <a:pt x="64152" y="4039"/>
                      </a:lnTo>
                      <a:lnTo>
                        <a:pt x="64152" y="3892"/>
                      </a:lnTo>
                      <a:lnTo>
                        <a:pt x="63964" y="3641"/>
                      </a:lnTo>
                      <a:lnTo>
                        <a:pt x="63880" y="3641"/>
                      </a:lnTo>
                      <a:lnTo>
                        <a:pt x="63838" y="3662"/>
                      </a:lnTo>
                      <a:lnTo>
                        <a:pt x="63566" y="3620"/>
                      </a:lnTo>
                      <a:lnTo>
                        <a:pt x="63378" y="3641"/>
                      </a:lnTo>
                      <a:lnTo>
                        <a:pt x="63315" y="3579"/>
                      </a:lnTo>
                      <a:lnTo>
                        <a:pt x="63148" y="3411"/>
                      </a:lnTo>
                      <a:lnTo>
                        <a:pt x="63148" y="3286"/>
                      </a:lnTo>
                      <a:lnTo>
                        <a:pt x="63043" y="3202"/>
                      </a:lnTo>
                      <a:lnTo>
                        <a:pt x="62897" y="3181"/>
                      </a:lnTo>
                      <a:lnTo>
                        <a:pt x="62855" y="3097"/>
                      </a:lnTo>
                      <a:lnTo>
                        <a:pt x="62813" y="2951"/>
                      </a:lnTo>
                      <a:lnTo>
                        <a:pt x="62625" y="2909"/>
                      </a:lnTo>
                      <a:lnTo>
                        <a:pt x="62583" y="2951"/>
                      </a:lnTo>
                      <a:lnTo>
                        <a:pt x="62583" y="3097"/>
                      </a:lnTo>
                      <a:lnTo>
                        <a:pt x="62583" y="3244"/>
                      </a:lnTo>
                      <a:lnTo>
                        <a:pt x="62604" y="3327"/>
                      </a:lnTo>
                      <a:lnTo>
                        <a:pt x="62478" y="3516"/>
                      </a:lnTo>
                      <a:lnTo>
                        <a:pt x="62415" y="3641"/>
                      </a:lnTo>
                      <a:lnTo>
                        <a:pt x="62332" y="3558"/>
                      </a:lnTo>
                      <a:lnTo>
                        <a:pt x="62311" y="3474"/>
                      </a:lnTo>
                      <a:lnTo>
                        <a:pt x="62269" y="3474"/>
                      </a:lnTo>
                      <a:lnTo>
                        <a:pt x="62164" y="3558"/>
                      </a:lnTo>
                      <a:lnTo>
                        <a:pt x="61913" y="3537"/>
                      </a:lnTo>
                      <a:lnTo>
                        <a:pt x="61704" y="3620"/>
                      </a:lnTo>
                      <a:lnTo>
                        <a:pt x="61641" y="3579"/>
                      </a:lnTo>
                      <a:lnTo>
                        <a:pt x="61474" y="3725"/>
                      </a:lnTo>
                      <a:lnTo>
                        <a:pt x="61327" y="3746"/>
                      </a:lnTo>
                      <a:lnTo>
                        <a:pt x="61223" y="3725"/>
                      </a:lnTo>
                      <a:lnTo>
                        <a:pt x="61118" y="3620"/>
                      </a:lnTo>
                      <a:lnTo>
                        <a:pt x="61034" y="3620"/>
                      </a:lnTo>
                      <a:lnTo>
                        <a:pt x="60972" y="3662"/>
                      </a:lnTo>
                      <a:lnTo>
                        <a:pt x="61013" y="3746"/>
                      </a:lnTo>
                      <a:lnTo>
                        <a:pt x="60804" y="3830"/>
                      </a:lnTo>
                      <a:lnTo>
                        <a:pt x="60700" y="3913"/>
                      </a:lnTo>
                      <a:lnTo>
                        <a:pt x="60449" y="3934"/>
                      </a:lnTo>
                      <a:lnTo>
                        <a:pt x="60323" y="4081"/>
                      </a:lnTo>
                      <a:lnTo>
                        <a:pt x="60323" y="4290"/>
                      </a:lnTo>
                      <a:lnTo>
                        <a:pt x="60323" y="4562"/>
                      </a:lnTo>
                      <a:lnTo>
                        <a:pt x="60532" y="4855"/>
                      </a:lnTo>
                      <a:lnTo>
                        <a:pt x="60553" y="5022"/>
                      </a:lnTo>
                      <a:lnTo>
                        <a:pt x="60407" y="4813"/>
                      </a:lnTo>
                      <a:lnTo>
                        <a:pt x="60281" y="4688"/>
                      </a:lnTo>
                      <a:lnTo>
                        <a:pt x="60177" y="4708"/>
                      </a:lnTo>
                      <a:lnTo>
                        <a:pt x="60030" y="4625"/>
                      </a:lnTo>
                      <a:lnTo>
                        <a:pt x="60072" y="4729"/>
                      </a:lnTo>
                      <a:lnTo>
                        <a:pt x="60177" y="4792"/>
                      </a:lnTo>
                      <a:lnTo>
                        <a:pt x="60218" y="4980"/>
                      </a:lnTo>
                      <a:lnTo>
                        <a:pt x="60218" y="5022"/>
                      </a:lnTo>
                      <a:lnTo>
                        <a:pt x="60072" y="4813"/>
                      </a:lnTo>
                      <a:lnTo>
                        <a:pt x="59967" y="4813"/>
                      </a:lnTo>
                      <a:lnTo>
                        <a:pt x="59925" y="4604"/>
                      </a:lnTo>
                      <a:lnTo>
                        <a:pt x="59758" y="4415"/>
                      </a:lnTo>
                      <a:lnTo>
                        <a:pt x="59674" y="4269"/>
                      </a:lnTo>
                      <a:lnTo>
                        <a:pt x="59570" y="4269"/>
                      </a:lnTo>
                      <a:lnTo>
                        <a:pt x="59612" y="4457"/>
                      </a:lnTo>
                      <a:lnTo>
                        <a:pt x="59591" y="4562"/>
                      </a:lnTo>
                      <a:lnTo>
                        <a:pt x="59549" y="4415"/>
                      </a:lnTo>
                      <a:lnTo>
                        <a:pt x="59402" y="4353"/>
                      </a:lnTo>
                      <a:lnTo>
                        <a:pt x="59256" y="4374"/>
                      </a:lnTo>
                      <a:lnTo>
                        <a:pt x="59256" y="4457"/>
                      </a:lnTo>
                      <a:lnTo>
                        <a:pt x="59172" y="4374"/>
                      </a:lnTo>
                      <a:lnTo>
                        <a:pt x="59026" y="4374"/>
                      </a:lnTo>
                      <a:lnTo>
                        <a:pt x="58879" y="4520"/>
                      </a:lnTo>
                      <a:lnTo>
                        <a:pt x="58754" y="4562"/>
                      </a:lnTo>
                      <a:lnTo>
                        <a:pt x="58837" y="4415"/>
                      </a:lnTo>
                      <a:lnTo>
                        <a:pt x="58837" y="4311"/>
                      </a:lnTo>
                      <a:lnTo>
                        <a:pt x="58712" y="4081"/>
                      </a:lnTo>
                      <a:lnTo>
                        <a:pt x="58712" y="3934"/>
                      </a:lnTo>
                      <a:lnTo>
                        <a:pt x="58649" y="3871"/>
                      </a:lnTo>
                      <a:lnTo>
                        <a:pt x="58649" y="3767"/>
                      </a:lnTo>
                      <a:lnTo>
                        <a:pt x="58544" y="3558"/>
                      </a:lnTo>
                      <a:lnTo>
                        <a:pt x="58335" y="3327"/>
                      </a:lnTo>
                      <a:lnTo>
                        <a:pt x="58105" y="3202"/>
                      </a:lnTo>
                      <a:lnTo>
                        <a:pt x="57875" y="2930"/>
                      </a:lnTo>
                      <a:lnTo>
                        <a:pt x="57310" y="2742"/>
                      </a:lnTo>
                      <a:lnTo>
                        <a:pt x="57038" y="2742"/>
                      </a:lnTo>
                      <a:lnTo>
                        <a:pt x="56892" y="2783"/>
                      </a:lnTo>
                      <a:lnTo>
                        <a:pt x="56661" y="2930"/>
                      </a:lnTo>
                      <a:lnTo>
                        <a:pt x="56661" y="2993"/>
                      </a:lnTo>
                      <a:lnTo>
                        <a:pt x="56536" y="2951"/>
                      </a:lnTo>
                      <a:lnTo>
                        <a:pt x="56327" y="3035"/>
                      </a:lnTo>
                      <a:lnTo>
                        <a:pt x="55887" y="3244"/>
                      </a:lnTo>
                      <a:lnTo>
                        <a:pt x="55720" y="3265"/>
                      </a:lnTo>
                      <a:lnTo>
                        <a:pt x="55531" y="3453"/>
                      </a:lnTo>
                      <a:lnTo>
                        <a:pt x="55427" y="3516"/>
                      </a:lnTo>
                      <a:lnTo>
                        <a:pt x="55197" y="3683"/>
                      </a:lnTo>
                      <a:lnTo>
                        <a:pt x="55071" y="3746"/>
                      </a:lnTo>
                      <a:lnTo>
                        <a:pt x="54946" y="3871"/>
                      </a:lnTo>
                      <a:lnTo>
                        <a:pt x="54757" y="3934"/>
                      </a:lnTo>
                      <a:lnTo>
                        <a:pt x="54590" y="3871"/>
                      </a:lnTo>
                      <a:lnTo>
                        <a:pt x="54360" y="3934"/>
                      </a:lnTo>
                      <a:lnTo>
                        <a:pt x="54213" y="3997"/>
                      </a:lnTo>
                      <a:lnTo>
                        <a:pt x="54339" y="3871"/>
                      </a:lnTo>
                      <a:lnTo>
                        <a:pt x="54527" y="3767"/>
                      </a:lnTo>
                      <a:lnTo>
                        <a:pt x="54548" y="3662"/>
                      </a:lnTo>
                      <a:lnTo>
                        <a:pt x="54381" y="3474"/>
                      </a:lnTo>
                      <a:lnTo>
                        <a:pt x="54109" y="3411"/>
                      </a:lnTo>
                      <a:lnTo>
                        <a:pt x="53837" y="3223"/>
                      </a:lnTo>
                      <a:lnTo>
                        <a:pt x="53753" y="3160"/>
                      </a:lnTo>
                      <a:lnTo>
                        <a:pt x="53711" y="3223"/>
                      </a:lnTo>
                      <a:lnTo>
                        <a:pt x="53607" y="3453"/>
                      </a:lnTo>
                      <a:lnTo>
                        <a:pt x="53607" y="3579"/>
                      </a:lnTo>
                      <a:lnTo>
                        <a:pt x="53544" y="3516"/>
                      </a:lnTo>
                      <a:lnTo>
                        <a:pt x="53502" y="3537"/>
                      </a:lnTo>
                      <a:lnTo>
                        <a:pt x="53439" y="3662"/>
                      </a:lnTo>
                      <a:lnTo>
                        <a:pt x="53376" y="3725"/>
                      </a:lnTo>
                      <a:lnTo>
                        <a:pt x="53335" y="3662"/>
                      </a:lnTo>
                      <a:lnTo>
                        <a:pt x="53397" y="3516"/>
                      </a:lnTo>
                      <a:lnTo>
                        <a:pt x="53439" y="3432"/>
                      </a:lnTo>
                      <a:lnTo>
                        <a:pt x="53397" y="3265"/>
                      </a:lnTo>
                      <a:lnTo>
                        <a:pt x="53272" y="3202"/>
                      </a:lnTo>
                      <a:lnTo>
                        <a:pt x="53125" y="3327"/>
                      </a:lnTo>
                      <a:lnTo>
                        <a:pt x="53167" y="3411"/>
                      </a:lnTo>
                      <a:lnTo>
                        <a:pt x="53083" y="3537"/>
                      </a:lnTo>
                      <a:lnTo>
                        <a:pt x="53000" y="3453"/>
                      </a:lnTo>
                      <a:lnTo>
                        <a:pt x="52979" y="3307"/>
                      </a:lnTo>
                      <a:lnTo>
                        <a:pt x="52916" y="3160"/>
                      </a:lnTo>
                      <a:lnTo>
                        <a:pt x="52874" y="3014"/>
                      </a:lnTo>
                      <a:lnTo>
                        <a:pt x="52770" y="3118"/>
                      </a:lnTo>
                      <a:lnTo>
                        <a:pt x="52560" y="3139"/>
                      </a:lnTo>
                      <a:lnTo>
                        <a:pt x="52246" y="3223"/>
                      </a:lnTo>
                      <a:lnTo>
                        <a:pt x="52163" y="3202"/>
                      </a:lnTo>
                      <a:lnTo>
                        <a:pt x="52267" y="3118"/>
                      </a:lnTo>
                      <a:lnTo>
                        <a:pt x="52246" y="3014"/>
                      </a:lnTo>
                      <a:lnTo>
                        <a:pt x="52246" y="2909"/>
                      </a:lnTo>
                      <a:lnTo>
                        <a:pt x="52226" y="2783"/>
                      </a:lnTo>
                      <a:lnTo>
                        <a:pt x="52246" y="2763"/>
                      </a:lnTo>
                      <a:lnTo>
                        <a:pt x="52456" y="2909"/>
                      </a:lnTo>
                      <a:lnTo>
                        <a:pt x="52560" y="2825"/>
                      </a:lnTo>
                      <a:lnTo>
                        <a:pt x="52581" y="2700"/>
                      </a:lnTo>
                      <a:lnTo>
                        <a:pt x="52393" y="2428"/>
                      </a:lnTo>
                      <a:lnTo>
                        <a:pt x="52016" y="2302"/>
                      </a:lnTo>
                      <a:lnTo>
                        <a:pt x="51702" y="2281"/>
                      </a:lnTo>
                      <a:lnTo>
                        <a:pt x="51347" y="2365"/>
                      </a:lnTo>
                      <a:lnTo>
                        <a:pt x="51033" y="2407"/>
                      </a:lnTo>
                      <a:lnTo>
                        <a:pt x="50824" y="2574"/>
                      </a:lnTo>
                      <a:lnTo>
                        <a:pt x="50886" y="3139"/>
                      </a:lnTo>
                      <a:lnTo>
                        <a:pt x="50866" y="3307"/>
                      </a:lnTo>
                      <a:lnTo>
                        <a:pt x="50907" y="3411"/>
                      </a:lnTo>
                      <a:lnTo>
                        <a:pt x="50803" y="3579"/>
                      </a:lnTo>
                      <a:lnTo>
                        <a:pt x="50803" y="3746"/>
                      </a:lnTo>
                      <a:lnTo>
                        <a:pt x="50656" y="3851"/>
                      </a:lnTo>
                      <a:lnTo>
                        <a:pt x="50552" y="3851"/>
                      </a:lnTo>
                      <a:lnTo>
                        <a:pt x="50489" y="3788"/>
                      </a:lnTo>
                      <a:lnTo>
                        <a:pt x="50489" y="3725"/>
                      </a:lnTo>
                      <a:lnTo>
                        <a:pt x="50363" y="3620"/>
                      </a:lnTo>
                      <a:lnTo>
                        <a:pt x="50447" y="3537"/>
                      </a:lnTo>
                      <a:lnTo>
                        <a:pt x="50510" y="3558"/>
                      </a:lnTo>
                      <a:lnTo>
                        <a:pt x="50594" y="3369"/>
                      </a:lnTo>
                      <a:lnTo>
                        <a:pt x="50552" y="3139"/>
                      </a:lnTo>
                      <a:lnTo>
                        <a:pt x="50405" y="3097"/>
                      </a:lnTo>
                      <a:lnTo>
                        <a:pt x="50342" y="2888"/>
                      </a:lnTo>
                      <a:lnTo>
                        <a:pt x="50405" y="2909"/>
                      </a:lnTo>
                      <a:lnTo>
                        <a:pt x="50510" y="2804"/>
                      </a:lnTo>
                      <a:lnTo>
                        <a:pt x="50510" y="2930"/>
                      </a:lnTo>
                      <a:lnTo>
                        <a:pt x="50614" y="3035"/>
                      </a:lnTo>
                      <a:lnTo>
                        <a:pt x="50698" y="3223"/>
                      </a:lnTo>
                      <a:lnTo>
                        <a:pt x="50719" y="3160"/>
                      </a:lnTo>
                      <a:lnTo>
                        <a:pt x="50698" y="2888"/>
                      </a:lnTo>
                      <a:lnTo>
                        <a:pt x="50656" y="2679"/>
                      </a:lnTo>
                      <a:lnTo>
                        <a:pt x="50259" y="2825"/>
                      </a:lnTo>
                      <a:lnTo>
                        <a:pt x="49945" y="3035"/>
                      </a:lnTo>
                      <a:lnTo>
                        <a:pt x="49945" y="3160"/>
                      </a:lnTo>
                      <a:lnTo>
                        <a:pt x="49757" y="3307"/>
                      </a:lnTo>
                      <a:lnTo>
                        <a:pt x="49652" y="3223"/>
                      </a:lnTo>
                      <a:lnTo>
                        <a:pt x="49673" y="3139"/>
                      </a:lnTo>
                      <a:lnTo>
                        <a:pt x="49777" y="3118"/>
                      </a:lnTo>
                      <a:lnTo>
                        <a:pt x="49673" y="2993"/>
                      </a:lnTo>
                      <a:lnTo>
                        <a:pt x="49757" y="2742"/>
                      </a:lnTo>
                      <a:lnTo>
                        <a:pt x="49882" y="2804"/>
                      </a:lnTo>
                      <a:lnTo>
                        <a:pt x="49945" y="2783"/>
                      </a:lnTo>
                      <a:lnTo>
                        <a:pt x="50070" y="2825"/>
                      </a:lnTo>
                      <a:lnTo>
                        <a:pt x="50468" y="2637"/>
                      </a:lnTo>
                      <a:lnTo>
                        <a:pt x="50614" y="2595"/>
                      </a:lnTo>
                      <a:lnTo>
                        <a:pt x="50342" y="2595"/>
                      </a:lnTo>
                      <a:lnTo>
                        <a:pt x="50175" y="2616"/>
                      </a:lnTo>
                      <a:lnTo>
                        <a:pt x="49945" y="2595"/>
                      </a:lnTo>
                      <a:lnTo>
                        <a:pt x="49443" y="2595"/>
                      </a:lnTo>
                      <a:lnTo>
                        <a:pt x="49338" y="2637"/>
                      </a:lnTo>
                      <a:lnTo>
                        <a:pt x="48669" y="2700"/>
                      </a:lnTo>
                      <a:lnTo>
                        <a:pt x="48271" y="2700"/>
                      </a:lnTo>
                      <a:lnTo>
                        <a:pt x="48041" y="2742"/>
                      </a:lnTo>
                      <a:lnTo>
                        <a:pt x="47769" y="2637"/>
                      </a:lnTo>
                      <a:lnTo>
                        <a:pt x="47539" y="2679"/>
                      </a:lnTo>
                      <a:lnTo>
                        <a:pt x="47371" y="2742"/>
                      </a:lnTo>
                      <a:lnTo>
                        <a:pt x="47518" y="2909"/>
                      </a:lnTo>
                      <a:lnTo>
                        <a:pt x="47685" y="2909"/>
                      </a:lnTo>
                      <a:lnTo>
                        <a:pt x="47790" y="2951"/>
                      </a:lnTo>
                      <a:lnTo>
                        <a:pt x="47894" y="2930"/>
                      </a:lnTo>
                      <a:lnTo>
                        <a:pt x="48041" y="3055"/>
                      </a:lnTo>
                      <a:lnTo>
                        <a:pt x="48041" y="3139"/>
                      </a:lnTo>
                      <a:lnTo>
                        <a:pt x="47832" y="3327"/>
                      </a:lnTo>
                      <a:lnTo>
                        <a:pt x="47685" y="3307"/>
                      </a:lnTo>
                      <a:lnTo>
                        <a:pt x="47518" y="3369"/>
                      </a:lnTo>
                      <a:lnTo>
                        <a:pt x="47476" y="3537"/>
                      </a:lnTo>
                      <a:lnTo>
                        <a:pt x="47434" y="3641"/>
                      </a:lnTo>
                      <a:lnTo>
                        <a:pt x="47560" y="3871"/>
                      </a:lnTo>
                      <a:lnTo>
                        <a:pt x="47769" y="3934"/>
                      </a:lnTo>
                      <a:lnTo>
                        <a:pt x="47790" y="3788"/>
                      </a:lnTo>
                      <a:lnTo>
                        <a:pt x="47936" y="3662"/>
                      </a:lnTo>
                      <a:lnTo>
                        <a:pt x="48145" y="3579"/>
                      </a:lnTo>
                      <a:lnTo>
                        <a:pt x="48104" y="3788"/>
                      </a:lnTo>
                      <a:lnTo>
                        <a:pt x="47894" y="3788"/>
                      </a:lnTo>
                      <a:lnTo>
                        <a:pt x="47999" y="3934"/>
                      </a:lnTo>
                      <a:lnTo>
                        <a:pt x="47978" y="3955"/>
                      </a:lnTo>
                      <a:lnTo>
                        <a:pt x="48041" y="4060"/>
                      </a:lnTo>
                      <a:lnTo>
                        <a:pt x="47894" y="4143"/>
                      </a:lnTo>
                      <a:lnTo>
                        <a:pt x="48041" y="4164"/>
                      </a:lnTo>
                      <a:lnTo>
                        <a:pt x="48166" y="4102"/>
                      </a:lnTo>
                      <a:lnTo>
                        <a:pt x="48208" y="4206"/>
                      </a:lnTo>
                      <a:lnTo>
                        <a:pt x="48187" y="4353"/>
                      </a:lnTo>
                      <a:lnTo>
                        <a:pt x="48313" y="4478"/>
                      </a:lnTo>
                      <a:lnTo>
                        <a:pt x="48459" y="4499"/>
                      </a:lnTo>
                      <a:lnTo>
                        <a:pt x="48627" y="4708"/>
                      </a:lnTo>
                      <a:lnTo>
                        <a:pt x="48606" y="4813"/>
                      </a:lnTo>
                      <a:lnTo>
                        <a:pt x="48522" y="4771"/>
                      </a:lnTo>
                      <a:lnTo>
                        <a:pt x="48397" y="4813"/>
                      </a:lnTo>
                      <a:lnTo>
                        <a:pt x="48459" y="4939"/>
                      </a:lnTo>
                      <a:lnTo>
                        <a:pt x="48376" y="5001"/>
                      </a:lnTo>
                      <a:lnTo>
                        <a:pt x="48313" y="4939"/>
                      </a:lnTo>
                      <a:lnTo>
                        <a:pt x="48250" y="4980"/>
                      </a:lnTo>
                      <a:lnTo>
                        <a:pt x="48187" y="4834"/>
                      </a:lnTo>
                      <a:lnTo>
                        <a:pt x="47999" y="4708"/>
                      </a:lnTo>
                      <a:lnTo>
                        <a:pt x="47936" y="4729"/>
                      </a:lnTo>
                      <a:lnTo>
                        <a:pt x="47978" y="4813"/>
                      </a:lnTo>
                      <a:lnTo>
                        <a:pt x="47873" y="4897"/>
                      </a:lnTo>
                      <a:lnTo>
                        <a:pt x="47790" y="4834"/>
                      </a:lnTo>
                      <a:lnTo>
                        <a:pt x="47727" y="4897"/>
                      </a:lnTo>
                      <a:lnTo>
                        <a:pt x="47769" y="5022"/>
                      </a:lnTo>
                      <a:lnTo>
                        <a:pt x="47790" y="5211"/>
                      </a:lnTo>
                      <a:lnTo>
                        <a:pt x="47936" y="5232"/>
                      </a:lnTo>
                      <a:lnTo>
                        <a:pt x="48083" y="5148"/>
                      </a:lnTo>
                      <a:lnTo>
                        <a:pt x="48187" y="5252"/>
                      </a:lnTo>
                      <a:lnTo>
                        <a:pt x="48104" y="5336"/>
                      </a:lnTo>
                      <a:lnTo>
                        <a:pt x="48250" y="5399"/>
                      </a:lnTo>
                      <a:lnTo>
                        <a:pt x="48145" y="5462"/>
                      </a:lnTo>
                      <a:lnTo>
                        <a:pt x="47978" y="5420"/>
                      </a:lnTo>
                      <a:lnTo>
                        <a:pt x="47978" y="5462"/>
                      </a:lnTo>
                      <a:lnTo>
                        <a:pt x="48145" y="5566"/>
                      </a:lnTo>
                      <a:lnTo>
                        <a:pt x="47873" y="5566"/>
                      </a:lnTo>
                      <a:lnTo>
                        <a:pt x="47832" y="5462"/>
                      </a:lnTo>
                      <a:lnTo>
                        <a:pt x="47643" y="5462"/>
                      </a:lnTo>
                      <a:lnTo>
                        <a:pt x="47560" y="5336"/>
                      </a:lnTo>
                      <a:lnTo>
                        <a:pt x="47434" y="5315"/>
                      </a:lnTo>
                      <a:lnTo>
                        <a:pt x="47308" y="5190"/>
                      </a:lnTo>
                      <a:lnTo>
                        <a:pt x="47120" y="5190"/>
                      </a:lnTo>
                      <a:lnTo>
                        <a:pt x="46995" y="5106"/>
                      </a:lnTo>
                      <a:lnTo>
                        <a:pt x="46890" y="5127"/>
                      </a:lnTo>
                      <a:lnTo>
                        <a:pt x="46827" y="5106"/>
                      </a:lnTo>
                      <a:lnTo>
                        <a:pt x="46430" y="5252"/>
                      </a:lnTo>
                      <a:lnTo>
                        <a:pt x="46409" y="5357"/>
                      </a:lnTo>
                      <a:lnTo>
                        <a:pt x="46367" y="5420"/>
                      </a:lnTo>
                      <a:lnTo>
                        <a:pt x="46430" y="5504"/>
                      </a:lnTo>
                      <a:lnTo>
                        <a:pt x="46409" y="5566"/>
                      </a:lnTo>
                      <a:lnTo>
                        <a:pt x="46492" y="5713"/>
                      </a:lnTo>
                      <a:lnTo>
                        <a:pt x="46472" y="5734"/>
                      </a:lnTo>
                      <a:lnTo>
                        <a:pt x="46367" y="5629"/>
                      </a:lnTo>
                      <a:lnTo>
                        <a:pt x="46283" y="5671"/>
                      </a:lnTo>
                      <a:lnTo>
                        <a:pt x="46179" y="5629"/>
                      </a:lnTo>
                      <a:lnTo>
                        <a:pt x="45739" y="5671"/>
                      </a:lnTo>
                      <a:lnTo>
                        <a:pt x="45530" y="5650"/>
                      </a:lnTo>
                      <a:lnTo>
                        <a:pt x="45384" y="5524"/>
                      </a:lnTo>
                      <a:lnTo>
                        <a:pt x="45258" y="5504"/>
                      </a:lnTo>
                      <a:lnTo>
                        <a:pt x="45132" y="5357"/>
                      </a:lnTo>
                      <a:lnTo>
                        <a:pt x="45049" y="5211"/>
                      </a:lnTo>
                      <a:lnTo>
                        <a:pt x="44944" y="5148"/>
                      </a:lnTo>
                      <a:lnTo>
                        <a:pt x="44944" y="5232"/>
                      </a:lnTo>
                      <a:lnTo>
                        <a:pt x="45028" y="5420"/>
                      </a:lnTo>
                      <a:lnTo>
                        <a:pt x="45049" y="5734"/>
                      </a:lnTo>
                      <a:lnTo>
                        <a:pt x="45216" y="6068"/>
                      </a:lnTo>
                      <a:lnTo>
                        <a:pt x="45342" y="6340"/>
                      </a:lnTo>
                      <a:lnTo>
                        <a:pt x="45446" y="6926"/>
                      </a:lnTo>
                      <a:lnTo>
                        <a:pt x="45425" y="7073"/>
                      </a:lnTo>
                      <a:lnTo>
                        <a:pt x="45342" y="7073"/>
                      </a:lnTo>
                      <a:lnTo>
                        <a:pt x="45258" y="6968"/>
                      </a:lnTo>
                      <a:lnTo>
                        <a:pt x="45237" y="6864"/>
                      </a:lnTo>
                      <a:lnTo>
                        <a:pt x="45132" y="6759"/>
                      </a:lnTo>
                      <a:lnTo>
                        <a:pt x="45070" y="6801"/>
                      </a:lnTo>
                      <a:lnTo>
                        <a:pt x="45132" y="6884"/>
                      </a:lnTo>
                      <a:lnTo>
                        <a:pt x="45112" y="6968"/>
                      </a:lnTo>
                      <a:lnTo>
                        <a:pt x="44923" y="6905"/>
                      </a:lnTo>
                      <a:lnTo>
                        <a:pt x="44756" y="6717"/>
                      </a:lnTo>
                      <a:lnTo>
                        <a:pt x="44505" y="6696"/>
                      </a:lnTo>
                      <a:lnTo>
                        <a:pt x="44379" y="6550"/>
                      </a:lnTo>
                      <a:lnTo>
                        <a:pt x="44275" y="6508"/>
                      </a:lnTo>
                      <a:lnTo>
                        <a:pt x="43898" y="6173"/>
                      </a:lnTo>
                      <a:lnTo>
                        <a:pt x="43877" y="6173"/>
                      </a:lnTo>
                      <a:lnTo>
                        <a:pt x="43793" y="6236"/>
                      </a:lnTo>
                      <a:lnTo>
                        <a:pt x="43689" y="6236"/>
                      </a:lnTo>
                      <a:lnTo>
                        <a:pt x="43647" y="6152"/>
                      </a:lnTo>
                      <a:lnTo>
                        <a:pt x="43877" y="5943"/>
                      </a:lnTo>
                      <a:lnTo>
                        <a:pt x="43982" y="5943"/>
                      </a:lnTo>
                      <a:lnTo>
                        <a:pt x="43898" y="5880"/>
                      </a:lnTo>
                      <a:lnTo>
                        <a:pt x="43772" y="5817"/>
                      </a:lnTo>
                      <a:lnTo>
                        <a:pt x="43647" y="5671"/>
                      </a:lnTo>
                      <a:lnTo>
                        <a:pt x="43626" y="5671"/>
                      </a:lnTo>
                      <a:lnTo>
                        <a:pt x="43647" y="5755"/>
                      </a:lnTo>
                      <a:lnTo>
                        <a:pt x="43751" y="5859"/>
                      </a:lnTo>
                      <a:lnTo>
                        <a:pt x="43751" y="5964"/>
                      </a:lnTo>
                      <a:lnTo>
                        <a:pt x="43626" y="6048"/>
                      </a:lnTo>
                      <a:lnTo>
                        <a:pt x="43417" y="5985"/>
                      </a:lnTo>
                      <a:lnTo>
                        <a:pt x="43207" y="5838"/>
                      </a:lnTo>
                      <a:lnTo>
                        <a:pt x="43145" y="5755"/>
                      </a:lnTo>
                      <a:lnTo>
                        <a:pt x="42935" y="5734"/>
                      </a:lnTo>
                      <a:lnTo>
                        <a:pt x="42894" y="5608"/>
                      </a:lnTo>
                      <a:lnTo>
                        <a:pt x="42789" y="5545"/>
                      </a:lnTo>
                      <a:lnTo>
                        <a:pt x="43040" y="5545"/>
                      </a:lnTo>
                      <a:lnTo>
                        <a:pt x="43270" y="5608"/>
                      </a:lnTo>
                      <a:lnTo>
                        <a:pt x="43375" y="5671"/>
                      </a:lnTo>
                      <a:lnTo>
                        <a:pt x="43521" y="5629"/>
                      </a:lnTo>
                      <a:lnTo>
                        <a:pt x="43626" y="5441"/>
                      </a:lnTo>
                      <a:lnTo>
                        <a:pt x="43626" y="5378"/>
                      </a:lnTo>
                      <a:lnTo>
                        <a:pt x="43542" y="5420"/>
                      </a:lnTo>
                      <a:lnTo>
                        <a:pt x="43521" y="5336"/>
                      </a:lnTo>
                      <a:lnTo>
                        <a:pt x="43417" y="5357"/>
                      </a:lnTo>
                      <a:lnTo>
                        <a:pt x="43459" y="5190"/>
                      </a:lnTo>
                      <a:lnTo>
                        <a:pt x="43333" y="5043"/>
                      </a:lnTo>
                      <a:lnTo>
                        <a:pt x="43249" y="5106"/>
                      </a:lnTo>
                      <a:lnTo>
                        <a:pt x="43228" y="5001"/>
                      </a:lnTo>
                      <a:lnTo>
                        <a:pt x="43145" y="4980"/>
                      </a:lnTo>
                      <a:lnTo>
                        <a:pt x="43061" y="5022"/>
                      </a:lnTo>
                      <a:lnTo>
                        <a:pt x="43019" y="5085"/>
                      </a:lnTo>
                      <a:lnTo>
                        <a:pt x="42831" y="5043"/>
                      </a:lnTo>
                      <a:lnTo>
                        <a:pt x="42810" y="4897"/>
                      </a:lnTo>
                      <a:lnTo>
                        <a:pt x="43019" y="4708"/>
                      </a:lnTo>
                      <a:lnTo>
                        <a:pt x="42998" y="4625"/>
                      </a:lnTo>
                      <a:lnTo>
                        <a:pt x="42894" y="4625"/>
                      </a:lnTo>
                      <a:lnTo>
                        <a:pt x="42726" y="4792"/>
                      </a:lnTo>
                      <a:lnTo>
                        <a:pt x="42705" y="4667"/>
                      </a:lnTo>
                      <a:lnTo>
                        <a:pt x="42768" y="4562"/>
                      </a:lnTo>
                      <a:lnTo>
                        <a:pt x="42726" y="4415"/>
                      </a:lnTo>
                      <a:lnTo>
                        <a:pt x="42663" y="4457"/>
                      </a:lnTo>
                      <a:lnTo>
                        <a:pt x="42622" y="4499"/>
                      </a:lnTo>
                      <a:lnTo>
                        <a:pt x="42601" y="4395"/>
                      </a:lnTo>
                      <a:lnTo>
                        <a:pt x="42496" y="4395"/>
                      </a:lnTo>
                      <a:lnTo>
                        <a:pt x="42454" y="4353"/>
                      </a:lnTo>
                      <a:lnTo>
                        <a:pt x="42391" y="4269"/>
                      </a:lnTo>
                      <a:lnTo>
                        <a:pt x="42433" y="4102"/>
                      </a:lnTo>
                      <a:lnTo>
                        <a:pt x="42391" y="4060"/>
                      </a:lnTo>
                      <a:lnTo>
                        <a:pt x="42308" y="4102"/>
                      </a:lnTo>
                      <a:lnTo>
                        <a:pt x="42224" y="4248"/>
                      </a:lnTo>
                      <a:lnTo>
                        <a:pt x="42203" y="4039"/>
                      </a:lnTo>
                      <a:lnTo>
                        <a:pt x="42099" y="3955"/>
                      </a:lnTo>
                      <a:lnTo>
                        <a:pt x="41994" y="4039"/>
                      </a:lnTo>
                      <a:lnTo>
                        <a:pt x="41910" y="4039"/>
                      </a:lnTo>
                      <a:lnTo>
                        <a:pt x="41868" y="3871"/>
                      </a:lnTo>
                      <a:lnTo>
                        <a:pt x="41764" y="3976"/>
                      </a:lnTo>
                      <a:lnTo>
                        <a:pt x="41701" y="3976"/>
                      </a:lnTo>
                      <a:lnTo>
                        <a:pt x="41680" y="4060"/>
                      </a:lnTo>
                      <a:lnTo>
                        <a:pt x="41659" y="3892"/>
                      </a:lnTo>
                      <a:lnTo>
                        <a:pt x="41659" y="3830"/>
                      </a:lnTo>
                      <a:lnTo>
                        <a:pt x="41492" y="3830"/>
                      </a:lnTo>
                      <a:lnTo>
                        <a:pt x="41408" y="3851"/>
                      </a:lnTo>
                      <a:lnTo>
                        <a:pt x="41366" y="3788"/>
                      </a:lnTo>
                      <a:lnTo>
                        <a:pt x="41199" y="3851"/>
                      </a:lnTo>
                      <a:lnTo>
                        <a:pt x="41094" y="3851"/>
                      </a:lnTo>
                      <a:lnTo>
                        <a:pt x="41073" y="3892"/>
                      </a:lnTo>
                      <a:lnTo>
                        <a:pt x="41136" y="3955"/>
                      </a:lnTo>
                      <a:lnTo>
                        <a:pt x="41178" y="4081"/>
                      </a:lnTo>
                      <a:lnTo>
                        <a:pt x="41115" y="4060"/>
                      </a:lnTo>
                      <a:lnTo>
                        <a:pt x="41052" y="4081"/>
                      </a:lnTo>
                      <a:lnTo>
                        <a:pt x="41052" y="4164"/>
                      </a:lnTo>
                      <a:lnTo>
                        <a:pt x="41031" y="4143"/>
                      </a:lnTo>
                      <a:lnTo>
                        <a:pt x="40885" y="4164"/>
                      </a:lnTo>
                      <a:lnTo>
                        <a:pt x="40843" y="4143"/>
                      </a:lnTo>
                      <a:lnTo>
                        <a:pt x="40885" y="4039"/>
                      </a:lnTo>
                      <a:lnTo>
                        <a:pt x="40969" y="3976"/>
                      </a:lnTo>
                      <a:lnTo>
                        <a:pt x="40927" y="3871"/>
                      </a:lnTo>
                      <a:lnTo>
                        <a:pt x="40822" y="3851"/>
                      </a:lnTo>
                      <a:lnTo>
                        <a:pt x="40822" y="3955"/>
                      </a:lnTo>
                      <a:lnTo>
                        <a:pt x="40738" y="3997"/>
                      </a:lnTo>
                      <a:lnTo>
                        <a:pt x="40655" y="3892"/>
                      </a:lnTo>
                      <a:lnTo>
                        <a:pt x="40550" y="3871"/>
                      </a:lnTo>
                      <a:lnTo>
                        <a:pt x="40446" y="3767"/>
                      </a:lnTo>
                      <a:lnTo>
                        <a:pt x="40425" y="3851"/>
                      </a:lnTo>
                      <a:lnTo>
                        <a:pt x="40341" y="3871"/>
                      </a:lnTo>
                      <a:lnTo>
                        <a:pt x="40194" y="3871"/>
                      </a:lnTo>
                      <a:lnTo>
                        <a:pt x="40132" y="3788"/>
                      </a:lnTo>
                      <a:lnTo>
                        <a:pt x="40111" y="3892"/>
                      </a:lnTo>
                      <a:lnTo>
                        <a:pt x="40027" y="3955"/>
                      </a:lnTo>
                      <a:lnTo>
                        <a:pt x="39902" y="3851"/>
                      </a:lnTo>
                      <a:lnTo>
                        <a:pt x="39818" y="3851"/>
                      </a:lnTo>
                      <a:lnTo>
                        <a:pt x="39860" y="3955"/>
                      </a:lnTo>
                      <a:lnTo>
                        <a:pt x="39881" y="3997"/>
                      </a:lnTo>
                      <a:lnTo>
                        <a:pt x="39755" y="4102"/>
                      </a:lnTo>
                      <a:lnTo>
                        <a:pt x="39692" y="4081"/>
                      </a:lnTo>
                      <a:lnTo>
                        <a:pt x="39671" y="3997"/>
                      </a:lnTo>
                      <a:lnTo>
                        <a:pt x="39609" y="4102"/>
                      </a:lnTo>
                      <a:lnTo>
                        <a:pt x="39630" y="4269"/>
                      </a:lnTo>
                      <a:lnTo>
                        <a:pt x="39713" y="4353"/>
                      </a:lnTo>
                      <a:lnTo>
                        <a:pt x="39734" y="4457"/>
                      </a:lnTo>
                      <a:lnTo>
                        <a:pt x="39797" y="4478"/>
                      </a:lnTo>
                      <a:lnTo>
                        <a:pt x="39818" y="4625"/>
                      </a:lnTo>
                      <a:lnTo>
                        <a:pt x="39964" y="4667"/>
                      </a:lnTo>
                      <a:lnTo>
                        <a:pt x="40006" y="4729"/>
                      </a:lnTo>
                      <a:lnTo>
                        <a:pt x="40006" y="4834"/>
                      </a:lnTo>
                      <a:lnTo>
                        <a:pt x="40111" y="4918"/>
                      </a:lnTo>
                      <a:lnTo>
                        <a:pt x="40132" y="5001"/>
                      </a:lnTo>
                      <a:lnTo>
                        <a:pt x="40069" y="5106"/>
                      </a:lnTo>
                      <a:lnTo>
                        <a:pt x="40006" y="5085"/>
                      </a:lnTo>
                      <a:lnTo>
                        <a:pt x="39985" y="5001"/>
                      </a:lnTo>
                      <a:lnTo>
                        <a:pt x="39818" y="5043"/>
                      </a:lnTo>
                      <a:lnTo>
                        <a:pt x="39713" y="5022"/>
                      </a:lnTo>
                      <a:lnTo>
                        <a:pt x="39609" y="5043"/>
                      </a:lnTo>
                      <a:lnTo>
                        <a:pt x="39671" y="5127"/>
                      </a:lnTo>
                      <a:lnTo>
                        <a:pt x="39588" y="5232"/>
                      </a:lnTo>
                      <a:lnTo>
                        <a:pt x="39462" y="5232"/>
                      </a:lnTo>
                      <a:lnTo>
                        <a:pt x="39378" y="5211"/>
                      </a:lnTo>
                      <a:lnTo>
                        <a:pt x="39127" y="5336"/>
                      </a:lnTo>
                      <a:lnTo>
                        <a:pt x="38751" y="5399"/>
                      </a:lnTo>
                      <a:lnTo>
                        <a:pt x="38625" y="5336"/>
                      </a:lnTo>
                      <a:lnTo>
                        <a:pt x="38437" y="5336"/>
                      </a:lnTo>
                      <a:lnTo>
                        <a:pt x="38416" y="5357"/>
                      </a:lnTo>
                      <a:lnTo>
                        <a:pt x="38311" y="5336"/>
                      </a:lnTo>
                      <a:lnTo>
                        <a:pt x="37788" y="5315"/>
                      </a:lnTo>
                      <a:lnTo>
                        <a:pt x="37621" y="5190"/>
                      </a:lnTo>
                      <a:lnTo>
                        <a:pt x="37579" y="4980"/>
                      </a:lnTo>
                      <a:lnTo>
                        <a:pt x="37663" y="4834"/>
                      </a:lnTo>
                      <a:lnTo>
                        <a:pt x="37705" y="4813"/>
                      </a:lnTo>
                      <a:lnTo>
                        <a:pt x="37705" y="4729"/>
                      </a:lnTo>
                      <a:lnTo>
                        <a:pt x="37558" y="4688"/>
                      </a:lnTo>
                      <a:lnTo>
                        <a:pt x="37370" y="4688"/>
                      </a:lnTo>
                      <a:lnTo>
                        <a:pt x="37035" y="4834"/>
                      </a:lnTo>
                      <a:lnTo>
                        <a:pt x="36554" y="4876"/>
                      </a:lnTo>
                      <a:lnTo>
                        <a:pt x="36156" y="4980"/>
                      </a:lnTo>
                      <a:lnTo>
                        <a:pt x="35926" y="5022"/>
                      </a:lnTo>
                      <a:lnTo>
                        <a:pt x="35884" y="5106"/>
                      </a:lnTo>
                      <a:lnTo>
                        <a:pt x="35801" y="5106"/>
                      </a:lnTo>
                      <a:lnTo>
                        <a:pt x="35738" y="5190"/>
                      </a:lnTo>
                      <a:lnTo>
                        <a:pt x="35612" y="5252"/>
                      </a:lnTo>
                      <a:lnTo>
                        <a:pt x="35466" y="5399"/>
                      </a:lnTo>
                      <a:lnTo>
                        <a:pt x="35529" y="5545"/>
                      </a:lnTo>
                      <a:lnTo>
                        <a:pt x="35612" y="5566"/>
                      </a:lnTo>
                      <a:lnTo>
                        <a:pt x="35717" y="5524"/>
                      </a:lnTo>
                      <a:lnTo>
                        <a:pt x="35780" y="5545"/>
                      </a:lnTo>
                      <a:lnTo>
                        <a:pt x="35717" y="5629"/>
                      </a:lnTo>
                      <a:lnTo>
                        <a:pt x="35654" y="5650"/>
                      </a:lnTo>
                      <a:lnTo>
                        <a:pt x="35549" y="5755"/>
                      </a:lnTo>
                      <a:lnTo>
                        <a:pt x="35549" y="5817"/>
                      </a:lnTo>
                      <a:lnTo>
                        <a:pt x="35508" y="5755"/>
                      </a:lnTo>
                      <a:lnTo>
                        <a:pt x="35487" y="5545"/>
                      </a:lnTo>
                      <a:lnTo>
                        <a:pt x="35319" y="5420"/>
                      </a:lnTo>
                      <a:lnTo>
                        <a:pt x="35298" y="5336"/>
                      </a:lnTo>
                      <a:lnTo>
                        <a:pt x="35319" y="5252"/>
                      </a:lnTo>
                      <a:lnTo>
                        <a:pt x="35194" y="5148"/>
                      </a:lnTo>
                      <a:lnTo>
                        <a:pt x="35110" y="5148"/>
                      </a:lnTo>
                      <a:lnTo>
                        <a:pt x="34880" y="4939"/>
                      </a:lnTo>
                      <a:lnTo>
                        <a:pt x="34817" y="4939"/>
                      </a:lnTo>
                      <a:lnTo>
                        <a:pt x="34817" y="5022"/>
                      </a:lnTo>
                      <a:lnTo>
                        <a:pt x="35005" y="5232"/>
                      </a:lnTo>
                      <a:lnTo>
                        <a:pt x="35026" y="5357"/>
                      </a:lnTo>
                      <a:lnTo>
                        <a:pt x="34922" y="5462"/>
                      </a:lnTo>
                      <a:lnTo>
                        <a:pt x="34733" y="5504"/>
                      </a:lnTo>
                      <a:lnTo>
                        <a:pt x="34650" y="5545"/>
                      </a:lnTo>
                      <a:lnTo>
                        <a:pt x="34482" y="5545"/>
                      </a:lnTo>
                      <a:lnTo>
                        <a:pt x="34168" y="5294"/>
                      </a:lnTo>
                      <a:lnTo>
                        <a:pt x="34168" y="5190"/>
                      </a:lnTo>
                      <a:lnTo>
                        <a:pt x="34231" y="5106"/>
                      </a:lnTo>
                      <a:lnTo>
                        <a:pt x="34210" y="5022"/>
                      </a:lnTo>
                      <a:lnTo>
                        <a:pt x="34043" y="5085"/>
                      </a:lnTo>
                      <a:lnTo>
                        <a:pt x="34043" y="5211"/>
                      </a:lnTo>
                      <a:lnTo>
                        <a:pt x="33959" y="5294"/>
                      </a:lnTo>
                      <a:lnTo>
                        <a:pt x="33750" y="5148"/>
                      </a:lnTo>
                      <a:lnTo>
                        <a:pt x="33604" y="5148"/>
                      </a:lnTo>
                      <a:lnTo>
                        <a:pt x="33499" y="5252"/>
                      </a:lnTo>
                      <a:lnTo>
                        <a:pt x="33520" y="5441"/>
                      </a:lnTo>
                      <a:lnTo>
                        <a:pt x="33436" y="5566"/>
                      </a:lnTo>
                      <a:lnTo>
                        <a:pt x="33520" y="5734"/>
                      </a:lnTo>
                      <a:lnTo>
                        <a:pt x="33645" y="5776"/>
                      </a:lnTo>
                      <a:lnTo>
                        <a:pt x="33813" y="5650"/>
                      </a:lnTo>
                      <a:lnTo>
                        <a:pt x="33834" y="5566"/>
                      </a:lnTo>
                      <a:lnTo>
                        <a:pt x="34043" y="5441"/>
                      </a:lnTo>
                      <a:lnTo>
                        <a:pt x="34106" y="5524"/>
                      </a:lnTo>
                      <a:lnTo>
                        <a:pt x="34064" y="5650"/>
                      </a:lnTo>
                      <a:lnTo>
                        <a:pt x="33855" y="5817"/>
                      </a:lnTo>
                      <a:lnTo>
                        <a:pt x="33938" y="5880"/>
                      </a:lnTo>
                      <a:lnTo>
                        <a:pt x="33855" y="6027"/>
                      </a:lnTo>
                      <a:lnTo>
                        <a:pt x="33729" y="6068"/>
                      </a:lnTo>
                      <a:lnTo>
                        <a:pt x="33604" y="5985"/>
                      </a:lnTo>
                      <a:lnTo>
                        <a:pt x="33604" y="6048"/>
                      </a:lnTo>
                      <a:lnTo>
                        <a:pt x="33645" y="6173"/>
                      </a:lnTo>
                      <a:lnTo>
                        <a:pt x="33583" y="6299"/>
                      </a:lnTo>
                      <a:lnTo>
                        <a:pt x="33394" y="6445"/>
                      </a:lnTo>
                      <a:lnTo>
                        <a:pt x="33436" y="6550"/>
                      </a:lnTo>
                      <a:lnTo>
                        <a:pt x="33394" y="6592"/>
                      </a:lnTo>
                      <a:lnTo>
                        <a:pt x="33311" y="6592"/>
                      </a:lnTo>
                      <a:lnTo>
                        <a:pt x="33164" y="6759"/>
                      </a:lnTo>
                      <a:lnTo>
                        <a:pt x="32955" y="6780"/>
                      </a:lnTo>
                      <a:lnTo>
                        <a:pt x="32746" y="6801"/>
                      </a:lnTo>
                      <a:lnTo>
                        <a:pt x="32683" y="6926"/>
                      </a:lnTo>
                      <a:lnTo>
                        <a:pt x="32746" y="7094"/>
                      </a:lnTo>
                      <a:lnTo>
                        <a:pt x="32913" y="7303"/>
                      </a:lnTo>
                      <a:lnTo>
                        <a:pt x="32997" y="7324"/>
                      </a:lnTo>
                      <a:lnTo>
                        <a:pt x="32913" y="7345"/>
                      </a:lnTo>
                      <a:lnTo>
                        <a:pt x="32767" y="7345"/>
                      </a:lnTo>
                      <a:lnTo>
                        <a:pt x="32746" y="7429"/>
                      </a:lnTo>
                      <a:lnTo>
                        <a:pt x="32767" y="7491"/>
                      </a:lnTo>
                      <a:lnTo>
                        <a:pt x="32704" y="7596"/>
                      </a:lnTo>
                      <a:lnTo>
                        <a:pt x="32599" y="7701"/>
                      </a:lnTo>
                      <a:lnTo>
                        <a:pt x="32495" y="7701"/>
                      </a:lnTo>
                      <a:lnTo>
                        <a:pt x="32474" y="7763"/>
                      </a:lnTo>
                      <a:lnTo>
                        <a:pt x="32495" y="7659"/>
                      </a:lnTo>
                      <a:lnTo>
                        <a:pt x="32599" y="7596"/>
                      </a:lnTo>
                      <a:lnTo>
                        <a:pt x="32683" y="7282"/>
                      </a:lnTo>
                      <a:lnTo>
                        <a:pt x="32599" y="7219"/>
                      </a:lnTo>
                      <a:lnTo>
                        <a:pt x="32599" y="7115"/>
                      </a:lnTo>
                      <a:lnTo>
                        <a:pt x="32662" y="7073"/>
                      </a:lnTo>
                      <a:lnTo>
                        <a:pt x="32662" y="6926"/>
                      </a:lnTo>
                      <a:lnTo>
                        <a:pt x="32599" y="6780"/>
                      </a:lnTo>
                      <a:lnTo>
                        <a:pt x="32662" y="6612"/>
                      </a:lnTo>
                      <a:lnTo>
                        <a:pt x="32767" y="6550"/>
                      </a:lnTo>
                      <a:lnTo>
                        <a:pt x="32808" y="6445"/>
                      </a:lnTo>
                      <a:lnTo>
                        <a:pt x="32767" y="6194"/>
                      </a:lnTo>
                      <a:lnTo>
                        <a:pt x="32746" y="6152"/>
                      </a:lnTo>
                      <a:lnTo>
                        <a:pt x="32788" y="6068"/>
                      </a:lnTo>
                      <a:lnTo>
                        <a:pt x="32871" y="6068"/>
                      </a:lnTo>
                      <a:lnTo>
                        <a:pt x="32913" y="6089"/>
                      </a:lnTo>
                      <a:lnTo>
                        <a:pt x="33080" y="6048"/>
                      </a:lnTo>
                      <a:lnTo>
                        <a:pt x="33185" y="5776"/>
                      </a:lnTo>
                      <a:lnTo>
                        <a:pt x="33164" y="5671"/>
                      </a:lnTo>
                      <a:lnTo>
                        <a:pt x="33101" y="5545"/>
                      </a:lnTo>
                      <a:lnTo>
                        <a:pt x="33185" y="5252"/>
                      </a:lnTo>
                      <a:lnTo>
                        <a:pt x="33269" y="5127"/>
                      </a:lnTo>
                      <a:lnTo>
                        <a:pt x="33373" y="4939"/>
                      </a:lnTo>
                      <a:lnTo>
                        <a:pt x="33311" y="4792"/>
                      </a:lnTo>
                      <a:lnTo>
                        <a:pt x="33290" y="4792"/>
                      </a:lnTo>
                      <a:lnTo>
                        <a:pt x="33206" y="4876"/>
                      </a:lnTo>
                      <a:lnTo>
                        <a:pt x="33122" y="4876"/>
                      </a:lnTo>
                      <a:lnTo>
                        <a:pt x="32997" y="4813"/>
                      </a:lnTo>
                      <a:lnTo>
                        <a:pt x="33122" y="4813"/>
                      </a:lnTo>
                      <a:lnTo>
                        <a:pt x="33269" y="4708"/>
                      </a:lnTo>
                      <a:lnTo>
                        <a:pt x="33373" y="4667"/>
                      </a:lnTo>
                      <a:lnTo>
                        <a:pt x="33415" y="4562"/>
                      </a:lnTo>
                      <a:lnTo>
                        <a:pt x="33394" y="4499"/>
                      </a:lnTo>
                      <a:lnTo>
                        <a:pt x="33436" y="4415"/>
                      </a:lnTo>
                      <a:lnTo>
                        <a:pt x="33520" y="4248"/>
                      </a:lnTo>
                      <a:lnTo>
                        <a:pt x="33499" y="4185"/>
                      </a:lnTo>
                      <a:lnTo>
                        <a:pt x="33541" y="4081"/>
                      </a:lnTo>
                      <a:lnTo>
                        <a:pt x="33708" y="3997"/>
                      </a:lnTo>
                      <a:lnTo>
                        <a:pt x="33708" y="3892"/>
                      </a:lnTo>
                      <a:lnTo>
                        <a:pt x="33624" y="3830"/>
                      </a:lnTo>
                      <a:lnTo>
                        <a:pt x="33624" y="3767"/>
                      </a:lnTo>
                      <a:lnTo>
                        <a:pt x="33708" y="3641"/>
                      </a:lnTo>
                      <a:lnTo>
                        <a:pt x="33687" y="3537"/>
                      </a:lnTo>
                      <a:lnTo>
                        <a:pt x="33729" y="3432"/>
                      </a:lnTo>
                      <a:lnTo>
                        <a:pt x="33792" y="3411"/>
                      </a:lnTo>
                      <a:lnTo>
                        <a:pt x="33855" y="3223"/>
                      </a:lnTo>
                      <a:lnTo>
                        <a:pt x="33855" y="3014"/>
                      </a:lnTo>
                      <a:lnTo>
                        <a:pt x="33813" y="2804"/>
                      </a:lnTo>
                      <a:lnTo>
                        <a:pt x="33708" y="2616"/>
                      </a:lnTo>
                      <a:lnTo>
                        <a:pt x="33729" y="2574"/>
                      </a:lnTo>
                      <a:lnTo>
                        <a:pt x="33708" y="2491"/>
                      </a:lnTo>
                      <a:lnTo>
                        <a:pt x="33645" y="2470"/>
                      </a:lnTo>
                      <a:lnTo>
                        <a:pt x="33604" y="2491"/>
                      </a:lnTo>
                      <a:lnTo>
                        <a:pt x="33520" y="2428"/>
                      </a:lnTo>
                      <a:lnTo>
                        <a:pt x="33478" y="2365"/>
                      </a:lnTo>
                      <a:lnTo>
                        <a:pt x="33436" y="2365"/>
                      </a:lnTo>
                      <a:lnTo>
                        <a:pt x="33394" y="2491"/>
                      </a:lnTo>
                      <a:lnTo>
                        <a:pt x="33332" y="2532"/>
                      </a:lnTo>
                      <a:lnTo>
                        <a:pt x="33290" y="2491"/>
                      </a:lnTo>
                      <a:lnTo>
                        <a:pt x="33206" y="2365"/>
                      </a:lnTo>
                      <a:lnTo>
                        <a:pt x="33227" y="2323"/>
                      </a:lnTo>
                      <a:lnTo>
                        <a:pt x="33185" y="2302"/>
                      </a:lnTo>
                      <a:lnTo>
                        <a:pt x="33018" y="2281"/>
                      </a:lnTo>
                      <a:lnTo>
                        <a:pt x="32955" y="2177"/>
                      </a:lnTo>
                      <a:lnTo>
                        <a:pt x="32976" y="2156"/>
                      </a:lnTo>
                      <a:lnTo>
                        <a:pt x="33122" y="2156"/>
                      </a:lnTo>
                      <a:lnTo>
                        <a:pt x="33332" y="2219"/>
                      </a:lnTo>
                      <a:lnTo>
                        <a:pt x="33415" y="2302"/>
                      </a:lnTo>
                      <a:lnTo>
                        <a:pt x="33478" y="2260"/>
                      </a:lnTo>
                      <a:lnTo>
                        <a:pt x="33520" y="2260"/>
                      </a:lnTo>
                      <a:lnTo>
                        <a:pt x="33583" y="2323"/>
                      </a:lnTo>
                      <a:lnTo>
                        <a:pt x="33604" y="2386"/>
                      </a:lnTo>
                      <a:lnTo>
                        <a:pt x="33645" y="2386"/>
                      </a:lnTo>
                      <a:lnTo>
                        <a:pt x="33645" y="2302"/>
                      </a:lnTo>
                      <a:lnTo>
                        <a:pt x="33541" y="2177"/>
                      </a:lnTo>
                      <a:lnTo>
                        <a:pt x="33541" y="2072"/>
                      </a:lnTo>
                      <a:lnTo>
                        <a:pt x="33478" y="1967"/>
                      </a:lnTo>
                      <a:lnTo>
                        <a:pt x="33394" y="1905"/>
                      </a:lnTo>
                      <a:lnTo>
                        <a:pt x="33332" y="1905"/>
                      </a:lnTo>
                      <a:lnTo>
                        <a:pt x="33290" y="1967"/>
                      </a:lnTo>
                      <a:lnTo>
                        <a:pt x="33206" y="1947"/>
                      </a:lnTo>
                      <a:lnTo>
                        <a:pt x="33185" y="1800"/>
                      </a:lnTo>
                      <a:lnTo>
                        <a:pt x="33018" y="1654"/>
                      </a:lnTo>
                      <a:lnTo>
                        <a:pt x="33018" y="1549"/>
                      </a:lnTo>
                      <a:lnTo>
                        <a:pt x="32955" y="1465"/>
                      </a:lnTo>
                      <a:lnTo>
                        <a:pt x="32892" y="1382"/>
                      </a:lnTo>
                      <a:lnTo>
                        <a:pt x="32808" y="1382"/>
                      </a:lnTo>
                      <a:lnTo>
                        <a:pt x="32704" y="1444"/>
                      </a:lnTo>
                      <a:lnTo>
                        <a:pt x="32704" y="1549"/>
                      </a:lnTo>
                      <a:lnTo>
                        <a:pt x="32808" y="1549"/>
                      </a:lnTo>
                      <a:lnTo>
                        <a:pt x="32892" y="1591"/>
                      </a:lnTo>
                      <a:lnTo>
                        <a:pt x="32871" y="1654"/>
                      </a:lnTo>
                      <a:lnTo>
                        <a:pt x="32788" y="1695"/>
                      </a:lnTo>
                      <a:lnTo>
                        <a:pt x="32788" y="1779"/>
                      </a:lnTo>
                      <a:lnTo>
                        <a:pt x="32746" y="1800"/>
                      </a:lnTo>
                      <a:lnTo>
                        <a:pt x="32536" y="1570"/>
                      </a:lnTo>
                      <a:lnTo>
                        <a:pt x="32536" y="1486"/>
                      </a:lnTo>
                      <a:lnTo>
                        <a:pt x="32474" y="1361"/>
                      </a:lnTo>
                      <a:lnTo>
                        <a:pt x="32369" y="1340"/>
                      </a:lnTo>
                      <a:lnTo>
                        <a:pt x="31930" y="1068"/>
                      </a:lnTo>
                      <a:lnTo>
                        <a:pt x="31825" y="1026"/>
                      </a:lnTo>
                      <a:lnTo>
                        <a:pt x="31804" y="1005"/>
                      </a:lnTo>
                      <a:lnTo>
                        <a:pt x="31532" y="1026"/>
                      </a:lnTo>
                      <a:lnTo>
                        <a:pt x="31511" y="921"/>
                      </a:lnTo>
                      <a:lnTo>
                        <a:pt x="31553" y="858"/>
                      </a:lnTo>
                      <a:lnTo>
                        <a:pt x="31532" y="796"/>
                      </a:lnTo>
                      <a:lnTo>
                        <a:pt x="31407" y="817"/>
                      </a:lnTo>
                      <a:lnTo>
                        <a:pt x="31344" y="754"/>
                      </a:lnTo>
                      <a:lnTo>
                        <a:pt x="31218" y="796"/>
                      </a:lnTo>
                      <a:lnTo>
                        <a:pt x="31135" y="858"/>
                      </a:lnTo>
                      <a:lnTo>
                        <a:pt x="31093" y="838"/>
                      </a:lnTo>
                      <a:lnTo>
                        <a:pt x="30988" y="942"/>
                      </a:lnTo>
                      <a:lnTo>
                        <a:pt x="30925" y="1047"/>
                      </a:lnTo>
                      <a:lnTo>
                        <a:pt x="30779" y="1047"/>
                      </a:lnTo>
                      <a:lnTo>
                        <a:pt x="30695" y="1026"/>
                      </a:lnTo>
                      <a:lnTo>
                        <a:pt x="30570" y="1172"/>
                      </a:lnTo>
                      <a:lnTo>
                        <a:pt x="30381" y="1235"/>
                      </a:lnTo>
                      <a:lnTo>
                        <a:pt x="30298" y="1256"/>
                      </a:lnTo>
                      <a:lnTo>
                        <a:pt x="30256" y="1214"/>
                      </a:lnTo>
                      <a:lnTo>
                        <a:pt x="30172" y="1214"/>
                      </a:lnTo>
                      <a:lnTo>
                        <a:pt x="30130" y="1256"/>
                      </a:lnTo>
                      <a:lnTo>
                        <a:pt x="30130" y="1361"/>
                      </a:lnTo>
                      <a:lnTo>
                        <a:pt x="30193" y="1382"/>
                      </a:lnTo>
                      <a:lnTo>
                        <a:pt x="30256" y="1382"/>
                      </a:lnTo>
                      <a:lnTo>
                        <a:pt x="30298" y="1549"/>
                      </a:lnTo>
                      <a:lnTo>
                        <a:pt x="30339" y="1758"/>
                      </a:lnTo>
                      <a:lnTo>
                        <a:pt x="30256" y="1905"/>
                      </a:lnTo>
                      <a:lnTo>
                        <a:pt x="30067" y="1905"/>
                      </a:lnTo>
                      <a:lnTo>
                        <a:pt x="29942" y="2051"/>
                      </a:lnTo>
                      <a:lnTo>
                        <a:pt x="29733" y="2093"/>
                      </a:lnTo>
                      <a:lnTo>
                        <a:pt x="29649" y="2072"/>
                      </a:lnTo>
                      <a:lnTo>
                        <a:pt x="29754" y="1988"/>
                      </a:lnTo>
                      <a:lnTo>
                        <a:pt x="29837" y="1967"/>
                      </a:lnTo>
                      <a:lnTo>
                        <a:pt x="29858" y="1842"/>
                      </a:lnTo>
                      <a:lnTo>
                        <a:pt x="29733" y="1591"/>
                      </a:lnTo>
                      <a:lnTo>
                        <a:pt x="29816" y="1444"/>
                      </a:lnTo>
                      <a:lnTo>
                        <a:pt x="29816" y="1340"/>
                      </a:lnTo>
                      <a:lnTo>
                        <a:pt x="29858" y="1256"/>
                      </a:lnTo>
                      <a:lnTo>
                        <a:pt x="29775" y="1068"/>
                      </a:lnTo>
                      <a:lnTo>
                        <a:pt x="29775" y="963"/>
                      </a:lnTo>
                      <a:lnTo>
                        <a:pt x="29628" y="817"/>
                      </a:lnTo>
                      <a:lnTo>
                        <a:pt x="29523" y="858"/>
                      </a:lnTo>
                      <a:lnTo>
                        <a:pt x="29440" y="817"/>
                      </a:lnTo>
                      <a:lnTo>
                        <a:pt x="29398" y="817"/>
                      </a:lnTo>
                      <a:lnTo>
                        <a:pt x="29356" y="942"/>
                      </a:lnTo>
                      <a:lnTo>
                        <a:pt x="29210" y="963"/>
                      </a:lnTo>
                      <a:lnTo>
                        <a:pt x="29147" y="921"/>
                      </a:lnTo>
                      <a:lnTo>
                        <a:pt x="29042" y="963"/>
                      </a:lnTo>
                      <a:lnTo>
                        <a:pt x="28938" y="1130"/>
                      </a:lnTo>
                      <a:lnTo>
                        <a:pt x="28707" y="1130"/>
                      </a:lnTo>
                      <a:lnTo>
                        <a:pt x="28707" y="1047"/>
                      </a:lnTo>
                      <a:lnTo>
                        <a:pt x="28791" y="921"/>
                      </a:lnTo>
                      <a:lnTo>
                        <a:pt x="28791" y="838"/>
                      </a:lnTo>
                      <a:lnTo>
                        <a:pt x="28707" y="817"/>
                      </a:lnTo>
                      <a:lnTo>
                        <a:pt x="28519" y="1110"/>
                      </a:lnTo>
                      <a:lnTo>
                        <a:pt x="28268" y="1214"/>
                      </a:lnTo>
                      <a:lnTo>
                        <a:pt x="28163" y="1172"/>
                      </a:lnTo>
                      <a:lnTo>
                        <a:pt x="28268" y="1026"/>
                      </a:lnTo>
                      <a:lnTo>
                        <a:pt x="28394" y="1005"/>
                      </a:lnTo>
                      <a:lnTo>
                        <a:pt x="28519" y="817"/>
                      </a:lnTo>
                      <a:lnTo>
                        <a:pt x="28498" y="691"/>
                      </a:lnTo>
                      <a:lnTo>
                        <a:pt x="28561" y="586"/>
                      </a:lnTo>
                      <a:lnTo>
                        <a:pt x="28561" y="524"/>
                      </a:lnTo>
                      <a:lnTo>
                        <a:pt x="28645" y="440"/>
                      </a:lnTo>
                      <a:lnTo>
                        <a:pt x="28645" y="398"/>
                      </a:lnTo>
                      <a:lnTo>
                        <a:pt x="28477" y="335"/>
                      </a:lnTo>
                      <a:lnTo>
                        <a:pt x="28414" y="294"/>
                      </a:lnTo>
                      <a:lnTo>
                        <a:pt x="28414" y="126"/>
                      </a:lnTo>
                      <a:lnTo>
                        <a:pt x="28373" y="105"/>
                      </a:lnTo>
                      <a:lnTo>
                        <a:pt x="28205" y="231"/>
                      </a:lnTo>
                      <a:lnTo>
                        <a:pt x="28059" y="210"/>
                      </a:lnTo>
                      <a:lnTo>
                        <a:pt x="27996" y="63"/>
                      </a:lnTo>
                      <a:lnTo>
                        <a:pt x="27891" y="63"/>
                      </a:lnTo>
                      <a:lnTo>
                        <a:pt x="27787" y="168"/>
                      </a:lnTo>
                      <a:lnTo>
                        <a:pt x="2766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152" name="Google Shape;152;p20"/>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3" name="Google Shape;153;p20"/>
            <p:cNvGrpSpPr/>
            <p:nvPr/>
          </p:nvGrpSpPr>
          <p:grpSpPr>
            <a:xfrm>
              <a:off x="3875768" y="2846704"/>
              <a:ext cx="44796" cy="47366"/>
              <a:chOff x="3960625" y="2587825"/>
              <a:chExt cx="94050" cy="104125"/>
            </a:xfrm>
          </p:grpSpPr>
          <p:sp>
            <p:nvSpPr>
              <p:cNvPr id="154" name="Google Shape;154;p20"/>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E69138"/>
              </a:solidFill>
              <a:ln>
                <a:noFill/>
              </a:ln>
            </p:spPr>
          </p:sp>
          <p:sp>
            <p:nvSpPr>
              <p:cNvPr id="155" name="Google Shape;155;p20"/>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 name="Google Shape;156;p20"/>
            <p:cNvGrpSpPr/>
            <p:nvPr/>
          </p:nvGrpSpPr>
          <p:grpSpPr>
            <a:xfrm>
              <a:off x="3782759" y="2807162"/>
              <a:ext cx="82686" cy="85487"/>
              <a:chOff x="3765350" y="2500900"/>
              <a:chExt cx="173600" cy="187925"/>
            </a:xfrm>
          </p:grpSpPr>
          <p:sp>
            <p:nvSpPr>
              <p:cNvPr id="157" name="Google Shape;157;p20"/>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E69138"/>
              </a:solidFill>
              <a:ln>
                <a:noFill/>
              </a:ln>
            </p:spPr>
          </p:sp>
          <p:sp>
            <p:nvSpPr>
              <p:cNvPr id="158" name="Google Shape;158;p20"/>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0"/>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20"/>
            <p:cNvGrpSpPr/>
            <p:nvPr/>
          </p:nvGrpSpPr>
          <p:grpSpPr>
            <a:xfrm>
              <a:off x="3775674" y="2798496"/>
              <a:ext cx="40545" cy="23564"/>
              <a:chOff x="3750475" y="2481850"/>
              <a:chExt cx="85125" cy="51800"/>
            </a:xfrm>
          </p:grpSpPr>
          <p:sp>
            <p:nvSpPr>
              <p:cNvPr id="164" name="Google Shape;164;p20"/>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0"/>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E69138"/>
              </a:solidFill>
              <a:ln>
                <a:noFill/>
              </a:ln>
            </p:spPr>
          </p:sp>
        </p:grpSp>
        <p:grpSp>
          <p:nvGrpSpPr>
            <p:cNvPr id="166" name="Google Shape;166;p20"/>
            <p:cNvGrpSpPr/>
            <p:nvPr/>
          </p:nvGrpSpPr>
          <p:grpSpPr>
            <a:xfrm>
              <a:off x="3716946" y="2776024"/>
              <a:ext cx="81971" cy="76912"/>
              <a:chOff x="3627175" y="2432450"/>
              <a:chExt cx="172100" cy="169075"/>
            </a:xfrm>
          </p:grpSpPr>
          <p:sp>
            <p:nvSpPr>
              <p:cNvPr id="167" name="Google Shape;167;p20"/>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0"/>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E69138"/>
              </a:solidFill>
              <a:ln>
                <a:noFill/>
              </a:ln>
            </p:spPr>
          </p:sp>
          <p:sp>
            <p:nvSpPr>
              <p:cNvPr id="169" name="Google Shape;169;p20"/>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E69138"/>
              </a:solidFill>
              <a:ln>
                <a:noFill/>
              </a:ln>
            </p:spPr>
          </p:sp>
        </p:grpSp>
        <p:grpSp>
          <p:nvGrpSpPr>
            <p:cNvPr id="170" name="Google Shape;170;p20"/>
            <p:cNvGrpSpPr/>
            <p:nvPr/>
          </p:nvGrpSpPr>
          <p:grpSpPr>
            <a:xfrm>
              <a:off x="3685682" y="2845624"/>
              <a:ext cx="29311" cy="45055"/>
              <a:chOff x="3561536" y="2585450"/>
              <a:chExt cx="61539" cy="99045"/>
            </a:xfrm>
          </p:grpSpPr>
          <p:sp>
            <p:nvSpPr>
              <p:cNvPr id="171" name="Google Shape;171;p20"/>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0"/>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E69138"/>
              </a:solidFill>
              <a:ln>
                <a:noFill/>
              </a:ln>
            </p:spPr>
          </p:sp>
        </p:grpSp>
        <p:grpSp>
          <p:nvGrpSpPr>
            <p:cNvPr id="173" name="Google Shape;173;p20"/>
            <p:cNvGrpSpPr/>
            <p:nvPr/>
          </p:nvGrpSpPr>
          <p:grpSpPr>
            <a:xfrm>
              <a:off x="3849905" y="2572252"/>
              <a:ext cx="74339" cy="119559"/>
              <a:chOff x="3906325" y="1984500"/>
              <a:chExt cx="156075" cy="262825"/>
            </a:xfrm>
          </p:grpSpPr>
          <p:sp>
            <p:nvSpPr>
              <p:cNvPr id="174" name="Google Shape;174;p20"/>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E69138"/>
              </a:solidFill>
              <a:ln>
                <a:noFill/>
              </a:ln>
            </p:spPr>
          </p:sp>
          <p:sp>
            <p:nvSpPr>
              <p:cNvPr id="175" name="Google Shape;175;p20"/>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20"/>
            <p:cNvGrpSpPr/>
            <p:nvPr/>
          </p:nvGrpSpPr>
          <p:grpSpPr>
            <a:xfrm>
              <a:off x="2654821" y="2414345"/>
              <a:ext cx="667570" cy="558731"/>
              <a:chOff x="1397225" y="1637375"/>
              <a:chExt cx="1401575" cy="1228250"/>
            </a:xfrm>
          </p:grpSpPr>
          <p:sp>
            <p:nvSpPr>
              <p:cNvPr id="177" name="Google Shape;177;p20"/>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E69138"/>
              </a:solidFill>
              <a:ln>
                <a:noFill/>
              </a:ln>
            </p:spPr>
          </p:sp>
          <p:grpSp>
            <p:nvGrpSpPr>
              <p:cNvPr id="178" name="Google Shape;178;p20"/>
              <p:cNvGrpSpPr/>
              <p:nvPr/>
            </p:nvGrpSpPr>
            <p:grpSpPr>
              <a:xfrm>
                <a:off x="1397225" y="1637375"/>
                <a:ext cx="1398775" cy="1228250"/>
                <a:chOff x="1397225" y="1637375"/>
                <a:chExt cx="1398775" cy="1228250"/>
              </a:xfrm>
            </p:grpSpPr>
            <p:sp>
              <p:nvSpPr>
                <p:cNvPr id="179" name="Google Shape;179;p20"/>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81" name="Google Shape;181;p20"/>
            <p:cNvGrpSpPr/>
            <p:nvPr/>
          </p:nvGrpSpPr>
          <p:grpSpPr>
            <a:xfrm>
              <a:off x="3230417" y="3103734"/>
              <a:ext cx="282982" cy="280332"/>
              <a:chOff x="2605700" y="3152850"/>
              <a:chExt cx="594125" cy="616250"/>
            </a:xfrm>
          </p:grpSpPr>
          <p:sp>
            <p:nvSpPr>
              <p:cNvPr id="182" name="Google Shape;182;p20"/>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E69138"/>
              </a:solidFill>
              <a:ln>
                <a:noFill/>
              </a:ln>
            </p:spPr>
          </p:sp>
          <p:sp>
            <p:nvSpPr>
              <p:cNvPr id="183" name="Google Shape;183;p20"/>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grpSp>
          <p:nvGrpSpPr>
            <p:cNvPr id="184" name="Google Shape;184;p20"/>
            <p:cNvGrpSpPr/>
            <p:nvPr/>
          </p:nvGrpSpPr>
          <p:grpSpPr>
            <a:xfrm>
              <a:off x="3265985" y="3226989"/>
              <a:ext cx="87151" cy="346202"/>
              <a:chOff x="2680375" y="3423800"/>
              <a:chExt cx="182975" cy="761050"/>
            </a:xfrm>
          </p:grpSpPr>
          <p:sp>
            <p:nvSpPr>
              <p:cNvPr id="185" name="Google Shape;185;p20"/>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E69138"/>
              </a:solidFill>
              <a:ln>
                <a:noFill/>
              </a:ln>
            </p:spPr>
          </p:sp>
          <p:sp>
            <p:nvSpPr>
              <p:cNvPr id="186" name="Google Shape;186;p20"/>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20"/>
            <p:cNvGrpSpPr/>
            <p:nvPr/>
          </p:nvGrpSpPr>
          <p:grpSpPr>
            <a:xfrm>
              <a:off x="3855466" y="3289811"/>
              <a:ext cx="112514" cy="94210"/>
              <a:chOff x="3918000" y="3561900"/>
              <a:chExt cx="236225" cy="207100"/>
            </a:xfrm>
          </p:grpSpPr>
          <p:sp>
            <p:nvSpPr>
              <p:cNvPr id="188" name="Google Shape;188;p20"/>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E69138"/>
              </a:solidFill>
              <a:ln>
                <a:noFill/>
              </a:ln>
            </p:spPr>
          </p:sp>
          <p:sp>
            <p:nvSpPr>
              <p:cNvPr id="189" name="Google Shape;189;p20"/>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 name="Google Shape;190;p20"/>
            <p:cNvSpPr/>
            <p:nvPr/>
          </p:nvSpPr>
          <p:spPr>
            <a:xfrm>
              <a:off x="3292646" y="3020419"/>
              <a:ext cx="18695" cy="5482"/>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0"/>
            <p:cNvSpPr/>
            <p:nvPr/>
          </p:nvSpPr>
          <p:spPr>
            <a:xfrm>
              <a:off x="3260258" y="3010662"/>
              <a:ext cx="26423" cy="16661"/>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0"/>
            <p:cNvSpPr/>
            <p:nvPr/>
          </p:nvSpPr>
          <p:spPr>
            <a:xfrm>
              <a:off x="3408744" y="2329870"/>
              <a:ext cx="289769" cy="354333"/>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grpSp>
          <p:nvGrpSpPr>
            <p:cNvPr id="193" name="Google Shape;193;p20"/>
            <p:cNvGrpSpPr/>
            <p:nvPr/>
          </p:nvGrpSpPr>
          <p:grpSpPr>
            <a:xfrm>
              <a:off x="2905224" y="2311071"/>
              <a:ext cx="596721" cy="528992"/>
              <a:chOff x="1922950" y="1410350"/>
              <a:chExt cx="1252825" cy="1162875"/>
            </a:xfrm>
          </p:grpSpPr>
          <p:sp>
            <p:nvSpPr>
              <p:cNvPr id="194" name="Google Shape;194;p20"/>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0"/>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0"/>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0"/>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0"/>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0"/>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0"/>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0"/>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0"/>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0"/>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grpSp>
        <p:sp>
          <p:nvSpPr>
            <p:cNvPr id="210" name="Google Shape;210;p20"/>
            <p:cNvSpPr/>
            <p:nvPr/>
          </p:nvSpPr>
          <p:spPr>
            <a:xfrm>
              <a:off x="3216902" y="3020658"/>
              <a:ext cx="15456" cy="5959"/>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0"/>
            <p:cNvSpPr/>
            <p:nvPr/>
          </p:nvSpPr>
          <p:spPr>
            <a:xfrm>
              <a:off x="3243063" y="3010423"/>
              <a:ext cx="19695" cy="13340"/>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0"/>
            <p:cNvSpPr/>
            <p:nvPr/>
          </p:nvSpPr>
          <p:spPr>
            <a:xfrm>
              <a:off x="3173297" y="2986859"/>
              <a:ext cx="73267" cy="24997"/>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p:nvPr/>
          </p:nvSpPr>
          <p:spPr>
            <a:xfrm>
              <a:off x="3371128" y="3527019"/>
              <a:ext cx="18695" cy="10247"/>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a:off x="3183264" y="3080853"/>
              <a:ext cx="38140" cy="16672"/>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
            <p:cNvSpPr/>
            <p:nvPr/>
          </p:nvSpPr>
          <p:spPr>
            <a:xfrm>
              <a:off x="3163092" y="3070629"/>
              <a:ext cx="23172" cy="20709"/>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0"/>
            <p:cNvSpPr/>
            <p:nvPr/>
          </p:nvSpPr>
          <p:spPr>
            <a:xfrm>
              <a:off x="3150875" y="3043494"/>
              <a:ext cx="32150" cy="30467"/>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0"/>
            <p:cNvSpPr/>
            <p:nvPr/>
          </p:nvSpPr>
          <p:spPr>
            <a:xfrm>
              <a:off x="3140409" y="3037308"/>
              <a:ext cx="43617" cy="20948"/>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a:off x="3134431" y="3048737"/>
              <a:ext cx="17206" cy="9519"/>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a:off x="3142159" y="3021841"/>
              <a:ext cx="7978" cy="16672"/>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3120487" y="3025651"/>
              <a:ext cx="28411" cy="28568"/>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p:nvPr/>
          </p:nvSpPr>
          <p:spPr>
            <a:xfrm>
              <a:off x="2965761" y="2909287"/>
              <a:ext cx="196343" cy="138983"/>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3378594" y="3107749"/>
              <a:ext cx="19445" cy="26657"/>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a:off x="3354434" y="3105122"/>
              <a:ext cx="27661" cy="28807"/>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a:off x="3331012" y="3088711"/>
              <a:ext cx="34639" cy="49743"/>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a:off x="3250041" y="3063487"/>
              <a:ext cx="91450" cy="78538"/>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0"/>
            <p:cNvSpPr/>
            <p:nvPr/>
          </p:nvSpPr>
          <p:spPr>
            <a:xfrm>
              <a:off x="3209425" y="3061815"/>
              <a:ext cx="82733" cy="112565"/>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p:nvPr/>
          </p:nvSpPr>
          <p:spPr>
            <a:xfrm>
              <a:off x="3195231" y="3136533"/>
              <a:ext cx="40867" cy="42852"/>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a:off x="3192980" y="3146290"/>
              <a:ext cx="88711" cy="124938"/>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a:off x="3275452" y="3211250"/>
              <a:ext cx="85722" cy="91389"/>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230" name="Google Shape;230;p20"/>
            <p:cNvSpPr/>
            <p:nvPr/>
          </p:nvSpPr>
          <p:spPr>
            <a:xfrm>
              <a:off x="3327273" y="3275982"/>
              <a:ext cx="58811" cy="59262"/>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31" name="Google Shape;231;p20"/>
            <p:cNvSpPr/>
            <p:nvPr/>
          </p:nvSpPr>
          <p:spPr>
            <a:xfrm>
              <a:off x="3363150" y="3352838"/>
              <a:ext cx="34889" cy="37848"/>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2" name="Google Shape;232;p20"/>
            <p:cNvGrpSpPr/>
            <p:nvPr/>
          </p:nvGrpSpPr>
          <p:grpSpPr>
            <a:xfrm>
              <a:off x="3280929" y="3294542"/>
              <a:ext cx="109894" cy="272224"/>
              <a:chOff x="2711750" y="3572300"/>
              <a:chExt cx="230725" cy="598425"/>
            </a:xfrm>
          </p:grpSpPr>
          <p:sp>
            <p:nvSpPr>
              <p:cNvPr id="233" name="Google Shape;233;p20"/>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0"/>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20"/>
            <p:cNvSpPr/>
            <p:nvPr/>
          </p:nvSpPr>
          <p:spPr>
            <a:xfrm>
              <a:off x="4563295" y="2964728"/>
              <a:ext cx="12467" cy="27863"/>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 name="Google Shape;236;p20"/>
            <p:cNvGrpSpPr/>
            <p:nvPr/>
          </p:nvGrpSpPr>
          <p:grpSpPr>
            <a:xfrm>
              <a:off x="3790439" y="2408636"/>
              <a:ext cx="73017" cy="75684"/>
              <a:chOff x="3781475" y="1624825"/>
              <a:chExt cx="153300" cy="166375"/>
            </a:xfrm>
          </p:grpSpPr>
          <p:sp>
            <p:nvSpPr>
              <p:cNvPr id="237" name="Google Shape;237;p20"/>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0"/>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0"/>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0"/>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1" name="Google Shape;241;p20"/>
            <p:cNvSpPr/>
            <p:nvPr/>
          </p:nvSpPr>
          <p:spPr>
            <a:xfrm>
              <a:off x="4614379" y="2777935"/>
              <a:ext cx="83472" cy="1397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0"/>
            <p:cNvSpPr/>
            <p:nvPr/>
          </p:nvSpPr>
          <p:spPr>
            <a:xfrm>
              <a:off x="4580490" y="2850992"/>
              <a:ext cx="28661" cy="38087"/>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0"/>
            <p:cNvSpPr/>
            <p:nvPr/>
          </p:nvSpPr>
          <p:spPr>
            <a:xfrm>
              <a:off x="4566534" y="2807208"/>
              <a:ext cx="32650" cy="53553"/>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
            <p:cNvSpPr/>
            <p:nvPr/>
          </p:nvSpPr>
          <p:spPr>
            <a:xfrm>
              <a:off x="4301938" y="2737722"/>
              <a:ext cx="211787" cy="95438"/>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0"/>
            <p:cNvSpPr/>
            <p:nvPr/>
          </p:nvSpPr>
          <p:spPr>
            <a:xfrm>
              <a:off x="4718522" y="3165089"/>
              <a:ext cx="67277" cy="54986"/>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
            <p:cNvSpPr/>
            <p:nvPr/>
          </p:nvSpPr>
          <p:spPr>
            <a:xfrm>
              <a:off x="4567785" y="3016610"/>
              <a:ext cx="54822" cy="91389"/>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0"/>
            <p:cNvSpPr/>
            <p:nvPr/>
          </p:nvSpPr>
          <p:spPr>
            <a:xfrm>
              <a:off x="4595934" y="3205063"/>
              <a:ext cx="26673" cy="13340"/>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8" name="Google Shape;248;p20"/>
            <p:cNvGrpSpPr/>
            <p:nvPr/>
          </p:nvGrpSpPr>
          <p:grpSpPr>
            <a:xfrm>
              <a:off x="4403342" y="3107749"/>
              <a:ext cx="316680" cy="101374"/>
              <a:chOff x="5068275" y="3161675"/>
              <a:chExt cx="664875" cy="222850"/>
            </a:xfrm>
          </p:grpSpPr>
          <p:sp>
            <p:nvSpPr>
              <p:cNvPr id="249" name="Google Shape;249;p20"/>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3" name="Google Shape;253;p20"/>
            <p:cNvSpPr/>
            <p:nvPr/>
          </p:nvSpPr>
          <p:spPr>
            <a:xfrm>
              <a:off x="4437231" y="3100607"/>
              <a:ext cx="29912" cy="3737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a:off x="4503746" y="3099174"/>
              <a:ext cx="65289" cy="4213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
            <p:cNvSpPr/>
            <p:nvPr/>
          </p:nvSpPr>
          <p:spPr>
            <a:xfrm>
              <a:off x="4442708" y="2983061"/>
              <a:ext cx="56823" cy="104945"/>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a:off x="4450186" y="3045644"/>
              <a:ext cx="36139" cy="2975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a:off x="4429753" y="2990191"/>
              <a:ext cx="55822" cy="61650"/>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p:nvPr/>
          </p:nvSpPr>
          <p:spPr>
            <a:xfrm>
              <a:off x="4413309" y="3004475"/>
              <a:ext cx="58061" cy="103285"/>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
            <p:cNvSpPr/>
            <p:nvPr/>
          </p:nvSpPr>
          <p:spPr>
            <a:xfrm>
              <a:off x="4375443" y="2948079"/>
              <a:ext cx="61050" cy="131125"/>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0"/>
            <p:cNvSpPr/>
            <p:nvPr/>
          </p:nvSpPr>
          <p:spPr>
            <a:xfrm>
              <a:off x="4343054" y="2959975"/>
              <a:ext cx="35389" cy="43557"/>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0"/>
            <p:cNvSpPr/>
            <p:nvPr/>
          </p:nvSpPr>
          <p:spPr>
            <a:xfrm>
              <a:off x="3793178" y="2712975"/>
              <a:ext cx="26423" cy="3094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0"/>
            <p:cNvSpPr/>
            <p:nvPr/>
          </p:nvSpPr>
          <p:spPr>
            <a:xfrm>
              <a:off x="3772256" y="2560208"/>
              <a:ext cx="138282" cy="15349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0"/>
            <p:cNvSpPr/>
            <p:nvPr/>
          </p:nvSpPr>
          <p:spPr>
            <a:xfrm>
              <a:off x="3810372" y="2589242"/>
              <a:ext cx="68528" cy="147786"/>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0"/>
            <p:cNvSpPr/>
            <p:nvPr/>
          </p:nvSpPr>
          <p:spPr>
            <a:xfrm>
              <a:off x="3883127" y="2693471"/>
              <a:ext cx="27411" cy="23803"/>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0"/>
            <p:cNvSpPr/>
            <p:nvPr/>
          </p:nvSpPr>
          <p:spPr>
            <a:xfrm>
              <a:off x="3870422" y="2710598"/>
              <a:ext cx="43605" cy="22620"/>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a:off x="3871910" y="2726065"/>
              <a:ext cx="33901" cy="23803"/>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0"/>
            <p:cNvSpPr/>
            <p:nvPr/>
          </p:nvSpPr>
          <p:spPr>
            <a:xfrm>
              <a:off x="3888104" y="2727737"/>
              <a:ext cx="57573" cy="42601"/>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
            <p:cNvSpPr/>
            <p:nvPr/>
          </p:nvSpPr>
          <p:spPr>
            <a:xfrm>
              <a:off x="3848488" y="2796972"/>
              <a:ext cx="39628" cy="24519"/>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0"/>
            <p:cNvSpPr/>
            <p:nvPr/>
          </p:nvSpPr>
          <p:spPr>
            <a:xfrm>
              <a:off x="3851727" y="2789842"/>
              <a:ext cx="34151" cy="14284"/>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0"/>
            <p:cNvSpPr/>
            <p:nvPr/>
          </p:nvSpPr>
          <p:spPr>
            <a:xfrm>
              <a:off x="3869672" y="2845760"/>
              <a:ext cx="12967" cy="23803"/>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0"/>
            <p:cNvSpPr/>
            <p:nvPr/>
          </p:nvSpPr>
          <p:spPr>
            <a:xfrm>
              <a:off x="3863444" y="2836958"/>
              <a:ext cx="12467" cy="15000"/>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0"/>
            <p:cNvSpPr/>
            <p:nvPr/>
          </p:nvSpPr>
          <p:spPr>
            <a:xfrm>
              <a:off x="3844761" y="2824346"/>
              <a:ext cx="25923" cy="2166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0"/>
            <p:cNvSpPr/>
            <p:nvPr/>
          </p:nvSpPr>
          <p:spPr>
            <a:xfrm>
              <a:off x="3830555" y="2811734"/>
              <a:ext cx="20195" cy="12146"/>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0"/>
            <p:cNvSpPr/>
            <p:nvPr/>
          </p:nvSpPr>
          <p:spPr>
            <a:xfrm>
              <a:off x="3804645" y="2793401"/>
              <a:ext cx="47594" cy="21903"/>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0"/>
            <p:cNvSpPr/>
            <p:nvPr/>
          </p:nvSpPr>
          <p:spPr>
            <a:xfrm>
              <a:off x="3831556" y="2741054"/>
              <a:ext cx="63038" cy="50699"/>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0"/>
            <p:cNvSpPr/>
            <p:nvPr/>
          </p:nvSpPr>
          <p:spPr>
            <a:xfrm>
              <a:off x="3819089" y="2776036"/>
              <a:ext cx="50345" cy="20948"/>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0"/>
            <p:cNvSpPr/>
            <p:nvPr/>
          </p:nvSpPr>
          <p:spPr>
            <a:xfrm>
              <a:off x="3779972" y="2741293"/>
              <a:ext cx="57323" cy="65449"/>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0"/>
            <p:cNvSpPr/>
            <p:nvPr/>
          </p:nvSpPr>
          <p:spPr>
            <a:xfrm>
              <a:off x="3764778" y="2755577"/>
              <a:ext cx="24672" cy="21426"/>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0"/>
            <p:cNvSpPr/>
            <p:nvPr/>
          </p:nvSpPr>
          <p:spPr>
            <a:xfrm>
              <a:off x="3762540" y="2773181"/>
              <a:ext cx="19445" cy="15956"/>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0"/>
            <p:cNvSpPr/>
            <p:nvPr/>
          </p:nvSpPr>
          <p:spPr>
            <a:xfrm>
              <a:off x="3779484" y="2783894"/>
              <a:ext cx="4739" cy="64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0"/>
            <p:cNvSpPr/>
            <p:nvPr/>
          </p:nvSpPr>
          <p:spPr>
            <a:xfrm>
              <a:off x="3681319" y="2737017"/>
              <a:ext cx="27661" cy="34982"/>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20"/>
            <p:cNvGrpSpPr/>
            <p:nvPr/>
          </p:nvGrpSpPr>
          <p:grpSpPr>
            <a:xfrm>
              <a:off x="3697513" y="2707266"/>
              <a:ext cx="59549" cy="79733"/>
              <a:chOff x="3586375" y="2281300"/>
              <a:chExt cx="125025" cy="175275"/>
            </a:xfrm>
          </p:grpSpPr>
          <p:sp>
            <p:nvSpPr>
              <p:cNvPr id="283" name="Google Shape;283;p20"/>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0"/>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5" name="Google Shape;285;p20"/>
            <p:cNvSpPr/>
            <p:nvPr/>
          </p:nvSpPr>
          <p:spPr>
            <a:xfrm>
              <a:off x="4037841" y="3224817"/>
              <a:ext cx="52333" cy="93527"/>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6" name="Google Shape;286;p20"/>
            <p:cNvGrpSpPr/>
            <p:nvPr/>
          </p:nvGrpSpPr>
          <p:grpSpPr>
            <a:xfrm>
              <a:off x="4513224" y="3221724"/>
              <a:ext cx="274563" cy="280321"/>
              <a:chOff x="5298975" y="3412225"/>
              <a:chExt cx="576450" cy="616225"/>
            </a:xfrm>
          </p:grpSpPr>
          <p:sp>
            <p:nvSpPr>
              <p:cNvPr id="287" name="Google Shape;287;p20"/>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288" name="Google Shape;288;p20"/>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 name="Google Shape;289;p20"/>
            <p:cNvGrpSpPr/>
            <p:nvPr/>
          </p:nvGrpSpPr>
          <p:grpSpPr>
            <a:xfrm>
              <a:off x="4824403" y="3421846"/>
              <a:ext cx="110132" cy="130647"/>
              <a:chOff x="5952300" y="3852150"/>
              <a:chExt cx="231225" cy="287200"/>
            </a:xfrm>
          </p:grpSpPr>
          <p:sp>
            <p:nvSpPr>
              <p:cNvPr id="290" name="Google Shape;290;p20"/>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0"/>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2" name="Google Shape;292;p20"/>
            <p:cNvSpPr/>
            <p:nvPr/>
          </p:nvSpPr>
          <p:spPr>
            <a:xfrm>
              <a:off x="3608564" y="2619698"/>
              <a:ext cx="60550" cy="35232"/>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0"/>
            <p:cNvSpPr/>
            <p:nvPr/>
          </p:nvSpPr>
          <p:spPr>
            <a:xfrm>
              <a:off x="4188328" y="2704412"/>
              <a:ext cx="421823" cy="300791"/>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0"/>
            <p:cNvSpPr/>
            <p:nvPr/>
          </p:nvSpPr>
          <p:spPr>
            <a:xfrm>
              <a:off x="4442708" y="2990191"/>
              <a:ext cx="762" cy="967"/>
            </a:xfrm>
            <a:custGeom>
              <a:rect b="b" l="l" r="r" t="t"/>
              <a:pathLst>
                <a:path extrusionOk="0" h="85" w="64">
                  <a:moveTo>
                    <a:pt x="63" y="85"/>
                  </a:moveTo>
                  <a:lnTo>
                    <a:pt x="1" y="1"/>
                  </a:lnTo>
                  <a:lnTo>
                    <a:pt x="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0"/>
            <p:cNvSpPr/>
            <p:nvPr/>
          </p:nvSpPr>
          <p:spPr>
            <a:xfrm>
              <a:off x="4434742" y="2997094"/>
              <a:ext cx="1250" cy="1205"/>
            </a:xfrm>
            <a:custGeom>
              <a:rect b="b" l="l" r="r" t="t"/>
              <a:pathLst>
                <a:path extrusionOk="0" h="106" w="105">
                  <a:moveTo>
                    <a:pt x="0" y="105"/>
                  </a:moveTo>
                  <a:lnTo>
                    <a:pt x="105" y="1"/>
                  </a:lnTo>
                  <a:lnTo>
                    <a:pt x="10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0"/>
            <p:cNvSpPr/>
            <p:nvPr/>
          </p:nvSpPr>
          <p:spPr>
            <a:xfrm>
              <a:off x="4184339" y="2879787"/>
              <a:ext cx="2512" cy="728"/>
            </a:xfrm>
            <a:custGeom>
              <a:rect b="b" l="l" r="r" t="t"/>
              <a:pathLst>
                <a:path extrusionOk="0" h="64" w="211">
                  <a:moveTo>
                    <a:pt x="210" y="0"/>
                  </a:moveTo>
                  <a:lnTo>
                    <a:pt x="1" y="63"/>
                  </a:lnTo>
                  <a:lnTo>
                    <a:pt x="22" y="63"/>
                  </a:lnTo>
                  <a:lnTo>
                    <a:pt x="21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0"/>
            <p:cNvSpPr/>
            <p:nvPr/>
          </p:nvSpPr>
          <p:spPr>
            <a:xfrm>
              <a:off x="4038591" y="2720356"/>
              <a:ext cx="260870" cy="130886"/>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0"/>
            <p:cNvSpPr/>
            <p:nvPr/>
          </p:nvSpPr>
          <p:spPr>
            <a:xfrm>
              <a:off x="4105619" y="2816249"/>
              <a:ext cx="110383" cy="65688"/>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0"/>
            <p:cNvSpPr/>
            <p:nvPr/>
          </p:nvSpPr>
          <p:spPr>
            <a:xfrm>
              <a:off x="4085936" y="2839096"/>
              <a:ext cx="98666" cy="59262"/>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0" name="Google Shape;300;p20"/>
            <p:cNvGrpSpPr/>
            <p:nvPr/>
          </p:nvGrpSpPr>
          <p:grpSpPr>
            <a:xfrm>
              <a:off x="4295710" y="3079670"/>
              <a:ext cx="14968" cy="27135"/>
              <a:chOff x="4842300" y="3099950"/>
              <a:chExt cx="31425" cy="59650"/>
            </a:xfrm>
          </p:grpSpPr>
          <p:sp>
            <p:nvSpPr>
              <p:cNvPr id="301" name="Google Shape;301;p20"/>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0"/>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0"/>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20"/>
            <p:cNvSpPr/>
            <p:nvPr/>
          </p:nvSpPr>
          <p:spPr>
            <a:xfrm>
              <a:off x="4210500" y="2911903"/>
              <a:ext cx="193104" cy="180152"/>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0"/>
            <p:cNvSpPr/>
            <p:nvPr/>
          </p:nvSpPr>
          <p:spPr>
            <a:xfrm>
              <a:off x="4286244" y="2933329"/>
              <a:ext cx="56823" cy="29034"/>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0"/>
            <p:cNvSpPr/>
            <p:nvPr/>
          </p:nvSpPr>
          <p:spPr>
            <a:xfrm>
              <a:off x="4155440" y="2884541"/>
              <a:ext cx="95439" cy="100431"/>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0"/>
            <p:cNvSpPr/>
            <p:nvPr/>
          </p:nvSpPr>
          <p:spPr>
            <a:xfrm>
              <a:off x="4148462" y="2870746"/>
              <a:ext cx="91200" cy="72579"/>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0"/>
            <p:cNvSpPr/>
            <p:nvPr/>
          </p:nvSpPr>
          <p:spPr>
            <a:xfrm>
              <a:off x="3884115" y="2761763"/>
              <a:ext cx="113133" cy="67348"/>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
            <p:cNvSpPr/>
            <p:nvPr/>
          </p:nvSpPr>
          <p:spPr>
            <a:xfrm>
              <a:off x="3912027" y="2795073"/>
              <a:ext cx="23684" cy="25236"/>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0"/>
            <p:cNvSpPr/>
            <p:nvPr/>
          </p:nvSpPr>
          <p:spPr>
            <a:xfrm>
              <a:off x="3874161" y="2799361"/>
              <a:ext cx="60800" cy="37131"/>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0"/>
            <p:cNvSpPr/>
            <p:nvPr/>
          </p:nvSpPr>
          <p:spPr>
            <a:xfrm>
              <a:off x="3889355" y="2831954"/>
              <a:ext cx="39878" cy="24041"/>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3" name="Google Shape;313;p20"/>
            <p:cNvGrpSpPr/>
            <p:nvPr/>
          </p:nvGrpSpPr>
          <p:grpSpPr>
            <a:xfrm>
              <a:off x="3831056" y="2816010"/>
              <a:ext cx="37378" cy="27612"/>
              <a:chOff x="3866750" y="2520350"/>
              <a:chExt cx="78475" cy="60700"/>
            </a:xfrm>
          </p:grpSpPr>
          <p:sp>
            <p:nvSpPr>
              <p:cNvPr id="314" name="Google Shape;314;p20"/>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0"/>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0"/>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0"/>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20"/>
            <p:cNvSpPr/>
            <p:nvPr/>
          </p:nvSpPr>
          <p:spPr>
            <a:xfrm>
              <a:off x="3799155" y="2842190"/>
              <a:ext cx="6990" cy="13340"/>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0"/>
            <p:cNvSpPr/>
            <p:nvPr/>
          </p:nvSpPr>
          <p:spPr>
            <a:xfrm>
              <a:off x="3688535" y="2836242"/>
              <a:ext cx="76506" cy="61161"/>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0"/>
            <p:cNvSpPr/>
            <p:nvPr/>
          </p:nvSpPr>
          <p:spPr>
            <a:xfrm>
              <a:off x="4036603" y="2865264"/>
              <a:ext cx="11967" cy="9064"/>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0"/>
            <p:cNvSpPr/>
            <p:nvPr/>
          </p:nvSpPr>
          <p:spPr>
            <a:xfrm>
              <a:off x="4033614" y="2866458"/>
              <a:ext cx="140532" cy="108039"/>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0"/>
            <p:cNvSpPr/>
            <p:nvPr/>
          </p:nvSpPr>
          <p:spPr>
            <a:xfrm>
              <a:off x="4026636" y="2853369"/>
              <a:ext cx="24672" cy="20004"/>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0"/>
            <p:cNvSpPr/>
            <p:nvPr/>
          </p:nvSpPr>
          <p:spPr>
            <a:xfrm>
              <a:off x="3915766" y="2848615"/>
              <a:ext cx="124088" cy="48788"/>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0"/>
            <p:cNvSpPr/>
            <p:nvPr/>
          </p:nvSpPr>
          <p:spPr>
            <a:xfrm>
              <a:off x="3914265" y="2848854"/>
              <a:ext cx="18945" cy="15956"/>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0"/>
            <p:cNvSpPr/>
            <p:nvPr/>
          </p:nvSpPr>
          <p:spPr>
            <a:xfrm>
              <a:off x="4004703" y="2885735"/>
              <a:ext cx="66539" cy="61161"/>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0"/>
            <p:cNvSpPr/>
            <p:nvPr/>
          </p:nvSpPr>
          <p:spPr>
            <a:xfrm>
              <a:off x="4059025" y="2939277"/>
              <a:ext cx="11967" cy="11668"/>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0"/>
            <p:cNvSpPr/>
            <p:nvPr/>
          </p:nvSpPr>
          <p:spPr>
            <a:xfrm>
              <a:off x="3959359" y="2899768"/>
              <a:ext cx="15468" cy="8347"/>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0"/>
            <p:cNvSpPr/>
            <p:nvPr/>
          </p:nvSpPr>
          <p:spPr>
            <a:xfrm>
              <a:off x="3982281" y="2887395"/>
              <a:ext cx="42867" cy="36426"/>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0"/>
            <p:cNvSpPr/>
            <p:nvPr/>
          </p:nvSpPr>
          <p:spPr>
            <a:xfrm>
              <a:off x="3973565" y="2916668"/>
              <a:ext cx="10479" cy="29045"/>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0"/>
            <p:cNvSpPr/>
            <p:nvPr/>
          </p:nvSpPr>
          <p:spPr>
            <a:xfrm>
              <a:off x="3982781" y="2916668"/>
              <a:ext cx="2751" cy="5959"/>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0"/>
            <p:cNvSpPr/>
            <p:nvPr/>
          </p:nvSpPr>
          <p:spPr>
            <a:xfrm>
              <a:off x="3979792" y="2923093"/>
              <a:ext cx="3751" cy="8336"/>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0"/>
            <p:cNvSpPr/>
            <p:nvPr/>
          </p:nvSpPr>
          <p:spPr>
            <a:xfrm>
              <a:off x="3979792" y="2907627"/>
              <a:ext cx="8978" cy="10713"/>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0"/>
            <p:cNvSpPr/>
            <p:nvPr/>
          </p:nvSpPr>
          <p:spPr>
            <a:xfrm>
              <a:off x="3980292" y="2915952"/>
              <a:ext cx="27661" cy="32616"/>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0"/>
            <p:cNvSpPr/>
            <p:nvPr/>
          </p:nvSpPr>
          <p:spPr>
            <a:xfrm>
              <a:off x="3979792" y="2924515"/>
              <a:ext cx="142521" cy="114714"/>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35" name="Google Shape;335;p20"/>
            <p:cNvSpPr/>
            <p:nvPr/>
          </p:nvSpPr>
          <p:spPr>
            <a:xfrm>
              <a:off x="4089663" y="2967116"/>
              <a:ext cx="5251" cy="10952"/>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0"/>
            <p:cNvSpPr/>
            <p:nvPr/>
          </p:nvSpPr>
          <p:spPr>
            <a:xfrm>
              <a:off x="4095152" y="2967833"/>
              <a:ext cx="32900" cy="24758"/>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
            <p:cNvSpPr/>
            <p:nvPr/>
          </p:nvSpPr>
          <p:spPr>
            <a:xfrm>
              <a:off x="4101380" y="2973303"/>
              <a:ext cx="51583" cy="60684"/>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0"/>
            <p:cNvSpPr/>
            <p:nvPr/>
          </p:nvSpPr>
          <p:spPr>
            <a:xfrm>
              <a:off x="4124802" y="2964728"/>
              <a:ext cx="2751" cy="5971"/>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0"/>
            <p:cNvSpPr/>
            <p:nvPr/>
          </p:nvSpPr>
          <p:spPr>
            <a:xfrm>
              <a:off x="4037591" y="3015893"/>
              <a:ext cx="73267" cy="45456"/>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3911526" y="2929280"/>
              <a:ext cx="85972" cy="69020"/>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a:off x="3896332" y="2997572"/>
              <a:ext cx="113621" cy="124461"/>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0"/>
            <p:cNvSpPr/>
            <p:nvPr/>
          </p:nvSpPr>
          <p:spPr>
            <a:xfrm>
              <a:off x="3973815" y="3045871"/>
              <a:ext cx="104655" cy="75923"/>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0"/>
            <p:cNvSpPr/>
            <p:nvPr/>
          </p:nvSpPr>
          <p:spPr>
            <a:xfrm>
              <a:off x="3996236" y="3024695"/>
              <a:ext cx="46106" cy="39042"/>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0"/>
            <p:cNvSpPr/>
            <p:nvPr/>
          </p:nvSpPr>
          <p:spPr>
            <a:xfrm>
              <a:off x="4033614" y="3061110"/>
              <a:ext cx="10467" cy="11907"/>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0"/>
            <p:cNvSpPr/>
            <p:nvPr/>
          </p:nvSpPr>
          <p:spPr>
            <a:xfrm>
              <a:off x="4029125" y="3065864"/>
              <a:ext cx="70516" cy="89240"/>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0"/>
            <p:cNvSpPr/>
            <p:nvPr/>
          </p:nvSpPr>
          <p:spPr>
            <a:xfrm>
              <a:off x="3978054" y="3108693"/>
              <a:ext cx="57811" cy="66882"/>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47" name="Google Shape;347;p20"/>
            <p:cNvSpPr/>
            <p:nvPr/>
          </p:nvSpPr>
          <p:spPr>
            <a:xfrm>
              <a:off x="3963598" y="3151999"/>
              <a:ext cx="5239" cy="11"/>
            </a:xfrm>
            <a:custGeom>
              <a:rect b="b" l="l" r="r" t="t"/>
              <a:pathLst>
                <a:path extrusionOk="0" h="1" w="440">
                  <a:moveTo>
                    <a:pt x="1" y="1"/>
                  </a:moveTo>
                  <a:lnTo>
                    <a:pt x="210" y="1"/>
                  </a:lnTo>
                  <a:lnTo>
                    <a:pt x="440" y="1"/>
                  </a:lnTo>
                  <a:lnTo>
                    <a:pt x="2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0"/>
            <p:cNvSpPr/>
            <p:nvPr/>
          </p:nvSpPr>
          <p:spPr>
            <a:xfrm>
              <a:off x="3949392" y="3117029"/>
              <a:ext cx="39878" cy="37609"/>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0"/>
            <p:cNvSpPr/>
            <p:nvPr/>
          </p:nvSpPr>
          <p:spPr>
            <a:xfrm>
              <a:off x="3845999" y="3071334"/>
              <a:ext cx="89711" cy="57841"/>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0"/>
            <p:cNvSpPr/>
            <p:nvPr/>
          </p:nvSpPr>
          <p:spPr>
            <a:xfrm>
              <a:off x="3809372" y="2919523"/>
              <a:ext cx="106405" cy="94483"/>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0"/>
            <p:cNvSpPr/>
            <p:nvPr/>
          </p:nvSpPr>
          <p:spPr>
            <a:xfrm>
              <a:off x="3795917" y="2888589"/>
              <a:ext cx="27173" cy="50699"/>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0"/>
            <p:cNvSpPr/>
            <p:nvPr/>
          </p:nvSpPr>
          <p:spPr>
            <a:xfrm>
              <a:off x="3689035" y="2890250"/>
              <a:ext cx="138044" cy="127554"/>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p:nvPr/>
          </p:nvSpPr>
          <p:spPr>
            <a:xfrm>
              <a:off x="3661636" y="2898825"/>
              <a:ext cx="79733" cy="60206"/>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0"/>
            <p:cNvSpPr/>
            <p:nvPr/>
          </p:nvSpPr>
          <p:spPr>
            <a:xfrm>
              <a:off x="3632974" y="2958780"/>
              <a:ext cx="56573" cy="43318"/>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0"/>
            <p:cNvSpPr/>
            <p:nvPr/>
          </p:nvSpPr>
          <p:spPr>
            <a:xfrm>
              <a:off x="3632736" y="2960691"/>
              <a:ext cx="81233" cy="8543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0"/>
            <p:cNvSpPr/>
            <p:nvPr/>
          </p:nvSpPr>
          <p:spPr>
            <a:xfrm>
              <a:off x="3665125" y="2976874"/>
              <a:ext cx="112121" cy="99236"/>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0"/>
            <p:cNvSpPr/>
            <p:nvPr/>
          </p:nvSpPr>
          <p:spPr>
            <a:xfrm>
              <a:off x="3712457" y="3043733"/>
              <a:ext cx="51833" cy="35948"/>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0"/>
            <p:cNvSpPr/>
            <p:nvPr/>
          </p:nvSpPr>
          <p:spPr>
            <a:xfrm>
              <a:off x="3628997" y="3033259"/>
              <a:ext cx="44355" cy="30956"/>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0"/>
            <p:cNvSpPr/>
            <p:nvPr/>
          </p:nvSpPr>
          <p:spPr>
            <a:xfrm>
              <a:off x="3633975" y="3059916"/>
              <a:ext cx="21195" cy="12146"/>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20"/>
            <p:cNvGrpSpPr/>
            <p:nvPr/>
          </p:nvGrpSpPr>
          <p:grpSpPr>
            <a:xfrm>
              <a:off x="3632736" y="3051591"/>
              <a:ext cx="63288" cy="45217"/>
              <a:chOff x="3450375" y="3038225"/>
              <a:chExt cx="132875" cy="99400"/>
            </a:xfrm>
          </p:grpSpPr>
          <p:sp>
            <p:nvSpPr>
              <p:cNvPr id="361" name="Google Shape;361;p20"/>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0"/>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 name="Google Shape;363;p20"/>
            <p:cNvSpPr/>
            <p:nvPr/>
          </p:nvSpPr>
          <p:spPr>
            <a:xfrm>
              <a:off x="3657897" y="3077759"/>
              <a:ext cx="19195" cy="21903"/>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0"/>
            <p:cNvSpPr/>
            <p:nvPr/>
          </p:nvSpPr>
          <p:spPr>
            <a:xfrm>
              <a:off x="3670352" y="3087756"/>
              <a:ext cx="27911" cy="28568"/>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0"/>
            <p:cNvSpPr/>
            <p:nvPr/>
          </p:nvSpPr>
          <p:spPr>
            <a:xfrm>
              <a:off x="3689785" y="3073722"/>
              <a:ext cx="42617" cy="42840"/>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0"/>
            <p:cNvSpPr/>
            <p:nvPr/>
          </p:nvSpPr>
          <p:spPr>
            <a:xfrm>
              <a:off x="3726412" y="3070151"/>
              <a:ext cx="29161" cy="43557"/>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0"/>
            <p:cNvSpPr/>
            <p:nvPr/>
          </p:nvSpPr>
          <p:spPr>
            <a:xfrm>
              <a:off x="3746846" y="3070151"/>
              <a:ext cx="13956" cy="35459"/>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0"/>
            <p:cNvSpPr/>
            <p:nvPr/>
          </p:nvSpPr>
          <p:spPr>
            <a:xfrm>
              <a:off x="3754312" y="3061110"/>
              <a:ext cx="21445" cy="42840"/>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a:off x="3838283" y="2987337"/>
              <a:ext cx="71755" cy="108994"/>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a:off x="3829555" y="3057778"/>
              <a:ext cx="2251" cy="1194"/>
            </a:xfrm>
            <a:custGeom>
              <a:rect b="b" l="l" r="r" t="t"/>
              <a:pathLst>
                <a:path extrusionOk="0" h="105" w="189">
                  <a:moveTo>
                    <a:pt x="189" y="0"/>
                  </a:moveTo>
                  <a:lnTo>
                    <a:pt x="1" y="42"/>
                  </a:lnTo>
                  <a:lnTo>
                    <a:pt x="63" y="105"/>
                  </a:lnTo>
                  <a:lnTo>
                    <a:pt x="168" y="84"/>
                  </a:lnTo>
                  <a:lnTo>
                    <a:pt x="189"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a:off x="3749584" y="2988770"/>
              <a:ext cx="104905" cy="77822"/>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72" name="Google Shape;372;p20"/>
            <p:cNvSpPr/>
            <p:nvPr/>
          </p:nvSpPr>
          <p:spPr>
            <a:xfrm>
              <a:off x="3767267" y="3053013"/>
              <a:ext cx="78744" cy="64493"/>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0"/>
            <p:cNvSpPr/>
            <p:nvPr/>
          </p:nvSpPr>
          <p:spPr>
            <a:xfrm>
              <a:off x="3805645" y="3058722"/>
              <a:ext cx="52322" cy="74968"/>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0"/>
            <p:cNvSpPr/>
            <p:nvPr/>
          </p:nvSpPr>
          <p:spPr>
            <a:xfrm>
              <a:off x="3805883" y="3130585"/>
              <a:ext cx="39378" cy="40702"/>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a:off x="3809622" y="3131301"/>
              <a:ext cx="13967" cy="8575"/>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0"/>
            <p:cNvSpPr/>
            <p:nvPr/>
          </p:nvSpPr>
          <p:spPr>
            <a:xfrm>
              <a:off x="3822327" y="3120122"/>
              <a:ext cx="52834" cy="59023"/>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p:nvPr/>
          </p:nvSpPr>
          <p:spPr>
            <a:xfrm>
              <a:off x="3828067" y="3174369"/>
              <a:ext cx="7478" cy="9769"/>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p:nvPr/>
          </p:nvSpPr>
          <p:spPr>
            <a:xfrm>
              <a:off x="3947654" y="3151533"/>
              <a:ext cx="76994" cy="74956"/>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a:off x="3945415" y="3152954"/>
              <a:ext cx="13956" cy="10963"/>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p:nvPr/>
          </p:nvSpPr>
          <p:spPr>
            <a:xfrm>
              <a:off x="3945415" y="3159380"/>
              <a:ext cx="13706" cy="15956"/>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p:nvPr/>
          </p:nvSpPr>
          <p:spPr>
            <a:xfrm>
              <a:off x="3829055" y="3110126"/>
              <a:ext cx="131316" cy="124222"/>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6CBC2"/>
                </a:solidFill>
              </a:endParaRPr>
            </a:p>
          </p:txBody>
        </p:sp>
        <p:sp>
          <p:nvSpPr>
            <p:cNvPr id="382" name="Google Shape;382;p20"/>
            <p:cNvSpPr/>
            <p:nvPr/>
          </p:nvSpPr>
          <p:spPr>
            <a:xfrm>
              <a:off x="3970326" y="3207451"/>
              <a:ext cx="21934" cy="52837"/>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0"/>
            <p:cNvSpPr/>
            <p:nvPr/>
          </p:nvSpPr>
          <p:spPr>
            <a:xfrm>
              <a:off x="3895082" y="3199593"/>
              <a:ext cx="81233" cy="66165"/>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0"/>
            <p:cNvSpPr/>
            <p:nvPr/>
          </p:nvSpPr>
          <p:spPr>
            <a:xfrm>
              <a:off x="3824328" y="3184365"/>
              <a:ext cx="86210" cy="81393"/>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p:nvPr/>
          </p:nvSpPr>
          <p:spPr>
            <a:xfrm>
              <a:off x="3916754" y="3249086"/>
              <a:ext cx="53834" cy="46889"/>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0"/>
            <p:cNvSpPr/>
            <p:nvPr/>
          </p:nvSpPr>
          <p:spPr>
            <a:xfrm>
              <a:off x="3879638" y="3263609"/>
              <a:ext cx="64539" cy="61639"/>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0"/>
            <p:cNvSpPr/>
            <p:nvPr/>
          </p:nvSpPr>
          <p:spPr>
            <a:xfrm>
              <a:off x="3824578" y="3257889"/>
              <a:ext cx="92188" cy="82826"/>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6B65"/>
                </a:solidFill>
              </a:endParaRPr>
            </a:p>
          </p:txBody>
        </p:sp>
        <p:sp>
          <p:nvSpPr>
            <p:cNvPr id="388" name="Google Shape;388;p20"/>
            <p:cNvSpPr/>
            <p:nvPr/>
          </p:nvSpPr>
          <p:spPr>
            <a:xfrm>
              <a:off x="3953131" y="3215060"/>
              <a:ext cx="71767" cy="110427"/>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0"/>
            <p:cNvSpPr/>
            <p:nvPr/>
          </p:nvSpPr>
          <p:spPr>
            <a:xfrm>
              <a:off x="3951893" y="3317378"/>
              <a:ext cx="9978" cy="10724"/>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0"/>
            <p:cNvSpPr/>
            <p:nvPr/>
          </p:nvSpPr>
          <p:spPr>
            <a:xfrm>
              <a:off x="3925232" y="3338554"/>
              <a:ext cx="15956" cy="1429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0"/>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0"/>
            <p:cNvSpPr/>
            <p:nvPr/>
          </p:nvSpPr>
          <p:spPr>
            <a:xfrm>
              <a:off x="4226694" y="2879548"/>
              <a:ext cx="50095" cy="39508"/>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
            <p:cNvSpPr/>
            <p:nvPr/>
          </p:nvSpPr>
          <p:spPr>
            <a:xfrm>
              <a:off x="4014919" y="2846238"/>
              <a:ext cx="33651" cy="9053"/>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0"/>
            <p:cNvSpPr/>
            <p:nvPr/>
          </p:nvSpPr>
          <p:spPr>
            <a:xfrm>
              <a:off x="4036853" y="2853608"/>
              <a:ext cx="1250" cy="1205"/>
            </a:xfrm>
            <a:custGeom>
              <a:rect b="b" l="l" r="r" t="t"/>
              <a:pathLst>
                <a:path extrusionOk="0" fill="none" h="106" w="105">
                  <a:moveTo>
                    <a:pt x="105" y="105"/>
                  </a:moveTo>
                  <a:lnTo>
                    <a:pt x="0" y="1"/>
                  </a:lnTo>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0"/>
            <p:cNvSpPr/>
            <p:nvPr/>
          </p:nvSpPr>
          <p:spPr>
            <a:xfrm>
              <a:off x="4346543" y="2948318"/>
              <a:ext cx="21183" cy="11907"/>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
            <p:cNvSpPr/>
            <p:nvPr/>
          </p:nvSpPr>
          <p:spPr>
            <a:xfrm>
              <a:off x="3878888" y="2847660"/>
              <a:ext cx="16706" cy="13579"/>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
            <p:cNvSpPr/>
            <p:nvPr/>
          </p:nvSpPr>
          <p:spPr>
            <a:xfrm>
              <a:off x="3865182" y="2817204"/>
              <a:ext cx="27923" cy="34993"/>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8" name="Google Shape;398;p20"/>
          <p:cNvSpPr txBox="1"/>
          <p:nvPr/>
        </p:nvSpPr>
        <p:spPr>
          <a:xfrm>
            <a:off x="333375" y="246650"/>
            <a:ext cx="8378100" cy="5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200">
              <a:solidFill>
                <a:srgbClr val="FFFFFF"/>
              </a:solidFill>
              <a:latin typeface="Montserrat"/>
              <a:ea typeface="Montserrat"/>
              <a:cs typeface="Montserrat"/>
              <a:sym typeface="Montserrat"/>
            </a:endParaRPr>
          </a:p>
        </p:txBody>
      </p:sp>
      <p:cxnSp>
        <p:nvCxnSpPr>
          <p:cNvPr id="399" name="Google Shape;399;p20"/>
          <p:cNvCxnSpPr/>
          <p:nvPr/>
        </p:nvCxnSpPr>
        <p:spPr>
          <a:xfrm>
            <a:off x="449599" y="4349549"/>
            <a:ext cx="829800" cy="0"/>
          </a:xfrm>
          <a:prstGeom prst="straightConnector1">
            <a:avLst/>
          </a:prstGeom>
          <a:noFill/>
          <a:ln cap="flat" cmpd="sng" w="9525">
            <a:solidFill>
              <a:srgbClr val="E69138"/>
            </a:solidFill>
            <a:prstDash val="solid"/>
            <a:round/>
            <a:headEnd len="med" w="med" type="none"/>
            <a:tailEnd len="med" w="med" type="oval"/>
          </a:ln>
        </p:spPr>
      </p:cxnSp>
      <p:sp>
        <p:nvSpPr>
          <p:cNvPr id="400" name="Google Shape;400;p20"/>
          <p:cNvSpPr txBox="1"/>
          <p:nvPr>
            <p:ph idx="1" type="body"/>
          </p:nvPr>
        </p:nvSpPr>
        <p:spPr>
          <a:xfrm>
            <a:off x="351950" y="2197599"/>
            <a:ext cx="3354900" cy="19713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311150" lvl="1" marL="914400" rtl="0">
              <a:spcBef>
                <a:spcPts val="0"/>
              </a:spcBef>
              <a:spcAft>
                <a:spcPts val="0"/>
              </a:spcAft>
              <a:buClr>
                <a:srgbClr val="FFFFFF"/>
              </a:buClr>
              <a:buSzPts val="1300"/>
              <a:buChar char="○"/>
              <a:defRPr sz="1300">
                <a:solidFill>
                  <a:srgbClr val="FFFFFF"/>
                </a:solidFill>
              </a:defRPr>
            </a:lvl2pPr>
            <a:lvl3pPr indent="-311150" lvl="2" marL="1371600" rtl="0">
              <a:spcBef>
                <a:spcPts val="0"/>
              </a:spcBef>
              <a:spcAft>
                <a:spcPts val="0"/>
              </a:spcAft>
              <a:buClr>
                <a:srgbClr val="FFFFFF"/>
              </a:buClr>
              <a:buSzPts val="1300"/>
              <a:buChar char="■"/>
              <a:defRPr sz="1300">
                <a:solidFill>
                  <a:srgbClr val="FFFFFF"/>
                </a:solidFill>
              </a:defRPr>
            </a:lvl3pPr>
            <a:lvl4pPr indent="-311150" lvl="3" marL="1828800" rtl="0">
              <a:spcBef>
                <a:spcPts val="0"/>
              </a:spcBef>
              <a:spcAft>
                <a:spcPts val="0"/>
              </a:spcAft>
              <a:buClr>
                <a:srgbClr val="FFFFFF"/>
              </a:buClr>
              <a:buSzPts val="1300"/>
              <a:buChar char="●"/>
              <a:defRPr sz="1300">
                <a:solidFill>
                  <a:srgbClr val="FFFFFF"/>
                </a:solidFill>
              </a:defRPr>
            </a:lvl4pPr>
            <a:lvl5pPr indent="-311150" lvl="4" marL="2286000" rtl="0">
              <a:spcBef>
                <a:spcPts val="0"/>
              </a:spcBef>
              <a:spcAft>
                <a:spcPts val="0"/>
              </a:spcAft>
              <a:buClr>
                <a:srgbClr val="FFFFFF"/>
              </a:buClr>
              <a:buSzPts val="1300"/>
              <a:buChar char="○"/>
              <a:defRPr sz="1300">
                <a:solidFill>
                  <a:srgbClr val="FFFFFF"/>
                </a:solidFill>
              </a:defRPr>
            </a:lvl5pPr>
            <a:lvl6pPr indent="-311150" lvl="5" marL="2743200" rtl="0">
              <a:spcBef>
                <a:spcPts val="0"/>
              </a:spcBef>
              <a:spcAft>
                <a:spcPts val="0"/>
              </a:spcAft>
              <a:buClr>
                <a:srgbClr val="FFFFFF"/>
              </a:buClr>
              <a:buSzPts val="1300"/>
              <a:buChar char="■"/>
              <a:defRPr sz="1300">
                <a:solidFill>
                  <a:srgbClr val="FFFFFF"/>
                </a:solidFill>
              </a:defRPr>
            </a:lvl6pPr>
            <a:lvl7pPr indent="-311150" lvl="6" marL="3200400" rtl="0">
              <a:spcBef>
                <a:spcPts val="0"/>
              </a:spcBef>
              <a:spcAft>
                <a:spcPts val="0"/>
              </a:spcAft>
              <a:buClr>
                <a:srgbClr val="FFFFFF"/>
              </a:buClr>
              <a:buSzPts val="1300"/>
              <a:buChar char="●"/>
              <a:defRPr sz="1300">
                <a:solidFill>
                  <a:srgbClr val="FFFFFF"/>
                </a:solidFill>
              </a:defRPr>
            </a:lvl7pPr>
            <a:lvl8pPr indent="-311150" lvl="7" marL="3657600" rtl="0">
              <a:spcBef>
                <a:spcPts val="0"/>
              </a:spcBef>
              <a:spcAft>
                <a:spcPts val="0"/>
              </a:spcAft>
              <a:buClr>
                <a:srgbClr val="FFFFFF"/>
              </a:buClr>
              <a:buSzPts val="1300"/>
              <a:buChar char="○"/>
              <a:defRPr sz="1300">
                <a:solidFill>
                  <a:srgbClr val="FFFFFF"/>
                </a:solidFill>
              </a:defRPr>
            </a:lvl8pPr>
            <a:lvl9pPr indent="-311150" lvl="8" marL="4114800" rtl="0">
              <a:spcBef>
                <a:spcPts val="0"/>
              </a:spcBef>
              <a:spcAft>
                <a:spcPts val="0"/>
              </a:spcAft>
              <a:buClr>
                <a:srgbClr val="FFFFFF"/>
              </a:buClr>
              <a:buSzPts val="1300"/>
              <a:buChar char="■"/>
              <a:defRPr sz="1300">
                <a:solidFill>
                  <a:srgbClr val="FFFFFF"/>
                </a:solidFill>
              </a:defRPr>
            </a:lvl9pPr>
          </a:lstStyle>
          <a:p/>
        </p:txBody>
      </p:sp>
      <p:sp>
        <p:nvSpPr>
          <p:cNvPr id="401" name="Google Shape;401;p20"/>
          <p:cNvSpPr txBox="1"/>
          <p:nvPr>
            <p:ph idx="2" type="subTitle"/>
          </p:nvPr>
        </p:nvSpPr>
        <p:spPr>
          <a:xfrm>
            <a:off x="351950" y="4389900"/>
            <a:ext cx="37143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E69138"/>
              </a:buClr>
              <a:buSzPts val="1000"/>
              <a:buNone/>
              <a:defRPr b="1" sz="1000">
                <a:solidFill>
                  <a:srgbClr val="E69138"/>
                </a:solidFill>
              </a:defRPr>
            </a:lvl1pPr>
            <a:lvl2pPr lvl="1" rtl="0">
              <a:spcBef>
                <a:spcPts val="0"/>
              </a:spcBef>
              <a:spcAft>
                <a:spcPts val="0"/>
              </a:spcAft>
              <a:buClr>
                <a:srgbClr val="E69138"/>
              </a:buClr>
              <a:buSzPts val="1200"/>
              <a:buNone/>
              <a:defRPr b="1" sz="1200">
                <a:solidFill>
                  <a:srgbClr val="E69138"/>
                </a:solidFill>
              </a:defRPr>
            </a:lvl2pPr>
            <a:lvl3pPr lvl="2" rtl="0">
              <a:spcBef>
                <a:spcPts val="0"/>
              </a:spcBef>
              <a:spcAft>
                <a:spcPts val="0"/>
              </a:spcAft>
              <a:buClr>
                <a:srgbClr val="E69138"/>
              </a:buClr>
              <a:buSzPts val="1200"/>
              <a:buNone/>
              <a:defRPr b="1" sz="1200">
                <a:solidFill>
                  <a:srgbClr val="E69138"/>
                </a:solidFill>
              </a:defRPr>
            </a:lvl3pPr>
            <a:lvl4pPr lvl="3" rtl="0">
              <a:spcBef>
                <a:spcPts val="0"/>
              </a:spcBef>
              <a:spcAft>
                <a:spcPts val="0"/>
              </a:spcAft>
              <a:buClr>
                <a:srgbClr val="E69138"/>
              </a:buClr>
              <a:buSzPts val="1200"/>
              <a:buNone/>
              <a:defRPr b="1" sz="1200">
                <a:solidFill>
                  <a:srgbClr val="E69138"/>
                </a:solidFill>
              </a:defRPr>
            </a:lvl4pPr>
            <a:lvl5pPr lvl="4" rtl="0">
              <a:spcBef>
                <a:spcPts val="0"/>
              </a:spcBef>
              <a:spcAft>
                <a:spcPts val="0"/>
              </a:spcAft>
              <a:buClr>
                <a:srgbClr val="E69138"/>
              </a:buClr>
              <a:buSzPts val="1200"/>
              <a:buNone/>
              <a:defRPr b="1" sz="1200">
                <a:solidFill>
                  <a:srgbClr val="E69138"/>
                </a:solidFill>
              </a:defRPr>
            </a:lvl5pPr>
            <a:lvl6pPr lvl="5" rtl="0">
              <a:spcBef>
                <a:spcPts val="0"/>
              </a:spcBef>
              <a:spcAft>
                <a:spcPts val="0"/>
              </a:spcAft>
              <a:buClr>
                <a:srgbClr val="E69138"/>
              </a:buClr>
              <a:buSzPts val="1200"/>
              <a:buNone/>
              <a:defRPr b="1" sz="1200">
                <a:solidFill>
                  <a:srgbClr val="E69138"/>
                </a:solidFill>
              </a:defRPr>
            </a:lvl6pPr>
            <a:lvl7pPr lvl="6" rtl="0">
              <a:spcBef>
                <a:spcPts val="0"/>
              </a:spcBef>
              <a:spcAft>
                <a:spcPts val="0"/>
              </a:spcAft>
              <a:buClr>
                <a:srgbClr val="E69138"/>
              </a:buClr>
              <a:buSzPts val="1200"/>
              <a:buNone/>
              <a:defRPr b="1" sz="1200">
                <a:solidFill>
                  <a:srgbClr val="E69138"/>
                </a:solidFill>
              </a:defRPr>
            </a:lvl7pPr>
            <a:lvl8pPr lvl="7" rtl="0">
              <a:spcBef>
                <a:spcPts val="0"/>
              </a:spcBef>
              <a:spcAft>
                <a:spcPts val="0"/>
              </a:spcAft>
              <a:buClr>
                <a:srgbClr val="E69138"/>
              </a:buClr>
              <a:buSzPts val="1200"/>
              <a:buNone/>
              <a:defRPr b="1" sz="1200">
                <a:solidFill>
                  <a:srgbClr val="E69138"/>
                </a:solidFill>
              </a:defRPr>
            </a:lvl8pPr>
            <a:lvl9pPr lvl="8" rtl="0">
              <a:spcBef>
                <a:spcPts val="0"/>
              </a:spcBef>
              <a:spcAft>
                <a:spcPts val="0"/>
              </a:spcAft>
              <a:buClr>
                <a:srgbClr val="E69138"/>
              </a:buClr>
              <a:buSzPts val="1200"/>
              <a:buNone/>
              <a:defRPr b="1" sz="1200">
                <a:solidFill>
                  <a:srgbClr val="E69138"/>
                </a:solidFill>
              </a:defRPr>
            </a:lvl9pPr>
          </a:lstStyle>
          <a:p/>
        </p:txBody>
      </p:sp>
      <p:sp>
        <p:nvSpPr>
          <p:cNvPr id="402" name="Google Shape;402;p20"/>
          <p:cNvSpPr txBox="1"/>
          <p:nvPr>
            <p:ph type="title"/>
          </p:nvPr>
        </p:nvSpPr>
        <p:spPr>
          <a:xfrm>
            <a:off x="365825" y="327825"/>
            <a:ext cx="2507700" cy="969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000"/>
              <a:buNone/>
              <a:defRPr sz="2000">
                <a:solidFill>
                  <a:srgbClr val="FFFFFF"/>
                </a:solidFill>
              </a:defRPr>
            </a:lvl1pPr>
            <a:lvl2pPr lvl="1"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2pPr>
            <a:lvl3pPr lvl="2"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3pPr>
            <a:lvl4pPr lvl="3"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4pPr>
            <a:lvl5pPr lvl="4"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5pPr>
            <a:lvl6pPr lvl="5"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6pPr>
            <a:lvl7pPr lvl="6"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7pPr>
            <a:lvl8pPr lvl="7"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8pPr>
            <a:lvl9pPr lvl="8" rtl="0">
              <a:spcBef>
                <a:spcPts val="0"/>
              </a:spcBef>
              <a:spcAft>
                <a:spcPts val="0"/>
              </a:spcAft>
              <a:buClr>
                <a:srgbClr val="FFFFFF"/>
              </a:buClr>
              <a:buSzPts val="2800"/>
              <a:buNone/>
              <a:defRPr>
                <a:solidFill>
                  <a:srgbClr val="FFFFFF"/>
                </a:solidFill>
                <a:latin typeface="Source Sans Pro"/>
                <a:ea typeface="Source Sans Pro"/>
                <a:cs typeface="Source Sans Pro"/>
                <a:sym typeface="Source Sans Pro"/>
              </a:defRPr>
            </a:lvl9pPr>
          </a:lstStyle>
          <a:p/>
        </p:txBody>
      </p:sp>
      <p:sp>
        <p:nvSpPr>
          <p:cNvPr id="403" name="Google Shape;403;p20"/>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chemeClr val="lt1"/>
                </a:solidFill>
                <a:latin typeface="Source Sans Pro"/>
                <a:ea typeface="Source Sans Pro"/>
                <a:cs typeface="Source Sans Pro"/>
                <a:sym typeface="Source Sans Pro"/>
              </a:defRPr>
            </a:lvl1pPr>
            <a:lvl2pPr lvl="1" rtl="0" algn="ctr">
              <a:buNone/>
              <a:defRPr b="1" sz="1300">
                <a:solidFill>
                  <a:schemeClr val="lt1"/>
                </a:solidFill>
                <a:latin typeface="Source Sans Pro"/>
                <a:ea typeface="Source Sans Pro"/>
                <a:cs typeface="Source Sans Pro"/>
                <a:sym typeface="Source Sans Pro"/>
              </a:defRPr>
            </a:lvl2pPr>
            <a:lvl3pPr lvl="2" rtl="0" algn="ctr">
              <a:buNone/>
              <a:defRPr b="1" sz="1300">
                <a:solidFill>
                  <a:schemeClr val="lt1"/>
                </a:solidFill>
                <a:latin typeface="Source Sans Pro"/>
                <a:ea typeface="Source Sans Pro"/>
                <a:cs typeface="Source Sans Pro"/>
                <a:sym typeface="Source Sans Pro"/>
              </a:defRPr>
            </a:lvl3pPr>
            <a:lvl4pPr lvl="3" rtl="0" algn="ctr">
              <a:buNone/>
              <a:defRPr b="1" sz="1300">
                <a:solidFill>
                  <a:schemeClr val="lt1"/>
                </a:solidFill>
                <a:latin typeface="Source Sans Pro"/>
                <a:ea typeface="Source Sans Pro"/>
                <a:cs typeface="Source Sans Pro"/>
                <a:sym typeface="Source Sans Pro"/>
              </a:defRPr>
            </a:lvl4pPr>
            <a:lvl5pPr lvl="4" rtl="0" algn="ctr">
              <a:buNone/>
              <a:defRPr b="1" sz="1300">
                <a:solidFill>
                  <a:schemeClr val="lt1"/>
                </a:solidFill>
                <a:latin typeface="Source Sans Pro"/>
                <a:ea typeface="Source Sans Pro"/>
                <a:cs typeface="Source Sans Pro"/>
                <a:sym typeface="Source Sans Pro"/>
              </a:defRPr>
            </a:lvl5pPr>
            <a:lvl6pPr lvl="5" rtl="0" algn="ctr">
              <a:buNone/>
              <a:defRPr b="1" sz="1300">
                <a:solidFill>
                  <a:schemeClr val="lt1"/>
                </a:solidFill>
                <a:latin typeface="Source Sans Pro"/>
                <a:ea typeface="Source Sans Pro"/>
                <a:cs typeface="Source Sans Pro"/>
                <a:sym typeface="Source Sans Pro"/>
              </a:defRPr>
            </a:lvl6pPr>
            <a:lvl7pPr lvl="6" rtl="0" algn="ctr">
              <a:buNone/>
              <a:defRPr b="1" sz="1300">
                <a:solidFill>
                  <a:schemeClr val="lt1"/>
                </a:solidFill>
                <a:latin typeface="Source Sans Pro"/>
                <a:ea typeface="Source Sans Pro"/>
                <a:cs typeface="Source Sans Pro"/>
                <a:sym typeface="Source Sans Pro"/>
              </a:defRPr>
            </a:lvl7pPr>
            <a:lvl8pPr lvl="7" rtl="0" algn="ctr">
              <a:buNone/>
              <a:defRPr b="1" sz="1300">
                <a:solidFill>
                  <a:schemeClr val="lt1"/>
                </a:solidFill>
                <a:latin typeface="Source Sans Pro"/>
                <a:ea typeface="Source Sans Pro"/>
                <a:cs typeface="Source Sans Pro"/>
                <a:sym typeface="Source Sans Pro"/>
              </a:defRPr>
            </a:lvl8pPr>
            <a:lvl9pPr lvl="8" rtl="0" algn="ctr">
              <a:buNone/>
              <a:defRPr b="1" sz="13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9">
  <p:cSld name="CUSTOM_8">
    <p:spTree>
      <p:nvGrpSpPr>
        <p:cNvPr id="404" name="Shape 404"/>
        <p:cNvGrpSpPr/>
        <p:nvPr/>
      </p:nvGrpSpPr>
      <p:grpSpPr>
        <a:xfrm>
          <a:off x="0" y="0"/>
          <a:ext cx="0" cy="0"/>
          <a:chOff x="0" y="0"/>
          <a:chExt cx="0" cy="0"/>
        </a:xfrm>
      </p:grpSpPr>
      <p:sp>
        <p:nvSpPr>
          <p:cNvPr id="405" name="Google Shape;405;p21"/>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13304B"/>
                </a:solidFill>
                <a:latin typeface="Source Sans Pro"/>
                <a:ea typeface="Source Sans Pro"/>
                <a:cs typeface="Source Sans Pro"/>
                <a:sym typeface="Source Sans Pro"/>
              </a:defRPr>
            </a:lvl1pPr>
            <a:lvl2pPr lvl="1" rtl="0" algn="ctr">
              <a:buNone/>
              <a:defRPr b="1" sz="1300">
                <a:solidFill>
                  <a:srgbClr val="13304B"/>
                </a:solidFill>
                <a:latin typeface="Source Sans Pro"/>
                <a:ea typeface="Source Sans Pro"/>
                <a:cs typeface="Source Sans Pro"/>
                <a:sym typeface="Source Sans Pro"/>
              </a:defRPr>
            </a:lvl2pPr>
            <a:lvl3pPr lvl="2" rtl="0" algn="ctr">
              <a:buNone/>
              <a:defRPr b="1" sz="1300">
                <a:solidFill>
                  <a:srgbClr val="13304B"/>
                </a:solidFill>
                <a:latin typeface="Source Sans Pro"/>
                <a:ea typeface="Source Sans Pro"/>
                <a:cs typeface="Source Sans Pro"/>
                <a:sym typeface="Source Sans Pro"/>
              </a:defRPr>
            </a:lvl3pPr>
            <a:lvl4pPr lvl="3" rtl="0" algn="ctr">
              <a:buNone/>
              <a:defRPr b="1" sz="1300">
                <a:solidFill>
                  <a:srgbClr val="13304B"/>
                </a:solidFill>
                <a:latin typeface="Source Sans Pro"/>
                <a:ea typeface="Source Sans Pro"/>
                <a:cs typeface="Source Sans Pro"/>
                <a:sym typeface="Source Sans Pro"/>
              </a:defRPr>
            </a:lvl4pPr>
            <a:lvl5pPr lvl="4" rtl="0" algn="ctr">
              <a:buNone/>
              <a:defRPr b="1" sz="1300">
                <a:solidFill>
                  <a:srgbClr val="13304B"/>
                </a:solidFill>
                <a:latin typeface="Source Sans Pro"/>
                <a:ea typeface="Source Sans Pro"/>
                <a:cs typeface="Source Sans Pro"/>
                <a:sym typeface="Source Sans Pro"/>
              </a:defRPr>
            </a:lvl5pPr>
            <a:lvl6pPr lvl="5" rtl="0" algn="ctr">
              <a:buNone/>
              <a:defRPr b="1" sz="1300">
                <a:solidFill>
                  <a:srgbClr val="13304B"/>
                </a:solidFill>
                <a:latin typeface="Source Sans Pro"/>
                <a:ea typeface="Source Sans Pro"/>
                <a:cs typeface="Source Sans Pro"/>
                <a:sym typeface="Source Sans Pro"/>
              </a:defRPr>
            </a:lvl6pPr>
            <a:lvl7pPr lvl="6" rtl="0" algn="ctr">
              <a:buNone/>
              <a:defRPr b="1" sz="1300">
                <a:solidFill>
                  <a:srgbClr val="13304B"/>
                </a:solidFill>
                <a:latin typeface="Source Sans Pro"/>
                <a:ea typeface="Source Sans Pro"/>
                <a:cs typeface="Source Sans Pro"/>
                <a:sym typeface="Source Sans Pro"/>
              </a:defRPr>
            </a:lvl7pPr>
            <a:lvl8pPr lvl="7" rtl="0" algn="ctr">
              <a:buNone/>
              <a:defRPr b="1" sz="1300">
                <a:solidFill>
                  <a:srgbClr val="13304B"/>
                </a:solidFill>
                <a:latin typeface="Source Sans Pro"/>
                <a:ea typeface="Source Sans Pro"/>
                <a:cs typeface="Source Sans Pro"/>
                <a:sym typeface="Source Sans Pro"/>
              </a:defRPr>
            </a:lvl8pPr>
            <a:lvl9pPr lvl="8" rtl="0" algn="ctr">
              <a:buNone/>
              <a:defRPr b="1" sz="1300">
                <a:solidFill>
                  <a:srgbClr val="13304B"/>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406" name="Google Shape;406;p21"/>
          <p:cNvSpPr/>
          <p:nvPr>
            <p:ph idx="2" type="pic"/>
          </p:nvPr>
        </p:nvSpPr>
        <p:spPr>
          <a:xfrm>
            <a:off x="8634500" y="4413000"/>
            <a:ext cx="370500" cy="370500"/>
          </a:xfrm>
          <a:prstGeom prst="rect">
            <a:avLst/>
          </a:prstGeom>
          <a:noFill/>
          <a:ln>
            <a:noFill/>
          </a:ln>
        </p:spPr>
      </p:sp>
      <p:sp>
        <p:nvSpPr>
          <p:cNvPr id="407" name="Google Shape;407;p21"/>
          <p:cNvSpPr txBox="1"/>
          <p:nvPr>
            <p:ph idx="1"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
        <p:nvSpPr>
          <p:cNvPr id="408" name="Google Shape;408;p21"/>
          <p:cNvSpPr txBox="1"/>
          <p:nvPr>
            <p:ph type="title"/>
          </p:nvPr>
        </p:nvSpPr>
        <p:spPr>
          <a:xfrm>
            <a:off x="4781550" y="906925"/>
            <a:ext cx="3486300" cy="9699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800"/>
              <a:buNone/>
              <a:defRPr>
                <a:latin typeface="Source Sans Pro"/>
                <a:ea typeface="Source Sans Pro"/>
                <a:cs typeface="Source Sans Pro"/>
                <a:sym typeface="Source Sans Pro"/>
              </a:defRPr>
            </a:lvl2pPr>
            <a:lvl3pPr lvl="2" rtl="0">
              <a:spcBef>
                <a:spcPts val="0"/>
              </a:spcBef>
              <a:spcAft>
                <a:spcPts val="0"/>
              </a:spcAft>
              <a:buSzPts val="2800"/>
              <a:buNone/>
              <a:defRPr>
                <a:latin typeface="Source Sans Pro"/>
                <a:ea typeface="Source Sans Pro"/>
                <a:cs typeface="Source Sans Pro"/>
                <a:sym typeface="Source Sans Pro"/>
              </a:defRPr>
            </a:lvl3pPr>
            <a:lvl4pPr lvl="3" rtl="0">
              <a:spcBef>
                <a:spcPts val="0"/>
              </a:spcBef>
              <a:spcAft>
                <a:spcPts val="0"/>
              </a:spcAft>
              <a:buSzPts val="2800"/>
              <a:buNone/>
              <a:defRPr>
                <a:latin typeface="Source Sans Pro"/>
                <a:ea typeface="Source Sans Pro"/>
                <a:cs typeface="Source Sans Pro"/>
                <a:sym typeface="Source Sans Pro"/>
              </a:defRPr>
            </a:lvl4pPr>
            <a:lvl5pPr lvl="4" rtl="0">
              <a:spcBef>
                <a:spcPts val="0"/>
              </a:spcBef>
              <a:spcAft>
                <a:spcPts val="0"/>
              </a:spcAft>
              <a:buSzPts val="2800"/>
              <a:buNone/>
              <a:defRPr>
                <a:latin typeface="Source Sans Pro"/>
                <a:ea typeface="Source Sans Pro"/>
                <a:cs typeface="Source Sans Pro"/>
                <a:sym typeface="Source Sans Pro"/>
              </a:defRPr>
            </a:lvl5pPr>
            <a:lvl6pPr lvl="5" rtl="0">
              <a:spcBef>
                <a:spcPts val="0"/>
              </a:spcBef>
              <a:spcAft>
                <a:spcPts val="0"/>
              </a:spcAft>
              <a:buSzPts val="2800"/>
              <a:buNone/>
              <a:defRPr>
                <a:latin typeface="Source Sans Pro"/>
                <a:ea typeface="Source Sans Pro"/>
                <a:cs typeface="Source Sans Pro"/>
                <a:sym typeface="Source Sans Pro"/>
              </a:defRPr>
            </a:lvl6pPr>
            <a:lvl7pPr lvl="6" rtl="0">
              <a:spcBef>
                <a:spcPts val="0"/>
              </a:spcBef>
              <a:spcAft>
                <a:spcPts val="0"/>
              </a:spcAft>
              <a:buSzPts val="2800"/>
              <a:buNone/>
              <a:defRPr>
                <a:latin typeface="Source Sans Pro"/>
                <a:ea typeface="Source Sans Pro"/>
                <a:cs typeface="Source Sans Pro"/>
                <a:sym typeface="Source Sans Pro"/>
              </a:defRPr>
            </a:lvl7pPr>
            <a:lvl8pPr lvl="7" rtl="0">
              <a:spcBef>
                <a:spcPts val="0"/>
              </a:spcBef>
              <a:spcAft>
                <a:spcPts val="0"/>
              </a:spcAft>
              <a:buSzPts val="2800"/>
              <a:buNone/>
              <a:defRPr>
                <a:latin typeface="Source Sans Pro"/>
                <a:ea typeface="Source Sans Pro"/>
                <a:cs typeface="Source Sans Pro"/>
                <a:sym typeface="Source Sans Pro"/>
              </a:defRPr>
            </a:lvl8pPr>
            <a:lvl9pPr lvl="8" rtl="0">
              <a:spcBef>
                <a:spcPts val="0"/>
              </a:spcBef>
              <a:spcAft>
                <a:spcPts val="0"/>
              </a:spcAft>
              <a:buSzPts val="2800"/>
              <a:buNone/>
              <a:defRPr>
                <a:latin typeface="Source Sans Pro"/>
                <a:ea typeface="Source Sans Pro"/>
                <a:cs typeface="Source Sans Pro"/>
                <a:sym typeface="Source Sans Pro"/>
              </a:defRPr>
            </a:lvl9pPr>
          </a:lstStyle>
          <a:p/>
        </p:txBody>
      </p:sp>
      <p:sp>
        <p:nvSpPr>
          <p:cNvPr id="409" name="Google Shape;409;p21"/>
          <p:cNvSpPr txBox="1"/>
          <p:nvPr>
            <p:ph idx="3" type="body"/>
          </p:nvPr>
        </p:nvSpPr>
        <p:spPr>
          <a:xfrm>
            <a:off x="4781550" y="2103275"/>
            <a:ext cx="3486300" cy="2680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cxnSp>
        <p:nvCxnSpPr>
          <p:cNvPr id="410" name="Google Shape;410;p21"/>
          <p:cNvCxnSpPr/>
          <p:nvPr/>
        </p:nvCxnSpPr>
        <p:spPr>
          <a:xfrm>
            <a:off x="4921776" y="1876825"/>
            <a:ext cx="589500" cy="0"/>
          </a:xfrm>
          <a:prstGeom prst="straightConnector1">
            <a:avLst/>
          </a:prstGeom>
          <a:noFill/>
          <a:ln cap="flat" cmpd="sng" w="9525">
            <a:solidFill>
              <a:srgbClr val="E69138"/>
            </a:solidFill>
            <a:prstDash val="solid"/>
            <a:round/>
            <a:headEnd len="med" w="med" type="none"/>
            <a:tailEnd len="med" w="med" type="oval"/>
          </a:ln>
        </p:spPr>
      </p:cxnSp>
      <p:sp>
        <p:nvSpPr>
          <p:cNvPr id="411" name="Google Shape;411;p21"/>
          <p:cNvSpPr txBox="1"/>
          <p:nvPr>
            <p:ph idx="4" type="subTitle"/>
          </p:nvPr>
        </p:nvSpPr>
        <p:spPr>
          <a:xfrm>
            <a:off x="4781550" y="591350"/>
            <a:ext cx="34863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999999"/>
              </a:buClr>
              <a:buSzPts val="1100"/>
              <a:buNone/>
              <a:defRPr b="1" sz="1100">
                <a:solidFill>
                  <a:srgbClr val="999999"/>
                </a:solidFill>
              </a:defRPr>
            </a:lvl1pPr>
            <a:lvl2pPr lvl="1" rtl="0">
              <a:spcBef>
                <a:spcPts val="0"/>
              </a:spcBef>
              <a:spcAft>
                <a:spcPts val="0"/>
              </a:spcAft>
              <a:buClr>
                <a:srgbClr val="999999"/>
              </a:buClr>
              <a:buSzPts val="1300"/>
              <a:buNone/>
              <a:defRPr b="1" sz="1300">
                <a:solidFill>
                  <a:srgbClr val="999999"/>
                </a:solidFill>
              </a:defRPr>
            </a:lvl2pPr>
            <a:lvl3pPr lvl="2" rtl="0">
              <a:spcBef>
                <a:spcPts val="0"/>
              </a:spcBef>
              <a:spcAft>
                <a:spcPts val="0"/>
              </a:spcAft>
              <a:buClr>
                <a:srgbClr val="999999"/>
              </a:buClr>
              <a:buSzPts val="1300"/>
              <a:buNone/>
              <a:defRPr b="1" sz="1300">
                <a:solidFill>
                  <a:srgbClr val="999999"/>
                </a:solidFill>
              </a:defRPr>
            </a:lvl3pPr>
            <a:lvl4pPr lvl="3" rtl="0">
              <a:spcBef>
                <a:spcPts val="0"/>
              </a:spcBef>
              <a:spcAft>
                <a:spcPts val="0"/>
              </a:spcAft>
              <a:buClr>
                <a:srgbClr val="999999"/>
              </a:buClr>
              <a:buSzPts val="1300"/>
              <a:buNone/>
              <a:defRPr b="1" sz="1300">
                <a:solidFill>
                  <a:srgbClr val="999999"/>
                </a:solidFill>
              </a:defRPr>
            </a:lvl4pPr>
            <a:lvl5pPr lvl="4" rtl="0">
              <a:spcBef>
                <a:spcPts val="0"/>
              </a:spcBef>
              <a:spcAft>
                <a:spcPts val="0"/>
              </a:spcAft>
              <a:buClr>
                <a:srgbClr val="999999"/>
              </a:buClr>
              <a:buSzPts val="1300"/>
              <a:buNone/>
              <a:defRPr b="1" sz="1300">
                <a:solidFill>
                  <a:srgbClr val="999999"/>
                </a:solidFill>
              </a:defRPr>
            </a:lvl5pPr>
            <a:lvl6pPr lvl="5" rtl="0">
              <a:spcBef>
                <a:spcPts val="0"/>
              </a:spcBef>
              <a:spcAft>
                <a:spcPts val="0"/>
              </a:spcAft>
              <a:buClr>
                <a:srgbClr val="999999"/>
              </a:buClr>
              <a:buSzPts val="1300"/>
              <a:buNone/>
              <a:defRPr b="1" sz="1300">
                <a:solidFill>
                  <a:srgbClr val="999999"/>
                </a:solidFill>
              </a:defRPr>
            </a:lvl6pPr>
            <a:lvl7pPr lvl="6" rtl="0">
              <a:spcBef>
                <a:spcPts val="0"/>
              </a:spcBef>
              <a:spcAft>
                <a:spcPts val="0"/>
              </a:spcAft>
              <a:buClr>
                <a:srgbClr val="999999"/>
              </a:buClr>
              <a:buSzPts val="1300"/>
              <a:buNone/>
              <a:defRPr b="1" sz="1300">
                <a:solidFill>
                  <a:srgbClr val="999999"/>
                </a:solidFill>
              </a:defRPr>
            </a:lvl7pPr>
            <a:lvl8pPr lvl="7" rtl="0">
              <a:spcBef>
                <a:spcPts val="0"/>
              </a:spcBef>
              <a:spcAft>
                <a:spcPts val="0"/>
              </a:spcAft>
              <a:buClr>
                <a:srgbClr val="999999"/>
              </a:buClr>
              <a:buSzPts val="1300"/>
              <a:buNone/>
              <a:defRPr b="1" sz="1300">
                <a:solidFill>
                  <a:srgbClr val="999999"/>
                </a:solidFill>
              </a:defRPr>
            </a:lvl8pPr>
            <a:lvl9pPr lvl="8" rtl="0">
              <a:spcBef>
                <a:spcPts val="0"/>
              </a:spcBef>
              <a:spcAft>
                <a:spcPts val="0"/>
              </a:spcAft>
              <a:buClr>
                <a:srgbClr val="999999"/>
              </a:buClr>
              <a:buSzPts val="1300"/>
              <a:buNone/>
              <a:defRPr b="1" sz="1300">
                <a:solidFill>
                  <a:srgbClr val="999999"/>
                </a:solidFill>
              </a:defRPr>
            </a:lvl9pPr>
          </a:lstStyle>
          <a:p/>
        </p:txBody>
      </p:sp>
      <p:sp>
        <p:nvSpPr>
          <p:cNvPr id="412" name="Google Shape;412;p21"/>
          <p:cNvSpPr/>
          <p:nvPr/>
        </p:nvSpPr>
        <p:spPr>
          <a:xfrm>
            <a:off x="0" y="0"/>
            <a:ext cx="3248100" cy="51435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1"/>
          <p:cNvSpPr/>
          <p:nvPr>
            <p:ph idx="5" type="pic"/>
          </p:nvPr>
        </p:nvSpPr>
        <p:spPr>
          <a:xfrm>
            <a:off x="360000" y="360000"/>
            <a:ext cx="3663300" cy="44235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0">
  <p:cSld name="CUSTOM_9">
    <p:spTree>
      <p:nvGrpSpPr>
        <p:cNvPr id="414" name="Shape 414"/>
        <p:cNvGrpSpPr/>
        <p:nvPr/>
      </p:nvGrpSpPr>
      <p:grpSpPr>
        <a:xfrm>
          <a:off x="0" y="0"/>
          <a:ext cx="0" cy="0"/>
          <a:chOff x="0" y="0"/>
          <a:chExt cx="0" cy="0"/>
        </a:xfrm>
      </p:grpSpPr>
      <p:sp>
        <p:nvSpPr>
          <p:cNvPr id="415" name="Google Shape;415;p22"/>
          <p:cNvSpPr txBox="1"/>
          <p:nvPr>
            <p:ph type="title"/>
          </p:nvPr>
        </p:nvSpPr>
        <p:spPr>
          <a:xfrm>
            <a:off x="360000" y="630448"/>
            <a:ext cx="7821600" cy="8490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2100"/>
              <a:buNone/>
              <a:defRPr sz="2100">
                <a:latin typeface="Arial"/>
                <a:ea typeface="Arial"/>
                <a:cs typeface="Arial"/>
                <a:sym typeface="Arial"/>
              </a:defRPr>
            </a:lvl2pPr>
            <a:lvl3pPr lvl="2" rtl="0" algn="ctr">
              <a:spcBef>
                <a:spcPts val="0"/>
              </a:spcBef>
              <a:spcAft>
                <a:spcPts val="0"/>
              </a:spcAft>
              <a:buSzPts val="2100"/>
              <a:buNone/>
              <a:defRPr sz="2100">
                <a:latin typeface="Arial"/>
                <a:ea typeface="Arial"/>
                <a:cs typeface="Arial"/>
                <a:sym typeface="Arial"/>
              </a:defRPr>
            </a:lvl3pPr>
            <a:lvl4pPr lvl="3" rtl="0" algn="ctr">
              <a:spcBef>
                <a:spcPts val="0"/>
              </a:spcBef>
              <a:spcAft>
                <a:spcPts val="0"/>
              </a:spcAft>
              <a:buSzPts val="2100"/>
              <a:buNone/>
              <a:defRPr sz="2100">
                <a:latin typeface="Arial"/>
                <a:ea typeface="Arial"/>
                <a:cs typeface="Arial"/>
                <a:sym typeface="Arial"/>
              </a:defRPr>
            </a:lvl4pPr>
            <a:lvl5pPr lvl="4" rtl="0" algn="ctr">
              <a:spcBef>
                <a:spcPts val="0"/>
              </a:spcBef>
              <a:spcAft>
                <a:spcPts val="0"/>
              </a:spcAft>
              <a:buSzPts val="2100"/>
              <a:buNone/>
              <a:defRPr sz="2100">
                <a:latin typeface="Arial"/>
                <a:ea typeface="Arial"/>
                <a:cs typeface="Arial"/>
                <a:sym typeface="Arial"/>
              </a:defRPr>
            </a:lvl5pPr>
            <a:lvl6pPr lvl="5" rtl="0" algn="ctr">
              <a:spcBef>
                <a:spcPts val="0"/>
              </a:spcBef>
              <a:spcAft>
                <a:spcPts val="0"/>
              </a:spcAft>
              <a:buSzPts val="2100"/>
              <a:buNone/>
              <a:defRPr sz="2100">
                <a:latin typeface="Arial"/>
                <a:ea typeface="Arial"/>
                <a:cs typeface="Arial"/>
                <a:sym typeface="Arial"/>
              </a:defRPr>
            </a:lvl6pPr>
            <a:lvl7pPr lvl="6" rtl="0" algn="ctr">
              <a:spcBef>
                <a:spcPts val="0"/>
              </a:spcBef>
              <a:spcAft>
                <a:spcPts val="0"/>
              </a:spcAft>
              <a:buSzPts val="2100"/>
              <a:buNone/>
              <a:defRPr sz="2100">
                <a:latin typeface="Arial"/>
                <a:ea typeface="Arial"/>
                <a:cs typeface="Arial"/>
                <a:sym typeface="Arial"/>
              </a:defRPr>
            </a:lvl7pPr>
            <a:lvl8pPr lvl="7" rtl="0" algn="ctr">
              <a:spcBef>
                <a:spcPts val="0"/>
              </a:spcBef>
              <a:spcAft>
                <a:spcPts val="0"/>
              </a:spcAft>
              <a:buSzPts val="2100"/>
              <a:buNone/>
              <a:defRPr sz="2100">
                <a:latin typeface="Arial"/>
                <a:ea typeface="Arial"/>
                <a:cs typeface="Arial"/>
                <a:sym typeface="Arial"/>
              </a:defRPr>
            </a:lvl8pPr>
            <a:lvl9pPr lvl="8" rtl="0" algn="ctr">
              <a:spcBef>
                <a:spcPts val="0"/>
              </a:spcBef>
              <a:spcAft>
                <a:spcPts val="0"/>
              </a:spcAft>
              <a:buSzPts val="2100"/>
              <a:buNone/>
              <a:defRPr sz="2100">
                <a:latin typeface="Arial"/>
                <a:ea typeface="Arial"/>
                <a:cs typeface="Arial"/>
                <a:sym typeface="Arial"/>
              </a:defRPr>
            </a:lvl9pPr>
          </a:lstStyle>
          <a:p/>
        </p:txBody>
      </p:sp>
      <p:sp>
        <p:nvSpPr>
          <p:cNvPr id="416" name="Google Shape;416;p22"/>
          <p:cNvSpPr/>
          <p:nvPr/>
        </p:nvSpPr>
        <p:spPr>
          <a:xfrm>
            <a:off x="364827" y="1735091"/>
            <a:ext cx="518700" cy="5187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7" name="Google Shape;417;p22"/>
          <p:cNvPicPr preferRelativeResize="0"/>
          <p:nvPr/>
        </p:nvPicPr>
        <p:blipFill>
          <a:blip r:embed="rId2">
            <a:alphaModFix/>
          </a:blip>
          <a:stretch>
            <a:fillRect/>
          </a:stretch>
        </p:blipFill>
        <p:spPr>
          <a:xfrm>
            <a:off x="482564" y="1852828"/>
            <a:ext cx="283226" cy="283226"/>
          </a:xfrm>
          <a:prstGeom prst="rect">
            <a:avLst/>
          </a:prstGeom>
          <a:noFill/>
          <a:ln>
            <a:noFill/>
          </a:ln>
        </p:spPr>
      </p:pic>
      <p:sp>
        <p:nvSpPr>
          <p:cNvPr id="418" name="Google Shape;418;p22"/>
          <p:cNvSpPr/>
          <p:nvPr/>
        </p:nvSpPr>
        <p:spPr>
          <a:xfrm>
            <a:off x="364827" y="3273390"/>
            <a:ext cx="518700" cy="5187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9" name="Google Shape;419;p22"/>
          <p:cNvPicPr preferRelativeResize="0"/>
          <p:nvPr/>
        </p:nvPicPr>
        <p:blipFill>
          <a:blip r:embed="rId2">
            <a:alphaModFix/>
          </a:blip>
          <a:stretch>
            <a:fillRect/>
          </a:stretch>
        </p:blipFill>
        <p:spPr>
          <a:xfrm>
            <a:off x="482564" y="3391127"/>
            <a:ext cx="283226" cy="283226"/>
          </a:xfrm>
          <a:prstGeom prst="rect">
            <a:avLst/>
          </a:prstGeom>
          <a:noFill/>
          <a:ln>
            <a:noFill/>
          </a:ln>
        </p:spPr>
      </p:pic>
      <p:sp>
        <p:nvSpPr>
          <p:cNvPr id="420" name="Google Shape;420;p22"/>
          <p:cNvSpPr txBox="1"/>
          <p:nvPr>
            <p:ph idx="1" type="subTitle"/>
          </p:nvPr>
        </p:nvSpPr>
        <p:spPr>
          <a:xfrm>
            <a:off x="981400" y="1727000"/>
            <a:ext cx="3001200" cy="478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13304B"/>
              </a:buClr>
              <a:buSzPts val="1300"/>
              <a:buNone/>
              <a:defRPr b="1" sz="1300">
                <a:solidFill>
                  <a:srgbClr val="13304B"/>
                </a:solidFill>
              </a:defRPr>
            </a:lvl1pPr>
            <a:lvl2pPr lvl="1" rtl="0">
              <a:lnSpc>
                <a:spcPct val="115000"/>
              </a:lnSpc>
              <a:spcBef>
                <a:spcPts val="0"/>
              </a:spcBef>
              <a:spcAft>
                <a:spcPts val="0"/>
              </a:spcAft>
              <a:buClr>
                <a:srgbClr val="13304B"/>
              </a:buClr>
              <a:buSzPts val="1300"/>
              <a:buNone/>
              <a:defRPr b="1" sz="1300">
                <a:solidFill>
                  <a:srgbClr val="13304B"/>
                </a:solidFill>
              </a:defRPr>
            </a:lvl2pPr>
            <a:lvl3pPr lvl="2" rtl="0">
              <a:lnSpc>
                <a:spcPct val="115000"/>
              </a:lnSpc>
              <a:spcBef>
                <a:spcPts val="0"/>
              </a:spcBef>
              <a:spcAft>
                <a:spcPts val="0"/>
              </a:spcAft>
              <a:buClr>
                <a:srgbClr val="13304B"/>
              </a:buClr>
              <a:buSzPts val="1300"/>
              <a:buNone/>
              <a:defRPr b="1" sz="1300">
                <a:solidFill>
                  <a:srgbClr val="13304B"/>
                </a:solidFill>
              </a:defRPr>
            </a:lvl3pPr>
            <a:lvl4pPr lvl="3" rtl="0">
              <a:lnSpc>
                <a:spcPct val="115000"/>
              </a:lnSpc>
              <a:spcBef>
                <a:spcPts val="0"/>
              </a:spcBef>
              <a:spcAft>
                <a:spcPts val="0"/>
              </a:spcAft>
              <a:buClr>
                <a:srgbClr val="13304B"/>
              </a:buClr>
              <a:buSzPts val="1300"/>
              <a:buNone/>
              <a:defRPr b="1" sz="1300">
                <a:solidFill>
                  <a:srgbClr val="13304B"/>
                </a:solidFill>
              </a:defRPr>
            </a:lvl4pPr>
            <a:lvl5pPr lvl="4" rtl="0">
              <a:lnSpc>
                <a:spcPct val="115000"/>
              </a:lnSpc>
              <a:spcBef>
                <a:spcPts val="0"/>
              </a:spcBef>
              <a:spcAft>
                <a:spcPts val="0"/>
              </a:spcAft>
              <a:buClr>
                <a:srgbClr val="13304B"/>
              </a:buClr>
              <a:buSzPts val="1300"/>
              <a:buNone/>
              <a:defRPr b="1" sz="1300">
                <a:solidFill>
                  <a:srgbClr val="13304B"/>
                </a:solidFill>
              </a:defRPr>
            </a:lvl5pPr>
            <a:lvl6pPr lvl="5" rtl="0">
              <a:lnSpc>
                <a:spcPct val="115000"/>
              </a:lnSpc>
              <a:spcBef>
                <a:spcPts val="0"/>
              </a:spcBef>
              <a:spcAft>
                <a:spcPts val="0"/>
              </a:spcAft>
              <a:buClr>
                <a:srgbClr val="13304B"/>
              </a:buClr>
              <a:buSzPts val="1300"/>
              <a:buNone/>
              <a:defRPr b="1" sz="1300">
                <a:solidFill>
                  <a:srgbClr val="13304B"/>
                </a:solidFill>
              </a:defRPr>
            </a:lvl6pPr>
            <a:lvl7pPr lvl="6" rtl="0">
              <a:lnSpc>
                <a:spcPct val="115000"/>
              </a:lnSpc>
              <a:spcBef>
                <a:spcPts val="0"/>
              </a:spcBef>
              <a:spcAft>
                <a:spcPts val="0"/>
              </a:spcAft>
              <a:buClr>
                <a:srgbClr val="13304B"/>
              </a:buClr>
              <a:buSzPts val="1300"/>
              <a:buNone/>
              <a:defRPr b="1" sz="1300">
                <a:solidFill>
                  <a:srgbClr val="13304B"/>
                </a:solidFill>
              </a:defRPr>
            </a:lvl7pPr>
            <a:lvl8pPr lvl="7" rtl="0">
              <a:lnSpc>
                <a:spcPct val="115000"/>
              </a:lnSpc>
              <a:spcBef>
                <a:spcPts val="0"/>
              </a:spcBef>
              <a:spcAft>
                <a:spcPts val="0"/>
              </a:spcAft>
              <a:buClr>
                <a:srgbClr val="13304B"/>
              </a:buClr>
              <a:buSzPts val="1300"/>
              <a:buNone/>
              <a:defRPr b="1" sz="1300">
                <a:solidFill>
                  <a:srgbClr val="13304B"/>
                </a:solidFill>
              </a:defRPr>
            </a:lvl8pPr>
            <a:lvl9pPr lvl="8" rtl="0">
              <a:lnSpc>
                <a:spcPct val="115000"/>
              </a:lnSpc>
              <a:spcBef>
                <a:spcPts val="0"/>
              </a:spcBef>
              <a:spcAft>
                <a:spcPts val="0"/>
              </a:spcAft>
              <a:buClr>
                <a:srgbClr val="13304B"/>
              </a:buClr>
              <a:buSzPts val="1300"/>
              <a:buNone/>
              <a:defRPr b="1" sz="1300">
                <a:solidFill>
                  <a:srgbClr val="13304B"/>
                </a:solidFill>
              </a:defRPr>
            </a:lvl9pPr>
          </a:lstStyle>
          <a:p/>
        </p:txBody>
      </p:sp>
      <p:sp>
        <p:nvSpPr>
          <p:cNvPr id="421" name="Google Shape;421;p22"/>
          <p:cNvSpPr txBox="1"/>
          <p:nvPr>
            <p:ph idx="2" type="subTitle"/>
          </p:nvPr>
        </p:nvSpPr>
        <p:spPr>
          <a:xfrm>
            <a:off x="981400" y="2154960"/>
            <a:ext cx="3001200" cy="104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22" name="Google Shape;422;p22"/>
          <p:cNvSpPr txBox="1"/>
          <p:nvPr>
            <p:ph idx="3" type="subTitle"/>
          </p:nvPr>
        </p:nvSpPr>
        <p:spPr>
          <a:xfrm>
            <a:off x="981400" y="3274167"/>
            <a:ext cx="3001200" cy="478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13304B"/>
              </a:buClr>
              <a:buSzPts val="1300"/>
              <a:buNone/>
              <a:defRPr b="1" sz="1300">
                <a:solidFill>
                  <a:srgbClr val="13304B"/>
                </a:solidFill>
              </a:defRPr>
            </a:lvl1pPr>
            <a:lvl2pPr lvl="1" rtl="0">
              <a:lnSpc>
                <a:spcPct val="100000"/>
              </a:lnSpc>
              <a:spcBef>
                <a:spcPts val="0"/>
              </a:spcBef>
              <a:spcAft>
                <a:spcPts val="0"/>
              </a:spcAft>
              <a:buClr>
                <a:srgbClr val="13304B"/>
              </a:buClr>
              <a:buSzPts val="1300"/>
              <a:buNone/>
              <a:defRPr b="1" sz="1300">
                <a:solidFill>
                  <a:srgbClr val="13304B"/>
                </a:solidFill>
              </a:defRPr>
            </a:lvl2pPr>
            <a:lvl3pPr lvl="2" rtl="0">
              <a:lnSpc>
                <a:spcPct val="100000"/>
              </a:lnSpc>
              <a:spcBef>
                <a:spcPts val="0"/>
              </a:spcBef>
              <a:spcAft>
                <a:spcPts val="0"/>
              </a:spcAft>
              <a:buClr>
                <a:srgbClr val="13304B"/>
              </a:buClr>
              <a:buSzPts val="1300"/>
              <a:buNone/>
              <a:defRPr b="1" sz="1300">
                <a:solidFill>
                  <a:srgbClr val="13304B"/>
                </a:solidFill>
              </a:defRPr>
            </a:lvl3pPr>
            <a:lvl4pPr lvl="3" rtl="0">
              <a:lnSpc>
                <a:spcPct val="100000"/>
              </a:lnSpc>
              <a:spcBef>
                <a:spcPts val="0"/>
              </a:spcBef>
              <a:spcAft>
                <a:spcPts val="0"/>
              </a:spcAft>
              <a:buClr>
                <a:srgbClr val="13304B"/>
              </a:buClr>
              <a:buSzPts val="1300"/>
              <a:buNone/>
              <a:defRPr b="1" sz="1300">
                <a:solidFill>
                  <a:srgbClr val="13304B"/>
                </a:solidFill>
              </a:defRPr>
            </a:lvl4pPr>
            <a:lvl5pPr lvl="4" rtl="0">
              <a:lnSpc>
                <a:spcPct val="100000"/>
              </a:lnSpc>
              <a:spcBef>
                <a:spcPts val="0"/>
              </a:spcBef>
              <a:spcAft>
                <a:spcPts val="0"/>
              </a:spcAft>
              <a:buClr>
                <a:srgbClr val="13304B"/>
              </a:buClr>
              <a:buSzPts val="1300"/>
              <a:buNone/>
              <a:defRPr b="1" sz="1300">
                <a:solidFill>
                  <a:srgbClr val="13304B"/>
                </a:solidFill>
              </a:defRPr>
            </a:lvl5pPr>
            <a:lvl6pPr lvl="5" rtl="0">
              <a:lnSpc>
                <a:spcPct val="100000"/>
              </a:lnSpc>
              <a:spcBef>
                <a:spcPts val="0"/>
              </a:spcBef>
              <a:spcAft>
                <a:spcPts val="0"/>
              </a:spcAft>
              <a:buClr>
                <a:srgbClr val="13304B"/>
              </a:buClr>
              <a:buSzPts val="1300"/>
              <a:buNone/>
              <a:defRPr b="1" sz="1300">
                <a:solidFill>
                  <a:srgbClr val="13304B"/>
                </a:solidFill>
              </a:defRPr>
            </a:lvl6pPr>
            <a:lvl7pPr lvl="6" rtl="0">
              <a:lnSpc>
                <a:spcPct val="100000"/>
              </a:lnSpc>
              <a:spcBef>
                <a:spcPts val="0"/>
              </a:spcBef>
              <a:spcAft>
                <a:spcPts val="0"/>
              </a:spcAft>
              <a:buClr>
                <a:srgbClr val="13304B"/>
              </a:buClr>
              <a:buSzPts val="1300"/>
              <a:buNone/>
              <a:defRPr b="1" sz="1300">
                <a:solidFill>
                  <a:srgbClr val="13304B"/>
                </a:solidFill>
              </a:defRPr>
            </a:lvl7pPr>
            <a:lvl8pPr lvl="7" rtl="0">
              <a:lnSpc>
                <a:spcPct val="100000"/>
              </a:lnSpc>
              <a:spcBef>
                <a:spcPts val="0"/>
              </a:spcBef>
              <a:spcAft>
                <a:spcPts val="0"/>
              </a:spcAft>
              <a:buClr>
                <a:srgbClr val="13304B"/>
              </a:buClr>
              <a:buSzPts val="1300"/>
              <a:buNone/>
              <a:defRPr b="1" sz="1300">
                <a:solidFill>
                  <a:srgbClr val="13304B"/>
                </a:solidFill>
              </a:defRPr>
            </a:lvl8pPr>
            <a:lvl9pPr lvl="8" rtl="0">
              <a:lnSpc>
                <a:spcPct val="100000"/>
              </a:lnSpc>
              <a:spcBef>
                <a:spcPts val="0"/>
              </a:spcBef>
              <a:spcAft>
                <a:spcPts val="0"/>
              </a:spcAft>
              <a:buClr>
                <a:srgbClr val="13304B"/>
              </a:buClr>
              <a:buSzPts val="1300"/>
              <a:buNone/>
              <a:defRPr b="1" sz="1300">
                <a:solidFill>
                  <a:srgbClr val="13304B"/>
                </a:solidFill>
              </a:defRPr>
            </a:lvl9pPr>
          </a:lstStyle>
          <a:p/>
        </p:txBody>
      </p:sp>
      <p:sp>
        <p:nvSpPr>
          <p:cNvPr id="423" name="Google Shape;423;p22"/>
          <p:cNvSpPr txBox="1"/>
          <p:nvPr>
            <p:ph idx="4" type="subTitle"/>
          </p:nvPr>
        </p:nvSpPr>
        <p:spPr>
          <a:xfrm>
            <a:off x="981400" y="3702126"/>
            <a:ext cx="3001200" cy="104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24" name="Google Shape;424;p22"/>
          <p:cNvSpPr/>
          <p:nvPr/>
        </p:nvSpPr>
        <p:spPr>
          <a:xfrm>
            <a:off x="4576751" y="1735091"/>
            <a:ext cx="518700" cy="5187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5" name="Google Shape;425;p22"/>
          <p:cNvPicPr preferRelativeResize="0"/>
          <p:nvPr/>
        </p:nvPicPr>
        <p:blipFill>
          <a:blip r:embed="rId2">
            <a:alphaModFix/>
          </a:blip>
          <a:stretch>
            <a:fillRect/>
          </a:stretch>
        </p:blipFill>
        <p:spPr>
          <a:xfrm>
            <a:off x="4694489" y="1852828"/>
            <a:ext cx="283226" cy="283226"/>
          </a:xfrm>
          <a:prstGeom prst="rect">
            <a:avLst/>
          </a:prstGeom>
          <a:noFill/>
          <a:ln>
            <a:noFill/>
          </a:ln>
        </p:spPr>
      </p:pic>
      <p:sp>
        <p:nvSpPr>
          <p:cNvPr id="426" name="Google Shape;426;p22"/>
          <p:cNvSpPr/>
          <p:nvPr/>
        </p:nvSpPr>
        <p:spPr>
          <a:xfrm>
            <a:off x="4576751" y="3273390"/>
            <a:ext cx="518700" cy="5187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7" name="Google Shape;427;p22"/>
          <p:cNvPicPr preferRelativeResize="0"/>
          <p:nvPr/>
        </p:nvPicPr>
        <p:blipFill>
          <a:blip r:embed="rId2">
            <a:alphaModFix/>
          </a:blip>
          <a:stretch>
            <a:fillRect/>
          </a:stretch>
        </p:blipFill>
        <p:spPr>
          <a:xfrm>
            <a:off x="4694489" y="3391127"/>
            <a:ext cx="283226" cy="283226"/>
          </a:xfrm>
          <a:prstGeom prst="rect">
            <a:avLst/>
          </a:prstGeom>
          <a:noFill/>
          <a:ln>
            <a:noFill/>
          </a:ln>
        </p:spPr>
      </p:pic>
      <p:sp>
        <p:nvSpPr>
          <p:cNvPr id="428" name="Google Shape;428;p22"/>
          <p:cNvSpPr txBox="1"/>
          <p:nvPr>
            <p:ph idx="5" type="subTitle"/>
          </p:nvPr>
        </p:nvSpPr>
        <p:spPr>
          <a:xfrm>
            <a:off x="5186350" y="1727000"/>
            <a:ext cx="3001200" cy="478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13304B"/>
              </a:buClr>
              <a:buSzPts val="1300"/>
              <a:buNone/>
              <a:defRPr b="1" sz="1300">
                <a:solidFill>
                  <a:srgbClr val="13304B"/>
                </a:solidFill>
              </a:defRPr>
            </a:lvl1pPr>
            <a:lvl2pPr lvl="1" rtl="0">
              <a:lnSpc>
                <a:spcPct val="115000"/>
              </a:lnSpc>
              <a:spcBef>
                <a:spcPts val="0"/>
              </a:spcBef>
              <a:spcAft>
                <a:spcPts val="0"/>
              </a:spcAft>
              <a:buClr>
                <a:srgbClr val="13304B"/>
              </a:buClr>
              <a:buSzPts val="1300"/>
              <a:buNone/>
              <a:defRPr b="1" sz="1300">
                <a:solidFill>
                  <a:srgbClr val="13304B"/>
                </a:solidFill>
              </a:defRPr>
            </a:lvl2pPr>
            <a:lvl3pPr lvl="2" rtl="0">
              <a:lnSpc>
                <a:spcPct val="115000"/>
              </a:lnSpc>
              <a:spcBef>
                <a:spcPts val="0"/>
              </a:spcBef>
              <a:spcAft>
                <a:spcPts val="0"/>
              </a:spcAft>
              <a:buClr>
                <a:srgbClr val="13304B"/>
              </a:buClr>
              <a:buSzPts val="1300"/>
              <a:buNone/>
              <a:defRPr b="1" sz="1300">
                <a:solidFill>
                  <a:srgbClr val="13304B"/>
                </a:solidFill>
              </a:defRPr>
            </a:lvl3pPr>
            <a:lvl4pPr lvl="3" rtl="0">
              <a:lnSpc>
                <a:spcPct val="115000"/>
              </a:lnSpc>
              <a:spcBef>
                <a:spcPts val="0"/>
              </a:spcBef>
              <a:spcAft>
                <a:spcPts val="0"/>
              </a:spcAft>
              <a:buClr>
                <a:srgbClr val="13304B"/>
              </a:buClr>
              <a:buSzPts val="1300"/>
              <a:buNone/>
              <a:defRPr b="1" sz="1300">
                <a:solidFill>
                  <a:srgbClr val="13304B"/>
                </a:solidFill>
              </a:defRPr>
            </a:lvl4pPr>
            <a:lvl5pPr lvl="4" rtl="0">
              <a:lnSpc>
                <a:spcPct val="115000"/>
              </a:lnSpc>
              <a:spcBef>
                <a:spcPts val="0"/>
              </a:spcBef>
              <a:spcAft>
                <a:spcPts val="0"/>
              </a:spcAft>
              <a:buClr>
                <a:srgbClr val="13304B"/>
              </a:buClr>
              <a:buSzPts val="1300"/>
              <a:buNone/>
              <a:defRPr b="1" sz="1300">
                <a:solidFill>
                  <a:srgbClr val="13304B"/>
                </a:solidFill>
              </a:defRPr>
            </a:lvl5pPr>
            <a:lvl6pPr lvl="5" rtl="0">
              <a:lnSpc>
                <a:spcPct val="115000"/>
              </a:lnSpc>
              <a:spcBef>
                <a:spcPts val="0"/>
              </a:spcBef>
              <a:spcAft>
                <a:spcPts val="0"/>
              </a:spcAft>
              <a:buClr>
                <a:srgbClr val="13304B"/>
              </a:buClr>
              <a:buSzPts val="1300"/>
              <a:buNone/>
              <a:defRPr b="1" sz="1300">
                <a:solidFill>
                  <a:srgbClr val="13304B"/>
                </a:solidFill>
              </a:defRPr>
            </a:lvl6pPr>
            <a:lvl7pPr lvl="6" rtl="0">
              <a:lnSpc>
                <a:spcPct val="115000"/>
              </a:lnSpc>
              <a:spcBef>
                <a:spcPts val="0"/>
              </a:spcBef>
              <a:spcAft>
                <a:spcPts val="0"/>
              </a:spcAft>
              <a:buClr>
                <a:srgbClr val="13304B"/>
              </a:buClr>
              <a:buSzPts val="1300"/>
              <a:buNone/>
              <a:defRPr b="1" sz="1300">
                <a:solidFill>
                  <a:srgbClr val="13304B"/>
                </a:solidFill>
              </a:defRPr>
            </a:lvl7pPr>
            <a:lvl8pPr lvl="7" rtl="0">
              <a:lnSpc>
                <a:spcPct val="115000"/>
              </a:lnSpc>
              <a:spcBef>
                <a:spcPts val="0"/>
              </a:spcBef>
              <a:spcAft>
                <a:spcPts val="0"/>
              </a:spcAft>
              <a:buClr>
                <a:srgbClr val="13304B"/>
              </a:buClr>
              <a:buSzPts val="1300"/>
              <a:buNone/>
              <a:defRPr b="1" sz="1300">
                <a:solidFill>
                  <a:srgbClr val="13304B"/>
                </a:solidFill>
              </a:defRPr>
            </a:lvl8pPr>
            <a:lvl9pPr lvl="8" rtl="0">
              <a:lnSpc>
                <a:spcPct val="115000"/>
              </a:lnSpc>
              <a:spcBef>
                <a:spcPts val="0"/>
              </a:spcBef>
              <a:spcAft>
                <a:spcPts val="0"/>
              </a:spcAft>
              <a:buClr>
                <a:srgbClr val="13304B"/>
              </a:buClr>
              <a:buSzPts val="1300"/>
              <a:buNone/>
              <a:defRPr b="1" sz="1300">
                <a:solidFill>
                  <a:srgbClr val="13304B"/>
                </a:solidFill>
              </a:defRPr>
            </a:lvl9pPr>
          </a:lstStyle>
          <a:p/>
        </p:txBody>
      </p:sp>
      <p:sp>
        <p:nvSpPr>
          <p:cNvPr id="429" name="Google Shape;429;p22"/>
          <p:cNvSpPr txBox="1"/>
          <p:nvPr>
            <p:ph idx="6" type="subTitle"/>
          </p:nvPr>
        </p:nvSpPr>
        <p:spPr>
          <a:xfrm>
            <a:off x="5186350" y="2154960"/>
            <a:ext cx="3001200" cy="104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30" name="Google Shape;430;p22"/>
          <p:cNvSpPr txBox="1"/>
          <p:nvPr>
            <p:ph idx="7" type="subTitle"/>
          </p:nvPr>
        </p:nvSpPr>
        <p:spPr>
          <a:xfrm>
            <a:off x="5186350" y="3274167"/>
            <a:ext cx="3001200" cy="478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13304B"/>
              </a:buClr>
              <a:buSzPts val="1300"/>
              <a:buNone/>
              <a:defRPr b="1" sz="1300">
                <a:solidFill>
                  <a:srgbClr val="13304B"/>
                </a:solidFill>
              </a:defRPr>
            </a:lvl1pPr>
            <a:lvl2pPr lvl="1" rtl="0">
              <a:lnSpc>
                <a:spcPct val="100000"/>
              </a:lnSpc>
              <a:spcBef>
                <a:spcPts val="0"/>
              </a:spcBef>
              <a:spcAft>
                <a:spcPts val="0"/>
              </a:spcAft>
              <a:buClr>
                <a:srgbClr val="13304B"/>
              </a:buClr>
              <a:buSzPts val="1300"/>
              <a:buNone/>
              <a:defRPr b="1" sz="1300">
                <a:solidFill>
                  <a:srgbClr val="13304B"/>
                </a:solidFill>
              </a:defRPr>
            </a:lvl2pPr>
            <a:lvl3pPr lvl="2" rtl="0">
              <a:lnSpc>
                <a:spcPct val="100000"/>
              </a:lnSpc>
              <a:spcBef>
                <a:spcPts val="0"/>
              </a:spcBef>
              <a:spcAft>
                <a:spcPts val="0"/>
              </a:spcAft>
              <a:buClr>
                <a:srgbClr val="13304B"/>
              </a:buClr>
              <a:buSzPts val="1300"/>
              <a:buNone/>
              <a:defRPr b="1" sz="1300">
                <a:solidFill>
                  <a:srgbClr val="13304B"/>
                </a:solidFill>
              </a:defRPr>
            </a:lvl3pPr>
            <a:lvl4pPr lvl="3" rtl="0">
              <a:lnSpc>
                <a:spcPct val="100000"/>
              </a:lnSpc>
              <a:spcBef>
                <a:spcPts val="0"/>
              </a:spcBef>
              <a:spcAft>
                <a:spcPts val="0"/>
              </a:spcAft>
              <a:buClr>
                <a:srgbClr val="13304B"/>
              </a:buClr>
              <a:buSzPts val="1300"/>
              <a:buNone/>
              <a:defRPr b="1" sz="1300">
                <a:solidFill>
                  <a:srgbClr val="13304B"/>
                </a:solidFill>
              </a:defRPr>
            </a:lvl4pPr>
            <a:lvl5pPr lvl="4" rtl="0">
              <a:lnSpc>
                <a:spcPct val="100000"/>
              </a:lnSpc>
              <a:spcBef>
                <a:spcPts val="0"/>
              </a:spcBef>
              <a:spcAft>
                <a:spcPts val="0"/>
              </a:spcAft>
              <a:buClr>
                <a:srgbClr val="13304B"/>
              </a:buClr>
              <a:buSzPts val="1300"/>
              <a:buNone/>
              <a:defRPr b="1" sz="1300">
                <a:solidFill>
                  <a:srgbClr val="13304B"/>
                </a:solidFill>
              </a:defRPr>
            </a:lvl5pPr>
            <a:lvl6pPr lvl="5" rtl="0">
              <a:lnSpc>
                <a:spcPct val="100000"/>
              </a:lnSpc>
              <a:spcBef>
                <a:spcPts val="0"/>
              </a:spcBef>
              <a:spcAft>
                <a:spcPts val="0"/>
              </a:spcAft>
              <a:buClr>
                <a:srgbClr val="13304B"/>
              </a:buClr>
              <a:buSzPts val="1300"/>
              <a:buNone/>
              <a:defRPr b="1" sz="1300">
                <a:solidFill>
                  <a:srgbClr val="13304B"/>
                </a:solidFill>
              </a:defRPr>
            </a:lvl6pPr>
            <a:lvl7pPr lvl="6" rtl="0">
              <a:lnSpc>
                <a:spcPct val="100000"/>
              </a:lnSpc>
              <a:spcBef>
                <a:spcPts val="0"/>
              </a:spcBef>
              <a:spcAft>
                <a:spcPts val="0"/>
              </a:spcAft>
              <a:buClr>
                <a:srgbClr val="13304B"/>
              </a:buClr>
              <a:buSzPts val="1300"/>
              <a:buNone/>
              <a:defRPr b="1" sz="1300">
                <a:solidFill>
                  <a:srgbClr val="13304B"/>
                </a:solidFill>
              </a:defRPr>
            </a:lvl7pPr>
            <a:lvl8pPr lvl="7" rtl="0">
              <a:lnSpc>
                <a:spcPct val="100000"/>
              </a:lnSpc>
              <a:spcBef>
                <a:spcPts val="0"/>
              </a:spcBef>
              <a:spcAft>
                <a:spcPts val="0"/>
              </a:spcAft>
              <a:buClr>
                <a:srgbClr val="13304B"/>
              </a:buClr>
              <a:buSzPts val="1300"/>
              <a:buNone/>
              <a:defRPr b="1" sz="1300">
                <a:solidFill>
                  <a:srgbClr val="13304B"/>
                </a:solidFill>
              </a:defRPr>
            </a:lvl8pPr>
            <a:lvl9pPr lvl="8" rtl="0">
              <a:lnSpc>
                <a:spcPct val="100000"/>
              </a:lnSpc>
              <a:spcBef>
                <a:spcPts val="0"/>
              </a:spcBef>
              <a:spcAft>
                <a:spcPts val="0"/>
              </a:spcAft>
              <a:buClr>
                <a:srgbClr val="13304B"/>
              </a:buClr>
              <a:buSzPts val="1300"/>
              <a:buNone/>
              <a:defRPr b="1" sz="1300">
                <a:solidFill>
                  <a:srgbClr val="13304B"/>
                </a:solidFill>
              </a:defRPr>
            </a:lvl9pPr>
          </a:lstStyle>
          <a:p/>
        </p:txBody>
      </p:sp>
      <p:sp>
        <p:nvSpPr>
          <p:cNvPr id="431" name="Google Shape;431;p22"/>
          <p:cNvSpPr txBox="1"/>
          <p:nvPr>
            <p:ph idx="8" type="subTitle"/>
          </p:nvPr>
        </p:nvSpPr>
        <p:spPr>
          <a:xfrm>
            <a:off x="5186350" y="3702126"/>
            <a:ext cx="3001200" cy="104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2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32" name="Google Shape;432;p22"/>
          <p:cNvSpPr/>
          <p:nvPr>
            <p:ph idx="9" type="pic"/>
          </p:nvPr>
        </p:nvSpPr>
        <p:spPr>
          <a:xfrm>
            <a:off x="8634500" y="4413000"/>
            <a:ext cx="370500" cy="370500"/>
          </a:xfrm>
          <a:prstGeom prst="rect">
            <a:avLst/>
          </a:prstGeom>
          <a:noFill/>
          <a:ln>
            <a:noFill/>
          </a:ln>
        </p:spPr>
      </p:sp>
      <p:sp>
        <p:nvSpPr>
          <p:cNvPr id="433" name="Google Shape;433;p22"/>
          <p:cNvSpPr txBox="1"/>
          <p:nvPr>
            <p:ph idx="13"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
        <p:nvSpPr>
          <p:cNvPr id="434" name="Google Shape;434;p22"/>
          <p:cNvSpPr/>
          <p:nvPr/>
        </p:nvSpPr>
        <p:spPr>
          <a:xfrm>
            <a:off x="8495400" y="0"/>
            <a:ext cx="648600" cy="6486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2"/>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chemeClr val="lt1"/>
                </a:solidFill>
                <a:latin typeface="Source Sans Pro"/>
                <a:ea typeface="Source Sans Pro"/>
                <a:cs typeface="Source Sans Pro"/>
                <a:sym typeface="Source Sans Pro"/>
              </a:defRPr>
            </a:lvl1pPr>
            <a:lvl2pPr lvl="1" rtl="0" algn="ctr">
              <a:buNone/>
              <a:defRPr b="1" sz="1300">
                <a:solidFill>
                  <a:schemeClr val="lt1"/>
                </a:solidFill>
                <a:latin typeface="Source Sans Pro"/>
                <a:ea typeface="Source Sans Pro"/>
                <a:cs typeface="Source Sans Pro"/>
                <a:sym typeface="Source Sans Pro"/>
              </a:defRPr>
            </a:lvl2pPr>
            <a:lvl3pPr lvl="2" rtl="0" algn="ctr">
              <a:buNone/>
              <a:defRPr b="1" sz="1300">
                <a:solidFill>
                  <a:schemeClr val="lt1"/>
                </a:solidFill>
                <a:latin typeface="Source Sans Pro"/>
                <a:ea typeface="Source Sans Pro"/>
                <a:cs typeface="Source Sans Pro"/>
                <a:sym typeface="Source Sans Pro"/>
              </a:defRPr>
            </a:lvl3pPr>
            <a:lvl4pPr lvl="3" rtl="0" algn="ctr">
              <a:buNone/>
              <a:defRPr b="1" sz="1300">
                <a:solidFill>
                  <a:schemeClr val="lt1"/>
                </a:solidFill>
                <a:latin typeface="Source Sans Pro"/>
                <a:ea typeface="Source Sans Pro"/>
                <a:cs typeface="Source Sans Pro"/>
                <a:sym typeface="Source Sans Pro"/>
              </a:defRPr>
            </a:lvl4pPr>
            <a:lvl5pPr lvl="4" rtl="0" algn="ctr">
              <a:buNone/>
              <a:defRPr b="1" sz="1300">
                <a:solidFill>
                  <a:schemeClr val="lt1"/>
                </a:solidFill>
                <a:latin typeface="Source Sans Pro"/>
                <a:ea typeface="Source Sans Pro"/>
                <a:cs typeface="Source Sans Pro"/>
                <a:sym typeface="Source Sans Pro"/>
              </a:defRPr>
            </a:lvl5pPr>
            <a:lvl6pPr lvl="5" rtl="0" algn="ctr">
              <a:buNone/>
              <a:defRPr b="1" sz="1300">
                <a:solidFill>
                  <a:schemeClr val="lt1"/>
                </a:solidFill>
                <a:latin typeface="Source Sans Pro"/>
                <a:ea typeface="Source Sans Pro"/>
                <a:cs typeface="Source Sans Pro"/>
                <a:sym typeface="Source Sans Pro"/>
              </a:defRPr>
            </a:lvl6pPr>
            <a:lvl7pPr lvl="6" rtl="0" algn="ctr">
              <a:buNone/>
              <a:defRPr b="1" sz="1300">
                <a:solidFill>
                  <a:schemeClr val="lt1"/>
                </a:solidFill>
                <a:latin typeface="Source Sans Pro"/>
                <a:ea typeface="Source Sans Pro"/>
                <a:cs typeface="Source Sans Pro"/>
                <a:sym typeface="Source Sans Pro"/>
              </a:defRPr>
            </a:lvl7pPr>
            <a:lvl8pPr lvl="7" rtl="0" algn="ctr">
              <a:buNone/>
              <a:defRPr b="1" sz="1300">
                <a:solidFill>
                  <a:schemeClr val="lt1"/>
                </a:solidFill>
                <a:latin typeface="Source Sans Pro"/>
                <a:ea typeface="Source Sans Pro"/>
                <a:cs typeface="Source Sans Pro"/>
                <a:sym typeface="Source Sans Pro"/>
              </a:defRPr>
            </a:lvl8pPr>
            <a:lvl9pPr lvl="8" rtl="0" algn="ctr">
              <a:buNone/>
              <a:defRPr b="1" sz="13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436" name="Google Shape;436;p22"/>
          <p:cNvSpPr txBox="1"/>
          <p:nvPr>
            <p:ph idx="14" type="subTitle"/>
          </p:nvPr>
        </p:nvSpPr>
        <p:spPr>
          <a:xfrm>
            <a:off x="360000" y="357750"/>
            <a:ext cx="7821600" cy="393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1">
  <p:cSld name="CUSTOM_10">
    <p:spTree>
      <p:nvGrpSpPr>
        <p:cNvPr id="437" name="Shape 437"/>
        <p:cNvGrpSpPr/>
        <p:nvPr/>
      </p:nvGrpSpPr>
      <p:grpSpPr>
        <a:xfrm>
          <a:off x="0" y="0"/>
          <a:ext cx="0" cy="0"/>
          <a:chOff x="0" y="0"/>
          <a:chExt cx="0" cy="0"/>
        </a:xfrm>
      </p:grpSpPr>
      <p:sp>
        <p:nvSpPr>
          <p:cNvPr id="438" name="Google Shape;438;p23"/>
          <p:cNvSpPr/>
          <p:nvPr/>
        </p:nvSpPr>
        <p:spPr>
          <a:xfrm>
            <a:off x="0" y="0"/>
            <a:ext cx="2904000" cy="51435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txBox="1"/>
          <p:nvPr/>
        </p:nvSpPr>
        <p:spPr>
          <a:xfrm>
            <a:off x="4648834" y="419475"/>
            <a:ext cx="4145700" cy="3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 sz="900">
                <a:solidFill>
                  <a:srgbClr val="FFFFFF"/>
                </a:solidFill>
                <a:latin typeface="Roboto"/>
                <a:ea typeface="Roboto"/>
                <a:cs typeface="Roboto"/>
                <a:sym typeface="Roboto"/>
              </a:rPr>
              <a:t>Lorem ipsum dolor sit amet</a:t>
            </a:r>
            <a:r>
              <a:rPr lang="es" sz="900">
                <a:solidFill>
                  <a:srgbClr val="FFFFFF"/>
                </a:solidFill>
                <a:latin typeface="Roboto"/>
                <a:ea typeface="Roboto"/>
                <a:cs typeface="Roboto"/>
                <a:sym typeface="Roboto"/>
              </a:rPr>
              <a:t>, consectetur adipiscing elit</a:t>
            </a:r>
            <a:endParaRPr sz="900">
              <a:solidFill>
                <a:srgbClr val="FFFFFF"/>
              </a:solidFill>
              <a:latin typeface="Roboto"/>
              <a:ea typeface="Roboto"/>
              <a:cs typeface="Roboto"/>
              <a:sym typeface="Roboto"/>
            </a:endParaRPr>
          </a:p>
        </p:txBody>
      </p:sp>
      <p:sp>
        <p:nvSpPr>
          <p:cNvPr id="440" name="Google Shape;440;p23"/>
          <p:cNvSpPr/>
          <p:nvPr>
            <p:ph idx="2" type="pic"/>
          </p:nvPr>
        </p:nvSpPr>
        <p:spPr>
          <a:xfrm>
            <a:off x="3332050" y="2972550"/>
            <a:ext cx="5451900" cy="1811100"/>
          </a:xfrm>
          <a:prstGeom prst="rect">
            <a:avLst/>
          </a:prstGeom>
          <a:noFill/>
          <a:ln>
            <a:noFill/>
          </a:ln>
        </p:spPr>
      </p:sp>
      <p:sp>
        <p:nvSpPr>
          <p:cNvPr id="441" name="Google Shape;441;p23"/>
          <p:cNvSpPr txBox="1"/>
          <p:nvPr>
            <p:ph idx="1" type="subTitle"/>
          </p:nvPr>
        </p:nvSpPr>
        <p:spPr>
          <a:xfrm>
            <a:off x="314325" y="2972550"/>
            <a:ext cx="2333700" cy="15450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Clr>
                <a:srgbClr val="FFFFFF"/>
              </a:buClr>
              <a:buSzPts val="1700"/>
              <a:buNone/>
              <a:defRPr b="1" sz="1700">
                <a:solidFill>
                  <a:srgbClr val="FFFFFF"/>
                </a:solidFill>
              </a:defRPr>
            </a:lvl1pPr>
            <a:lvl2pPr lvl="1" rtl="0">
              <a:lnSpc>
                <a:spcPct val="115000"/>
              </a:lnSpc>
              <a:spcBef>
                <a:spcPts val="0"/>
              </a:spcBef>
              <a:spcAft>
                <a:spcPts val="0"/>
              </a:spcAft>
              <a:buClr>
                <a:srgbClr val="FFFFFF"/>
              </a:buClr>
              <a:buSzPts val="1700"/>
              <a:buNone/>
              <a:defRPr b="1" sz="1700">
                <a:solidFill>
                  <a:srgbClr val="FFFFFF"/>
                </a:solidFill>
              </a:defRPr>
            </a:lvl2pPr>
            <a:lvl3pPr lvl="2" rtl="0">
              <a:lnSpc>
                <a:spcPct val="115000"/>
              </a:lnSpc>
              <a:spcBef>
                <a:spcPts val="0"/>
              </a:spcBef>
              <a:spcAft>
                <a:spcPts val="0"/>
              </a:spcAft>
              <a:buClr>
                <a:srgbClr val="FFFFFF"/>
              </a:buClr>
              <a:buSzPts val="1700"/>
              <a:buNone/>
              <a:defRPr b="1" sz="1700">
                <a:solidFill>
                  <a:srgbClr val="FFFFFF"/>
                </a:solidFill>
              </a:defRPr>
            </a:lvl3pPr>
            <a:lvl4pPr lvl="3" rtl="0">
              <a:lnSpc>
                <a:spcPct val="115000"/>
              </a:lnSpc>
              <a:spcBef>
                <a:spcPts val="0"/>
              </a:spcBef>
              <a:spcAft>
                <a:spcPts val="0"/>
              </a:spcAft>
              <a:buClr>
                <a:srgbClr val="FFFFFF"/>
              </a:buClr>
              <a:buSzPts val="1700"/>
              <a:buNone/>
              <a:defRPr b="1" sz="1700">
                <a:solidFill>
                  <a:srgbClr val="FFFFFF"/>
                </a:solidFill>
              </a:defRPr>
            </a:lvl4pPr>
            <a:lvl5pPr lvl="4" rtl="0">
              <a:lnSpc>
                <a:spcPct val="115000"/>
              </a:lnSpc>
              <a:spcBef>
                <a:spcPts val="0"/>
              </a:spcBef>
              <a:spcAft>
                <a:spcPts val="0"/>
              </a:spcAft>
              <a:buClr>
                <a:srgbClr val="FFFFFF"/>
              </a:buClr>
              <a:buSzPts val="1700"/>
              <a:buNone/>
              <a:defRPr b="1" sz="1700">
                <a:solidFill>
                  <a:srgbClr val="FFFFFF"/>
                </a:solidFill>
              </a:defRPr>
            </a:lvl5pPr>
            <a:lvl6pPr lvl="5" rtl="0">
              <a:lnSpc>
                <a:spcPct val="115000"/>
              </a:lnSpc>
              <a:spcBef>
                <a:spcPts val="0"/>
              </a:spcBef>
              <a:spcAft>
                <a:spcPts val="0"/>
              </a:spcAft>
              <a:buClr>
                <a:srgbClr val="FFFFFF"/>
              </a:buClr>
              <a:buSzPts val="1700"/>
              <a:buNone/>
              <a:defRPr b="1" sz="1700">
                <a:solidFill>
                  <a:srgbClr val="FFFFFF"/>
                </a:solidFill>
              </a:defRPr>
            </a:lvl6pPr>
            <a:lvl7pPr lvl="6" rtl="0">
              <a:lnSpc>
                <a:spcPct val="115000"/>
              </a:lnSpc>
              <a:spcBef>
                <a:spcPts val="0"/>
              </a:spcBef>
              <a:spcAft>
                <a:spcPts val="0"/>
              </a:spcAft>
              <a:buClr>
                <a:srgbClr val="FFFFFF"/>
              </a:buClr>
              <a:buSzPts val="1700"/>
              <a:buNone/>
              <a:defRPr b="1" sz="1700">
                <a:solidFill>
                  <a:srgbClr val="FFFFFF"/>
                </a:solidFill>
              </a:defRPr>
            </a:lvl7pPr>
            <a:lvl8pPr lvl="7" rtl="0">
              <a:lnSpc>
                <a:spcPct val="115000"/>
              </a:lnSpc>
              <a:spcBef>
                <a:spcPts val="0"/>
              </a:spcBef>
              <a:spcAft>
                <a:spcPts val="0"/>
              </a:spcAft>
              <a:buClr>
                <a:srgbClr val="FFFFFF"/>
              </a:buClr>
              <a:buSzPts val="1700"/>
              <a:buNone/>
              <a:defRPr b="1" sz="1700">
                <a:solidFill>
                  <a:srgbClr val="FFFFFF"/>
                </a:solidFill>
              </a:defRPr>
            </a:lvl8pPr>
            <a:lvl9pPr lvl="8" rtl="0">
              <a:lnSpc>
                <a:spcPct val="115000"/>
              </a:lnSpc>
              <a:spcBef>
                <a:spcPts val="0"/>
              </a:spcBef>
              <a:spcAft>
                <a:spcPts val="0"/>
              </a:spcAft>
              <a:buClr>
                <a:srgbClr val="FFFFFF"/>
              </a:buClr>
              <a:buSzPts val="1700"/>
              <a:buNone/>
              <a:defRPr b="1" sz="1700">
                <a:solidFill>
                  <a:srgbClr val="FFFFFF"/>
                </a:solidFill>
              </a:defRPr>
            </a:lvl9pPr>
          </a:lstStyle>
          <a:p/>
        </p:txBody>
      </p:sp>
      <p:sp>
        <p:nvSpPr>
          <p:cNvPr id="442" name="Google Shape;442;p23"/>
          <p:cNvSpPr txBox="1"/>
          <p:nvPr>
            <p:ph type="title"/>
          </p:nvPr>
        </p:nvSpPr>
        <p:spPr>
          <a:xfrm>
            <a:off x="3238500" y="732425"/>
            <a:ext cx="5473200" cy="8169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p:txBody>
      </p:sp>
      <p:sp>
        <p:nvSpPr>
          <p:cNvPr id="443" name="Google Shape;443;p23"/>
          <p:cNvSpPr txBox="1"/>
          <p:nvPr>
            <p:ph idx="3" type="subTitle"/>
          </p:nvPr>
        </p:nvSpPr>
        <p:spPr>
          <a:xfrm>
            <a:off x="3238500" y="503250"/>
            <a:ext cx="29988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100"/>
              <a:buNone/>
              <a:defRPr sz="1100">
                <a:solidFill>
                  <a:srgbClr val="666666"/>
                </a:solidFill>
              </a:defRPr>
            </a:lvl1pPr>
            <a:lvl2pPr lvl="1" rtl="0" algn="ctr">
              <a:lnSpc>
                <a:spcPct val="115000"/>
              </a:lnSpc>
              <a:spcBef>
                <a:spcPts val="0"/>
              </a:spcBef>
              <a:spcAft>
                <a:spcPts val="0"/>
              </a:spcAft>
              <a:buClr>
                <a:srgbClr val="666666"/>
              </a:buClr>
              <a:buSzPts val="1200"/>
              <a:buNone/>
              <a:defRPr sz="1200">
                <a:solidFill>
                  <a:srgbClr val="666666"/>
                </a:solidFill>
              </a:defRPr>
            </a:lvl2pPr>
            <a:lvl3pPr lvl="2" rtl="0" algn="ctr">
              <a:lnSpc>
                <a:spcPct val="115000"/>
              </a:lnSpc>
              <a:spcBef>
                <a:spcPts val="0"/>
              </a:spcBef>
              <a:spcAft>
                <a:spcPts val="0"/>
              </a:spcAft>
              <a:buClr>
                <a:srgbClr val="666666"/>
              </a:buClr>
              <a:buSzPts val="1200"/>
              <a:buNone/>
              <a:defRPr sz="1200">
                <a:solidFill>
                  <a:srgbClr val="666666"/>
                </a:solidFill>
              </a:defRPr>
            </a:lvl3pPr>
            <a:lvl4pPr lvl="3" rtl="0" algn="ctr">
              <a:lnSpc>
                <a:spcPct val="115000"/>
              </a:lnSpc>
              <a:spcBef>
                <a:spcPts val="0"/>
              </a:spcBef>
              <a:spcAft>
                <a:spcPts val="0"/>
              </a:spcAft>
              <a:buClr>
                <a:srgbClr val="666666"/>
              </a:buClr>
              <a:buSzPts val="1200"/>
              <a:buNone/>
              <a:defRPr sz="1200">
                <a:solidFill>
                  <a:srgbClr val="666666"/>
                </a:solidFill>
              </a:defRPr>
            </a:lvl4pPr>
            <a:lvl5pPr lvl="4" rtl="0" algn="ctr">
              <a:lnSpc>
                <a:spcPct val="115000"/>
              </a:lnSpc>
              <a:spcBef>
                <a:spcPts val="0"/>
              </a:spcBef>
              <a:spcAft>
                <a:spcPts val="0"/>
              </a:spcAft>
              <a:buClr>
                <a:srgbClr val="666666"/>
              </a:buClr>
              <a:buSzPts val="1200"/>
              <a:buNone/>
              <a:defRPr sz="1200">
                <a:solidFill>
                  <a:srgbClr val="666666"/>
                </a:solidFill>
              </a:defRPr>
            </a:lvl5pPr>
            <a:lvl6pPr lvl="5" rtl="0" algn="ctr">
              <a:lnSpc>
                <a:spcPct val="115000"/>
              </a:lnSpc>
              <a:spcBef>
                <a:spcPts val="0"/>
              </a:spcBef>
              <a:spcAft>
                <a:spcPts val="0"/>
              </a:spcAft>
              <a:buClr>
                <a:srgbClr val="666666"/>
              </a:buClr>
              <a:buSzPts val="1200"/>
              <a:buNone/>
              <a:defRPr sz="1200">
                <a:solidFill>
                  <a:srgbClr val="666666"/>
                </a:solidFill>
              </a:defRPr>
            </a:lvl6pPr>
            <a:lvl7pPr lvl="6" rtl="0" algn="ctr">
              <a:lnSpc>
                <a:spcPct val="115000"/>
              </a:lnSpc>
              <a:spcBef>
                <a:spcPts val="0"/>
              </a:spcBef>
              <a:spcAft>
                <a:spcPts val="0"/>
              </a:spcAft>
              <a:buClr>
                <a:srgbClr val="666666"/>
              </a:buClr>
              <a:buSzPts val="1200"/>
              <a:buNone/>
              <a:defRPr sz="1200">
                <a:solidFill>
                  <a:srgbClr val="666666"/>
                </a:solidFill>
              </a:defRPr>
            </a:lvl7pPr>
            <a:lvl8pPr lvl="7" rtl="0" algn="ctr">
              <a:lnSpc>
                <a:spcPct val="115000"/>
              </a:lnSpc>
              <a:spcBef>
                <a:spcPts val="0"/>
              </a:spcBef>
              <a:spcAft>
                <a:spcPts val="0"/>
              </a:spcAft>
              <a:buClr>
                <a:srgbClr val="666666"/>
              </a:buClr>
              <a:buSzPts val="1200"/>
              <a:buNone/>
              <a:defRPr sz="1200">
                <a:solidFill>
                  <a:srgbClr val="666666"/>
                </a:solidFill>
              </a:defRPr>
            </a:lvl8pPr>
            <a:lvl9pPr lvl="8" rtl="0" algn="ctr">
              <a:lnSpc>
                <a:spcPct val="115000"/>
              </a:lnSpc>
              <a:spcBef>
                <a:spcPts val="0"/>
              </a:spcBef>
              <a:spcAft>
                <a:spcPts val="0"/>
              </a:spcAft>
              <a:buClr>
                <a:srgbClr val="666666"/>
              </a:buClr>
              <a:buSzPts val="1200"/>
              <a:buNone/>
              <a:defRPr sz="1200">
                <a:solidFill>
                  <a:srgbClr val="666666"/>
                </a:solidFill>
              </a:defRPr>
            </a:lvl9pPr>
          </a:lstStyle>
          <a:p/>
        </p:txBody>
      </p:sp>
      <p:sp>
        <p:nvSpPr>
          <p:cNvPr id="444" name="Google Shape;444;p23"/>
          <p:cNvSpPr txBox="1"/>
          <p:nvPr>
            <p:ph idx="4" type="subTitle"/>
          </p:nvPr>
        </p:nvSpPr>
        <p:spPr>
          <a:xfrm>
            <a:off x="3228975" y="1661325"/>
            <a:ext cx="5473200" cy="11643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666666"/>
              </a:buClr>
              <a:buSzPts val="1300"/>
              <a:buNone/>
              <a:defRPr sz="1300">
                <a:solidFill>
                  <a:srgbClr val="666666"/>
                </a:solidFill>
              </a:defRPr>
            </a:lvl1pPr>
            <a:lvl2pPr lvl="1" rtl="0" algn="ctr">
              <a:lnSpc>
                <a:spcPct val="115000"/>
              </a:lnSpc>
              <a:spcBef>
                <a:spcPts val="0"/>
              </a:spcBef>
              <a:spcAft>
                <a:spcPts val="0"/>
              </a:spcAft>
              <a:buClr>
                <a:srgbClr val="666666"/>
              </a:buClr>
              <a:buSzPts val="1400"/>
              <a:buNone/>
              <a:defRPr sz="1400">
                <a:solidFill>
                  <a:srgbClr val="666666"/>
                </a:solidFill>
              </a:defRPr>
            </a:lvl2pPr>
            <a:lvl3pPr lvl="2" rtl="0" algn="ctr">
              <a:lnSpc>
                <a:spcPct val="115000"/>
              </a:lnSpc>
              <a:spcBef>
                <a:spcPts val="0"/>
              </a:spcBef>
              <a:spcAft>
                <a:spcPts val="0"/>
              </a:spcAft>
              <a:buClr>
                <a:srgbClr val="666666"/>
              </a:buClr>
              <a:buSzPts val="1400"/>
              <a:buNone/>
              <a:defRPr sz="1400">
                <a:solidFill>
                  <a:srgbClr val="666666"/>
                </a:solidFill>
              </a:defRPr>
            </a:lvl3pPr>
            <a:lvl4pPr lvl="3" rtl="0" algn="ctr">
              <a:lnSpc>
                <a:spcPct val="115000"/>
              </a:lnSpc>
              <a:spcBef>
                <a:spcPts val="0"/>
              </a:spcBef>
              <a:spcAft>
                <a:spcPts val="0"/>
              </a:spcAft>
              <a:buClr>
                <a:srgbClr val="666666"/>
              </a:buClr>
              <a:buSzPts val="1400"/>
              <a:buNone/>
              <a:defRPr sz="1400">
                <a:solidFill>
                  <a:srgbClr val="666666"/>
                </a:solidFill>
              </a:defRPr>
            </a:lvl4pPr>
            <a:lvl5pPr lvl="4" rtl="0" algn="ctr">
              <a:lnSpc>
                <a:spcPct val="115000"/>
              </a:lnSpc>
              <a:spcBef>
                <a:spcPts val="0"/>
              </a:spcBef>
              <a:spcAft>
                <a:spcPts val="0"/>
              </a:spcAft>
              <a:buClr>
                <a:srgbClr val="666666"/>
              </a:buClr>
              <a:buSzPts val="1400"/>
              <a:buNone/>
              <a:defRPr sz="1400">
                <a:solidFill>
                  <a:srgbClr val="666666"/>
                </a:solidFill>
              </a:defRPr>
            </a:lvl5pPr>
            <a:lvl6pPr lvl="5" rtl="0" algn="ctr">
              <a:lnSpc>
                <a:spcPct val="115000"/>
              </a:lnSpc>
              <a:spcBef>
                <a:spcPts val="0"/>
              </a:spcBef>
              <a:spcAft>
                <a:spcPts val="0"/>
              </a:spcAft>
              <a:buClr>
                <a:srgbClr val="666666"/>
              </a:buClr>
              <a:buSzPts val="1400"/>
              <a:buNone/>
              <a:defRPr sz="1400">
                <a:solidFill>
                  <a:srgbClr val="666666"/>
                </a:solidFill>
              </a:defRPr>
            </a:lvl6pPr>
            <a:lvl7pPr lvl="6" rtl="0" algn="ctr">
              <a:lnSpc>
                <a:spcPct val="115000"/>
              </a:lnSpc>
              <a:spcBef>
                <a:spcPts val="0"/>
              </a:spcBef>
              <a:spcAft>
                <a:spcPts val="0"/>
              </a:spcAft>
              <a:buClr>
                <a:srgbClr val="666666"/>
              </a:buClr>
              <a:buSzPts val="1400"/>
              <a:buNone/>
              <a:defRPr sz="1400">
                <a:solidFill>
                  <a:srgbClr val="666666"/>
                </a:solidFill>
              </a:defRPr>
            </a:lvl7pPr>
            <a:lvl8pPr lvl="7" rtl="0" algn="ctr">
              <a:lnSpc>
                <a:spcPct val="115000"/>
              </a:lnSpc>
              <a:spcBef>
                <a:spcPts val="0"/>
              </a:spcBef>
              <a:spcAft>
                <a:spcPts val="0"/>
              </a:spcAft>
              <a:buClr>
                <a:srgbClr val="666666"/>
              </a:buClr>
              <a:buSzPts val="1400"/>
              <a:buNone/>
              <a:defRPr sz="1400">
                <a:solidFill>
                  <a:srgbClr val="666666"/>
                </a:solidFill>
              </a:defRPr>
            </a:lvl8pPr>
            <a:lvl9pPr lvl="8" rtl="0" algn="ctr">
              <a:lnSpc>
                <a:spcPct val="115000"/>
              </a:lnSpc>
              <a:spcBef>
                <a:spcPts val="0"/>
              </a:spcBef>
              <a:spcAft>
                <a:spcPts val="0"/>
              </a:spcAft>
              <a:buClr>
                <a:srgbClr val="666666"/>
              </a:buClr>
              <a:buSzPts val="1400"/>
              <a:buNone/>
              <a:defRPr sz="1400">
                <a:solidFill>
                  <a:srgbClr val="666666"/>
                </a:solidFill>
              </a:defRPr>
            </a:lvl9pPr>
          </a:lstStyle>
          <a:p/>
        </p:txBody>
      </p:sp>
      <p:cxnSp>
        <p:nvCxnSpPr>
          <p:cNvPr id="445" name="Google Shape;445;p23"/>
          <p:cNvCxnSpPr/>
          <p:nvPr/>
        </p:nvCxnSpPr>
        <p:spPr>
          <a:xfrm>
            <a:off x="408124" y="4731450"/>
            <a:ext cx="829800" cy="0"/>
          </a:xfrm>
          <a:prstGeom prst="straightConnector1">
            <a:avLst/>
          </a:prstGeom>
          <a:noFill/>
          <a:ln cap="flat" cmpd="sng" w="9525">
            <a:solidFill>
              <a:srgbClr val="E69138"/>
            </a:solidFill>
            <a:prstDash val="solid"/>
            <a:round/>
            <a:headEnd len="med" w="med" type="none"/>
            <a:tailEnd len="med" w="med" type="oval"/>
          </a:ln>
        </p:spPr>
      </p:cxnSp>
      <p:sp>
        <p:nvSpPr>
          <p:cNvPr id="446" name="Google Shape;446;p23"/>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13304B"/>
                </a:solidFill>
                <a:latin typeface="Source Sans Pro"/>
                <a:ea typeface="Source Sans Pro"/>
                <a:cs typeface="Source Sans Pro"/>
                <a:sym typeface="Source Sans Pro"/>
              </a:defRPr>
            </a:lvl1pPr>
            <a:lvl2pPr lvl="1" rtl="0" algn="ctr">
              <a:buNone/>
              <a:defRPr b="1" sz="1300">
                <a:solidFill>
                  <a:srgbClr val="13304B"/>
                </a:solidFill>
                <a:latin typeface="Source Sans Pro"/>
                <a:ea typeface="Source Sans Pro"/>
                <a:cs typeface="Source Sans Pro"/>
                <a:sym typeface="Source Sans Pro"/>
              </a:defRPr>
            </a:lvl2pPr>
            <a:lvl3pPr lvl="2" rtl="0" algn="ctr">
              <a:buNone/>
              <a:defRPr b="1" sz="1300">
                <a:solidFill>
                  <a:srgbClr val="13304B"/>
                </a:solidFill>
                <a:latin typeface="Source Sans Pro"/>
                <a:ea typeface="Source Sans Pro"/>
                <a:cs typeface="Source Sans Pro"/>
                <a:sym typeface="Source Sans Pro"/>
              </a:defRPr>
            </a:lvl3pPr>
            <a:lvl4pPr lvl="3" rtl="0" algn="ctr">
              <a:buNone/>
              <a:defRPr b="1" sz="1300">
                <a:solidFill>
                  <a:srgbClr val="13304B"/>
                </a:solidFill>
                <a:latin typeface="Source Sans Pro"/>
                <a:ea typeface="Source Sans Pro"/>
                <a:cs typeface="Source Sans Pro"/>
                <a:sym typeface="Source Sans Pro"/>
              </a:defRPr>
            </a:lvl4pPr>
            <a:lvl5pPr lvl="4" rtl="0" algn="ctr">
              <a:buNone/>
              <a:defRPr b="1" sz="1300">
                <a:solidFill>
                  <a:srgbClr val="13304B"/>
                </a:solidFill>
                <a:latin typeface="Source Sans Pro"/>
                <a:ea typeface="Source Sans Pro"/>
                <a:cs typeface="Source Sans Pro"/>
                <a:sym typeface="Source Sans Pro"/>
              </a:defRPr>
            </a:lvl5pPr>
            <a:lvl6pPr lvl="5" rtl="0" algn="ctr">
              <a:buNone/>
              <a:defRPr b="1" sz="1300">
                <a:solidFill>
                  <a:srgbClr val="13304B"/>
                </a:solidFill>
                <a:latin typeface="Source Sans Pro"/>
                <a:ea typeface="Source Sans Pro"/>
                <a:cs typeface="Source Sans Pro"/>
                <a:sym typeface="Source Sans Pro"/>
              </a:defRPr>
            </a:lvl6pPr>
            <a:lvl7pPr lvl="6" rtl="0" algn="ctr">
              <a:buNone/>
              <a:defRPr b="1" sz="1300">
                <a:solidFill>
                  <a:srgbClr val="13304B"/>
                </a:solidFill>
                <a:latin typeface="Source Sans Pro"/>
                <a:ea typeface="Source Sans Pro"/>
                <a:cs typeface="Source Sans Pro"/>
                <a:sym typeface="Source Sans Pro"/>
              </a:defRPr>
            </a:lvl7pPr>
            <a:lvl8pPr lvl="7" rtl="0" algn="ctr">
              <a:buNone/>
              <a:defRPr b="1" sz="1300">
                <a:solidFill>
                  <a:srgbClr val="13304B"/>
                </a:solidFill>
                <a:latin typeface="Source Sans Pro"/>
                <a:ea typeface="Source Sans Pro"/>
                <a:cs typeface="Source Sans Pro"/>
                <a:sym typeface="Source Sans Pro"/>
              </a:defRPr>
            </a:lvl8pPr>
            <a:lvl9pPr lvl="8" rtl="0" algn="ctr">
              <a:buNone/>
              <a:defRPr b="1" sz="1300">
                <a:solidFill>
                  <a:srgbClr val="13304B"/>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2">
  <p:cSld name="CUSTOM_11">
    <p:spTree>
      <p:nvGrpSpPr>
        <p:cNvPr id="447" name="Shape 447"/>
        <p:cNvGrpSpPr/>
        <p:nvPr/>
      </p:nvGrpSpPr>
      <p:grpSpPr>
        <a:xfrm>
          <a:off x="0" y="0"/>
          <a:ext cx="0" cy="0"/>
          <a:chOff x="0" y="0"/>
          <a:chExt cx="0" cy="0"/>
        </a:xfrm>
      </p:grpSpPr>
      <p:sp>
        <p:nvSpPr>
          <p:cNvPr id="448" name="Google Shape;448;p24"/>
          <p:cNvSpPr/>
          <p:nvPr/>
        </p:nvSpPr>
        <p:spPr>
          <a:xfrm>
            <a:off x="360000" y="360000"/>
            <a:ext cx="8423700" cy="44232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9" name="Google Shape;449;p24"/>
          <p:cNvPicPr preferRelativeResize="0"/>
          <p:nvPr/>
        </p:nvPicPr>
        <p:blipFill rotWithShape="1">
          <a:blip r:embed="rId2">
            <a:alphaModFix amt="9000"/>
          </a:blip>
          <a:srcRect b="17328" l="0" r="0" t="17328"/>
          <a:stretch/>
        </p:blipFill>
        <p:spPr>
          <a:xfrm>
            <a:off x="360000" y="360000"/>
            <a:ext cx="8424000" cy="4423500"/>
          </a:xfrm>
          <a:prstGeom prst="rect">
            <a:avLst/>
          </a:prstGeom>
          <a:noFill/>
          <a:ln>
            <a:noFill/>
          </a:ln>
        </p:spPr>
      </p:pic>
      <p:sp>
        <p:nvSpPr>
          <p:cNvPr id="450" name="Google Shape;450;p24"/>
          <p:cNvSpPr txBox="1"/>
          <p:nvPr>
            <p:ph type="ctrTitle"/>
          </p:nvPr>
        </p:nvSpPr>
        <p:spPr>
          <a:xfrm>
            <a:off x="966250" y="2280025"/>
            <a:ext cx="7299900" cy="12324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4200"/>
              <a:buNone/>
              <a:defRPr sz="4200">
                <a:solidFill>
                  <a:srgbClr val="FFFFFF"/>
                </a:solidFill>
              </a:defRPr>
            </a:lvl1pPr>
            <a:lvl2pPr lvl="1"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2pPr>
            <a:lvl3pPr lvl="2"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3pPr>
            <a:lvl4pPr lvl="3"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4pPr>
            <a:lvl5pPr lvl="4"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5pPr>
            <a:lvl6pPr lvl="5"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6pPr>
            <a:lvl7pPr lvl="6"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7pPr>
            <a:lvl8pPr lvl="7"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8pPr>
            <a:lvl9pPr lvl="8" rtl="0" algn="ctr">
              <a:spcBef>
                <a:spcPts val="0"/>
              </a:spcBef>
              <a:spcAft>
                <a:spcPts val="0"/>
              </a:spcAft>
              <a:buClr>
                <a:srgbClr val="FFFFFF"/>
              </a:buClr>
              <a:buSzPts val="4200"/>
              <a:buFont typeface="Montserrat ExtraBold"/>
              <a:buNone/>
              <a:defRPr b="0" sz="4200">
                <a:solidFill>
                  <a:srgbClr val="FFFFFF"/>
                </a:solidFill>
                <a:latin typeface="Montserrat ExtraBold"/>
                <a:ea typeface="Montserrat ExtraBold"/>
                <a:cs typeface="Montserrat ExtraBold"/>
                <a:sym typeface="Montserrat ExtraBold"/>
              </a:defRPr>
            </a:lvl9pPr>
          </a:lstStyle>
          <a:p/>
        </p:txBody>
      </p:sp>
      <p:pic>
        <p:nvPicPr>
          <p:cNvPr id="451" name="Google Shape;451;p24"/>
          <p:cNvPicPr preferRelativeResize="0"/>
          <p:nvPr/>
        </p:nvPicPr>
        <p:blipFill>
          <a:blip r:embed="rId3">
            <a:alphaModFix/>
          </a:blip>
          <a:stretch>
            <a:fillRect/>
          </a:stretch>
        </p:blipFill>
        <p:spPr>
          <a:xfrm>
            <a:off x="4164750" y="1130450"/>
            <a:ext cx="814500" cy="814525"/>
          </a:xfrm>
          <a:prstGeom prst="rect">
            <a:avLst/>
          </a:prstGeom>
          <a:noFill/>
          <a:ln>
            <a:noFill/>
          </a:ln>
        </p:spPr>
      </p:pic>
      <p:sp>
        <p:nvSpPr>
          <p:cNvPr id="452" name="Google Shape;452;p24"/>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b="1" sz="1600">
                <a:solidFill>
                  <a:srgbClr val="FFFFFF"/>
                </a:solidFill>
              </a:defRPr>
            </a:lvl1pPr>
            <a:lvl2pPr lvl="1"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2pPr>
            <a:lvl3pPr lvl="2"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3pPr>
            <a:lvl4pPr lvl="3"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4pPr>
            <a:lvl5pPr lvl="4"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5pPr>
            <a:lvl6pPr lvl="5"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6pPr>
            <a:lvl7pPr lvl="6"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7pPr>
            <a:lvl8pPr lvl="7"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8pPr>
            <a:lvl9pPr lvl="8" rtl="0" algn="ctr">
              <a:lnSpc>
                <a:spcPct val="100000"/>
              </a:lnSpc>
              <a:spcBef>
                <a:spcPts val="0"/>
              </a:spcBef>
              <a:spcAft>
                <a:spcPts val="0"/>
              </a:spcAft>
              <a:buClr>
                <a:srgbClr val="FFFFFF"/>
              </a:buClr>
              <a:buSzPts val="2800"/>
              <a:buFont typeface="Roboto"/>
              <a:buNone/>
              <a:defRPr sz="2800">
                <a:solidFill>
                  <a:srgbClr val="FFFFFF"/>
                </a:solidFill>
                <a:latin typeface="Roboto"/>
                <a:ea typeface="Roboto"/>
                <a:cs typeface="Roboto"/>
                <a:sym typeface="Roboto"/>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3">
  <p:cSld name="CUSTOM_2">
    <p:spTree>
      <p:nvGrpSpPr>
        <p:cNvPr id="453" name="Shape 453"/>
        <p:cNvGrpSpPr/>
        <p:nvPr/>
      </p:nvGrpSpPr>
      <p:grpSpPr>
        <a:xfrm>
          <a:off x="0" y="0"/>
          <a:ext cx="0" cy="0"/>
          <a:chOff x="0" y="0"/>
          <a:chExt cx="0" cy="0"/>
        </a:xfrm>
      </p:grpSpPr>
      <p:sp>
        <p:nvSpPr>
          <p:cNvPr id="454" name="Google Shape;454;p25"/>
          <p:cNvSpPr/>
          <p:nvPr/>
        </p:nvSpPr>
        <p:spPr>
          <a:xfrm>
            <a:off x="0" y="0"/>
            <a:ext cx="648600" cy="6486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5"/>
          <p:cNvSpPr txBox="1"/>
          <p:nvPr>
            <p:ph idx="12" type="sldNum"/>
          </p:nvPr>
        </p:nvSpPr>
        <p:spPr>
          <a:xfrm>
            <a:off x="499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FFFFFF"/>
                </a:solidFill>
                <a:latin typeface="Source Sans Pro"/>
                <a:ea typeface="Source Sans Pro"/>
                <a:cs typeface="Source Sans Pro"/>
                <a:sym typeface="Source Sans Pro"/>
              </a:defRPr>
            </a:lvl1pPr>
            <a:lvl2pPr lvl="1" rtl="0" algn="ctr">
              <a:buNone/>
              <a:defRPr b="1" sz="1300">
                <a:solidFill>
                  <a:srgbClr val="FFFFFF"/>
                </a:solidFill>
                <a:latin typeface="Source Sans Pro"/>
                <a:ea typeface="Source Sans Pro"/>
                <a:cs typeface="Source Sans Pro"/>
                <a:sym typeface="Source Sans Pro"/>
              </a:defRPr>
            </a:lvl2pPr>
            <a:lvl3pPr lvl="2" rtl="0" algn="ctr">
              <a:buNone/>
              <a:defRPr b="1" sz="1300">
                <a:solidFill>
                  <a:srgbClr val="FFFFFF"/>
                </a:solidFill>
                <a:latin typeface="Source Sans Pro"/>
                <a:ea typeface="Source Sans Pro"/>
                <a:cs typeface="Source Sans Pro"/>
                <a:sym typeface="Source Sans Pro"/>
              </a:defRPr>
            </a:lvl3pPr>
            <a:lvl4pPr lvl="3" rtl="0" algn="ctr">
              <a:buNone/>
              <a:defRPr b="1" sz="1300">
                <a:solidFill>
                  <a:srgbClr val="FFFFFF"/>
                </a:solidFill>
                <a:latin typeface="Source Sans Pro"/>
                <a:ea typeface="Source Sans Pro"/>
                <a:cs typeface="Source Sans Pro"/>
                <a:sym typeface="Source Sans Pro"/>
              </a:defRPr>
            </a:lvl4pPr>
            <a:lvl5pPr lvl="4" rtl="0" algn="ctr">
              <a:buNone/>
              <a:defRPr b="1" sz="1300">
                <a:solidFill>
                  <a:srgbClr val="FFFFFF"/>
                </a:solidFill>
                <a:latin typeface="Source Sans Pro"/>
                <a:ea typeface="Source Sans Pro"/>
                <a:cs typeface="Source Sans Pro"/>
                <a:sym typeface="Source Sans Pro"/>
              </a:defRPr>
            </a:lvl5pPr>
            <a:lvl6pPr lvl="5" rtl="0" algn="ctr">
              <a:buNone/>
              <a:defRPr b="1" sz="1300">
                <a:solidFill>
                  <a:srgbClr val="FFFFFF"/>
                </a:solidFill>
                <a:latin typeface="Source Sans Pro"/>
                <a:ea typeface="Source Sans Pro"/>
                <a:cs typeface="Source Sans Pro"/>
                <a:sym typeface="Source Sans Pro"/>
              </a:defRPr>
            </a:lvl6pPr>
            <a:lvl7pPr lvl="6" rtl="0" algn="ctr">
              <a:buNone/>
              <a:defRPr b="1" sz="1300">
                <a:solidFill>
                  <a:srgbClr val="FFFFFF"/>
                </a:solidFill>
                <a:latin typeface="Source Sans Pro"/>
                <a:ea typeface="Source Sans Pro"/>
                <a:cs typeface="Source Sans Pro"/>
                <a:sym typeface="Source Sans Pro"/>
              </a:defRPr>
            </a:lvl7pPr>
            <a:lvl8pPr lvl="7" rtl="0" algn="ctr">
              <a:buNone/>
              <a:defRPr b="1" sz="1300">
                <a:solidFill>
                  <a:srgbClr val="FFFFFF"/>
                </a:solidFill>
                <a:latin typeface="Source Sans Pro"/>
                <a:ea typeface="Source Sans Pro"/>
                <a:cs typeface="Source Sans Pro"/>
                <a:sym typeface="Source Sans Pro"/>
              </a:defRPr>
            </a:lvl8pPr>
            <a:lvl9pPr lvl="8" rtl="0" algn="ctr">
              <a:buNone/>
              <a:defRPr b="1" sz="1300">
                <a:solidFill>
                  <a:srgbClr val="FFFFFF"/>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
        <p:nvSpPr>
          <p:cNvPr id="456" name="Google Shape;456;p25"/>
          <p:cNvSpPr/>
          <p:nvPr>
            <p:ph idx="2" type="pic"/>
          </p:nvPr>
        </p:nvSpPr>
        <p:spPr>
          <a:xfrm>
            <a:off x="8634500" y="4413000"/>
            <a:ext cx="370500" cy="370500"/>
          </a:xfrm>
          <a:prstGeom prst="rect">
            <a:avLst/>
          </a:prstGeom>
          <a:noFill/>
          <a:ln>
            <a:noFill/>
          </a:ln>
        </p:spPr>
      </p:sp>
      <p:sp>
        <p:nvSpPr>
          <p:cNvPr id="457" name="Google Shape;457;p25"/>
          <p:cNvSpPr txBox="1"/>
          <p:nvPr>
            <p:ph idx="1"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999999"/>
              </a:buClr>
              <a:buSzPts val="1100"/>
              <a:buNone/>
              <a:defRPr sz="1100">
                <a:solidFill>
                  <a:srgbClr val="999999"/>
                </a:solidFill>
              </a:defRPr>
            </a:lvl1pPr>
            <a:lvl2pPr lvl="1" rtl="0">
              <a:spcBef>
                <a:spcPts val="0"/>
              </a:spcBef>
              <a:spcAft>
                <a:spcPts val="0"/>
              </a:spcAft>
              <a:buClr>
                <a:srgbClr val="999999"/>
              </a:buClr>
              <a:buSzPts val="1300"/>
              <a:buNone/>
              <a:defRPr sz="1300">
                <a:solidFill>
                  <a:srgbClr val="999999"/>
                </a:solidFill>
              </a:defRPr>
            </a:lvl2pPr>
            <a:lvl3pPr lvl="2" rtl="0">
              <a:spcBef>
                <a:spcPts val="0"/>
              </a:spcBef>
              <a:spcAft>
                <a:spcPts val="0"/>
              </a:spcAft>
              <a:buClr>
                <a:srgbClr val="999999"/>
              </a:buClr>
              <a:buSzPts val="1300"/>
              <a:buNone/>
              <a:defRPr sz="1300">
                <a:solidFill>
                  <a:srgbClr val="999999"/>
                </a:solidFill>
              </a:defRPr>
            </a:lvl3pPr>
            <a:lvl4pPr lvl="3" rtl="0">
              <a:spcBef>
                <a:spcPts val="0"/>
              </a:spcBef>
              <a:spcAft>
                <a:spcPts val="0"/>
              </a:spcAft>
              <a:buClr>
                <a:srgbClr val="999999"/>
              </a:buClr>
              <a:buSzPts val="1300"/>
              <a:buNone/>
              <a:defRPr sz="1300">
                <a:solidFill>
                  <a:srgbClr val="999999"/>
                </a:solidFill>
              </a:defRPr>
            </a:lvl4pPr>
            <a:lvl5pPr lvl="4" rtl="0">
              <a:spcBef>
                <a:spcPts val="0"/>
              </a:spcBef>
              <a:spcAft>
                <a:spcPts val="0"/>
              </a:spcAft>
              <a:buClr>
                <a:srgbClr val="999999"/>
              </a:buClr>
              <a:buSzPts val="1300"/>
              <a:buNone/>
              <a:defRPr sz="1300">
                <a:solidFill>
                  <a:srgbClr val="999999"/>
                </a:solidFill>
              </a:defRPr>
            </a:lvl5pPr>
            <a:lvl6pPr lvl="5" rtl="0">
              <a:spcBef>
                <a:spcPts val="0"/>
              </a:spcBef>
              <a:spcAft>
                <a:spcPts val="0"/>
              </a:spcAft>
              <a:buClr>
                <a:srgbClr val="999999"/>
              </a:buClr>
              <a:buSzPts val="1300"/>
              <a:buNone/>
              <a:defRPr sz="1300">
                <a:solidFill>
                  <a:srgbClr val="999999"/>
                </a:solidFill>
              </a:defRPr>
            </a:lvl6pPr>
            <a:lvl7pPr lvl="6" rtl="0">
              <a:spcBef>
                <a:spcPts val="0"/>
              </a:spcBef>
              <a:spcAft>
                <a:spcPts val="0"/>
              </a:spcAft>
              <a:buClr>
                <a:srgbClr val="999999"/>
              </a:buClr>
              <a:buSzPts val="1300"/>
              <a:buNone/>
              <a:defRPr sz="1300">
                <a:solidFill>
                  <a:srgbClr val="999999"/>
                </a:solidFill>
              </a:defRPr>
            </a:lvl7pPr>
            <a:lvl8pPr lvl="7" rtl="0">
              <a:spcBef>
                <a:spcPts val="0"/>
              </a:spcBef>
              <a:spcAft>
                <a:spcPts val="0"/>
              </a:spcAft>
              <a:buClr>
                <a:srgbClr val="999999"/>
              </a:buClr>
              <a:buSzPts val="1300"/>
              <a:buNone/>
              <a:defRPr sz="1300">
                <a:solidFill>
                  <a:srgbClr val="999999"/>
                </a:solidFill>
              </a:defRPr>
            </a:lvl8pPr>
            <a:lvl9pPr lvl="8" rtl="0">
              <a:spcBef>
                <a:spcPts val="0"/>
              </a:spcBef>
              <a:spcAft>
                <a:spcPts val="0"/>
              </a:spcAft>
              <a:buClr>
                <a:srgbClr val="999999"/>
              </a:buClr>
              <a:buSzPts val="1300"/>
              <a:buNone/>
              <a:defRPr sz="1300">
                <a:solidFill>
                  <a:srgbClr val="999999"/>
                </a:solidFill>
              </a:defRPr>
            </a:lvl9pPr>
          </a:lstStyle>
          <a:p/>
        </p:txBody>
      </p:sp>
      <p:sp>
        <p:nvSpPr>
          <p:cNvPr id="458" name="Google Shape;458;p25"/>
          <p:cNvSpPr/>
          <p:nvPr>
            <p:ph idx="3" type="pic"/>
          </p:nvPr>
        </p:nvSpPr>
        <p:spPr>
          <a:xfrm>
            <a:off x="4572000" y="360000"/>
            <a:ext cx="3923700" cy="4423500"/>
          </a:xfrm>
          <a:prstGeom prst="rect">
            <a:avLst/>
          </a:prstGeom>
          <a:noFill/>
          <a:ln>
            <a:noFill/>
          </a:ln>
        </p:spPr>
      </p:sp>
      <p:sp>
        <p:nvSpPr>
          <p:cNvPr id="459" name="Google Shape;459;p25"/>
          <p:cNvSpPr txBox="1"/>
          <p:nvPr>
            <p:ph type="title"/>
          </p:nvPr>
        </p:nvSpPr>
        <p:spPr>
          <a:xfrm>
            <a:off x="823025" y="1304475"/>
            <a:ext cx="3333900" cy="9699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800"/>
              <a:buNone/>
              <a:defRPr>
                <a:latin typeface="Source Sans Pro"/>
                <a:ea typeface="Source Sans Pro"/>
                <a:cs typeface="Source Sans Pro"/>
                <a:sym typeface="Source Sans Pro"/>
              </a:defRPr>
            </a:lvl2pPr>
            <a:lvl3pPr lvl="2" rtl="0">
              <a:spcBef>
                <a:spcPts val="0"/>
              </a:spcBef>
              <a:spcAft>
                <a:spcPts val="0"/>
              </a:spcAft>
              <a:buSzPts val="2800"/>
              <a:buNone/>
              <a:defRPr>
                <a:latin typeface="Source Sans Pro"/>
                <a:ea typeface="Source Sans Pro"/>
                <a:cs typeface="Source Sans Pro"/>
                <a:sym typeface="Source Sans Pro"/>
              </a:defRPr>
            </a:lvl3pPr>
            <a:lvl4pPr lvl="3" rtl="0">
              <a:spcBef>
                <a:spcPts val="0"/>
              </a:spcBef>
              <a:spcAft>
                <a:spcPts val="0"/>
              </a:spcAft>
              <a:buSzPts val="2800"/>
              <a:buNone/>
              <a:defRPr>
                <a:latin typeface="Source Sans Pro"/>
                <a:ea typeface="Source Sans Pro"/>
                <a:cs typeface="Source Sans Pro"/>
                <a:sym typeface="Source Sans Pro"/>
              </a:defRPr>
            </a:lvl4pPr>
            <a:lvl5pPr lvl="4" rtl="0">
              <a:spcBef>
                <a:spcPts val="0"/>
              </a:spcBef>
              <a:spcAft>
                <a:spcPts val="0"/>
              </a:spcAft>
              <a:buSzPts val="2800"/>
              <a:buNone/>
              <a:defRPr>
                <a:latin typeface="Source Sans Pro"/>
                <a:ea typeface="Source Sans Pro"/>
                <a:cs typeface="Source Sans Pro"/>
                <a:sym typeface="Source Sans Pro"/>
              </a:defRPr>
            </a:lvl5pPr>
            <a:lvl6pPr lvl="5" rtl="0">
              <a:spcBef>
                <a:spcPts val="0"/>
              </a:spcBef>
              <a:spcAft>
                <a:spcPts val="0"/>
              </a:spcAft>
              <a:buSzPts val="2800"/>
              <a:buNone/>
              <a:defRPr>
                <a:latin typeface="Source Sans Pro"/>
                <a:ea typeface="Source Sans Pro"/>
                <a:cs typeface="Source Sans Pro"/>
                <a:sym typeface="Source Sans Pro"/>
              </a:defRPr>
            </a:lvl6pPr>
            <a:lvl7pPr lvl="6" rtl="0">
              <a:spcBef>
                <a:spcPts val="0"/>
              </a:spcBef>
              <a:spcAft>
                <a:spcPts val="0"/>
              </a:spcAft>
              <a:buSzPts val="2800"/>
              <a:buNone/>
              <a:defRPr>
                <a:latin typeface="Source Sans Pro"/>
                <a:ea typeface="Source Sans Pro"/>
                <a:cs typeface="Source Sans Pro"/>
                <a:sym typeface="Source Sans Pro"/>
              </a:defRPr>
            </a:lvl7pPr>
            <a:lvl8pPr lvl="7" rtl="0">
              <a:spcBef>
                <a:spcPts val="0"/>
              </a:spcBef>
              <a:spcAft>
                <a:spcPts val="0"/>
              </a:spcAft>
              <a:buSzPts val="2800"/>
              <a:buNone/>
              <a:defRPr>
                <a:latin typeface="Source Sans Pro"/>
                <a:ea typeface="Source Sans Pro"/>
                <a:cs typeface="Source Sans Pro"/>
                <a:sym typeface="Source Sans Pro"/>
              </a:defRPr>
            </a:lvl8pPr>
            <a:lvl9pPr lvl="8" rtl="0">
              <a:spcBef>
                <a:spcPts val="0"/>
              </a:spcBef>
              <a:spcAft>
                <a:spcPts val="0"/>
              </a:spcAft>
              <a:buSzPts val="2800"/>
              <a:buNone/>
              <a:defRPr>
                <a:latin typeface="Source Sans Pro"/>
                <a:ea typeface="Source Sans Pro"/>
                <a:cs typeface="Source Sans Pro"/>
                <a:sym typeface="Source Sans Pro"/>
              </a:defRPr>
            </a:lvl9pPr>
          </a:lstStyle>
          <a:p/>
        </p:txBody>
      </p:sp>
      <p:sp>
        <p:nvSpPr>
          <p:cNvPr id="460" name="Google Shape;460;p25"/>
          <p:cNvSpPr txBox="1"/>
          <p:nvPr>
            <p:ph idx="4" type="body"/>
          </p:nvPr>
        </p:nvSpPr>
        <p:spPr>
          <a:xfrm>
            <a:off x="823025" y="2710075"/>
            <a:ext cx="3333900" cy="20733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0"/>
              </a:spcBef>
              <a:spcAft>
                <a:spcPts val="0"/>
              </a:spcAft>
              <a:buSzPts val="1300"/>
              <a:buChar char="○"/>
              <a:defRPr sz="1300"/>
            </a:lvl2pPr>
            <a:lvl3pPr indent="-311150" lvl="2" marL="1371600" rtl="0">
              <a:spcBef>
                <a:spcPts val="0"/>
              </a:spcBef>
              <a:spcAft>
                <a:spcPts val="0"/>
              </a:spcAft>
              <a:buSzPts val="1300"/>
              <a:buChar char="■"/>
              <a:defRPr sz="1300"/>
            </a:lvl3pPr>
            <a:lvl4pPr indent="-311150" lvl="3" marL="1828800" rtl="0">
              <a:spcBef>
                <a:spcPts val="0"/>
              </a:spcBef>
              <a:spcAft>
                <a:spcPts val="0"/>
              </a:spcAft>
              <a:buSzPts val="1300"/>
              <a:buChar char="●"/>
              <a:defRPr sz="1300"/>
            </a:lvl4pPr>
            <a:lvl5pPr indent="-311150" lvl="4" marL="2286000" rtl="0">
              <a:spcBef>
                <a:spcPts val="0"/>
              </a:spcBef>
              <a:spcAft>
                <a:spcPts val="0"/>
              </a:spcAft>
              <a:buSzPts val="1300"/>
              <a:buChar char="○"/>
              <a:defRPr sz="1300"/>
            </a:lvl5pPr>
            <a:lvl6pPr indent="-311150" lvl="5" marL="2743200" rtl="0">
              <a:spcBef>
                <a:spcPts val="0"/>
              </a:spcBef>
              <a:spcAft>
                <a:spcPts val="0"/>
              </a:spcAft>
              <a:buSzPts val="1300"/>
              <a:buChar char="■"/>
              <a:defRPr sz="1300"/>
            </a:lvl6pPr>
            <a:lvl7pPr indent="-311150" lvl="6" marL="3200400" rtl="0">
              <a:spcBef>
                <a:spcPts val="0"/>
              </a:spcBef>
              <a:spcAft>
                <a:spcPts val="0"/>
              </a:spcAft>
              <a:buSzPts val="1300"/>
              <a:buChar char="●"/>
              <a:defRPr sz="1300"/>
            </a:lvl7pPr>
            <a:lvl8pPr indent="-311150" lvl="7" marL="3657600" rtl="0">
              <a:spcBef>
                <a:spcPts val="0"/>
              </a:spcBef>
              <a:spcAft>
                <a:spcPts val="0"/>
              </a:spcAft>
              <a:buSzPts val="1300"/>
              <a:buChar char="○"/>
              <a:defRPr sz="1300"/>
            </a:lvl8pPr>
            <a:lvl9pPr indent="-311150" lvl="8" marL="4114800" rtl="0">
              <a:spcBef>
                <a:spcPts val="0"/>
              </a:spcBef>
              <a:spcAft>
                <a:spcPts val="0"/>
              </a:spcAft>
              <a:buSzPts val="1300"/>
              <a:buChar char="■"/>
              <a:defRPr sz="1300"/>
            </a:lvl9pPr>
          </a:lstStyle>
          <a:p/>
        </p:txBody>
      </p:sp>
      <p:cxnSp>
        <p:nvCxnSpPr>
          <p:cNvPr id="461" name="Google Shape;461;p25"/>
          <p:cNvCxnSpPr/>
          <p:nvPr/>
        </p:nvCxnSpPr>
        <p:spPr>
          <a:xfrm>
            <a:off x="913699" y="2549575"/>
            <a:ext cx="523200" cy="0"/>
          </a:xfrm>
          <a:prstGeom prst="straightConnector1">
            <a:avLst/>
          </a:prstGeom>
          <a:noFill/>
          <a:ln cap="flat" cmpd="sng" w="9525">
            <a:solidFill>
              <a:srgbClr val="E69138"/>
            </a:solidFill>
            <a:prstDash val="solid"/>
            <a:round/>
            <a:headEnd len="med" w="med" type="none"/>
            <a:tailEnd len="med" w="med" type="oval"/>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4">
  <p:cSld name="CUSTOM_13">
    <p:bg>
      <p:bgPr>
        <a:solidFill>
          <a:srgbClr val="13304B"/>
        </a:solidFill>
      </p:bgPr>
    </p:bg>
    <p:spTree>
      <p:nvGrpSpPr>
        <p:cNvPr id="462" name="Shape 462"/>
        <p:cNvGrpSpPr/>
        <p:nvPr/>
      </p:nvGrpSpPr>
      <p:grpSpPr>
        <a:xfrm>
          <a:off x="0" y="0"/>
          <a:ext cx="0" cy="0"/>
          <a:chOff x="0" y="0"/>
          <a:chExt cx="0" cy="0"/>
        </a:xfrm>
      </p:grpSpPr>
      <p:sp>
        <p:nvSpPr>
          <p:cNvPr id="463" name="Google Shape;463;p26"/>
          <p:cNvSpPr txBox="1"/>
          <p:nvPr>
            <p:ph type="title"/>
          </p:nvPr>
        </p:nvSpPr>
        <p:spPr>
          <a:xfrm>
            <a:off x="360000" y="1311375"/>
            <a:ext cx="8424000" cy="1499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FFFFF"/>
              </a:buClr>
              <a:buSzPts val="5000"/>
              <a:buNone/>
              <a:defRPr sz="5000">
                <a:solidFill>
                  <a:srgbClr val="FFFFFF"/>
                </a:solidFill>
              </a:defRPr>
            </a:lvl1pPr>
            <a:lvl2pPr lvl="1" rtl="0" algn="ctr">
              <a:spcBef>
                <a:spcPts val="0"/>
              </a:spcBef>
              <a:spcAft>
                <a:spcPts val="0"/>
              </a:spcAft>
              <a:buSzPts val="4700"/>
              <a:buNone/>
              <a:defRPr sz="4700">
                <a:latin typeface="Arial"/>
                <a:ea typeface="Arial"/>
                <a:cs typeface="Arial"/>
                <a:sym typeface="Arial"/>
              </a:defRPr>
            </a:lvl2pPr>
            <a:lvl3pPr lvl="2" rtl="0" algn="ctr">
              <a:spcBef>
                <a:spcPts val="0"/>
              </a:spcBef>
              <a:spcAft>
                <a:spcPts val="0"/>
              </a:spcAft>
              <a:buSzPts val="4700"/>
              <a:buNone/>
              <a:defRPr sz="4700">
                <a:latin typeface="Arial"/>
                <a:ea typeface="Arial"/>
                <a:cs typeface="Arial"/>
                <a:sym typeface="Arial"/>
              </a:defRPr>
            </a:lvl3pPr>
            <a:lvl4pPr lvl="3" rtl="0" algn="ctr">
              <a:spcBef>
                <a:spcPts val="0"/>
              </a:spcBef>
              <a:spcAft>
                <a:spcPts val="0"/>
              </a:spcAft>
              <a:buSzPts val="4700"/>
              <a:buNone/>
              <a:defRPr sz="4700">
                <a:latin typeface="Arial"/>
                <a:ea typeface="Arial"/>
                <a:cs typeface="Arial"/>
                <a:sym typeface="Arial"/>
              </a:defRPr>
            </a:lvl4pPr>
            <a:lvl5pPr lvl="4" rtl="0" algn="ctr">
              <a:spcBef>
                <a:spcPts val="0"/>
              </a:spcBef>
              <a:spcAft>
                <a:spcPts val="0"/>
              </a:spcAft>
              <a:buSzPts val="4700"/>
              <a:buNone/>
              <a:defRPr sz="4700">
                <a:latin typeface="Arial"/>
                <a:ea typeface="Arial"/>
                <a:cs typeface="Arial"/>
                <a:sym typeface="Arial"/>
              </a:defRPr>
            </a:lvl5pPr>
            <a:lvl6pPr lvl="5" rtl="0" algn="ctr">
              <a:spcBef>
                <a:spcPts val="0"/>
              </a:spcBef>
              <a:spcAft>
                <a:spcPts val="0"/>
              </a:spcAft>
              <a:buSzPts val="4700"/>
              <a:buNone/>
              <a:defRPr sz="4700">
                <a:latin typeface="Arial"/>
                <a:ea typeface="Arial"/>
                <a:cs typeface="Arial"/>
                <a:sym typeface="Arial"/>
              </a:defRPr>
            </a:lvl6pPr>
            <a:lvl7pPr lvl="6" rtl="0" algn="ctr">
              <a:spcBef>
                <a:spcPts val="0"/>
              </a:spcBef>
              <a:spcAft>
                <a:spcPts val="0"/>
              </a:spcAft>
              <a:buSzPts val="4700"/>
              <a:buNone/>
              <a:defRPr sz="4700">
                <a:latin typeface="Arial"/>
                <a:ea typeface="Arial"/>
                <a:cs typeface="Arial"/>
                <a:sym typeface="Arial"/>
              </a:defRPr>
            </a:lvl7pPr>
            <a:lvl8pPr lvl="7" rtl="0" algn="ctr">
              <a:spcBef>
                <a:spcPts val="0"/>
              </a:spcBef>
              <a:spcAft>
                <a:spcPts val="0"/>
              </a:spcAft>
              <a:buSzPts val="4700"/>
              <a:buNone/>
              <a:defRPr sz="4700">
                <a:latin typeface="Arial"/>
                <a:ea typeface="Arial"/>
                <a:cs typeface="Arial"/>
                <a:sym typeface="Arial"/>
              </a:defRPr>
            </a:lvl8pPr>
            <a:lvl9pPr lvl="8" rtl="0" algn="ctr">
              <a:spcBef>
                <a:spcPts val="0"/>
              </a:spcBef>
              <a:spcAft>
                <a:spcPts val="0"/>
              </a:spcAft>
              <a:buSzPts val="4700"/>
              <a:buNone/>
              <a:defRPr sz="4700">
                <a:latin typeface="Arial"/>
                <a:ea typeface="Arial"/>
                <a:cs typeface="Arial"/>
                <a:sym typeface="Arial"/>
              </a:defRPr>
            </a:lvl9pPr>
          </a:lstStyle>
          <a:p/>
        </p:txBody>
      </p:sp>
      <p:sp>
        <p:nvSpPr>
          <p:cNvPr id="464" name="Google Shape;464;p26"/>
          <p:cNvSpPr txBox="1"/>
          <p:nvPr>
            <p:ph idx="1" type="subTitle"/>
          </p:nvPr>
        </p:nvSpPr>
        <p:spPr>
          <a:xfrm>
            <a:off x="360000" y="360000"/>
            <a:ext cx="2308800" cy="613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200"/>
              <a:buNone/>
              <a:defRPr sz="1200">
                <a:solidFill>
                  <a:srgbClr val="FFFFFF"/>
                </a:solidFill>
              </a:defRPr>
            </a:lvl1pPr>
            <a:lvl2pPr lvl="1" rtl="0">
              <a:spcBef>
                <a:spcPts val="0"/>
              </a:spcBef>
              <a:spcAft>
                <a:spcPts val="0"/>
              </a:spcAft>
              <a:buClr>
                <a:srgbClr val="FFFFFF"/>
              </a:buClr>
              <a:buSzPts val="1400"/>
              <a:buNone/>
              <a:defRPr>
                <a:solidFill>
                  <a:srgbClr val="FFFFFF"/>
                </a:solidFill>
              </a:defRPr>
            </a:lvl2pPr>
            <a:lvl3pPr lvl="2" rtl="0">
              <a:spcBef>
                <a:spcPts val="0"/>
              </a:spcBef>
              <a:spcAft>
                <a:spcPts val="0"/>
              </a:spcAft>
              <a:buClr>
                <a:srgbClr val="FFFFFF"/>
              </a:buClr>
              <a:buSzPts val="1400"/>
              <a:buNone/>
              <a:defRPr>
                <a:solidFill>
                  <a:srgbClr val="FFFFFF"/>
                </a:solidFill>
              </a:defRPr>
            </a:lvl3pPr>
            <a:lvl4pPr lvl="3" rtl="0">
              <a:spcBef>
                <a:spcPts val="0"/>
              </a:spcBef>
              <a:spcAft>
                <a:spcPts val="0"/>
              </a:spcAft>
              <a:buClr>
                <a:srgbClr val="FFFFFF"/>
              </a:buClr>
              <a:buSzPts val="1400"/>
              <a:buNone/>
              <a:defRPr>
                <a:solidFill>
                  <a:srgbClr val="FFFFFF"/>
                </a:solidFill>
              </a:defRPr>
            </a:lvl4pPr>
            <a:lvl5pPr lvl="4" rtl="0">
              <a:spcBef>
                <a:spcPts val="0"/>
              </a:spcBef>
              <a:spcAft>
                <a:spcPts val="0"/>
              </a:spcAft>
              <a:buClr>
                <a:srgbClr val="FFFFFF"/>
              </a:buClr>
              <a:buSzPts val="1400"/>
              <a:buNone/>
              <a:defRPr>
                <a:solidFill>
                  <a:srgbClr val="FFFFFF"/>
                </a:solidFill>
              </a:defRPr>
            </a:lvl5pPr>
            <a:lvl6pPr lvl="5" rtl="0">
              <a:spcBef>
                <a:spcPts val="0"/>
              </a:spcBef>
              <a:spcAft>
                <a:spcPts val="0"/>
              </a:spcAft>
              <a:buClr>
                <a:srgbClr val="FFFFFF"/>
              </a:buClr>
              <a:buSzPts val="1400"/>
              <a:buNone/>
              <a:defRPr>
                <a:solidFill>
                  <a:srgbClr val="FFFFFF"/>
                </a:solidFill>
              </a:defRPr>
            </a:lvl6pPr>
            <a:lvl7pPr lvl="6" rtl="0">
              <a:spcBef>
                <a:spcPts val="0"/>
              </a:spcBef>
              <a:spcAft>
                <a:spcPts val="0"/>
              </a:spcAft>
              <a:buClr>
                <a:srgbClr val="FFFFFF"/>
              </a:buClr>
              <a:buSzPts val="1400"/>
              <a:buNone/>
              <a:defRPr>
                <a:solidFill>
                  <a:srgbClr val="FFFFFF"/>
                </a:solidFill>
              </a:defRPr>
            </a:lvl7pPr>
            <a:lvl8pPr lvl="7" rtl="0">
              <a:spcBef>
                <a:spcPts val="0"/>
              </a:spcBef>
              <a:spcAft>
                <a:spcPts val="0"/>
              </a:spcAft>
              <a:buClr>
                <a:srgbClr val="FFFFFF"/>
              </a:buClr>
              <a:buSzPts val="1400"/>
              <a:buNone/>
              <a:defRPr>
                <a:solidFill>
                  <a:srgbClr val="FFFFFF"/>
                </a:solidFill>
              </a:defRPr>
            </a:lvl8pPr>
            <a:lvl9pPr lvl="8" rtl="0">
              <a:spcBef>
                <a:spcPts val="0"/>
              </a:spcBef>
              <a:spcAft>
                <a:spcPts val="0"/>
              </a:spcAft>
              <a:buClr>
                <a:srgbClr val="FFFFFF"/>
              </a:buClr>
              <a:buSzPts val="1400"/>
              <a:buNone/>
              <a:defRPr>
                <a:solidFill>
                  <a:srgbClr val="FFFFFF"/>
                </a:solidFill>
              </a:defRPr>
            </a:lvl9pPr>
          </a:lstStyle>
          <a:p/>
        </p:txBody>
      </p:sp>
      <p:cxnSp>
        <p:nvCxnSpPr>
          <p:cNvPr id="465" name="Google Shape;465;p26"/>
          <p:cNvCxnSpPr/>
          <p:nvPr/>
        </p:nvCxnSpPr>
        <p:spPr>
          <a:xfrm>
            <a:off x="3997500" y="3041225"/>
            <a:ext cx="1149000" cy="0"/>
          </a:xfrm>
          <a:prstGeom prst="straightConnector1">
            <a:avLst/>
          </a:prstGeom>
          <a:noFill/>
          <a:ln cap="flat" cmpd="sng" w="9525">
            <a:solidFill>
              <a:srgbClr val="E69138"/>
            </a:solidFill>
            <a:prstDash val="solid"/>
            <a:round/>
            <a:headEnd len="med" w="med" type="oval"/>
            <a:tailEnd len="med" w="med" type="oval"/>
          </a:ln>
        </p:spPr>
      </p:cxnSp>
      <p:sp>
        <p:nvSpPr>
          <p:cNvPr id="466" name="Google Shape;466;p26"/>
          <p:cNvSpPr txBox="1"/>
          <p:nvPr>
            <p:ph idx="2" type="subTitle"/>
          </p:nvPr>
        </p:nvSpPr>
        <p:spPr>
          <a:xfrm>
            <a:off x="6475200" y="356825"/>
            <a:ext cx="2308800" cy="613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1200"/>
              <a:buNone/>
              <a:defRPr sz="1200">
                <a:solidFill>
                  <a:srgbClr val="FFFFFF"/>
                </a:solidFill>
              </a:defRPr>
            </a:lvl1pPr>
            <a:lvl2pPr lvl="1" rtl="0" algn="r">
              <a:spcBef>
                <a:spcPts val="0"/>
              </a:spcBef>
              <a:spcAft>
                <a:spcPts val="0"/>
              </a:spcAft>
              <a:buClr>
                <a:srgbClr val="FFFFFF"/>
              </a:buClr>
              <a:buSzPts val="1200"/>
              <a:buNone/>
              <a:defRPr sz="1200">
                <a:solidFill>
                  <a:srgbClr val="FFFFFF"/>
                </a:solidFill>
              </a:defRPr>
            </a:lvl2pPr>
            <a:lvl3pPr lvl="2" rtl="0" algn="r">
              <a:spcBef>
                <a:spcPts val="0"/>
              </a:spcBef>
              <a:spcAft>
                <a:spcPts val="0"/>
              </a:spcAft>
              <a:buClr>
                <a:srgbClr val="FFFFFF"/>
              </a:buClr>
              <a:buSzPts val="1200"/>
              <a:buNone/>
              <a:defRPr sz="1200">
                <a:solidFill>
                  <a:srgbClr val="FFFFFF"/>
                </a:solidFill>
              </a:defRPr>
            </a:lvl3pPr>
            <a:lvl4pPr lvl="3" rtl="0" algn="r">
              <a:spcBef>
                <a:spcPts val="0"/>
              </a:spcBef>
              <a:spcAft>
                <a:spcPts val="0"/>
              </a:spcAft>
              <a:buClr>
                <a:srgbClr val="FFFFFF"/>
              </a:buClr>
              <a:buSzPts val="1200"/>
              <a:buNone/>
              <a:defRPr sz="1200">
                <a:solidFill>
                  <a:srgbClr val="FFFFFF"/>
                </a:solidFill>
              </a:defRPr>
            </a:lvl4pPr>
            <a:lvl5pPr lvl="4" rtl="0" algn="r">
              <a:spcBef>
                <a:spcPts val="0"/>
              </a:spcBef>
              <a:spcAft>
                <a:spcPts val="0"/>
              </a:spcAft>
              <a:buClr>
                <a:srgbClr val="FFFFFF"/>
              </a:buClr>
              <a:buSzPts val="1200"/>
              <a:buNone/>
              <a:defRPr sz="1200">
                <a:solidFill>
                  <a:srgbClr val="FFFFFF"/>
                </a:solidFill>
              </a:defRPr>
            </a:lvl5pPr>
            <a:lvl6pPr lvl="5" rtl="0" algn="r">
              <a:spcBef>
                <a:spcPts val="0"/>
              </a:spcBef>
              <a:spcAft>
                <a:spcPts val="0"/>
              </a:spcAft>
              <a:buClr>
                <a:srgbClr val="FFFFFF"/>
              </a:buClr>
              <a:buSzPts val="1200"/>
              <a:buNone/>
              <a:defRPr sz="1200">
                <a:solidFill>
                  <a:srgbClr val="FFFFFF"/>
                </a:solidFill>
              </a:defRPr>
            </a:lvl6pPr>
            <a:lvl7pPr lvl="6" rtl="0" algn="r">
              <a:spcBef>
                <a:spcPts val="0"/>
              </a:spcBef>
              <a:spcAft>
                <a:spcPts val="0"/>
              </a:spcAft>
              <a:buClr>
                <a:srgbClr val="FFFFFF"/>
              </a:buClr>
              <a:buSzPts val="1200"/>
              <a:buNone/>
              <a:defRPr sz="1200">
                <a:solidFill>
                  <a:srgbClr val="FFFFFF"/>
                </a:solidFill>
              </a:defRPr>
            </a:lvl7pPr>
            <a:lvl8pPr lvl="7" rtl="0" algn="r">
              <a:spcBef>
                <a:spcPts val="0"/>
              </a:spcBef>
              <a:spcAft>
                <a:spcPts val="0"/>
              </a:spcAft>
              <a:buClr>
                <a:srgbClr val="FFFFFF"/>
              </a:buClr>
              <a:buSzPts val="1200"/>
              <a:buNone/>
              <a:defRPr sz="1200">
                <a:solidFill>
                  <a:srgbClr val="FFFFFF"/>
                </a:solidFill>
              </a:defRPr>
            </a:lvl8pPr>
            <a:lvl9pPr lvl="8" rtl="0" algn="r">
              <a:spcBef>
                <a:spcPts val="0"/>
              </a:spcBef>
              <a:spcAft>
                <a:spcPts val="0"/>
              </a:spcAft>
              <a:buClr>
                <a:srgbClr val="FFFFFF"/>
              </a:buClr>
              <a:buSzPts val="1200"/>
              <a:buNone/>
              <a:defRPr sz="1200">
                <a:solidFill>
                  <a:srgbClr val="FFFFFF"/>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4">
    <p:spTree>
      <p:nvGrpSpPr>
        <p:cNvPr id="467" name="Shape 467"/>
        <p:cNvGrpSpPr/>
        <p:nvPr/>
      </p:nvGrpSpPr>
      <p:grpSpPr>
        <a:xfrm>
          <a:off x="0" y="0"/>
          <a:ext cx="0" cy="0"/>
          <a:chOff x="0" y="0"/>
          <a:chExt cx="0" cy="0"/>
        </a:xfrm>
      </p:grpSpPr>
      <p:sp>
        <p:nvSpPr>
          <p:cNvPr id="468" name="Google Shape;468;p27"/>
          <p:cNvSpPr txBox="1"/>
          <p:nvPr>
            <p:ph type="title"/>
          </p:nvPr>
        </p:nvSpPr>
        <p:spPr>
          <a:xfrm>
            <a:off x="824753"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None/>
              <a:defRPr sz="2300"/>
            </a:lvl1pPr>
            <a:lvl2pPr lvl="1" rtl="0">
              <a:spcBef>
                <a:spcPts val="0"/>
              </a:spcBef>
              <a:spcAft>
                <a:spcPts val="0"/>
              </a:spcAft>
              <a:buSzPts val="2300"/>
              <a:buNone/>
              <a:defRPr sz="2300"/>
            </a:lvl2pPr>
            <a:lvl3pPr lvl="2" rtl="0">
              <a:spcBef>
                <a:spcPts val="0"/>
              </a:spcBef>
              <a:spcAft>
                <a:spcPts val="0"/>
              </a:spcAft>
              <a:buSzPts val="2300"/>
              <a:buNone/>
              <a:defRPr sz="2300"/>
            </a:lvl3pPr>
            <a:lvl4pPr lvl="3" rtl="0">
              <a:spcBef>
                <a:spcPts val="0"/>
              </a:spcBef>
              <a:spcAft>
                <a:spcPts val="0"/>
              </a:spcAft>
              <a:buSzPts val="2300"/>
              <a:buNone/>
              <a:defRPr sz="2300"/>
            </a:lvl4pPr>
            <a:lvl5pPr lvl="4" rtl="0">
              <a:spcBef>
                <a:spcPts val="0"/>
              </a:spcBef>
              <a:spcAft>
                <a:spcPts val="0"/>
              </a:spcAft>
              <a:buSzPts val="2300"/>
              <a:buNone/>
              <a:defRPr sz="2300"/>
            </a:lvl5pPr>
            <a:lvl6pPr lvl="5" rtl="0">
              <a:spcBef>
                <a:spcPts val="0"/>
              </a:spcBef>
              <a:spcAft>
                <a:spcPts val="0"/>
              </a:spcAft>
              <a:buSzPts val="2300"/>
              <a:buNone/>
              <a:defRPr sz="2300"/>
            </a:lvl6pPr>
            <a:lvl7pPr lvl="6" rtl="0">
              <a:spcBef>
                <a:spcPts val="0"/>
              </a:spcBef>
              <a:spcAft>
                <a:spcPts val="0"/>
              </a:spcAft>
              <a:buSzPts val="2300"/>
              <a:buNone/>
              <a:defRPr sz="2300"/>
            </a:lvl7pPr>
            <a:lvl8pPr lvl="7" rtl="0">
              <a:spcBef>
                <a:spcPts val="0"/>
              </a:spcBef>
              <a:spcAft>
                <a:spcPts val="0"/>
              </a:spcAft>
              <a:buSzPts val="2300"/>
              <a:buNone/>
              <a:defRPr sz="2300"/>
            </a:lvl8pPr>
            <a:lvl9pPr lvl="8" rtl="0">
              <a:spcBef>
                <a:spcPts val="0"/>
              </a:spcBef>
              <a:spcAft>
                <a:spcPts val="0"/>
              </a:spcAft>
              <a:buSzPts val="2300"/>
              <a:buNone/>
              <a:defRPr sz="2300"/>
            </a:lvl9pPr>
          </a:lstStyle>
          <a:p/>
        </p:txBody>
      </p:sp>
      <p:sp>
        <p:nvSpPr>
          <p:cNvPr id="469" name="Google Shape;469;p27"/>
          <p:cNvSpPr/>
          <p:nvPr/>
        </p:nvSpPr>
        <p:spPr>
          <a:xfrm>
            <a:off x="0" y="0"/>
            <a:ext cx="360000" cy="5143500"/>
          </a:xfrm>
          <a:prstGeom prst="rect">
            <a:avLst/>
          </a:prstGeom>
          <a:solidFill>
            <a:srgbClr val="1330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txBox="1"/>
          <p:nvPr>
            <p:ph idx="1" type="body"/>
          </p:nvPr>
        </p:nvSpPr>
        <p:spPr>
          <a:xfrm>
            <a:off x="824750" y="1069200"/>
            <a:ext cx="8095500" cy="3662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cxnSp>
        <p:nvCxnSpPr>
          <p:cNvPr id="471" name="Google Shape;471;p27"/>
          <p:cNvCxnSpPr/>
          <p:nvPr/>
        </p:nvCxnSpPr>
        <p:spPr>
          <a:xfrm>
            <a:off x="913699" y="907475"/>
            <a:ext cx="523200" cy="0"/>
          </a:xfrm>
          <a:prstGeom prst="straightConnector1">
            <a:avLst/>
          </a:prstGeom>
          <a:noFill/>
          <a:ln cap="flat" cmpd="sng" w="9525">
            <a:solidFill>
              <a:srgbClr val="E69138"/>
            </a:solidFill>
            <a:prstDash val="solid"/>
            <a:round/>
            <a:headEnd len="med" w="med" type="none"/>
            <a:tailEnd len="med" w="med" type="oval"/>
          </a:ln>
        </p:spPr>
      </p:cxnSp>
      <p:sp>
        <p:nvSpPr>
          <p:cNvPr id="472" name="Google Shape;472;p27"/>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13304B"/>
                </a:solidFill>
                <a:latin typeface="Source Sans Pro"/>
                <a:ea typeface="Source Sans Pro"/>
                <a:cs typeface="Source Sans Pro"/>
                <a:sym typeface="Source Sans Pro"/>
              </a:defRPr>
            </a:lvl1pPr>
            <a:lvl2pPr lvl="1" rtl="0" algn="ctr">
              <a:buNone/>
              <a:defRPr b="1" sz="1300">
                <a:solidFill>
                  <a:srgbClr val="13304B"/>
                </a:solidFill>
                <a:latin typeface="Source Sans Pro"/>
                <a:ea typeface="Source Sans Pro"/>
                <a:cs typeface="Source Sans Pro"/>
                <a:sym typeface="Source Sans Pro"/>
              </a:defRPr>
            </a:lvl2pPr>
            <a:lvl3pPr lvl="2" rtl="0" algn="ctr">
              <a:buNone/>
              <a:defRPr b="1" sz="1300">
                <a:solidFill>
                  <a:srgbClr val="13304B"/>
                </a:solidFill>
                <a:latin typeface="Source Sans Pro"/>
                <a:ea typeface="Source Sans Pro"/>
                <a:cs typeface="Source Sans Pro"/>
                <a:sym typeface="Source Sans Pro"/>
              </a:defRPr>
            </a:lvl3pPr>
            <a:lvl4pPr lvl="3" rtl="0" algn="ctr">
              <a:buNone/>
              <a:defRPr b="1" sz="1300">
                <a:solidFill>
                  <a:srgbClr val="13304B"/>
                </a:solidFill>
                <a:latin typeface="Source Sans Pro"/>
                <a:ea typeface="Source Sans Pro"/>
                <a:cs typeface="Source Sans Pro"/>
                <a:sym typeface="Source Sans Pro"/>
              </a:defRPr>
            </a:lvl4pPr>
            <a:lvl5pPr lvl="4" rtl="0" algn="ctr">
              <a:buNone/>
              <a:defRPr b="1" sz="1300">
                <a:solidFill>
                  <a:srgbClr val="13304B"/>
                </a:solidFill>
                <a:latin typeface="Source Sans Pro"/>
                <a:ea typeface="Source Sans Pro"/>
                <a:cs typeface="Source Sans Pro"/>
                <a:sym typeface="Source Sans Pro"/>
              </a:defRPr>
            </a:lvl5pPr>
            <a:lvl6pPr lvl="5" rtl="0" algn="ctr">
              <a:buNone/>
              <a:defRPr b="1" sz="1300">
                <a:solidFill>
                  <a:srgbClr val="13304B"/>
                </a:solidFill>
                <a:latin typeface="Source Sans Pro"/>
                <a:ea typeface="Source Sans Pro"/>
                <a:cs typeface="Source Sans Pro"/>
                <a:sym typeface="Source Sans Pro"/>
              </a:defRPr>
            </a:lvl6pPr>
            <a:lvl7pPr lvl="6" rtl="0" algn="ctr">
              <a:buNone/>
              <a:defRPr b="1" sz="1300">
                <a:solidFill>
                  <a:srgbClr val="13304B"/>
                </a:solidFill>
                <a:latin typeface="Source Sans Pro"/>
                <a:ea typeface="Source Sans Pro"/>
                <a:cs typeface="Source Sans Pro"/>
                <a:sym typeface="Source Sans Pro"/>
              </a:defRPr>
            </a:lvl7pPr>
            <a:lvl8pPr lvl="7" rtl="0" algn="ctr">
              <a:buNone/>
              <a:defRPr b="1" sz="1300">
                <a:solidFill>
                  <a:srgbClr val="13304B"/>
                </a:solidFill>
                <a:latin typeface="Source Sans Pro"/>
                <a:ea typeface="Source Sans Pro"/>
                <a:cs typeface="Source Sans Pro"/>
                <a:sym typeface="Source Sans Pro"/>
              </a:defRPr>
            </a:lvl8pPr>
            <a:lvl9pPr lvl="8" rtl="0" algn="ctr">
              <a:buNone/>
              <a:defRPr b="1" sz="1300">
                <a:solidFill>
                  <a:srgbClr val="13304B"/>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4_1">
    <p:bg>
      <p:bgPr>
        <a:solidFill>
          <a:srgbClr val="13304B"/>
        </a:solidFill>
      </p:bgPr>
    </p:bg>
    <p:spTree>
      <p:nvGrpSpPr>
        <p:cNvPr id="473" name="Shape 473"/>
        <p:cNvGrpSpPr/>
        <p:nvPr/>
      </p:nvGrpSpPr>
      <p:grpSpPr>
        <a:xfrm>
          <a:off x="0" y="0"/>
          <a:ext cx="0" cy="0"/>
          <a:chOff x="0" y="0"/>
          <a:chExt cx="0" cy="0"/>
        </a:xfrm>
      </p:grpSpPr>
      <p:sp>
        <p:nvSpPr>
          <p:cNvPr id="474" name="Google Shape;474;p28"/>
          <p:cNvSpPr txBox="1"/>
          <p:nvPr>
            <p:ph type="title"/>
          </p:nvPr>
        </p:nvSpPr>
        <p:spPr>
          <a:xfrm>
            <a:off x="821163" y="258564"/>
            <a:ext cx="8095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300"/>
              <a:buNone/>
              <a:defRPr sz="2300">
                <a:solidFill>
                  <a:srgbClr val="FFFFFF"/>
                </a:solidFill>
              </a:defRPr>
            </a:lvl2pPr>
            <a:lvl3pPr lvl="2" rtl="0">
              <a:spcBef>
                <a:spcPts val="0"/>
              </a:spcBef>
              <a:spcAft>
                <a:spcPts val="0"/>
              </a:spcAft>
              <a:buClr>
                <a:srgbClr val="FFFFFF"/>
              </a:buClr>
              <a:buSzPts val="2300"/>
              <a:buNone/>
              <a:defRPr sz="2300">
                <a:solidFill>
                  <a:srgbClr val="FFFFFF"/>
                </a:solidFill>
              </a:defRPr>
            </a:lvl3pPr>
            <a:lvl4pPr lvl="3" rtl="0">
              <a:spcBef>
                <a:spcPts val="0"/>
              </a:spcBef>
              <a:spcAft>
                <a:spcPts val="0"/>
              </a:spcAft>
              <a:buClr>
                <a:srgbClr val="FFFFFF"/>
              </a:buClr>
              <a:buSzPts val="2300"/>
              <a:buNone/>
              <a:defRPr sz="2300">
                <a:solidFill>
                  <a:srgbClr val="FFFFFF"/>
                </a:solidFill>
              </a:defRPr>
            </a:lvl4pPr>
            <a:lvl5pPr lvl="4" rtl="0">
              <a:spcBef>
                <a:spcPts val="0"/>
              </a:spcBef>
              <a:spcAft>
                <a:spcPts val="0"/>
              </a:spcAft>
              <a:buClr>
                <a:srgbClr val="FFFFFF"/>
              </a:buClr>
              <a:buSzPts val="2300"/>
              <a:buNone/>
              <a:defRPr sz="2300">
                <a:solidFill>
                  <a:srgbClr val="FFFFFF"/>
                </a:solidFill>
              </a:defRPr>
            </a:lvl5pPr>
            <a:lvl6pPr lvl="5" rtl="0">
              <a:spcBef>
                <a:spcPts val="0"/>
              </a:spcBef>
              <a:spcAft>
                <a:spcPts val="0"/>
              </a:spcAft>
              <a:buClr>
                <a:srgbClr val="FFFFFF"/>
              </a:buClr>
              <a:buSzPts val="2300"/>
              <a:buNone/>
              <a:defRPr sz="2300">
                <a:solidFill>
                  <a:srgbClr val="FFFFFF"/>
                </a:solidFill>
              </a:defRPr>
            </a:lvl6pPr>
            <a:lvl7pPr lvl="6" rtl="0">
              <a:spcBef>
                <a:spcPts val="0"/>
              </a:spcBef>
              <a:spcAft>
                <a:spcPts val="0"/>
              </a:spcAft>
              <a:buClr>
                <a:srgbClr val="FFFFFF"/>
              </a:buClr>
              <a:buSzPts val="2300"/>
              <a:buNone/>
              <a:defRPr sz="2300">
                <a:solidFill>
                  <a:srgbClr val="FFFFFF"/>
                </a:solidFill>
              </a:defRPr>
            </a:lvl7pPr>
            <a:lvl8pPr lvl="7" rtl="0">
              <a:spcBef>
                <a:spcPts val="0"/>
              </a:spcBef>
              <a:spcAft>
                <a:spcPts val="0"/>
              </a:spcAft>
              <a:buClr>
                <a:srgbClr val="FFFFFF"/>
              </a:buClr>
              <a:buSzPts val="2300"/>
              <a:buNone/>
              <a:defRPr sz="2300">
                <a:solidFill>
                  <a:srgbClr val="FFFFFF"/>
                </a:solidFill>
              </a:defRPr>
            </a:lvl8pPr>
            <a:lvl9pPr lvl="8" rtl="0">
              <a:spcBef>
                <a:spcPts val="0"/>
              </a:spcBef>
              <a:spcAft>
                <a:spcPts val="0"/>
              </a:spcAft>
              <a:buClr>
                <a:srgbClr val="FFFFFF"/>
              </a:buClr>
              <a:buSzPts val="2300"/>
              <a:buNone/>
              <a:defRPr sz="2300">
                <a:solidFill>
                  <a:srgbClr val="FFFFFF"/>
                </a:solidFill>
              </a:defRPr>
            </a:lvl9pPr>
          </a:lstStyle>
          <a:p/>
        </p:txBody>
      </p:sp>
      <p:sp>
        <p:nvSpPr>
          <p:cNvPr id="475" name="Google Shape;475;p28"/>
          <p:cNvSpPr/>
          <p:nvPr/>
        </p:nvSpPr>
        <p:spPr>
          <a:xfrm>
            <a:off x="0" y="0"/>
            <a:ext cx="360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6" name="Google Shape;476;p28"/>
          <p:cNvCxnSpPr/>
          <p:nvPr/>
        </p:nvCxnSpPr>
        <p:spPr>
          <a:xfrm>
            <a:off x="913699" y="907475"/>
            <a:ext cx="523200" cy="0"/>
          </a:xfrm>
          <a:prstGeom prst="straightConnector1">
            <a:avLst/>
          </a:prstGeom>
          <a:noFill/>
          <a:ln cap="flat" cmpd="sng" w="9525">
            <a:solidFill>
              <a:srgbClr val="E69138"/>
            </a:solidFill>
            <a:prstDash val="solid"/>
            <a:round/>
            <a:headEnd len="med" w="med" type="none"/>
            <a:tailEnd len="med" w="med" type="oval"/>
          </a:ln>
        </p:spPr>
      </p:cxnSp>
      <p:sp>
        <p:nvSpPr>
          <p:cNvPr id="477" name="Google Shape;477;p28"/>
          <p:cNvSpPr txBox="1"/>
          <p:nvPr>
            <p:ph idx="1" type="body"/>
          </p:nvPr>
        </p:nvSpPr>
        <p:spPr>
          <a:xfrm>
            <a:off x="824750" y="1069200"/>
            <a:ext cx="8095500" cy="3662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FFFFFF"/>
              </a:buClr>
              <a:buSzPts val="1200"/>
              <a:buChar char="●"/>
              <a:defRPr sz="1200">
                <a:solidFill>
                  <a:srgbClr val="FFFFFF"/>
                </a:solidFill>
              </a:defRPr>
            </a:lvl1pPr>
            <a:lvl2pPr indent="-304800" lvl="1" marL="914400" rtl="0">
              <a:spcBef>
                <a:spcPts val="0"/>
              </a:spcBef>
              <a:spcAft>
                <a:spcPts val="0"/>
              </a:spcAft>
              <a:buClr>
                <a:srgbClr val="FFFFFF"/>
              </a:buClr>
              <a:buSzPts val="1200"/>
              <a:buChar char="○"/>
              <a:defRPr sz="1200">
                <a:solidFill>
                  <a:srgbClr val="FFFFFF"/>
                </a:solidFill>
              </a:defRPr>
            </a:lvl2pPr>
            <a:lvl3pPr indent="-304800" lvl="2" marL="1371600" rtl="0">
              <a:spcBef>
                <a:spcPts val="0"/>
              </a:spcBef>
              <a:spcAft>
                <a:spcPts val="0"/>
              </a:spcAft>
              <a:buClr>
                <a:srgbClr val="FFFFFF"/>
              </a:buClr>
              <a:buSzPts val="1200"/>
              <a:buChar char="■"/>
              <a:defRPr sz="1200">
                <a:solidFill>
                  <a:srgbClr val="FFFFFF"/>
                </a:solidFill>
              </a:defRPr>
            </a:lvl3pPr>
            <a:lvl4pPr indent="-304800" lvl="3" marL="1828800" rtl="0">
              <a:spcBef>
                <a:spcPts val="0"/>
              </a:spcBef>
              <a:spcAft>
                <a:spcPts val="0"/>
              </a:spcAft>
              <a:buClr>
                <a:srgbClr val="FFFFFF"/>
              </a:buClr>
              <a:buSzPts val="1200"/>
              <a:buChar char="●"/>
              <a:defRPr sz="1200">
                <a:solidFill>
                  <a:srgbClr val="FFFFFF"/>
                </a:solidFill>
              </a:defRPr>
            </a:lvl4pPr>
            <a:lvl5pPr indent="-304800" lvl="4" marL="2286000" rtl="0">
              <a:spcBef>
                <a:spcPts val="0"/>
              </a:spcBef>
              <a:spcAft>
                <a:spcPts val="0"/>
              </a:spcAft>
              <a:buClr>
                <a:srgbClr val="FFFFFF"/>
              </a:buClr>
              <a:buSzPts val="1200"/>
              <a:buChar char="○"/>
              <a:defRPr sz="1200">
                <a:solidFill>
                  <a:srgbClr val="FFFFFF"/>
                </a:solidFill>
              </a:defRPr>
            </a:lvl5pPr>
            <a:lvl6pPr indent="-304800" lvl="5" marL="2743200" rtl="0">
              <a:spcBef>
                <a:spcPts val="0"/>
              </a:spcBef>
              <a:spcAft>
                <a:spcPts val="0"/>
              </a:spcAft>
              <a:buClr>
                <a:srgbClr val="FFFFFF"/>
              </a:buClr>
              <a:buSzPts val="1200"/>
              <a:buChar char="■"/>
              <a:defRPr sz="1200">
                <a:solidFill>
                  <a:srgbClr val="FFFFFF"/>
                </a:solidFill>
              </a:defRPr>
            </a:lvl6pPr>
            <a:lvl7pPr indent="-304800" lvl="6" marL="3200400" rtl="0">
              <a:spcBef>
                <a:spcPts val="0"/>
              </a:spcBef>
              <a:spcAft>
                <a:spcPts val="0"/>
              </a:spcAft>
              <a:buClr>
                <a:srgbClr val="FFFFFF"/>
              </a:buClr>
              <a:buSzPts val="1200"/>
              <a:buChar char="●"/>
              <a:defRPr sz="1200">
                <a:solidFill>
                  <a:srgbClr val="FFFFFF"/>
                </a:solidFill>
              </a:defRPr>
            </a:lvl7pPr>
            <a:lvl8pPr indent="-304800" lvl="7" marL="3657600" rtl="0">
              <a:spcBef>
                <a:spcPts val="0"/>
              </a:spcBef>
              <a:spcAft>
                <a:spcPts val="0"/>
              </a:spcAft>
              <a:buClr>
                <a:srgbClr val="FFFFFF"/>
              </a:buClr>
              <a:buSzPts val="1200"/>
              <a:buChar char="○"/>
              <a:defRPr sz="1200">
                <a:solidFill>
                  <a:srgbClr val="FFFFFF"/>
                </a:solidFill>
              </a:defRPr>
            </a:lvl8pPr>
            <a:lvl9pPr indent="-304800" lvl="8" marL="4114800" rtl="0">
              <a:spcBef>
                <a:spcPts val="0"/>
              </a:spcBef>
              <a:spcAft>
                <a:spcPts val="0"/>
              </a:spcAft>
              <a:buClr>
                <a:srgbClr val="FFFFFF"/>
              </a:buClr>
              <a:buSzPts val="1200"/>
              <a:buChar char="■"/>
              <a:defRPr sz="1200">
                <a:solidFill>
                  <a:srgbClr val="FFFFFF"/>
                </a:solidFill>
              </a:defRPr>
            </a:lvl9pPr>
          </a:lstStyle>
          <a:p/>
        </p:txBody>
      </p:sp>
      <p:sp>
        <p:nvSpPr>
          <p:cNvPr id="478" name="Google Shape;478;p28"/>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lvl1pPr lvl="0" rtl="0" algn="ctr">
              <a:buNone/>
              <a:defRPr b="1" sz="1300">
                <a:solidFill>
                  <a:srgbClr val="FFFFFF"/>
                </a:solidFill>
                <a:latin typeface="Source Sans Pro"/>
                <a:ea typeface="Source Sans Pro"/>
                <a:cs typeface="Source Sans Pro"/>
                <a:sym typeface="Source Sans Pro"/>
              </a:defRPr>
            </a:lvl1pPr>
            <a:lvl2pPr lvl="1" rtl="0" algn="ctr">
              <a:buNone/>
              <a:defRPr b="1" sz="1300">
                <a:solidFill>
                  <a:srgbClr val="FFFFFF"/>
                </a:solidFill>
                <a:latin typeface="Source Sans Pro"/>
                <a:ea typeface="Source Sans Pro"/>
                <a:cs typeface="Source Sans Pro"/>
                <a:sym typeface="Source Sans Pro"/>
              </a:defRPr>
            </a:lvl2pPr>
            <a:lvl3pPr lvl="2" rtl="0" algn="ctr">
              <a:buNone/>
              <a:defRPr b="1" sz="1300">
                <a:solidFill>
                  <a:srgbClr val="FFFFFF"/>
                </a:solidFill>
                <a:latin typeface="Source Sans Pro"/>
                <a:ea typeface="Source Sans Pro"/>
                <a:cs typeface="Source Sans Pro"/>
                <a:sym typeface="Source Sans Pro"/>
              </a:defRPr>
            </a:lvl3pPr>
            <a:lvl4pPr lvl="3" rtl="0" algn="ctr">
              <a:buNone/>
              <a:defRPr b="1" sz="1300">
                <a:solidFill>
                  <a:srgbClr val="FFFFFF"/>
                </a:solidFill>
                <a:latin typeface="Source Sans Pro"/>
                <a:ea typeface="Source Sans Pro"/>
                <a:cs typeface="Source Sans Pro"/>
                <a:sym typeface="Source Sans Pro"/>
              </a:defRPr>
            </a:lvl4pPr>
            <a:lvl5pPr lvl="4" rtl="0" algn="ctr">
              <a:buNone/>
              <a:defRPr b="1" sz="1300">
                <a:solidFill>
                  <a:srgbClr val="FFFFFF"/>
                </a:solidFill>
                <a:latin typeface="Source Sans Pro"/>
                <a:ea typeface="Source Sans Pro"/>
                <a:cs typeface="Source Sans Pro"/>
                <a:sym typeface="Source Sans Pro"/>
              </a:defRPr>
            </a:lvl5pPr>
            <a:lvl6pPr lvl="5" rtl="0" algn="ctr">
              <a:buNone/>
              <a:defRPr b="1" sz="1300">
                <a:solidFill>
                  <a:srgbClr val="FFFFFF"/>
                </a:solidFill>
                <a:latin typeface="Source Sans Pro"/>
                <a:ea typeface="Source Sans Pro"/>
                <a:cs typeface="Source Sans Pro"/>
                <a:sym typeface="Source Sans Pro"/>
              </a:defRPr>
            </a:lvl6pPr>
            <a:lvl7pPr lvl="6" rtl="0" algn="ctr">
              <a:buNone/>
              <a:defRPr b="1" sz="1300">
                <a:solidFill>
                  <a:srgbClr val="FFFFFF"/>
                </a:solidFill>
                <a:latin typeface="Source Sans Pro"/>
                <a:ea typeface="Source Sans Pro"/>
                <a:cs typeface="Source Sans Pro"/>
                <a:sym typeface="Source Sans Pro"/>
              </a:defRPr>
            </a:lvl7pPr>
            <a:lvl8pPr lvl="7" rtl="0" algn="ctr">
              <a:buNone/>
              <a:defRPr b="1" sz="1300">
                <a:solidFill>
                  <a:srgbClr val="FFFFFF"/>
                </a:solidFill>
                <a:latin typeface="Source Sans Pro"/>
                <a:ea typeface="Source Sans Pro"/>
                <a:cs typeface="Source Sans Pro"/>
                <a:sym typeface="Source Sans Pro"/>
              </a:defRPr>
            </a:lvl8pPr>
            <a:lvl9pPr lvl="8" rtl="0" algn="ctr">
              <a:buNone/>
              <a:defRPr b="1" sz="1300">
                <a:solidFill>
                  <a:srgbClr val="FFFFFF"/>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2.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1pPr>
            <a:lvl2pPr lvl="1">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2pPr>
            <a:lvl3pPr lvl="2">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3pPr>
            <a:lvl4pPr lvl="3">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4pPr>
            <a:lvl5pPr lvl="4">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5pPr>
            <a:lvl6pPr lvl="5">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6pPr>
            <a:lvl7pPr lvl="6">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7pPr>
            <a:lvl8pPr lvl="7">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8pPr>
            <a:lvl9pPr lvl="8">
              <a:spcBef>
                <a:spcPts val="0"/>
              </a:spcBef>
              <a:spcAft>
                <a:spcPts val="0"/>
              </a:spcAft>
              <a:buClr>
                <a:srgbClr val="13304B"/>
              </a:buClr>
              <a:buSzPts val="2800"/>
              <a:buFont typeface="Source Serif Pro Black"/>
              <a:buNone/>
              <a:defRPr i="1" sz="2800">
                <a:solidFill>
                  <a:srgbClr val="13304B"/>
                </a:solidFill>
                <a:latin typeface="Source Serif Pro Black"/>
                <a:ea typeface="Source Serif Pro Black"/>
                <a:cs typeface="Source Serif Pro Black"/>
                <a:sym typeface="Source Serif Pro Black"/>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Sans Pro"/>
              <a:buChar char="●"/>
              <a:defRPr sz="1800">
                <a:solidFill>
                  <a:schemeClr val="dk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Source Sans Pro Black"/>
                <a:ea typeface="Source Sans Pro Black"/>
                <a:cs typeface="Source Sans Pro Black"/>
                <a:sym typeface="Source Sans Pro Black"/>
              </a:defRPr>
            </a:lvl1pPr>
            <a:lvl2pPr lvl="1" algn="r">
              <a:buNone/>
              <a:defRPr sz="1000">
                <a:solidFill>
                  <a:schemeClr val="dk2"/>
                </a:solidFill>
                <a:latin typeface="Source Sans Pro Black"/>
                <a:ea typeface="Source Sans Pro Black"/>
                <a:cs typeface="Source Sans Pro Black"/>
                <a:sym typeface="Source Sans Pro Black"/>
              </a:defRPr>
            </a:lvl2pPr>
            <a:lvl3pPr lvl="2" algn="r">
              <a:buNone/>
              <a:defRPr sz="1000">
                <a:solidFill>
                  <a:schemeClr val="dk2"/>
                </a:solidFill>
                <a:latin typeface="Source Sans Pro Black"/>
                <a:ea typeface="Source Sans Pro Black"/>
                <a:cs typeface="Source Sans Pro Black"/>
                <a:sym typeface="Source Sans Pro Black"/>
              </a:defRPr>
            </a:lvl3pPr>
            <a:lvl4pPr lvl="3" algn="r">
              <a:buNone/>
              <a:defRPr sz="1000">
                <a:solidFill>
                  <a:schemeClr val="dk2"/>
                </a:solidFill>
                <a:latin typeface="Source Sans Pro Black"/>
                <a:ea typeface="Source Sans Pro Black"/>
                <a:cs typeface="Source Sans Pro Black"/>
                <a:sym typeface="Source Sans Pro Black"/>
              </a:defRPr>
            </a:lvl4pPr>
            <a:lvl5pPr lvl="4" algn="r">
              <a:buNone/>
              <a:defRPr sz="1000">
                <a:solidFill>
                  <a:schemeClr val="dk2"/>
                </a:solidFill>
                <a:latin typeface="Source Sans Pro Black"/>
                <a:ea typeface="Source Sans Pro Black"/>
                <a:cs typeface="Source Sans Pro Black"/>
                <a:sym typeface="Source Sans Pro Black"/>
              </a:defRPr>
            </a:lvl5pPr>
            <a:lvl6pPr lvl="5" algn="r">
              <a:buNone/>
              <a:defRPr sz="1000">
                <a:solidFill>
                  <a:schemeClr val="dk2"/>
                </a:solidFill>
                <a:latin typeface="Source Sans Pro Black"/>
                <a:ea typeface="Source Sans Pro Black"/>
                <a:cs typeface="Source Sans Pro Black"/>
                <a:sym typeface="Source Sans Pro Black"/>
              </a:defRPr>
            </a:lvl6pPr>
            <a:lvl7pPr lvl="6" algn="r">
              <a:buNone/>
              <a:defRPr sz="1000">
                <a:solidFill>
                  <a:schemeClr val="dk2"/>
                </a:solidFill>
                <a:latin typeface="Source Sans Pro Black"/>
                <a:ea typeface="Source Sans Pro Black"/>
                <a:cs typeface="Source Sans Pro Black"/>
                <a:sym typeface="Source Sans Pro Black"/>
              </a:defRPr>
            </a:lvl7pPr>
            <a:lvl8pPr lvl="7" algn="r">
              <a:buNone/>
              <a:defRPr sz="1000">
                <a:solidFill>
                  <a:schemeClr val="dk2"/>
                </a:solidFill>
                <a:latin typeface="Source Sans Pro Black"/>
                <a:ea typeface="Source Sans Pro Black"/>
                <a:cs typeface="Source Sans Pro Black"/>
                <a:sym typeface="Source Sans Pro Black"/>
              </a:defRPr>
            </a:lvl8pPr>
            <a:lvl9pPr lvl="8" algn="r">
              <a:buNone/>
              <a:defRPr sz="1000">
                <a:solidFill>
                  <a:schemeClr val="dk2"/>
                </a:solidFill>
                <a:latin typeface="Source Sans Pro Black"/>
                <a:ea typeface="Source Sans Pro Black"/>
                <a:cs typeface="Source Sans Pro Black"/>
                <a:sym typeface="Source Sans Pro Black"/>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mc:AlternateContent>
    <mc:Choice Requires="p14">
      <p:transition spd="slow" p14:dur="10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27">
          <p15:clr>
            <a:srgbClr val="EA4335"/>
          </p15:clr>
        </p15:guide>
        <p15:guide id="2" orient="horz" pos="227">
          <p15:clr>
            <a:srgbClr val="EA4335"/>
          </p15:clr>
        </p15:guide>
        <p15:guide id="3" orient="horz" pos="3013">
          <p15:clr>
            <a:srgbClr val="EA4335"/>
          </p15:clr>
        </p15:guide>
        <p15:guide id="4" pos="5533">
          <p15:clr>
            <a:srgbClr val="EA4335"/>
          </p15:clr>
        </p15:guide>
        <p15:guide id="5" pos="2880">
          <p15:clr>
            <a:srgbClr val="EA4335"/>
          </p15:clr>
        </p15:guide>
        <p15:guide id="6" pos="51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4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46.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hyperlink" Target="mailto:mail@mail.com" TargetMode="External"/><Relationship Id="rId4" Type="http://schemas.openxmlformats.org/officeDocument/2006/relationships/hyperlink" Target="http://www.slidescorner.com" TargetMode="External"/><Relationship Id="rId5" Type="http://schemas.openxmlformats.org/officeDocument/2006/relationships/image" Target="../media/image16.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0" Type="http://schemas.openxmlformats.org/officeDocument/2006/relationships/image" Target="../media/image42.png"/><Relationship Id="rId22" Type="http://schemas.openxmlformats.org/officeDocument/2006/relationships/image" Target="../media/image39.png"/><Relationship Id="rId21" Type="http://schemas.openxmlformats.org/officeDocument/2006/relationships/image" Target="../media/image40.png"/><Relationship Id="rId24" Type="http://schemas.openxmlformats.org/officeDocument/2006/relationships/image" Target="../media/image38.png"/><Relationship Id="rId23" Type="http://schemas.openxmlformats.org/officeDocument/2006/relationships/image" Target="../media/image37.png"/><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3.png"/><Relationship Id="rId26" Type="http://schemas.openxmlformats.org/officeDocument/2006/relationships/image" Target="../media/image36.png"/><Relationship Id="rId25" Type="http://schemas.openxmlformats.org/officeDocument/2006/relationships/image" Target="../media/image35.png"/><Relationship Id="rId28" Type="http://schemas.openxmlformats.org/officeDocument/2006/relationships/image" Target="../media/image45.png"/><Relationship Id="rId27" Type="http://schemas.openxmlformats.org/officeDocument/2006/relationships/image" Target="../media/image44.png"/><Relationship Id="rId5" Type="http://schemas.openxmlformats.org/officeDocument/2006/relationships/image" Target="../media/image20.png"/><Relationship Id="rId6" Type="http://schemas.openxmlformats.org/officeDocument/2006/relationships/image" Target="../media/image17.png"/><Relationship Id="rId29" Type="http://schemas.openxmlformats.org/officeDocument/2006/relationships/image" Target="../media/image43.png"/><Relationship Id="rId7" Type="http://schemas.openxmlformats.org/officeDocument/2006/relationships/image" Target="../media/image19.png"/><Relationship Id="rId8" Type="http://schemas.openxmlformats.org/officeDocument/2006/relationships/image" Target="../media/image3.png"/><Relationship Id="rId11" Type="http://schemas.openxmlformats.org/officeDocument/2006/relationships/image" Target="../media/image31.png"/><Relationship Id="rId10" Type="http://schemas.openxmlformats.org/officeDocument/2006/relationships/image" Target="../media/image32.png"/><Relationship Id="rId13" Type="http://schemas.openxmlformats.org/officeDocument/2006/relationships/image" Target="../media/image24.png"/><Relationship Id="rId12" Type="http://schemas.openxmlformats.org/officeDocument/2006/relationships/image" Target="../media/image26.png"/><Relationship Id="rId15" Type="http://schemas.openxmlformats.org/officeDocument/2006/relationships/image" Target="../media/image30.png"/><Relationship Id="rId14" Type="http://schemas.openxmlformats.org/officeDocument/2006/relationships/image" Target="../media/image29.png"/><Relationship Id="rId17" Type="http://schemas.openxmlformats.org/officeDocument/2006/relationships/image" Target="../media/image25.png"/><Relationship Id="rId16" Type="http://schemas.openxmlformats.org/officeDocument/2006/relationships/image" Target="../media/image27.png"/><Relationship Id="rId19" Type="http://schemas.openxmlformats.org/officeDocument/2006/relationships/image" Target="../media/image41.png"/><Relationship Id="rId18"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hyperlink" Target="https://slidescorner.com" TargetMode="External"/><Relationship Id="rId4" Type="http://schemas.openxmlformats.org/officeDocument/2006/relationships/hyperlink" Target="https://slidescorner.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hyperlink" Target="https://fonts.google.com/specimen/Source+Sans+Pro" TargetMode="External"/><Relationship Id="rId4" Type="http://schemas.openxmlformats.org/officeDocument/2006/relationships/hyperlink" Target="https://fonts.google.com/specimen/Source+Sans+Pro" TargetMode="External"/><Relationship Id="rId5" Type="http://schemas.openxmlformats.org/officeDocument/2006/relationships/hyperlink" Target="https://fonts.google.com/specimen/Source+Serif+Pro" TargetMode="External"/><Relationship Id="rId6" Type="http://schemas.openxmlformats.org/officeDocument/2006/relationships/hyperlink" Target="https://fonts.google.com/specimen/Source+Serif+Pro"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29"/>
          <p:cNvSpPr txBox="1"/>
          <p:nvPr>
            <p:ph type="title"/>
          </p:nvPr>
        </p:nvSpPr>
        <p:spPr>
          <a:xfrm>
            <a:off x="360000" y="1285450"/>
            <a:ext cx="8424000" cy="149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6400"/>
              <a:t>Presentation title</a:t>
            </a:r>
            <a:endParaRPr sz="6400"/>
          </a:p>
        </p:txBody>
      </p:sp>
      <p:sp>
        <p:nvSpPr>
          <p:cNvPr id="484" name="Google Shape;484;p29"/>
          <p:cNvSpPr txBox="1"/>
          <p:nvPr>
            <p:ph idx="1" type="subTitle"/>
          </p:nvPr>
        </p:nvSpPr>
        <p:spPr>
          <a:xfrm>
            <a:off x="360000" y="360000"/>
            <a:ext cx="2308800" cy="613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 COMPANY NAME</a:t>
            </a:r>
            <a:endParaRPr/>
          </a:p>
        </p:txBody>
      </p:sp>
      <p:sp>
        <p:nvSpPr>
          <p:cNvPr id="485" name="Google Shape;485;p29"/>
          <p:cNvSpPr txBox="1"/>
          <p:nvPr>
            <p:ph idx="2" type="subTitle"/>
          </p:nvPr>
        </p:nvSpPr>
        <p:spPr>
          <a:xfrm>
            <a:off x="1478700" y="3154724"/>
            <a:ext cx="61866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sz="2100">
                <a:solidFill>
                  <a:srgbClr val="E69138"/>
                </a:solidFill>
              </a:rPr>
              <a:t>Made by SlidesCorner.com</a:t>
            </a:r>
            <a:endParaRPr sz="2100">
              <a:solidFill>
                <a:srgbClr val="E69138"/>
              </a:solidFill>
            </a:endParaRPr>
          </a:p>
        </p:txBody>
      </p:sp>
      <p:sp>
        <p:nvSpPr>
          <p:cNvPr id="486" name="Google Shape;486;p29"/>
          <p:cNvSpPr txBox="1"/>
          <p:nvPr>
            <p:ph idx="3" type="subTitle"/>
          </p:nvPr>
        </p:nvSpPr>
        <p:spPr>
          <a:xfrm>
            <a:off x="6475200" y="356825"/>
            <a:ext cx="2308800" cy="613800"/>
          </a:xfrm>
          <a:prstGeom prst="rect">
            <a:avLst/>
          </a:prstGeom>
        </p:spPr>
        <p:txBody>
          <a:bodyPr anchorCtr="0" anchor="t" bIns="91425" lIns="91425" spcFirstLastPara="1" rIns="91425" wrap="square" tIns="91425">
            <a:noAutofit/>
          </a:bodyPr>
          <a:lstStyle/>
          <a:p>
            <a:pPr indent="0" lvl="0" marL="0" rtl="0" algn="r">
              <a:spcBef>
                <a:spcPts val="0"/>
              </a:spcBef>
              <a:spcAft>
                <a:spcPts val="1200"/>
              </a:spcAft>
              <a:buNone/>
            </a:pPr>
            <a:r>
              <a:rPr lang="es"/>
              <a:t>10.5.2022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0"/>
          <p:cNvSpPr txBox="1"/>
          <p:nvPr>
            <p:ph type="title"/>
          </p:nvPr>
        </p:nvSpPr>
        <p:spPr>
          <a:xfrm>
            <a:off x="823025" y="1304476"/>
            <a:ext cx="37143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This is the slide title for important content</a:t>
            </a:r>
            <a:endParaRPr/>
          </a:p>
        </p:txBody>
      </p:sp>
      <p:sp>
        <p:nvSpPr>
          <p:cNvPr id="492" name="Google Shape;492;p30"/>
          <p:cNvSpPr txBox="1"/>
          <p:nvPr>
            <p:ph idx="3" type="body"/>
          </p:nvPr>
        </p:nvSpPr>
        <p:spPr>
          <a:xfrm>
            <a:off x="823025" y="2176676"/>
            <a:ext cx="3714300" cy="1631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493" name="Google Shape;493;p30"/>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b="1" lang="es" sz="1300">
                <a:solidFill>
                  <a:schemeClr val="lt1"/>
                </a:solidFill>
                <a:latin typeface="Source Sans Pro"/>
                <a:ea typeface="Source Sans Pro"/>
                <a:cs typeface="Source Sans Pro"/>
                <a:sym typeface="Source Sans Pro"/>
              </a:rPr>
              <a:t>‹#›</a:t>
            </a:fld>
            <a:endParaRPr b="1" sz="1300">
              <a:solidFill>
                <a:schemeClr val="lt1"/>
              </a:solidFill>
              <a:latin typeface="Source Sans Pro"/>
              <a:ea typeface="Source Sans Pro"/>
              <a:cs typeface="Source Sans Pro"/>
              <a:sym typeface="Source Sans Pro"/>
            </a:endParaRPr>
          </a:p>
        </p:txBody>
      </p:sp>
      <p:pic>
        <p:nvPicPr>
          <p:cNvPr id="494" name="Google Shape;494;p30"/>
          <p:cNvPicPr preferRelativeResize="0"/>
          <p:nvPr>
            <p:ph idx="2" type="pic"/>
          </p:nvPr>
        </p:nvPicPr>
        <p:blipFill rotWithShape="1">
          <a:blip r:embed="rId3">
            <a:alphaModFix/>
          </a:blip>
          <a:srcRect b="0" l="46783" r="13413" t="0"/>
          <a:stretch/>
        </p:blipFill>
        <p:spPr>
          <a:xfrm>
            <a:off x="4855675" y="0"/>
            <a:ext cx="3639600" cy="5143500"/>
          </a:xfrm>
          <a:prstGeom prst="rect">
            <a:avLst/>
          </a:prstGeom>
        </p:spPr>
      </p:pic>
      <p:sp>
        <p:nvSpPr>
          <p:cNvPr id="495" name="Google Shape;495;p30"/>
          <p:cNvSpPr txBox="1"/>
          <p:nvPr>
            <p:ph idx="1" type="subTitle"/>
          </p:nvPr>
        </p:nvSpPr>
        <p:spPr>
          <a:xfrm>
            <a:off x="823025" y="954050"/>
            <a:ext cx="37143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a:t>
            </a:r>
            <a:endParaRPr/>
          </a:p>
        </p:txBody>
      </p:sp>
      <p:sp>
        <p:nvSpPr>
          <p:cNvPr id="496" name="Google Shape;496;p30"/>
          <p:cNvSpPr txBox="1"/>
          <p:nvPr>
            <p:ph idx="4" type="subTitle"/>
          </p:nvPr>
        </p:nvSpPr>
        <p:spPr>
          <a:xfrm>
            <a:off x="823025" y="4148000"/>
            <a:ext cx="37143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pic>
        <p:nvPicPr>
          <p:cNvPr id="497" name="Google Shape;497;p30"/>
          <p:cNvPicPr preferRelativeResize="0"/>
          <p:nvPr>
            <p:ph idx="5" type="pic"/>
          </p:nvPr>
        </p:nvPicPr>
        <p:blipFill rotWithShape="1">
          <a:blip r:embed="rId4">
            <a:alphaModFix/>
          </a:blip>
          <a:srcRect b="0" l="10000" r="10000" t="0"/>
          <a:stretch/>
        </p:blipFill>
        <p:spPr>
          <a:xfrm>
            <a:off x="8634500" y="4413000"/>
            <a:ext cx="370499" cy="370501"/>
          </a:xfrm>
          <a:prstGeom prst="rect">
            <a:avLst/>
          </a:prstGeom>
        </p:spPr>
      </p:pic>
      <p:sp>
        <p:nvSpPr>
          <p:cNvPr id="498" name="Google Shape;498;p30"/>
          <p:cNvSpPr txBox="1"/>
          <p:nvPr>
            <p:ph idx="6"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COMPANY NAME / 12.5.2022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31"/>
          <p:cNvPicPr preferRelativeResize="0"/>
          <p:nvPr>
            <p:ph idx="2" type="pic"/>
          </p:nvPr>
        </p:nvPicPr>
        <p:blipFill rotWithShape="1">
          <a:blip r:embed="rId3">
            <a:alphaModFix/>
          </a:blip>
          <a:srcRect b="0" l="15588" r="15588" t="0"/>
          <a:stretch/>
        </p:blipFill>
        <p:spPr>
          <a:xfrm>
            <a:off x="2508900" y="648650"/>
            <a:ext cx="2590800" cy="3764400"/>
          </a:xfrm>
          <a:prstGeom prst="rect">
            <a:avLst/>
          </a:prstGeom>
        </p:spPr>
      </p:pic>
      <p:sp>
        <p:nvSpPr>
          <p:cNvPr id="504" name="Google Shape;504;p31"/>
          <p:cNvSpPr/>
          <p:nvPr/>
        </p:nvSpPr>
        <p:spPr>
          <a:xfrm>
            <a:off x="0" y="1296350"/>
            <a:ext cx="3124800" cy="24690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1"/>
          <p:cNvSpPr txBox="1"/>
          <p:nvPr>
            <p:ph type="title"/>
          </p:nvPr>
        </p:nvSpPr>
        <p:spPr>
          <a:xfrm>
            <a:off x="5450100" y="906925"/>
            <a:ext cx="3095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506" name="Google Shape;506;p31"/>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solidFill>
                  <a:srgbClr val="073763"/>
                </a:solidFill>
              </a:rPr>
              <a:t>‹#›</a:t>
            </a:fld>
            <a:endParaRPr>
              <a:solidFill>
                <a:srgbClr val="073763"/>
              </a:solidFill>
            </a:endParaRPr>
          </a:p>
        </p:txBody>
      </p:sp>
      <p:sp>
        <p:nvSpPr>
          <p:cNvPr id="507" name="Google Shape;507;p31"/>
          <p:cNvSpPr txBox="1"/>
          <p:nvPr>
            <p:ph idx="3" type="subTitle"/>
          </p:nvPr>
        </p:nvSpPr>
        <p:spPr>
          <a:xfrm>
            <a:off x="5450100" y="591350"/>
            <a:ext cx="3095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508" name="Google Shape;508;p31"/>
          <p:cNvSpPr txBox="1"/>
          <p:nvPr>
            <p:ph idx="4" type="body"/>
          </p:nvPr>
        </p:nvSpPr>
        <p:spPr>
          <a:xfrm>
            <a:off x="356375" y="1593050"/>
            <a:ext cx="2485500" cy="158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a:p>
            <a:pPr indent="0" lvl="0" marL="0" rtl="0" algn="l">
              <a:spcBef>
                <a:spcPts val="1200"/>
              </a:spcBef>
              <a:spcAft>
                <a:spcPts val="1200"/>
              </a:spcAft>
              <a:buNone/>
            </a:pPr>
            <a:r>
              <a:rPr b="0" lang="es"/>
              <a:t>Ut enim ad minim veniam quis nostrud exercitation ullamco laboris.</a:t>
            </a:r>
            <a:endParaRPr b="0"/>
          </a:p>
        </p:txBody>
      </p:sp>
      <p:sp>
        <p:nvSpPr>
          <p:cNvPr id="509" name="Google Shape;509;p31"/>
          <p:cNvSpPr txBox="1"/>
          <p:nvPr>
            <p:ph idx="1" type="body"/>
          </p:nvPr>
        </p:nvSpPr>
        <p:spPr>
          <a:xfrm>
            <a:off x="5450100" y="2103275"/>
            <a:ext cx="3095100" cy="26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Lorem ipsum</a:t>
            </a:r>
            <a:r>
              <a:rPr lang="es"/>
              <a:t> dolor sit amet, consectetur adipiscing elit, sed do eiusmod tempor incididunt ut labore et dolore magna aliqua. </a:t>
            </a:r>
            <a:r>
              <a:rPr b="1" lang="es"/>
              <a:t>Ut enim ad minim veniam</a:t>
            </a:r>
            <a:r>
              <a:rPr lang="es"/>
              <a:t>, quis nostrud exercitation ullamco laboris nisi ut aliquip ex ea commodo consequat. </a:t>
            </a:r>
            <a:endParaRPr/>
          </a:p>
          <a:p>
            <a:pPr indent="0" lvl="0" marL="0" rtl="0" algn="l">
              <a:spcBef>
                <a:spcPts val="1200"/>
              </a:spcBef>
              <a:spcAft>
                <a:spcPts val="1200"/>
              </a:spcAft>
              <a:buNone/>
            </a:pPr>
            <a:r>
              <a:rPr lang="es"/>
              <a:t>Duis aute irure dolor in reprehenderit in voluptate velit esse cillum dolore eu fugiat nulla pariatur.</a:t>
            </a:r>
            <a:endParaRPr/>
          </a:p>
        </p:txBody>
      </p:sp>
      <p:pic>
        <p:nvPicPr>
          <p:cNvPr id="510" name="Google Shape;510;p31"/>
          <p:cNvPicPr preferRelativeResize="0"/>
          <p:nvPr>
            <p:ph idx="2" type="pic"/>
          </p:nvPr>
        </p:nvPicPr>
        <p:blipFill rotWithShape="1">
          <a:blip r:embed="rId4">
            <a:alphaModFix/>
          </a:blip>
          <a:srcRect b="0" l="10000" r="10000" t="0"/>
          <a:stretch/>
        </p:blipFill>
        <p:spPr>
          <a:xfrm>
            <a:off x="360000" y="3148800"/>
            <a:ext cx="370499" cy="3705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2"/>
          <p:cNvSpPr/>
          <p:nvPr>
            <p:ph idx="2" type="pic"/>
          </p:nvPr>
        </p:nvSpPr>
        <p:spPr>
          <a:xfrm>
            <a:off x="526650" y="2259850"/>
            <a:ext cx="2183100" cy="2343600"/>
          </a:xfrm>
          <a:prstGeom prst="rect">
            <a:avLst/>
          </a:prstGeom>
        </p:spPr>
      </p:sp>
      <p:sp>
        <p:nvSpPr>
          <p:cNvPr id="516" name="Google Shape;516;p32"/>
          <p:cNvSpPr txBox="1"/>
          <p:nvPr>
            <p:ph type="title"/>
          </p:nvPr>
        </p:nvSpPr>
        <p:spPr>
          <a:xfrm>
            <a:off x="1834350" y="186676"/>
            <a:ext cx="5475300" cy="84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a:t>
            </a:r>
            <a:endParaRPr/>
          </a:p>
          <a:p>
            <a:pPr indent="0" lvl="0" marL="0" rtl="0" algn="ctr">
              <a:spcBef>
                <a:spcPts val="0"/>
              </a:spcBef>
              <a:spcAft>
                <a:spcPts val="0"/>
              </a:spcAft>
              <a:buNone/>
            </a:pPr>
            <a:r>
              <a:rPr lang="es"/>
              <a:t>dolor sit amet</a:t>
            </a:r>
            <a:endParaRPr/>
          </a:p>
        </p:txBody>
      </p:sp>
      <p:sp>
        <p:nvSpPr>
          <p:cNvPr id="517" name="Google Shape;517;p32"/>
          <p:cNvSpPr txBox="1"/>
          <p:nvPr>
            <p:ph idx="1" type="subTitle"/>
          </p:nvPr>
        </p:nvSpPr>
        <p:spPr>
          <a:xfrm>
            <a:off x="435200" y="1836700"/>
            <a:ext cx="2274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Job Position</a:t>
            </a:r>
            <a:endParaRPr/>
          </a:p>
        </p:txBody>
      </p:sp>
      <p:sp>
        <p:nvSpPr>
          <p:cNvPr id="518" name="Google Shape;518;p32"/>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solidFill>
                  <a:srgbClr val="073763"/>
                </a:solidFill>
              </a:rPr>
              <a:t>‹#›</a:t>
            </a:fld>
            <a:endParaRPr>
              <a:solidFill>
                <a:srgbClr val="073763"/>
              </a:solidFill>
            </a:endParaRPr>
          </a:p>
        </p:txBody>
      </p:sp>
      <p:sp>
        <p:nvSpPr>
          <p:cNvPr id="519" name="Google Shape;519;p32"/>
          <p:cNvSpPr txBox="1"/>
          <p:nvPr>
            <p:ph idx="3" type="title"/>
          </p:nvPr>
        </p:nvSpPr>
        <p:spPr>
          <a:xfrm>
            <a:off x="435200" y="1570576"/>
            <a:ext cx="2274600" cy="7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Jane Doe</a:t>
            </a:r>
            <a:endParaRPr/>
          </a:p>
        </p:txBody>
      </p:sp>
      <p:sp>
        <p:nvSpPr>
          <p:cNvPr id="520" name="Google Shape;520;p32"/>
          <p:cNvSpPr txBox="1"/>
          <p:nvPr>
            <p:ph idx="5" type="title"/>
          </p:nvPr>
        </p:nvSpPr>
        <p:spPr>
          <a:xfrm>
            <a:off x="3389000" y="1570576"/>
            <a:ext cx="2274600" cy="7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John Doe</a:t>
            </a:r>
            <a:endParaRPr/>
          </a:p>
        </p:txBody>
      </p:sp>
      <p:sp>
        <p:nvSpPr>
          <p:cNvPr id="521" name="Google Shape;521;p32"/>
          <p:cNvSpPr txBox="1"/>
          <p:nvPr>
            <p:ph idx="6" type="subTitle"/>
          </p:nvPr>
        </p:nvSpPr>
        <p:spPr>
          <a:xfrm>
            <a:off x="3389000" y="1836700"/>
            <a:ext cx="2274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Job Position</a:t>
            </a:r>
            <a:endParaRPr/>
          </a:p>
        </p:txBody>
      </p:sp>
      <p:sp>
        <p:nvSpPr>
          <p:cNvPr id="522" name="Google Shape;522;p32"/>
          <p:cNvSpPr txBox="1"/>
          <p:nvPr>
            <p:ph idx="8" type="title"/>
          </p:nvPr>
        </p:nvSpPr>
        <p:spPr>
          <a:xfrm>
            <a:off x="6342800" y="1570576"/>
            <a:ext cx="2274600" cy="7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John Doe</a:t>
            </a:r>
            <a:endParaRPr/>
          </a:p>
        </p:txBody>
      </p:sp>
      <p:sp>
        <p:nvSpPr>
          <p:cNvPr id="523" name="Google Shape;523;p32"/>
          <p:cNvSpPr txBox="1"/>
          <p:nvPr>
            <p:ph idx="9" type="subTitle"/>
          </p:nvPr>
        </p:nvSpPr>
        <p:spPr>
          <a:xfrm>
            <a:off x="6342800" y="1836700"/>
            <a:ext cx="2274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Job Position</a:t>
            </a:r>
            <a:endParaRPr/>
          </a:p>
        </p:txBody>
      </p:sp>
      <p:pic>
        <p:nvPicPr>
          <p:cNvPr id="524" name="Google Shape;524;p32"/>
          <p:cNvPicPr preferRelativeResize="0"/>
          <p:nvPr/>
        </p:nvPicPr>
        <p:blipFill rotWithShape="1">
          <a:blip r:embed="rId3">
            <a:alphaModFix/>
          </a:blip>
          <a:srcRect b="1584" l="20655" r="18197" t="0"/>
          <a:stretch/>
        </p:blipFill>
        <p:spPr>
          <a:xfrm>
            <a:off x="526650" y="2259850"/>
            <a:ext cx="2183101" cy="2343601"/>
          </a:xfrm>
          <a:prstGeom prst="rect">
            <a:avLst/>
          </a:prstGeom>
          <a:noFill/>
          <a:ln>
            <a:noFill/>
          </a:ln>
        </p:spPr>
      </p:pic>
      <p:pic>
        <p:nvPicPr>
          <p:cNvPr id="525" name="Google Shape;525;p32"/>
          <p:cNvPicPr preferRelativeResize="0"/>
          <p:nvPr/>
        </p:nvPicPr>
        <p:blipFill rotWithShape="1">
          <a:blip r:embed="rId3">
            <a:alphaModFix/>
          </a:blip>
          <a:srcRect b="1584" l="20655" r="18197" t="0"/>
          <a:stretch/>
        </p:blipFill>
        <p:spPr>
          <a:xfrm>
            <a:off x="3480450" y="2259850"/>
            <a:ext cx="2183101" cy="2343601"/>
          </a:xfrm>
          <a:prstGeom prst="rect">
            <a:avLst/>
          </a:prstGeom>
          <a:noFill/>
          <a:ln>
            <a:noFill/>
          </a:ln>
        </p:spPr>
      </p:pic>
      <p:pic>
        <p:nvPicPr>
          <p:cNvPr id="526" name="Google Shape;526;p32"/>
          <p:cNvPicPr preferRelativeResize="0"/>
          <p:nvPr/>
        </p:nvPicPr>
        <p:blipFill rotWithShape="1">
          <a:blip r:embed="rId3">
            <a:alphaModFix/>
          </a:blip>
          <a:srcRect b="1584" l="20655" r="18197" t="0"/>
          <a:stretch/>
        </p:blipFill>
        <p:spPr>
          <a:xfrm>
            <a:off x="6434250" y="2259850"/>
            <a:ext cx="2183101" cy="23436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3"/>
          <p:cNvSpPr txBox="1"/>
          <p:nvPr>
            <p:ph idx="3" type="subTitle"/>
          </p:nvPr>
        </p:nvSpPr>
        <p:spPr>
          <a:xfrm>
            <a:off x="3238500" y="503250"/>
            <a:ext cx="29988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532" name="Google Shape;532;p33"/>
          <p:cNvSpPr txBox="1"/>
          <p:nvPr>
            <p:ph idx="4" type="subTitle"/>
          </p:nvPr>
        </p:nvSpPr>
        <p:spPr>
          <a:xfrm>
            <a:off x="3228975" y="1661325"/>
            <a:ext cx="5473200" cy="116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a:t>
            </a:r>
            <a:r>
              <a:rPr b="1" lang="es"/>
              <a:t>labore et dolore magna aliqua</a:t>
            </a:r>
            <a:r>
              <a:rPr lang="es"/>
              <a:t>. Ut enim ad minim veniam, quis nostrud exercitation ullamco laboris nisi ut aliquip ex ea commodo consequat</a:t>
            </a:r>
            <a:endParaRPr/>
          </a:p>
        </p:txBody>
      </p:sp>
      <p:sp>
        <p:nvSpPr>
          <p:cNvPr id="533" name="Google Shape;533;p33"/>
          <p:cNvSpPr txBox="1"/>
          <p:nvPr>
            <p:ph type="title"/>
          </p:nvPr>
        </p:nvSpPr>
        <p:spPr>
          <a:xfrm>
            <a:off x="3238500" y="732425"/>
            <a:ext cx="5473200" cy="8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pic>
        <p:nvPicPr>
          <p:cNvPr id="534" name="Google Shape;534;p33"/>
          <p:cNvPicPr preferRelativeResize="0"/>
          <p:nvPr>
            <p:ph idx="2" type="pic"/>
          </p:nvPr>
        </p:nvPicPr>
        <p:blipFill rotWithShape="1">
          <a:blip r:embed="rId3">
            <a:alphaModFix/>
          </a:blip>
          <a:srcRect b="25534" l="0" r="0" t="25529"/>
          <a:stretch/>
        </p:blipFill>
        <p:spPr>
          <a:xfrm>
            <a:off x="3332050" y="2978908"/>
            <a:ext cx="5451899" cy="1810951"/>
          </a:xfrm>
          <a:prstGeom prst="rect">
            <a:avLst/>
          </a:prstGeom>
        </p:spPr>
      </p:pic>
      <p:sp>
        <p:nvSpPr>
          <p:cNvPr id="535" name="Google Shape;535;p33"/>
          <p:cNvSpPr txBox="1"/>
          <p:nvPr>
            <p:ph idx="1" type="subTitle"/>
          </p:nvPr>
        </p:nvSpPr>
        <p:spPr>
          <a:xfrm>
            <a:off x="314325" y="2972550"/>
            <a:ext cx="2333700" cy="154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536" name="Google Shape;536;p33"/>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34"/>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542" name="Google Shape;542;p34"/>
          <p:cNvSpPr txBox="1"/>
          <p:nvPr>
            <p:ph idx="3" type="subTitle"/>
          </p:nvPr>
        </p:nvSpPr>
        <p:spPr>
          <a:xfrm>
            <a:off x="3069062" y="4424376"/>
            <a:ext cx="3386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sp>
        <p:nvSpPr>
          <p:cNvPr id="543" name="Google Shape;543;p34"/>
          <p:cNvSpPr txBox="1"/>
          <p:nvPr>
            <p:ph type="title"/>
          </p:nvPr>
        </p:nvSpPr>
        <p:spPr>
          <a:xfrm>
            <a:off x="3069062" y="627300"/>
            <a:ext cx="33867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544" name="Google Shape;544;p34"/>
          <p:cNvSpPr txBox="1"/>
          <p:nvPr>
            <p:ph idx="4" type="body"/>
          </p:nvPr>
        </p:nvSpPr>
        <p:spPr>
          <a:xfrm>
            <a:off x="3068925" y="1502950"/>
            <a:ext cx="3386700" cy="288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a:t>
            </a:r>
            <a:r>
              <a:rPr b="1" lang="es"/>
              <a:t>eiusmod tempor incididunt </a:t>
            </a:r>
            <a:r>
              <a:rPr lang="es"/>
              <a:t>ut labore et dolore magna aliqua. Ut enim ad minim veniam, quis nostrud exercitation ullamco laboris nisi ut aliquip ex ea commodo consequat. </a:t>
            </a:r>
            <a:endParaRPr/>
          </a:p>
          <a:p>
            <a:pPr indent="0" lvl="0" marL="0" rtl="0" algn="l">
              <a:spcBef>
                <a:spcPts val="1200"/>
              </a:spcBef>
              <a:spcAft>
                <a:spcPts val="1200"/>
              </a:spcAft>
              <a:buNone/>
            </a:pPr>
            <a:r>
              <a:rPr lang="es"/>
              <a:t>Duis aute irure dolor in </a:t>
            </a:r>
            <a:r>
              <a:rPr b="1" lang="es"/>
              <a:t>reprehenderit in voluptate</a:t>
            </a:r>
            <a:r>
              <a:rPr lang="es"/>
              <a:t> velit esse cillum dolore eu fugiat nulla pariatur. </a:t>
            </a:r>
            <a:endParaRPr/>
          </a:p>
        </p:txBody>
      </p:sp>
      <p:pic>
        <p:nvPicPr>
          <p:cNvPr id="545" name="Google Shape;545;p34"/>
          <p:cNvPicPr preferRelativeResize="0"/>
          <p:nvPr>
            <p:ph idx="2" type="pic"/>
          </p:nvPr>
        </p:nvPicPr>
        <p:blipFill rotWithShape="1">
          <a:blip r:embed="rId3">
            <a:alphaModFix/>
          </a:blip>
          <a:srcRect b="0" l="10000" r="10000" t="0"/>
          <a:stretch/>
        </p:blipFill>
        <p:spPr>
          <a:xfrm>
            <a:off x="8634500" y="4413000"/>
            <a:ext cx="370499" cy="370501"/>
          </a:xfrm>
          <a:prstGeom prst="rect">
            <a:avLst/>
          </a:prstGeom>
        </p:spPr>
      </p:pic>
      <p:sp>
        <p:nvSpPr>
          <p:cNvPr id="546" name="Google Shape;546;p34"/>
          <p:cNvSpPr txBox="1"/>
          <p:nvPr>
            <p:ph idx="1"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COMPANY NAME / 12.5.2022</a:t>
            </a:r>
            <a:endParaRPr/>
          </a:p>
        </p:txBody>
      </p:sp>
      <p:pic>
        <p:nvPicPr>
          <p:cNvPr id="547" name="Google Shape;547;p34"/>
          <p:cNvPicPr preferRelativeResize="0"/>
          <p:nvPr>
            <p:ph idx="5" type="pic"/>
          </p:nvPr>
        </p:nvPicPr>
        <p:blipFill rotWithShape="1">
          <a:blip r:embed="rId4">
            <a:alphaModFix/>
          </a:blip>
          <a:srcRect b="0" l="884" r="874" t="0"/>
          <a:stretch/>
        </p:blipFill>
        <p:spPr>
          <a:xfrm>
            <a:off x="0" y="648650"/>
            <a:ext cx="2590800" cy="37643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35"/>
          <p:cNvSpPr txBox="1"/>
          <p:nvPr>
            <p:ph type="ctrTitle"/>
          </p:nvPr>
        </p:nvSpPr>
        <p:spPr>
          <a:xfrm>
            <a:off x="966250" y="2280025"/>
            <a:ext cx="7299900" cy="12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 dolor sit amet, consectetur adipiscing elit</a:t>
            </a:r>
            <a:endParaRPr/>
          </a:p>
        </p:txBody>
      </p:sp>
      <p:sp>
        <p:nvSpPr>
          <p:cNvPr id="553" name="Google Shape;553;p35"/>
          <p:cNvSpPr txBox="1"/>
          <p:nvPr>
            <p:ph idx="1" type="subTitle"/>
          </p:nvPr>
        </p:nvSpPr>
        <p:spPr>
          <a:xfrm>
            <a:off x="966254" y="3823551"/>
            <a:ext cx="7299900" cy="48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Lorem ipsum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36"/>
          <p:cNvSpPr txBox="1"/>
          <p:nvPr>
            <p:ph type="title"/>
          </p:nvPr>
        </p:nvSpPr>
        <p:spPr>
          <a:xfrm>
            <a:off x="4781550" y="906925"/>
            <a:ext cx="34863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559" name="Google Shape;559;p36"/>
          <p:cNvSpPr txBox="1"/>
          <p:nvPr>
            <p:ph idx="3" type="body"/>
          </p:nvPr>
        </p:nvSpPr>
        <p:spPr>
          <a:xfrm>
            <a:off x="4781550" y="2103275"/>
            <a:ext cx="3486300" cy="26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a:t>
            </a:r>
            <a:r>
              <a:rPr b="1" lang="es"/>
              <a:t>eiusmod tempor incididunt</a:t>
            </a:r>
            <a:r>
              <a:rPr lang="es"/>
              <a:t> ut labore et dolore magna aliqua. </a:t>
            </a:r>
            <a:endParaRPr/>
          </a:p>
          <a:p>
            <a:pPr indent="0" lvl="0" marL="0" rtl="0" algn="l">
              <a:spcBef>
                <a:spcPts val="1200"/>
              </a:spcBef>
              <a:spcAft>
                <a:spcPts val="0"/>
              </a:spcAft>
              <a:buNone/>
            </a:pPr>
            <a:r>
              <a:rPr lang="es"/>
              <a:t>Ut enim ad minim veniam, quis nostrud exercitation ullamco laboris nisi ut aliquip ex ea commodo consequat.</a:t>
            </a:r>
            <a:endParaRPr/>
          </a:p>
          <a:p>
            <a:pPr indent="0" lvl="0" marL="0" rtl="0" algn="l">
              <a:spcBef>
                <a:spcPts val="1200"/>
              </a:spcBef>
              <a:spcAft>
                <a:spcPts val="1200"/>
              </a:spcAft>
              <a:buNone/>
            </a:pPr>
            <a:r>
              <a:t/>
            </a:r>
            <a:endParaRPr/>
          </a:p>
        </p:txBody>
      </p:sp>
      <p:sp>
        <p:nvSpPr>
          <p:cNvPr id="560" name="Google Shape;560;p36"/>
          <p:cNvSpPr txBox="1"/>
          <p:nvPr>
            <p:ph idx="4" type="subTitle"/>
          </p:nvPr>
        </p:nvSpPr>
        <p:spPr>
          <a:xfrm>
            <a:off x="4781550" y="591350"/>
            <a:ext cx="34863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561" name="Google Shape;561;p36"/>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pic>
        <p:nvPicPr>
          <p:cNvPr id="562" name="Google Shape;562;p36"/>
          <p:cNvPicPr preferRelativeResize="0"/>
          <p:nvPr>
            <p:ph idx="5" type="pic"/>
          </p:nvPr>
        </p:nvPicPr>
        <p:blipFill rotWithShape="1">
          <a:blip r:embed="rId3">
            <a:alphaModFix/>
          </a:blip>
          <a:srcRect b="6635" l="0" r="0" t="6626"/>
          <a:stretch/>
        </p:blipFill>
        <p:spPr>
          <a:xfrm>
            <a:off x="360000" y="360000"/>
            <a:ext cx="3663301" cy="4423500"/>
          </a:xfrm>
          <a:prstGeom prst="rect">
            <a:avLst/>
          </a:prstGeom>
        </p:spPr>
      </p:pic>
      <p:pic>
        <p:nvPicPr>
          <p:cNvPr id="563" name="Google Shape;563;p36"/>
          <p:cNvPicPr preferRelativeResize="0"/>
          <p:nvPr>
            <p:ph idx="5" type="pic"/>
          </p:nvPr>
        </p:nvPicPr>
        <p:blipFill rotWithShape="1">
          <a:blip r:embed="rId4">
            <a:alphaModFix/>
          </a:blip>
          <a:srcRect b="0" l="10000" r="10000" t="0"/>
          <a:stretch/>
        </p:blipFill>
        <p:spPr>
          <a:xfrm>
            <a:off x="8634500" y="4413000"/>
            <a:ext cx="370499" cy="370501"/>
          </a:xfrm>
          <a:prstGeom prst="rect">
            <a:avLst/>
          </a:prstGeom>
        </p:spPr>
      </p:pic>
      <p:sp>
        <p:nvSpPr>
          <p:cNvPr id="564" name="Google Shape;564;p36"/>
          <p:cNvSpPr txBox="1"/>
          <p:nvPr>
            <p:ph idx="1"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COMPANY NAME / 12.5.2022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37"/>
          <p:cNvSpPr txBox="1"/>
          <p:nvPr>
            <p:ph type="title"/>
          </p:nvPr>
        </p:nvSpPr>
        <p:spPr>
          <a:xfrm>
            <a:off x="365825" y="327825"/>
            <a:ext cx="25077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570" name="Google Shape;570;p37"/>
          <p:cNvSpPr txBox="1"/>
          <p:nvPr>
            <p:ph idx="1" type="body"/>
          </p:nvPr>
        </p:nvSpPr>
        <p:spPr>
          <a:xfrm>
            <a:off x="351950" y="2841950"/>
            <a:ext cx="2687100" cy="1326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a:t>
            </a:r>
            <a:r>
              <a:rPr b="1" lang="es"/>
              <a:t>sed do eiusmod</a:t>
            </a:r>
            <a:r>
              <a:rPr lang="es"/>
              <a:t> tempor incididunt ut labore et dolore magna aliqua. Ut enim ad minim veniam</a:t>
            </a:r>
            <a:endParaRPr/>
          </a:p>
        </p:txBody>
      </p:sp>
      <p:sp>
        <p:nvSpPr>
          <p:cNvPr id="571" name="Google Shape;571;p37"/>
          <p:cNvSpPr txBox="1"/>
          <p:nvPr>
            <p:ph idx="2" type="subTitle"/>
          </p:nvPr>
        </p:nvSpPr>
        <p:spPr>
          <a:xfrm>
            <a:off x="351950" y="4389900"/>
            <a:ext cx="37143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572" name="Google Shape;572;p37"/>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solidFill>
                  <a:schemeClr val="lt1"/>
                </a:solidFill>
              </a:rPr>
              <a:t>‹#›</a:t>
            </a:fld>
            <a:endParaRPr>
              <a:solidFill>
                <a:schemeClr val="lt1"/>
              </a:solidFill>
            </a:endParaRPr>
          </a:p>
        </p:txBody>
      </p:sp>
      <p:pic>
        <p:nvPicPr>
          <p:cNvPr id="573" name="Google Shape;573;p37"/>
          <p:cNvPicPr preferRelativeResize="0"/>
          <p:nvPr/>
        </p:nvPicPr>
        <p:blipFill>
          <a:blip r:embed="rId3">
            <a:alphaModFix/>
          </a:blip>
          <a:stretch>
            <a:fillRect/>
          </a:stretch>
        </p:blipFill>
        <p:spPr>
          <a:xfrm>
            <a:off x="6981423" y="2492975"/>
            <a:ext cx="268950" cy="268950"/>
          </a:xfrm>
          <a:prstGeom prst="rect">
            <a:avLst/>
          </a:prstGeom>
          <a:noFill/>
          <a:ln>
            <a:noFill/>
          </a:ln>
        </p:spPr>
      </p:pic>
      <p:pic>
        <p:nvPicPr>
          <p:cNvPr id="574" name="Google Shape;574;p37"/>
          <p:cNvPicPr preferRelativeResize="0"/>
          <p:nvPr/>
        </p:nvPicPr>
        <p:blipFill>
          <a:blip r:embed="rId3">
            <a:alphaModFix/>
          </a:blip>
          <a:stretch>
            <a:fillRect/>
          </a:stretch>
        </p:blipFill>
        <p:spPr>
          <a:xfrm>
            <a:off x="4531798" y="3433600"/>
            <a:ext cx="268950" cy="268950"/>
          </a:xfrm>
          <a:prstGeom prst="rect">
            <a:avLst/>
          </a:prstGeom>
          <a:noFill/>
          <a:ln>
            <a:noFill/>
          </a:ln>
        </p:spPr>
      </p:pic>
      <p:pic>
        <p:nvPicPr>
          <p:cNvPr id="575" name="Google Shape;575;p37"/>
          <p:cNvPicPr preferRelativeResize="0"/>
          <p:nvPr/>
        </p:nvPicPr>
        <p:blipFill>
          <a:blip r:embed="rId3">
            <a:alphaModFix/>
          </a:blip>
          <a:stretch>
            <a:fillRect/>
          </a:stretch>
        </p:blipFill>
        <p:spPr>
          <a:xfrm>
            <a:off x="5626948" y="2003650"/>
            <a:ext cx="268950" cy="268950"/>
          </a:xfrm>
          <a:prstGeom prst="rect">
            <a:avLst/>
          </a:prstGeom>
          <a:noFill/>
          <a:ln>
            <a:noFill/>
          </a:ln>
        </p:spPr>
      </p:pic>
      <p:pic>
        <p:nvPicPr>
          <p:cNvPr id="576" name="Google Shape;576;p37"/>
          <p:cNvPicPr preferRelativeResize="0"/>
          <p:nvPr/>
        </p:nvPicPr>
        <p:blipFill>
          <a:blip r:embed="rId3">
            <a:alphaModFix/>
          </a:blip>
          <a:stretch>
            <a:fillRect/>
          </a:stretch>
        </p:blipFill>
        <p:spPr>
          <a:xfrm>
            <a:off x="4092648" y="2143298"/>
            <a:ext cx="268950" cy="268950"/>
          </a:xfrm>
          <a:prstGeom prst="rect">
            <a:avLst/>
          </a:prstGeom>
          <a:noFill/>
          <a:ln>
            <a:noFill/>
          </a:ln>
        </p:spPr>
      </p:pic>
      <p:pic>
        <p:nvPicPr>
          <p:cNvPr id="577" name="Google Shape;577;p37"/>
          <p:cNvPicPr preferRelativeResize="0"/>
          <p:nvPr/>
        </p:nvPicPr>
        <p:blipFill>
          <a:blip r:embed="rId3">
            <a:alphaModFix/>
          </a:blip>
          <a:stretch>
            <a:fillRect/>
          </a:stretch>
        </p:blipFill>
        <p:spPr>
          <a:xfrm>
            <a:off x="5895898" y="3342650"/>
            <a:ext cx="268950" cy="268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38"/>
          <p:cNvSpPr txBox="1"/>
          <p:nvPr>
            <p:ph type="title"/>
          </p:nvPr>
        </p:nvSpPr>
        <p:spPr>
          <a:xfrm>
            <a:off x="365825" y="358159"/>
            <a:ext cx="25077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583" name="Google Shape;583;p38"/>
          <p:cNvSpPr txBox="1"/>
          <p:nvPr>
            <p:ph idx="1" type="body"/>
          </p:nvPr>
        </p:nvSpPr>
        <p:spPr>
          <a:xfrm>
            <a:off x="2992201" y="406983"/>
            <a:ext cx="4812600" cy="115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a:t>
            </a:r>
            <a:r>
              <a:rPr b="1" lang="es"/>
              <a:t>eiusmod tempor incididunt ut labore </a:t>
            </a:r>
            <a:r>
              <a:rPr lang="es"/>
              <a:t>et dolore magna aliqua. Ut enim ad minim veniam, quis nostrud exercitation ullamco laboris nisi ut aliquip ex ea </a:t>
            </a:r>
            <a:r>
              <a:rPr b="1" lang="es"/>
              <a:t>commodo consequat</a:t>
            </a:r>
            <a:r>
              <a:rPr lang="es"/>
              <a:t>.</a:t>
            </a:r>
            <a:endParaRPr/>
          </a:p>
        </p:txBody>
      </p:sp>
      <p:sp>
        <p:nvSpPr>
          <p:cNvPr id="584" name="Google Shape;584;p38"/>
          <p:cNvSpPr txBox="1"/>
          <p:nvPr>
            <p:ph idx="6" type="subTitle"/>
          </p:nvPr>
        </p:nvSpPr>
        <p:spPr>
          <a:xfrm>
            <a:off x="7059600" y="2491326"/>
            <a:ext cx="1618200" cy="6138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70%</a:t>
            </a:r>
            <a:endParaRPr/>
          </a:p>
        </p:txBody>
      </p:sp>
      <p:sp>
        <p:nvSpPr>
          <p:cNvPr id="585" name="Google Shape;585;p38"/>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solidFill>
                  <a:srgbClr val="073763"/>
                </a:solidFill>
              </a:rPr>
              <a:t>‹#›</a:t>
            </a:fld>
            <a:endParaRPr>
              <a:solidFill>
                <a:srgbClr val="073763"/>
              </a:solidFill>
            </a:endParaRPr>
          </a:p>
        </p:txBody>
      </p:sp>
      <p:sp>
        <p:nvSpPr>
          <p:cNvPr id="586" name="Google Shape;586;p38"/>
          <p:cNvSpPr txBox="1"/>
          <p:nvPr>
            <p:ph idx="2" type="subTitle"/>
          </p:nvPr>
        </p:nvSpPr>
        <p:spPr>
          <a:xfrm>
            <a:off x="360000" y="4398600"/>
            <a:ext cx="2507700" cy="393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s"/>
              <a:t>LOREM IPSUM</a:t>
            </a:r>
            <a:endParaRPr/>
          </a:p>
        </p:txBody>
      </p:sp>
      <p:sp>
        <p:nvSpPr>
          <p:cNvPr id="587" name="Google Shape;587;p38"/>
          <p:cNvSpPr txBox="1"/>
          <p:nvPr>
            <p:ph idx="3" type="body"/>
          </p:nvPr>
        </p:nvSpPr>
        <p:spPr>
          <a:xfrm>
            <a:off x="3166425" y="3233200"/>
            <a:ext cx="1618200" cy="1425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 </a:t>
            </a:r>
            <a:endParaRPr/>
          </a:p>
        </p:txBody>
      </p:sp>
      <p:sp>
        <p:nvSpPr>
          <p:cNvPr id="588" name="Google Shape;588;p38"/>
          <p:cNvSpPr txBox="1"/>
          <p:nvPr>
            <p:ph idx="4" type="subTitle"/>
          </p:nvPr>
        </p:nvSpPr>
        <p:spPr>
          <a:xfrm>
            <a:off x="3166425" y="2491326"/>
            <a:ext cx="1618200" cy="6138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50%</a:t>
            </a:r>
            <a:endParaRPr/>
          </a:p>
        </p:txBody>
      </p:sp>
      <p:sp>
        <p:nvSpPr>
          <p:cNvPr id="589" name="Google Shape;589;p38"/>
          <p:cNvSpPr txBox="1"/>
          <p:nvPr>
            <p:ph idx="5" type="body"/>
          </p:nvPr>
        </p:nvSpPr>
        <p:spPr>
          <a:xfrm>
            <a:off x="7059600" y="3233200"/>
            <a:ext cx="1618200" cy="1425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 </a:t>
            </a:r>
            <a:endParaRPr/>
          </a:p>
        </p:txBody>
      </p:sp>
      <p:sp>
        <p:nvSpPr>
          <p:cNvPr id="590" name="Google Shape;590;p38"/>
          <p:cNvSpPr txBox="1"/>
          <p:nvPr>
            <p:ph idx="7" type="body"/>
          </p:nvPr>
        </p:nvSpPr>
        <p:spPr>
          <a:xfrm>
            <a:off x="5113274" y="3233200"/>
            <a:ext cx="1618200" cy="14259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s"/>
              <a:t>Lorem ipsum dolor sit amet, consectetur adipiscing elit, sed do eiusmod tempor incididunt ut labore et dolore magna aliqua. </a:t>
            </a:r>
            <a:endParaRPr/>
          </a:p>
        </p:txBody>
      </p:sp>
      <p:sp>
        <p:nvSpPr>
          <p:cNvPr id="591" name="Google Shape;591;p38"/>
          <p:cNvSpPr txBox="1"/>
          <p:nvPr>
            <p:ph idx="8" type="subTitle"/>
          </p:nvPr>
        </p:nvSpPr>
        <p:spPr>
          <a:xfrm>
            <a:off x="5113274" y="2491326"/>
            <a:ext cx="1618200" cy="6138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20%</a:t>
            </a:r>
            <a:endParaRPr/>
          </a:p>
        </p:txBody>
      </p:sp>
      <p:sp>
        <p:nvSpPr>
          <p:cNvPr id="592" name="Google Shape;592;p38"/>
          <p:cNvSpPr/>
          <p:nvPr/>
        </p:nvSpPr>
        <p:spPr>
          <a:xfrm>
            <a:off x="551000" y="2392375"/>
            <a:ext cx="1035000" cy="77400"/>
          </a:xfrm>
          <a:prstGeom prst="rect">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8"/>
          <p:cNvSpPr/>
          <p:nvPr/>
        </p:nvSpPr>
        <p:spPr>
          <a:xfrm>
            <a:off x="551000" y="2925775"/>
            <a:ext cx="425400" cy="774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8"/>
          <p:cNvSpPr/>
          <p:nvPr/>
        </p:nvSpPr>
        <p:spPr>
          <a:xfrm>
            <a:off x="551000" y="3459175"/>
            <a:ext cx="1497000" cy="774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39"/>
          <p:cNvPicPr preferRelativeResize="0"/>
          <p:nvPr>
            <p:ph idx="3" type="pic"/>
          </p:nvPr>
        </p:nvPicPr>
        <p:blipFill rotWithShape="1">
          <a:blip r:embed="rId3">
            <a:alphaModFix/>
          </a:blip>
          <a:srcRect b="0" l="24448" r="24448" t="0"/>
          <a:stretch/>
        </p:blipFill>
        <p:spPr>
          <a:xfrm>
            <a:off x="4572000" y="360000"/>
            <a:ext cx="3923700" cy="4423500"/>
          </a:xfrm>
          <a:prstGeom prst="rect">
            <a:avLst/>
          </a:prstGeom>
        </p:spPr>
      </p:pic>
      <p:sp>
        <p:nvSpPr>
          <p:cNvPr id="600" name="Google Shape;600;p39"/>
          <p:cNvSpPr txBox="1"/>
          <p:nvPr>
            <p:ph type="title"/>
          </p:nvPr>
        </p:nvSpPr>
        <p:spPr>
          <a:xfrm>
            <a:off x="823025" y="1304475"/>
            <a:ext cx="33339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a:t>
            </a:r>
            <a:endParaRPr/>
          </a:p>
        </p:txBody>
      </p:sp>
      <p:sp>
        <p:nvSpPr>
          <p:cNvPr id="601" name="Google Shape;601;p39"/>
          <p:cNvSpPr txBox="1"/>
          <p:nvPr>
            <p:ph idx="4" type="body"/>
          </p:nvPr>
        </p:nvSpPr>
        <p:spPr>
          <a:xfrm>
            <a:off x="823025" y="2710075"/>
            <a:ext cx="3333900" cy="2073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Lorem ipsum dolor sit amet, consectetur adipiscing elit, sed do eiusmod tempor incididunt ut labore et dolore magna aliqua. Ut enim ad minim veniam</a:t>
            </a:r>
            <a:endParaRPr/>
          </a:p>
        </p:txBody>
      </p:sp>
      <p:sp>
        <p:nvSpPr>
          <p:cNvPr id="602" name="Google Shape;602;p39"/>
          <p:cNvSpPr txBox="1"/>
          <p:nvPr>
            <p:ph idx="12" type="sldNum"/>
          </p:nvPr>
        </p:nvSpPr>
        <p:spPr>
          <a:xfrm>
            <a:off x="499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pic>
        <p:nvPicPr>
          <p:cNvPr id="603" name="Google Shape;603;p39"/>
          <p:cNvPicPr preferRelativeResize="0"/>
          <p:nvPr>
            <p:ph idx="2" type="pic"/>
          </p:nvPr>
        </p:nvPicPr>
        <p:blipFill rotWithShape="1">
          <a:blip r:embed="rId4">
            <a:alphaModFix/>
          </a:blip>
          <a:srcRect b="0" l="10000" r="10000" t="0"/>
          <a:stretch/>
        </p:blipFill>
        <p:spPr>
          <a:xfrm>
            <a:off x="8634500" y="4413000"/>
            <a:ext cx="370499" cy="370501"/>
          </a:xfrm>
          <a:prstGeom prst="rect">
            <a:avLst/>
          </a:prstGeom>
          <a:noFill/>
          <a:ln>
            <a:noFill/>
          </a:ln>
        </p:spPr>
      </p:pic>
      <p:sp>
        <p:nvSpPr>
          <p:cNvPr id="604" name="Google Shape;604;p39"/>
          <p:cNvSpPr txBox="1"/>
          <p:nvPr>
            <p:ph idx="4294967295" type="subTitle"/>
          </p:nvPr>
        </p:nvSpPr>
        <p:spPr>
          <a:xfrm rot="5400000">
            <a:off x="7207176" y="2352775"/>
            <a:ext cx="3186900" cy="393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s" sz="1100">
                <a:solidFill>
                  <a:srgbClr val="999999"/>
                </a:solidFill>
              </a:rPr>
              <a:t>COMPANY NAME / 12.5.2022</a:t>
            </a:r>
            <a:endParaRPr sz="1100">
              <a:solidFill>
                <a:srgbClr val="99999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40"/>
          <p:cNvSpPr txBox="1"/>
          <p:nvPr>
            <p:ph idx="13" type="subTitle"/>
          </p:nvPr>
        </p:nvSpPr>
        <p:spPr>
          <a:xfrm rot="5400000">
            <a:off x="7226250" y="2352775"/>
            <a:ext cx="31869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s"/>
              <a:t>COMPANY NAME / 12.5.2022</a:t>
            </a:r>
            <a:endParaRPr/>
          </a:p>
        </p:txBody>
      </p:sp>
      <p:sp>
        <p:nvSpPr>
          <p:cNvPr id="610" name="Google Shape;610;p40"/>
          <p:cNvSpPr txBox="1"/>
          <p:nvPr>
            <p:ph idx="8" type="subTitle"/>
          </p:nvPr>
        </p:nvSpPr>
        <p:spPr>
          <a:xfrm>
            <a:off x="5186350" y="3702126"/>
            <a:ext cx="30012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Duis aute irure dolor in reprehenderit in voluptate velit esse cillum dolore eu fugiat nulla pariatur.</a:t>
            </a:r>
            <a:endParaRPr/>
          </a:p>
        </p:txBody>
      </p:sp>
      <p:sp>
        <p:nvSpPr>
          <p:cNvPr id="611" name="Google Shape;611;p40"/>
          <p:cNvSpPr txBox="1"/>
          <p:nvPr>
            <p:ph type="title"/>
          </p:nvPr>
        </p:nvSpPr>
        <p:spPr>
          <a:xfrm>
            <a:off x="360000" y="630448"/>
            <a:ext cx="7821600" cy="84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t>
            </a:r>
            <a:endParaRPr/>
          </a:p>
          <a:p>
            <a:pPr indent="0" lvl="0" marL="0" rtl="0" algn="l">
              <a:spcBef>
                <a:spcPts val="0"/>
              </a:spcBef>
              <a:spcAft>
                <a:spcPts val="0"/>
              </a:spcAft>
              <a:buNone/>
            </a:pPr>
            <a:r>
              <a:t/>
            </a:r>
            <a:endParaRPr/>
          </a:p>
        </p:txBody>
      </p:sp>
      <p:sp>
        <p:nvSpPr>
          <p:cNvPr id="612" name="Google Shape;612;p40"/>
          <p:cNvSpPr txBox="1"/>
          <p:nvPr>
            <p:ph idx="6" type="subTitle"/>
          </p:nvPr>
        </p:nvSpPr>
        <p:spPr>
          <a:xfrm>
            <a:off x="5186350" y="2154960"/>
            <a:ext cx="30012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Duis aute irure dolor in reprehenderit in voluptate velit esse cillum dolore eu fugiat nulla pariatur.</a:t>
            </a:r>
            <a:endParaRPr/>
          </a:p>
        </p:txBody>
      </p:sp>
      <p:sp>
        <p:nvSpPr>
          <p:cNvPr id="613" name="Google Shape;613;p40"/>
          <p:cNvSpPr txBox="1"/>
          <p:nvPr>
            <p:ph idx="1" type="subTitle"/>
          </p:nvPr>
        </p:nvSpPr>
        <p:spPr>
          <a:xfrm>
            <a:off x="981400" y="1727000"/>
            <a:ext cx="30012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Lorem ipsum dolor sit amet</a:t>
            </a:r>
            <a:endParaRPr/>
          </a:p>
        </p:txBody>
      </p:sp>
      <p:sp>
        <p:nvSpPr>
          <p:cNvPr id="614" name="Google Shape;614;p40"/>
          <p:cNvSpPr txBox="1"/>
          <p:nvPr>
            <p:ph idx="2" type="subTitle"/>
          </p:nvPr>
        </p:nvSpPr>
        <p:spPr>
          <a:xfrm>
            <a:off x="981400" y="2154960"/>
            <a:ext cx="30012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Duis aute irure dolor in reprehenderit in voluptate velit esse cillum dolore eu fugiat nulla pariatur.</a:t>
            </a:r>
            <a:endParaRPr/>
          </a:p>
        </p:txBody>
      </p:sp>
      <p:sp>
        <p:nvSpPr>
          <p:cNvPr id="615" name="Google Shape;615;p40"/>
          <p:cNvSpPr txBox="1"/>
          <p:nvPr>
            <p:ph idx="3" type="subTitle"/>
          </p:nvPr>
        </p:nvSpPr>
        <p:spPr>
          <a:xfrm>
            <a:off x="981400" y="3274167"/>
            <a:ext cx="30012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Lorem ipsum dolor sit amet</a:t>
            </a:r>
            <a:endParaRPr/>
          </a:p>
        </p:txBody>
      </p:sp>
      <p:sp>
        <p:nvSpPr>
          <p:cNvPr id="616" name="Google Shape;616;p40"/>
          <p:cNvSpPr txBox="1"/>
          <p:nvPr>
            <p:ph idx="4" type="subTitle"/>
          </p:nvPr>
        </p:nvSpPr>
        <p:spPr>
          <a:xfrm>
            <a:off x="981400" y="3702126"/>
            <a:ext cx="3001200" cy="10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Duis aute irure dolor in reprehenderit in voluptate velit esse cillum dolore eu fugiat nulla pariatur.</a:t>
            </a:r>
            <a:endParaRPr/>
          </a:p>
        </p:txBody>
      </p:sp>
      <p:sp>
        <p:nvSpPr>
          <p:cNvPr id="617" name="Google Shape;617;p40"/>
          <p:cNvSpPr txBox="1"/>
          <p:nvPr>
            <p:ph idx="5" type="subTitle"/>
          </p:nvPr>
        </p:nvSpPr>
        <p:spPr>
          <a:xfrm>
            <a:off x="5186350" y="1727000"/>
            <a:ext cx="30012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Lorem ipsum dolor sit amet</a:t>
            </a:r>
            <a:endParaRPr/>
          </a:p>
        </p:txBody>
      </p:sp>
      <p:sp>
        <p:nvSpPr>
          <p:cNvPr id="618" name="Google Shape;618;p40"/>
          <p:cNvSpPr txBox="1"/>
          <p:nvPr>
            <p:ph idx="7" type="subTitle"/>
          </p:nvPr>
        </p:nvSpPr>
        <p:spPr>
          <a:xfrm>
            <a:off x="5186350" y="3274167"/>
            <a:ext cx="3001200" cy="47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Lorem ipsum dolor sit amet</a:t>
            </a:r>
            <a:endParaRPr/>
          </a:p>
        </p:txBody>
      </p:sp>
      <p:sp>
        <p:nvSpPr>
          <p:cNvPr id="619" name="Google Shape;619;p40"/>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620" name="Google Shape;620;p40"/>
          <p:cNvSpPr txBox="1"/>
          <p:nvPr>
            <p:ph idx="14" type="subTitle"/>
          </p:nvPr>
        </p:nvSpPr>
        <p:spPr>
          <a:xfrm>
            <a:off x="360000" y="357750"/>
            <a:ext cx="78216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a:t>
            </a:r>
            <a:endParaRPr/>
          </a:p>
        </p:txBody>
      </p:sp>
      <p:pic>
        <p:nvPicPr>
          <p:cNvPr id="621" name="Google Shape;621;p40"/>
          <p:cNvPicPr preferRelativeResize="0"/>
          <p:nvPr>
            <p:ph idx="2" type="pic"/>
          </p:nvPr>
        </p:nvPicPr>
        <p:blipFill rotWithShape="1">
          <a:blip r:embed="rId3">
            <a:alphaModFix/>
          </a:blip>
          <a:srcRect b="0" l="10000" r="10000" t="0"/>
          <a:stretch/>
        </p:blipFill>
        <p:spPr>
          <a:xfrm>
            <a:off x="8634500" y="4413000"/>
            <a:ext cx="370499" cy="370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41"/>
          <p:cNvSpPr txBox="1"/>
          <p:nvPr>
            <p:ph idx="12" type="sldNum"/>
          </p:nvPr>
        </p:nvSpPr>
        <p:spPr>
          <a:xfrm>
            <a:off x="499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627" name="Google Shape;627;p41"/>
          <p:cNvSpPr txBox="1"/>
          <p:nvPr>
            <p:ph idx="3" type="subTitle"/>
          </p:nvPr>
        </p:nvSpPr>
        <p:spPr>
          <a:xfrm>
            <a:off x="823100" y="4389900"/>
            <a:ext cx="37143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s"/>
              <a:t>LOREM IPSUM DOLOR SIT AMET</a:t>
            </a:r>
            <a:endParaRPr/>
          </a:p>
        </p:txBody>
      </p:sp>
      <p:pic>
        <p:nvPicPr>
          <p:cNvPr id="628" name="Google Shape;628;p41"/>
          <p:cNvPicPr preferRelativeResize="0"/>
          <p:nvPr>
            <p:ph idx="2" type="pic"/>
          </p:nvPr>
        </p:nvPicPr>
        <p:blipFill rotWithShape="1">
          <a:blip r:embed="rId3">
            <a:alphaModFix/>
          </a:blip>
          <a:srcRect b="20875" l="0" r="0" t="526"/>
          <a:stretch/>
        </p:blipFill>
        <p:spPr>
          <a:xfrm>
            <a:off x="4572000" y="0"/>
            <a:ext cx="4572001" cy="5143502"/>
          </a:xfrm>
          <a:prstGeom prst="rect">
            <a:avLst/>
          </a:prstGeom>
        </p:spPr>
      </p:pic>
      <p:sp>
        <p:nvSpPr>
          <p:cNvPr id="629" name="Google Shape;629;p41"/>
          <p:cNvSpPr txBox="1"/>
          <p:nvPr>
            <p:ph type="title"/>
          </p:nvPr>
        </p:nvSpPr>
        <p:spPr>
          <a:xfrm>
            <a:off x="823025" y="1313000"/>
            <a:ext cx="33549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t>
            </a:r>
            <a:endParaRPr/>
          </a:p>
        </p:txBody>
      </p:sp>
      <p:sp>
        <p:nvSpPr>
          <p:cNvPr id="630" name="Google Shape;630;p41"/>
          <p:cNvSpPr txBox="1"/>
          <p:nvPr>
            <p:ph idx="1" type="body"/>
          </p:nvPr>
        </p:nvSpPr>
        <p:spPr>
          <a:xfrm>
            <a:off x="823100" y="2176675"/>
            <a:ext cx="3354900" cy="197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 dolor sit amet, consectetur adipiscing elit, sed do eiusmod tempor incididunt ut labore et dolore magna aliqua. </a:t>
            </a:r>
            <a:endParaRPr/>
          </a:p>
          <a:p>
            <a:pPr indent="0" lvl="0" marL="0" rtl="0" algn="l">
              <a:spcBef>
                <a:spcPts val="1200"/>
              </a:spcBef>
              <a:spcAft>
                <a:spcPts val="1200"/>
              </a:spcAft>
              <a:buNone/>
            </a:pPr>
            <a:r>
              <a:rPr lang="es"/>
              <a:t>Ut enim ad minim veniam, quis nostrud exercitation ullamco laboris nisi ut aliquip ex ea commodo consequat. </a:t>
            </a:r>
            <a:endParaRPr/>
          </a:p>
        </p:txBody>
      </p:sp>
      <p:sp>
        <p:nvSpPr>
          <p:cNvPr id="631" name="Google Shape;631;p41"/>
          <p:cNvSpPr txBox="1"/>
          <p:nvPr>
            <p:ph idx="5" type="subTitle"/>
          </p:nvPr>
        </p:nvSpPr>
        <p:spPr>
          <a:xfrm>
            <a:off x="639225" y="628300"/>
            <a:ext cx="31869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s"/>
              <a:t>COMPANY NAME</a:t>
            </a:r>
            <a:endParaRPr/>
          </a:p>
        </p:txBody>
      </p:sp>
      <p:pic>
        <p:nvPicPr>
          <p:cNvPr id="632" name="Google Shape;632;p41"/>
          <p:cNvPicPr preferRelativeResize="0"/>
          <p:nvPr>
            <p:ph idx="4" type="pic"/>
          </p:nvPr>
        </p:nvPicPr>
        <p:blipFill rotWithShape="1">
          <a:blip r:embed="rId4">
            <a:alphaModFix/>
          </a:blip>
          <a:srcRect b="0" l="10000" r="10000" t="0"/>
          <a:stretch/>
        </p:blipFill>
        <p:spPr>
          <a:xfrm>
            <a:off x="3938175" y="639850"/>
            <a:ext cx="370499" cy="3705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42"/>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235.000</a:t>
            </a:r>
            <a:endParaRPr/>
          </a:p>
        </p:txBody>
      </p:sp>
      <p:sp>
        <p:nvSpPr>
          <p:cNvPr id="638" name="Google Shape;638;p42"/>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a:t>Lorem ipsum dolor sit amet</a:t>
            </a:r>
            <a:endParaRPr/>
          </a:p>
        </p:txBody>
      </p:sp>
      <p:sp>
        <p:nvSpPr>
          <p:cNvPr id="639" name="Google Shape;639;p42"/>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3"/>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645" name="Google Shape;645;p43"/>
          <p:cNvSpPr txBox="1"/>
          <p:nvPr/>
        </p:nvSpPr>
        <p:spPr>
          <a:xfrm>
            <a:off x="1192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u="sng">
                <a:solidFill>
                  <a:schemeClr val="hlink"/>
                </a:solidFill>
                <a:latin typeface="Lato"/>
                <a:ea typeface="Lato"/>
                <a:cs typeface="Lato"/>
                <a:sym typeface="Lato"/>
                <a:hlinkClick r:id="rId3"/>
              </a:rPr>
              <a:t>mail@mail.com</a:t>
            </a:r>
            <a:r>
              <a:rPr lang="es" sz="1200">
                <a:latin typeface="Lato"/>
                <a:ea typeface="Lato"/>
                <a:cs typeface="Lato"/>
                <a:sym typeface="Lato"/>
              </a:rPr>
              <a:t> </a:t>
            </a:r>
            <a:endParaRPr sz="1200">
              <a:solidFill>
                <a:srgbClr val="666666"/>
              </a:solidFill>
              <a:latin typeface="Lato"/>
              <a:ea typeface="Lato"/>
              <a:cs typeface="Lato"/>
              <a:sym typeface="Lato"/>
            </a:endParaRPr>
          </a:p>
          <a:p>
            <a:pPr indent="0" lvl="0" marL="0" rtl="0" algn="l">
              <a:lnSpc>
                <a:spcPct val="150000"/>
              </a:lnSpc>
              <a:spcBef>
                <a:spcPts val="1000"/>
              </a:spcBef>
              <a:spcAft>
                <a:spcPts val="0"/>
              </a:spcAft>
              <a:buNone/>
            </a:pPr>
            <a:r>
              <a:rPr lang="es" sz="1200" u="sng">
                <a:solidFill>
                  <a:schemeClr val="hlink"/>
                </a:solidFill>
                <a:latin typeface="Lato"/>
                <a:ea typeface="Lato"/>
                <a:cs typeface="Lato"/>
                <a:sym typeface="Lato"/>
                <a:hlinkClick r:id="rId4"/>
              </a:rPr>
              <a:t>www.slidescorner.com</a:t>
            </a:r>
            <a:r>
              <a:rPr lang="es" sz="1200">
                <a:solidFill>
                  <a:srgbClr val="666666"/>
                </a:solidFill>
                <a:latin typeface="Lato"/>
                <a:ea typeface="Lato"/>
                <a:cs typeface="Lato"/>
                <a:sym typeface="Lato"/>
              </a:rPr>
              <a:t>  </a:t>
            </a:r>
            <a:endParaRPr sz="1200">
              <a:solidFill>
                <a:srgbClr val="666666"/>
              </a:solidFill>
              <a:latin typeface="Lato"/>
              <a:ea typeface="Lato"/>
              <a:cs typeface="Lato"/>
              <a:sym typeface="Lato"/>
            </a:endParaRPr>
          </a:p>
          <a:p>
            <a:pPr indent="0" lvl="0" marL="0" rtl="0" algn="l">
              <a:lnSpc>
                <a:spcPct val="150000"/>
              </a:lnSpc>
              <a:spcBef>
                <a:spcPts val="1000"/>
              </a:spcBef>
              <a:spcAft>
                <a:spcPts val="1000"/>
              </a:spcAft>
              <a:buNone/>
            </a:pPr>
            <a:r>
              <a:t/>
            </a:r>
            <a:endParaRPr sz="1200">
              <a:solidFill>
                <a:srgbClr val="666666"/>
              </a:solidFill>
              <a:latin typeface="Lato"/>
              <a:ea typeface="Lato"/>
              <a:cs typeface="Lato"/>
              <a:sym typeface="Lato"/>
            </a:endParaRPr>
          </a:p>
        </p:txBody>
      </p:sp>
      <p:sp>
        <p:nvSpPr>
          <p:cNvPr id="646" name="Google Shape;646;p43"/>
          <p:cNvSpPr txBox="1"/>
          <p:nvPr/>
        </p:nvSpPr>
        <p:spPr>
          <a:xfrm>
            <a:off x="3412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rgbClr val="666666"/>
                </a:solidFill>
                <a:latin typeface="Lato"/>
                <a:ea typeface="Lato"/>
                <a:cs typeface="Lato"/>
                <a:sym typeface="Lato"/>
              </a:rPr>
              <a:t>@instagramprofile</a:t>
            </a:r>
            <a:endParaRPr sz="1200">
              <a:solidFill>
                <a:srgbClr val="666666"/>
              </a:solidFill>
              <a:latin typeface="Lato"/>
              <a:ea typeface="Lato"/>
              <a:cs typeface="Lato"/>
              <a:sym typeface="Lato"/>
            </a:endParaRPr>
          </a:p>
          <a:p>
            <a:pPr indent="0" lvl="0" marL="0" rtl="0" algn="l">
              <a:lnSpc>
                <a:spcPct val="150000"/>
              </a:lnSpc>
              <a:spcBef>
                <a:spcPts val="1000"/>
              </a:spcBef>
              <a:spcAft>
                <a:spcPts val="1000"/>
              </a:spcAft>
              <a:buClr>
                <a:srgbClr val="000000"/>
              </a:buClr>
              <a:buSzPts val="1100"/>
              <a:buFont typeface="Arial"/>
              <a:buNone/>
            </a:pPr>
            <a:r>
              <a:rPr lang="es" sz="1200">
                <a:solidFill>
                  <a:srgbClr val="666666"/>
                </a:solidFill>
                <a:latin typeface="Lato"/>
                <a:ea typeface="Lato"/>
                <a:cs typeface="Lato"/>
                <a:sym typeface="Lato"/>
              </a:rPr>
              <a:t>+17866750079</a:t>
            </a:r>
            <a:endParaRPr sz="1200">
              <a:solidFill>
                <a:srgbClr val="666666"/>
              </a:solidFill>
              <a:latin typeface="Lato"/>
              <a:ea typeface="Lato"/>
              <a:cs typeface="Lato"/>
              <a:sym typeface="Lato"/>
            </a:endParaRPr>
          </a:p>
        </p:txBody>
      </p:sp>
      <p:sp>
        <p:nvSpPr>
          <p:cNvPr id="647" name="Google Shape;647;p43"/>
          <p:cNvSpPr txBox="1"/>
          <p:nvPr/>
        </p:nvSpPr>
        <p:spPr>
          <a:xfrm>
            <a:off x="926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rgbClr val="434343"/>
                </a:solidFill>
                <a:latin typeface="Lato"/>
                <a:ea typeface="Lato"/>
                <a:cs typeface="Lato"/>
                <a:sym typeface="Lato"/>
              </a:rPr>
              <a:t>10000 NW 41st St, Miami, FL 33178</a:t>
            </a:r>
            <a:endParaRPr b="1" sz="1200">
              <a:solidFill>
                <a:srgbClr val="434343"/>
              </a:solidFill>
              <a:latin typeface="Lato"/>
              <a:ea typeface="Lato"/>
              <a:cs typeface="Lato"/>
              <a:sym typeface="Lato"/>
            </a:endParaRPr>
          </a:p>
        </p:txBody>
      </p:sp>
      <p:pic>
        <p:nvPicPr>
          <p:cNvPr id="648" name="Google Shape;648;p43"/>
          <p:cNvPicPr preferRelativeResize="0"/>
          <p:nvPr/>
        </p:nvPicPr>
        <p:blipFill>
          <a:blip r:embed="rId5">
            <a:alphaModFix/>
          </a:blip>
          <a:stretch>
            <a:fillRect/>
          </a:stretch>
        </p:blipFill>
        <p:spPr>
          <a:xfrm>
            <a:off x="3228200" y="2733675"/>
            <a:ext cx="176401" cy="176401"/>
          </a:xfrm>
          <a:prstGeom prst="rect">
            <a:avLst/>
          </a:prstGeom>
          <a:noFill/>
          <a:ln>
            <a:noFill/>
          </a:ln>
        </p:spPr>
      </p:pic>
      <p:pic>
        <p:nvPicPr>
          <p:cNvPr id="649" name="Google Shape;649;p43"/>
          <p:cNvPicPr preferRelativeResize="0"/>
          <p:nvPr/>
        </p:nvPicPr>
        <p:blipFill>
          <a:blip r:embed="rId6">
            <a:alphaModFix/>
          </a:blip>
          <a:stretch>
            <a:fillRect/>
          </a:stretch>
        </p:blipFill>
        <p:spPr>
          <a:xfrm>
            <a:off x="3228200" y="2326350"/>
            <a:ext cx="169199" cy="169199"/>
          </a:xfrm>
          <a:prstGeom prst="rect">
            <a:avLst/>
          </a:prstGeom>
          <a:noFill/>
          <a:ln>
            <a:noFill/>
          </a:ln>
        </p:spPr>
      </p:pic>
      <p:pic>
        <p:nvPicPr>
          <p:cNvPr id="650" name="Google Shape;650;p43"/>
          <p:cNvPicPr preferRelativeResize="0"/>
          <p:nvPr/>
        </p:nvPicPr>
        <p:blipFill>
          <a:blip r:embed="rId7">
            <a:alphaModFix/>
          </a:blip>
          <a:stretch>
            <a:fillRect/>
          </a:stretch>
        </p:blipFill>
        <p:spPr>
          <a:xfrm>
            <a:off x="1012850" y="2330475"/>
            <a:ext cx="180000" cy="180000"/>
          </a:xfrm>
          <a:prstGeom prst="rect">
            <a:avLst/>
          </a:prstGeom>
          <a:noFill/>
          <a:ln>
            <a:noFill/>
          </a:ln>
        </p:spPr>
      </p:pic>
      <p:pic>
        <p:nvPicPr>
          <p:cNvPr id="651" name="Google Shape;651;p43"/>
          <p:cNvPicPr preferRelativeResize="0"/>
          <p:nvPr/>
        </p:nvPicPr>
        <p:blipFill>
          <a:blip r:embed="rId8">
            <a:alphaModFix/>
          </a:blip>
          <a:stretch>
            <a:fillRect/>
          </a:stretch>
        </p:blipFill>
        <p:spPr>
          <a:xfrm>
            <a:off x="1012850" y="2731875"/>
            <a:ext cx="180000" cy="180000"/>
          </a:xfrm>
          <a:prstGeom prst="rect">
            <a:avLst/>
          </a:prstGeom>
          <a:noFill/>
          <a:ln>
            <a:noFill/>
          </a:ln>
        </p:spPr>
      </p:pic>
      <p:sp>
        <p:nvSpPr>
          <p:cNvPr id="652" name="Google Shape;652;p43"/>
          <p:cNvSpPr txBox="1"/>
          <p:nvPr>
            <p:ph type="title"/>
          </p:nvPr>
        </p:nvSpPr>
        <p:spPr>
          <a:xfrm>
            <a:off x="825500" y="1352039"/>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Feel free to contact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44"/>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658" name="Google Shape;658;p44"/>
          <p:cNvSpPr txBox="1"/>
          <p:nvPr>
            <p:ph type="title"/>
          </p:nvPr>
        </p:nvSpPr>
        <p:spPr>
          <a:xfrm>
            <a:off x="821163"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Instructions for use</a:t>
            </a:r>
            <a:endParaRPr/>
          </a:p>
        </p:txBody>
      </p:sp>
      <p:sp>
        <p:nvSpPr>
          <p:cNvPr id="659" name="Google Shape;659;p44"/>
          <p:cNvSpPr txBox="1"/>
          <p:nvPr>
            <p:ph idx="1" type="body"/>
          </p:nvPr>
        </p:nvSpPr>
        <p:spPr>
          <a:xfrm>
            <a:off x="824750" y="1069200"/>
            <a:ext cx="8095500" cy="366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You must not register this slides template as a work in an intellectual property registry or similar or register any of the elements that are part of this template as a logo or trademark.</a:t>
            </a:r>
            <a:endParaRPr/>
          </a:p>
          <a:p>
            <a:pPr indent="0" lvl="0" marL="0" rtl="0" algn="l">
              <a:spcBef>
                <a:spcPts val="1200"/>
              </a:spcBef>
              <a:spcAft>
                <a:spcPts val="0"/>
              </a:spcAft>
              <a:buNone/>
            </a:pPr>
            <a:r>
              <a:rPr lang="es"/>
              <a:t>You are not allowed to distribute this slides template (or a modified version) or include it in a database or in any other product or service that offers downloadable images, icons or presentations that may be subject to distribution or resale.</a:t>
            </a:r>
            <a:endParaRPr/>
          </a:p>
          <a:p>
            <a:pPr indent="0" lvl="0" marL="0" rtl="0" algn="l">
              <a:spcBef>
                <a:spcPts val="1200"/>
              </a:spcBef>
              <a:spcAft>
                <a:spcPts val="0"/>
              </a:spcAft>
              <a:buNone/>
            </a:pPr>
            <a:r>
              <a:rPr lang="es"/>
              <a:t>You also are not allowed to sublicense, sell or rent any of Slidescorner content (or a modified version).</a:t>
            </a:r>
            <a:endParaRPr/>
          </a:p>
          <a:p>
            <a:pPr indent="0" lvl="0" marL="0" rtl="0" algn="l">
              <a:spcBef>
                <a:spcPts val="1200"/>
              </a:spcBef>
              <a:spcAft>
                <a:spcPts val="1200"/>
              </a:spcAft>
              <a:buNone/>
            </a:pPr>
            <a:r>
              <a:rPr lang="es"/>
              <a:t>You must keep the Credits slide in this presentation.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45"/>
          <p:cNvSpPr txBox="1"/>
          <p:nvPr>
            <p:ph type="title"/>
          </p:nvPr>
        </p:nvSpPr>
        <p:spPr>
          <a:xfrm>
            <a:off x="821163"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Template Iconography &amp; more</a:t>
            </a:r>
            <a:endParaRPr/>
          </a:p>
        </p:txBody>
      </p:sp>
      <p:sp>
        <p:nvSpPr>
          <p:cNvPr id="665" name="Google Shape;665;p45"/>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solidFill>
                  <a:srgbClr val="FFFFFF"/>
                </a:solidFill>
              </a:rPr>
              <a:t>‹#›</a:t>
            </a:fld>
            <a:endParaRPr>
              <a:solidFill>
                <a:srgbClr val="FFFFFF"/>
              </a:solidFill>
            </a:endParaRPr>
          </a:p>
        </p:txBody>
      </p:sp>
      <p:pic>
        <p:nvPicPr>
          <p:cNvPr id="666" name="Google Shape;666;p45"/>
          <p:cNvPicPr preferRelativeResize="0"/>
          <p:nvPr/>
        </p:nvPicPr>
        <p:blipFill>
          <a:blip r:embed="rId3">
            <a:alphaModFix/>
          </a:blip>
          <a:stretch>
            <a:fillRect/>
          </a:stretch>
        </p:blipFill>
        <p:spPr>
          <a:xfrm>
            <a:off x="3665674" y="1493900"/>
            <a:ext cx="540000" cy="540000"/>
          </a:xfrm>
          <a:prstGeom prst="rect">
            <a:avLst/>
          </a:prstGeom>
          <a:noFill/>
          <a:ln>
            <a:noFill/>
          </a:ln>
        </p:spPr>
      </p:pic>
      <p:pic>
        <p:nvPicPr>
          <p:cNvPr id="667" name="Google Shape;667;p45"/>
          <p:cNvPicPr preferRelativeResize="0"/>
          <p:nvPr/>
        </p:nvPicPr>
        <p:blipFill>
          <a:blip r:embed="rId4">
            <a:alphaModFix/>
          </a:blip>
          <a:stretch>
            <a:fillRect/>
          </a:stretch>
        </p:blipFill>
        <p:spPr>
          <a:xfrm>
            <a:off x="1828477" y="1493900"/>
            <a:ext cx="540000" cy="540000"/>
          </a:xfrm>
          <a:prstGeom prst="rect">
            <a:avLst/>
          </a:prstGeom>
          <a:noFill/>
          <a:ln>
            <a:noFill/>
          </a:ln>
        </p:spPr>
      </p:pic>
      <p:pic>
        <p:nvPicPr>
          <p:cNvPr id="668" name="Google Shape;668;p45"/>
          <p:cNvPicPr preferRelativeResize="0"/>
          <p:nvPr/>
        </p:nvPicPr>
        <p:blipFill>
          <a:blip r:embed="rId5">
            <a:alphaModFix/>
          </a:blip>
          <a:stretch>
            <a:fillRect/>
          </a:stretch>
        </p:blipFill>
        <p:spPr>
          <a:xfrm rot="10800000">
            <a:off x="909879" y="1493900"/>
            <a:ext cx="540000" cy="540000"/>
          </a:xfrm>
          <a:prstGeom prst="rect">
            <a:avLst/>
          </a:prstGeom>
          <a:noFill/>
          <a:ln>
            <a:noFill/>
          </a:ln>
        </p:spPr>
      </p:pic>
      <p:pic>
        <p:nvPicPr>
          <p:cNvPr id="669" name="Google Shape;669;p45"/>
          <p:cNvPicPr preferRelativeResize="0"/>
          <p:nvPr/>
        </p:nvPicPr>
        <p:blipFill>
          <a:blip r:embed="rId6">
            <a:alphaModFix/>
          </a:blip>
          <a:stretch>
            <a:fillRect/>
          </a:stretch>
        </p:blipFill>
        <p:spPr>
          <a:xfrm>
            <a:off x="2747076" y="1493900"/>
            <a:ext cx="540000" cy="540000"/>
          </a:xfrm>
          <a:prstGeom prst="rect">
            <a:avLst/>
          </a:prstGeom>
          <a:noFill/>
          <a:ln>
            <a:noFill/>
          </a:ln>
        </p:spPr>
      </p:pic>
      <p:pic>
        <p:nvPicPr>
          <p:cNvPr id="670" name="Google Shape;670;p45"/>
          <p:cNvPicPr preferRelativeResize="0"/>
          <p:nvPr/>
        </p:nvPicPr>
        <p:blipFill>
          <a:blip r:embed="rId7">
            <a:alphaModFix/>
          </a:blip>
          <a:stretch>
            <a:fillRect/>
          </a:stretch>
        </p:blipFill>
        <p:spPr>
          <a:xfrm>
            <a:off x="6421470" y="1493900"/>
            <a:ext cx="540000" cy="540000"/>
          </a:xfrm>
          <a:prstGeom prst="rect">
            <a:avLst/>
          </a:prstGeom>
          <a:noFill/>
          <a:ln>
            <a:noFill/>
          </a:ln>
        </p:spPr>
      </p:pic>
      <p:pic>
        <p:nvPicPr>
          <p:cNvPr id="671" name="Google Shape;671;p45"/>
          <p:cNvPicPr preferRelativeResize="0"/>
          <p:nvPr/>
        </p:nvPicPr>
        <p:blipFill>
          <a:blip r:embed="rId8">
            <a:alphaModFix/>
          </a:blip>
          <a:stretch>
            <a:fillRect/>
          </a:stretch>
        </p:blipFill>
        <p:spPr>
          <a:xfrm>
            <a:off x="4584273" y="1493900"/>
            <a:ext cx="540000" cy="540000"/>
          </a:xfrm>
          <a:prstGeom prst="rect">
            <a:avLst/>
          </a:prstGeom>
          <a:noFill/>
          <a:ln>
            <a:noFill/>
          </a:ln>
        </p:spPr>
      </p:pic>
      <p:pic>
        <p:nvPicPr>
          <p:cNvPr id="672" name="Google Shape;672;p45"/>
          <p:cNvPicPr preferRelativeResize="0"/>
          <p:nvPr/>
        </p:nvPicPr>
        <p:blipFill>
          <a:blip r:embed="rId9">
            <a:alphaModFix/>
          </a:blip>
          <a:stretch>
            <a:fillRect/>
          </a:stretch>
        </p:blipFill>
        <p:spPr>
          <a:xfrm>
            <a:off x="7340068" y="1493900"/>
            <a:ext cx="540000" cy="540000"/>
          </a:xfrm>
          <a:prstGeom prst="rect">
            <a:avLst/>
          </a:prstGeom>
          <a:noFill/>
          <a:ln>
            <a:noFill/>
          </a:ln>
        </p:spPr>
      </p:pic>
      <p:pic>
        <p:nvPicPr>
          <p:cNvPr id="673" name="Google Shape;673;p45"/>
          <p:cNvPicPr preferRelativeResize="0"/>
          <p:nvPr/>
        </p:nvPicPr>
        <p:blipFill>
          <a:blip r:embed="rId10">
            <a:alphaModFix/>
          </a:blip>
          <a:stretch>
            <a:fillRect/>
          </a:stretch>
        </p:blipFill>
        <p:spPr>
          <a:xfrm>
            <a:off x="909879" y="3745607"/>
            <a:ext cx="540000" cy="540000"/>
          </a:xfrm>
          <a:prstGeom prst="rect">
            <a:avLst/>
          </a:prstGeom>
          <a:noFill/>
          <a:ln>
            <a:noFill/>
          </a:ln>
        </p:spPr>
      </p:pic>
      <p:pic>
        <p:nvPicPr>
          <p:cNvPr id="674" name="Google Shape;674;p45"/>
          <p:cNvPicPr preferRelativeResize="0"/>
          <p:nvPr/>
        </p:nvPicPr>
        <p:blipFill>
          <a:blip r:embed="rId11">
            <a:alphaModFix/>
          </a:blip>
          <a:stretch>
            <a:fillRect/>
          </a:stretch>
        </p:blipFill>
        <p:spPr>
          <a:xfrm>
            <a:off x="3665679" y="3745607"/>
            <a:ext cx="540000" cy="540000"/>
          </a:xfrm>
          <a:prstGeom prst="rect">
            <a:avLst/>
          </a:prstGeom>
          <a:noFill/>
          <a:ln>
            <a:noFill/>
          </a:ln>
        </p:spPr>
      </p:pic>
      <p:pic>
        <p:nvPicPr>
          <p:cNvPr id="675" name="Google Shape;675;p45"/>
          <p:cNvPicPr preferRelativeResize="0"/>
          <p:nvPr/>
        </p:nvPicPr>
        <p:blipFill>
          <a:blip r:embed="rId12">
            <a:alphaModFix/>
          </a:blip>
          <a:stretch>
            <a:fillRect/>
          </a:stretch>
        </p:blipFill>
        <p:spPr>
          <a:xfrm>
            <a:off x="1828479" y="3745594"/>
            <a:ext cx="540000" cy="540000"/>
          </a:xfrm>
          <a:prstGeom prst="rect">
            <a:avLst/>
          </a:prstGeom>
          <a:noFill/>
          <a:ln>
            <a:noFill/>
          </a:ln>
        </p:spPr>
      </p:pic>
      <p:pic>
        <p:nvPicPr>
          <p:cNvPr id="676" name="Google Shape;676;p45"/>
          <p:cNvPicPr preferRelativeResize="0"/>
          <p:nvPr/>
        </p:nvPicPr>
        <p:blipFill>
          <a:blip r:embed="rId13">
            <a:alphaModFix/>
          </a:blip>
          <a:stretch>
            <a:fillRect/>
          </a:stretch>
        </p:blipFill>
        <p:spPr>
          <a:xfrm>
            <a:off x="2747079" y="3745594"/>
            <a:ext cx="540000" cy="540000"/>
          </a:xfrm>
          <a:prstGeom prst="rect">
            <a:avLst/>
          </a:prstGeom>
          <a:noFill/>
          <a:ln>
            <a:noFill/>
          </a:ln>
        </p:spPr>
      </p:pic>
      <p:pic>
        <p:nvPicPr>
          <p:cNvPr id="677" name="Google Shape;677;p45"/>
          <p:cNvPicPr preferRelativeResize="0"/>
          <p:nvPr/>
        </p:nvPicPr>
        <p:blipFill>
          <a:blip r:embed="rId14">
            <a:alphaModFix/>
          </a:blip>
          <a:stretch>
            <a:fillRect/>
          </a:stretch>
        </p:blipFill>
        <p:spPr>
          <a:xfrm>
            <a:off x="2747079" y="2619744"/>
            <a:ext cx="540000" cy="540000"/>
          </a:xfrm>
          <a:prstGeom prst="rect">
            <a:avLst/>
          </a:prstGeom>
          <a:noFill/>
          <a:ln>
            <a:noFill/>
          </a:ln>
        </p:spPr>
      </p:pic>
      <p:pic>
        <p:nvPicPr>
          <p:cNvPr id="678" name="Google Shape;678;p45"/>
          <p:cNvPicPr preferRelativeResize="0"/>
          <p:nvPr/>
        </p:nvPicPr>
        <p:blipFill>
          <a:blip r:embed="rId15">
            <a:alphaModFix/>
          </a:blip>
          <a:stretch>
            <a:fillRect/>
          </a:stretch>
        </p:blipFill>
        <p:spPr>
          <a:xfrm>
            <a:off x="1828479" y="2619744"/>
            <a:ext cx="540000" cy="540000"/>
          </a:xfrm>
          <a:prstGeom prst="rect">
            <a:avLst/>
          </a:prstGeom>
          <a:noFill/>
          <a:ln>
            <a:noFill/>
          </a:ln>
        </p:spPr>
      </p:pic>
      <p:pic>
        <p:nvPicPr>
          <p:cNvPr id="679" name="Google Shape;679;p45"/>
          <p:cNvPicPr preferRelativeResize="0"/>
          <p:nvPr/>
        </p:nvPicPr>
        <p:blipFill>
          <a:blip r:embed="rId16">
            <a:alphaModFix/>
          </a:blip>
          <a:stretch>
            <a:fillRect/>
          </a:stretch>
        </p:blipFill>
        <p:spPr>
          <a:xfrm>
            <a:off x="909879" y="2619744"/>
            <a:ext cx="540000" cy="540000"/>
          </a:xfrm>
          <a:prstGeom prst="rect">
            <a:avLst/>
          </a:prstGeom>
          <a:noFill/>
          <a:ln>
            <a:noFill/>
          </a:ln>
        </p:spPr>
      </p:pic>
      <p:pic>
        <p:nvPicPr>
          <p:cNvPr id="680" name="Google Shape;680;p45"/>
          <p:cNvPicPr preferRelativeResize="0"/>
          <p:nvPr/>
        </p:nvPicPr>
        <p:blipFill>
          <a:blip r:embed="rId17">
            <a:alphaModFix/>
          </a:blip>
          <a:stretch>
            <a:fillRect/>
          </a:stretch>
        </p:blipFill>
        <p:spPr>
          <a:xfrm>
            <a:off x="3665679" y="2619744"/>
            <a:ext cx="540000" cy="540000"/>
          </a:xfrm>
          <a:prstGeom prst="rect">
            <a:avLst/>
          </a:prstGeom>
          <a:noFill/>
          <a:ln>
            <a:noFill/>
          </a:ln>
        </p:spPr>
      </p:pic>
      <p:pic>
        <p:nvPicPr>
          <p:cNvPr id="681" name="Google Shape;681;p45"/>
          <p:cNvPicPr preferRelativeResize="0"/>
          <p:nvPr/>
        </p:nvPicPr>
        <p:blipFill>
          <a:blip r:embed="rId18">
            <a:alphaModFix/>
          </a:blip>
          <a:stretch>
            <a:fillRect/>
          </a:stretch>
        </p:blipFill>
        <p:spPr>
          <a:xfrm>
            <a:off x="8258666" y="1493900"/>
            <a:ext cx="540000" cy="540000"/>
          </a:xfrm>
          <a:prstGeom prst="rect">
            <a:avLst/>
          </a:prstGeom>
          <a:noFill/>
          <a:ln>
            <a:noFill/>
          </a:ln>
        </p:spPr>
      </p:pic>
      <p:pic>
        <p:nvPicPr>
          <p:cNvPr id="682" name="Google Shape;682;p45"/>
          <p:cNvPicPr preferRelativeResize="0"/>
          <p:nvPr/>
        </p:nvPicPr>
        <p:blipFill>
          <a:blip r:embed="rId19">
            <a:alphaModFix/>
          </a:blip>
          <a:stretch>
            <a:fillRect/>
          </a:stretch>
        </p:blipFill>
        <p:spPr>
          <a:xfrm>
            <a:off x="5502871" y="1493900"/>
            <a:ext cx="540000" cy="540000"/>
          </a:xfrm>
          <a:prstGeom prst="rect">
            <a:avLst/>
          </a:prstGeom>
          <a:noFill/>
          <a:ln>
            <a:noFill/>
          </a:ln>
        </p:spPr>
      </p:pic>
      <p:pic>
        <p:nvPicPr>
          <p:cNvPr id="683" name="Google Shape;683;p45"/>
          <p:cNvPicPr preferRelativeResize="0"/>
          <p:nvPr/>
        </p:nvPicPr>
        <p:blipFill>
          <a:blip r:embed="rId20">
            <a:alphaModFix/>
          </a:blip>
          <a:stretch>
            <a:fillRect/>
          </a:stretch>
        </p:blipFill>
        <p:spPr>
          <a:xfrm>
            <a:off x="4584279" y="2619744"/>
            <a:ext cx="540000" cy="540000"/>
          </a:xfrm>
          <a:prstGeom prst="rect">
            <a:avLst/>
          </a:prstGeom>
          <a:noFill/>
          <a:ln>
            <a:noFill/>
          </a:ln>
        </p:spPr>
      </p:pic>
      <p:pic>
        <p:nvPicPr>
          <p:cNvPr id="684" name="Google Shape;684;p45"/>
          <p:cNvPicPr preferRelativeResize="0"/>
          <p:nvPr/>
        </p:nvPicPr>
        <p:blipFill>
          <a:blip r:embed="rId21">
            <a:alphaModFix/>
          </a:blip>
          <a:stretch>
            <a:fillRect/>
          </a:stretch>
        </p:blipFill>
        <p:spPr>
          <a:xfrm>
            <a:off x="5502879" y="2619744"/>
            <a:ext cx="540000" cy="540000"/>
          </a:xfrm>
          <a:prstGeom prst="rect">
            <a:avLst/>
          </a:prstGeom>
          <a:noFill/>
          <a:ln>
            <a:noFill/>
          </a:ln>
        </p:spPr>
      </p:pic>
      <p:pic>
        <p:nvPicPr>
          <p:cNvPr id="685" name="Google Shape;685;p45"/>
          <p:cNvPicPr preferRelativeResize="0"/>
          <p:nvPr/>
        </p:nvPicPr>
        <p:blipFill>
          <a:blip r:embed="rId22">
            <a:alphaModFix/>
          </a:blip>
          <a:stretch>
            <a:fillRect/>
          </a:stretch>
        </p:blipFill>
        <p:spPr>
          <a:xfrm>
            <a:off x="6421479" y="2619744"/>
            <a:ext cx="540000" cy="540000"/>
          </a:xfrm>
          <a:prstGeom prst="rect">
            <a:avLst/>
          </a:prstGeom>
          <a:noFill/>
          <a:ln>
            <a:noFill/>
          </a:ln>
        </p:spPr>
      </p:pic>
      <p:pic>
        <p:nvPicPr>
          <p:cNvPr id="686" name="Google Shape;686;p45"/>
          <p:cNvPicPr preferRelativeResize="0"/>
          <p:nvPr/>
        </p:nvPicPr>
        <p:blipFill>
          <a:blip r:embed="rId23">
            <a:alphaModFix/>
          </a:blip>
          <a:stretch>
            <a:fillRect/>
          </a:stretch>
        </p:blipFill>
        <p:spPr>
          <a:xfrm>
            <a:off x="7340079" y="2619744"/>
            <a:ext cx="540000" cy="540000"/>
          </a:xfrm>
          <a:prstGeom prst="rect">
            <a:avLst/>
          </a:prstGeom>
          <a:noFill/>
          <a:ln>
            <a:noFill/>
          </a:ln>
        </p:spPr>
      </p:pic>
      <p:pic>
        <p:nvPicPr>
          <p:cNvPr id="687" name="Google Shape;687;p45"/>
          <p:cNvPicPr preferRelativeResize="0"/>
          <p:nvPr/>
        </p:nvPicPr>
        <p:blipFill>
          <a:blip r:embed="rId24">
            <a:alphaModFix/>
          </a:blip>
          <a:stretch>
            <a:fillRect/>
          </a:stretch>
        </p:blipFill>
        <p:spPr>
          <a:xfrm>
            <a:off x="8258679" y="2619744"/>
            <a:ext cx="540000" cy="540000"/>
          </a:xfrm>
          <a:prstGeom prst="rect">
            <a:avLst/>
          </a:prstGeom>
          <a:noFill/>
          <a:ln>
            <a:noFill/>
          </a:ln>
        </p:spPr>
      </p:pic>
      <p:pic>
        <p:nvPicPr>
          <p:cNvPr id="688" name="Google Shape;688;p45"/>
          <p:cNvPicPr preferRelativeResize="0"/>
          <p:nvPr/>
        </p:nvPicPr>
        <p:blipFill>
          <a:blip r:embed="rId25">
            <a:alphaModFix/>
          </a:blip>
          <a:stretch>
            <a:fillRect/>
          </a:stretch>
        </p:blipFill>
        <p:spPr>
          <a:xfrm>
            <a:off x="4584279" y="3745594"/>
            <a:ext cx="540000" cy="540000"/>
          </a:xfrm>
          <a:prstGeom prst="rect">
            <a:avLst/>
          </a:prstGeom>
          <a:noFill/>
          <a:ln>
            <a:noFill/>
          </a:ln>
        </p:spPr>
      </p:pic>
      <p:pic>
        <p:nvPicPr>
          <p:cNvPr id="689" name="Google Shape;689;p45"/>
          <p:cNvPicPr preferRelativeResize="0"/>
          <p:nvPr/>
        </p:nvPicPr>
        <p:blipFill>
          <a:blip r:embed="rId26">
            <a:alphaModFix/>
          </a:blip>
          <a:stretch>
            <a:fillRect/>
          </a:stretch>
        </p:blipFill>
        <p:spPr>
          <a:xfrm>
            <a:off x="5502879" y="3745594"/>
            <a:ext cx="540000" cy="540000"/>
          </a:xfrm>
          <a:prstGeom prst="rect">
            <a:avLst/>
          </a:prstGeom>
          <a:noFill/>
          <a:ln>
            <a:noFill/>
          </a:ln>
        </p:spPr>
      </p:pic>
      <p:pic>
        <p:nvPicPr>
          <p:cNvPr id="690" name="Google Shape;690;p45"/>
          <p:cNvPicPr preferRelativeResize="0"/>
          <p:nvPr/>
        </p:nvPicPr>
        <p:blipFill>
          <a:blip r:embed="rId27">
            <a:alphaModFix/>
          </a:blip>
          <a:stretch>
            <a:fillRect/>
          </a:stretch>
        </p:blipFill>
        <p:spPr>
          <a:xfrm>
            <a:off x="6421479" y="3745594"/>
            <a:ext cx="540000" cy="540000"/>
          </a:xfrm>
          <a:prstGeom prst="rect">
            <a:avLst/>
          </a:prstGeom>
          <a:noFill/>
          <a:ln>
            <a:noFill/>
          </a:ln>
        </p:spPr>
      </p:pic>
      <p:pic>
        <p:nvPicPr>
          <p:cNvPr id="691" name="Google Shape;691;p45"/>
          <p:cNvPicPr preferRelativeResize="0"/>
          <p:nvPr/>
        </p:nvPicPr>
        <p:blipFill>
          <a:blip r:embed="rId28">
            <a:alphaModFix/>
          </a:blip>
          <a:stretch>
            <a:fillRect/>
          </a:stretch>
        </p:blipFill>
        <p:spPr>
          <a:xfrm>
            <a:off x="7340079" y="3745594"/>
            <a:ext cx="540000" cy="540000"/>
          </a:xfrm>
          <a:prstGeom prst="rect">
            <a:avLst/>
          </a:prstGeom>
          <a:noFill/>
          <a:ln>
            <a:noFill/>
          </a:ln>
        </p:spPr>
      </p:pic>
      <p:pic>
        <p:nvPicPr>
          <p:cNvPr id="692" name="Google Shape;692;p45"/>
          <p:cNvPicPr preferRelativeResize="0"/>
          <p:nvPr/>
        </p:nvPicPr>
        <p:blipFill>
          <a:blip r:embed="rId29">
            <a:alphaModFix/>
          </a:blip>
          <a:stretch>
            <a:fillRect/>
          </a:stretch>
        </p:blipFill>
        <p:spPr>
          <a:xfrm>
            <a:off x="8258679" y="3745594"/>
            <a:ext cx="540000" cy="540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6"/>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698" name="Google Shape;698;p46"/>
          <p:cNvSpPr txBox="1"/>
          <p:nvPr>
            <p:ph type="title"/>
          </p:nvPr>
        </p:nvSpPr>
        <p:spPr>
          <a:xfrm>
            <a:off x="824753"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Credits</a:t>
            </a:r>
            <a:endParaRPr/>
          </a:p>
        </p:txBody>
      </p:sp>
      <p:sp>
        <p:nvSpPr>
          <p:cNvPr id="699" name="Google Shape;699;p46"/>
          <p:cNvSpPr txBox="1"/>
          <p:nvPr>
            <p:ph idx="1" type="body"/>
          </p:nvPr>
        </p:nvSpPr>
        <p:spPr>
          <a:xfrm>
            <a:off x="824750" y="1069200"/>
            <a:ext cx="8095500" cy="366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a:t>Special Mentions</a:t>
            </a:r>
            <a:endParaRPr b="1"/>
          </a:p>
          <a:p>
            <a:pPr indent="0" lvl="0" marL="0" rtl="0" algn="l">
              <a:spcBef>
                <a:spcPts val="1200"/>
              </a:spcBef>
              <a:spcAft>
                <a:spcPts val="0"/>
              </a:spcAft>
              <a:buNone/>
            </a:pPr>
            <a:r>
              <a:rPr lang="es"/>
              <a:t>This presentation was made thanks to the efforts of design and communication professionals.</a:t>
            </a:r>
            <a:endParaRPr/>
          </a:p>
          <a:p>
            <a:pPr indent="0" lvl="0" marL="0" rtl="0" algn="l">
              <a:spcBef>
                <a:spcPts val="1200"/>
              </a:spcBef>
              <a:spcAft>
                <a:spcPts val="0"/>
              </a:spcAft>
              <a:buNone/>
            </a:pPr>
            <a:r>
              <a:rPr lang="es"/>
              <a:t>Special thanks to </a:t>
            </a:r>
            <a:r>
              <a:rPr b="1" lang="es"/>
              <a:t>Pexels</a:t>
            </a:r>
            <a:r>
              <a:rPr lang="es"/>
              <a:t> for providing the images.</a:t>
            </a:r>
            <a:endParaRPr/>
          </a:p>
          <a:p>
            <a:pPr indent="0" lvl="0" marL="0" rtl="0" algn="l">
              <a:spcBef>
                <a:spcPts val="1200"/>
              </a:spcBef>
              <a:spcAft>
                <a:spcPts val="0"/>
              </a:spcAft>
              <a:buNone/>
            </a:pPr>
            <a:r>
              <a:rPr lang="es"/>
              <a:t>This presentation was made by </a:t>
            </a:r>
            <a:r>
              <a:rPr b="1" lang="es"/>
              <a:t>Slides Corner</a:t>
            </a:r>
            <a:r>
              <a:rPr lang="es"/>
              <a:t> for free distribution only on its official website </a:t>
            </a:r>
            <a:r>
              <a:rPr lang="es" u="sng">
                <a:solidFill>
                  <a:schemeClr val="hlink"/>
                </a:solidFill>
                <a:hlinkClick r:id="rId3"/>
              </a:rPr>
              <a:t>https://slidescorner.co</a:t>
            </a:r>
            <a:r>
              <a:rPr lang="es" u="sng">
                <a:solidFill>
                  <a:schemeClr val="hlink"/>
                </a:solidFill>
                <a:hlinkClick r:id="rId4"/>
              </a:rPr>
              <a:t>m</a:t>
            </a:r>
            <a:r>
              <a:rPr lang="es"/>
              <a:t> </a:t>
            </a:r>
            <a:r>
              <a:rPr lang="es"/>
              <a:t> </a:t>
            </a:r>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47"/>
          <p:cNvSpPr/>
          <p:nvPr/>
        </p:nvSpPr>
        <p:spPr>
          <a:xfrm>
            <a:off x="977150" y="3241975"/>
            <a:ext cx="791400" cy="754200"/>
          </a:xfrm>
          <a:prstGeom prst="roundRect">
            <a:avLst>
              <a:gd fmla="val 16667" name="adj"/>
            </a:avLst>
          </a:prstGeom>
          <a:solidFill>
            <a:srgbClr val="13304B"/>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7"/>
          <p:cNvSpPr txBox="1"/>
          <p:nvPr>
            <p:ph idx="12" type="sldNum"/>
          </p:nvPr>
        </p:nvSpPr>
        <p:spPr>
          <a:xfrm>
            <a:off x="8545359" y="12750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706" name="Google Shape;706;p47"/>
          <p:cNvSpPr txBox="1"/>
          <p:nvPr/>
        </p:nvSpPr>
        <p:spPr>
          <a:xfrm>
            <a:off x="824754" y="1077450"/>
            <a:ext cx="7047300" cy="44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200">
                <a:solidFill>
                  <a:srgbClr val="434343"/>
                </a:solidFill>
                <a:latin typeface="Lato"/>
                <a:ea typeface="Lato"/>
                <a:cs typeface="Lato"/>
                <a:sym typeface="Lato"/>
              </a:rPr>
              <a:t>This presentation has been made using the following fonts:</a:t>
            </a:r>
            <a:endParaRPr sz="1200">
              <a:solidFill>
                <a:srgbClr val="434343"/>
              </a:solidFill>
              <a:latin typeface="Lato"/>
              <a:ea typeface="Lato"/>
              <a:cs typeface="Lato"/>
              <a:sym typeface="Lato"/>
            </a:endParaRPr>
          </a:p>
          <a:p>
            <a:pPr indent="0" lvl="0" marL="0" rtl="0" algn="l">
              <a:lnSpc>
                <a:spcPct val="115000"/>
              </a:lnSpc>
              <a:spcBef>
                <a:spcPts val="0"/>
              </a:spcBef>
              <a:spcAft>
                <a:spcPts val="0"/>
              </a:spcAft>
              <a:buNone/>
            </a:pPr>
            <a:r>
              <a:t/>
            </a:r>
            <a:endParaRPr>
              <a:solidFill>
                <a:srgbClr val="434343"/>
              </a:solidFill>
              <a:latin typeface="Lato"/>
              <a:ea typeface="Lato"/>
              <a:cs typeface="Lato"/>
              <a:sym typeface="Lato"/>
            </a:endParaRPr>
          </a:p>
        </p:txBody>
      </p:sp>
      <p:sp>
        <p:nvSpPr>
          <p:cNvPr id="707" name="Google Shape;707;p47"/>
          <p:cNvSpPr txBox="1"/>
          <p:nvPr/>
        </p:nvSpPr>
        <p:spPr>
          <a:xfrm>
            <a:off x="824754" y="1538624"/>
            <a:ext cx="7047300" cy="1254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434343"/>
                </a:solidFill>
                <a:latin typeface="Lato"/>
                <a:ea typeface="Lato"/>
                <a:cs typeface="Lato"/>
                <a:sym typeface="Lato"/>
              </a:rPr>
              <a:t>Source Sans Pro</a:t>
            </a:r>
            <a:endParaRPr b="1" sz="1100">
              <a:solidFill>
                <a:srgbClr val="434343"/>
              </a:solidFill>
              <a:latin typeface="Lato"/>
              <a:ea typeface="Lato"/>
              <a:cs typeface="Lato"/>
              <a:sym typeface="Lato"/>
            </a:endParaRPr>
          </a:p>
          <a:p>
            <a:pPr indent="0" lvl="0" marL="0" rtl="0" algn="l">
              <a:lnSpc>
                <a:spcPct val="115000"/>
              </a:lnSpc>
              <a:spcBef>
                <a:spcPts val="0"/>
              </a:spcBef>
              <a:spcAft>
                <a:spcPts val="0"/>
              </a:spcAft>
              <a:buNone/>
            </a:pPr>
            <a:r>
              <a:rPr lang="es" sz="1100" u="sng">
                <a:solidFill>
                  <a:schemeClr val="hlink"/>
                </a:solidFill>
                <a:latin typeface="Lato"/>
                <a:ea typeface="Lato"/>
                <a:cs typeface="Lato"/>
                <a:sym typeface="Lato"/>
                <a:hlinkClick r:id="rId3"/>
              </a:rPr>
              <a:t>https://fonts.google.com/specimen/</a:t>
            </a:r>
            <a:r>
              <a:rPr lang="es" sz="1100" u="sng">
                <a:solidFill>
                  <a:schemeClr val="hlink"/>
                </a:solidFill>
                <a:latin typeface="Lato"/>
                <a:ea typeface="Lato"/>
                <a:cs typeface="Lato"/>
                <a:sym typeface="Lato"/>
                <a:hlinkClick r:id="rId4"/>
              </a:rPr>
              <a:t>Source+Sans+Pro</a:t>
            </a:r>
            <a:r>
              <a:rPr lang="es" sz="1100">
                <a:solidFill>
                  <a:srgbClr val="434343"/>
                </a:solidFill>
                <a:latin typeface="Lato"/>
                <a:ea typeface="Lato"/>
                <a:cs typeface="Lato"/>
                <a:sym typeface="Lato"/>
              </a:rPr>
              <a:t> </a:t>
            </a:r>
            <a:endParaRPr sz="1100">
              <a:solidFill>
                <a:srgbClr val="434343"/>
              </a:solidFill>
              <a:latin typeface="Lato"/>
              <a:ea typeface="Lato"/>
              <a:cs typeface="Lato"/>
              <a:sym typeface="Lato"/>
            </a:endParaRPr>
          </a:p>
          <a:p>
            <a:pPr indent="0" lvl="0" marL="0" rtl="0" algn="l">
              <a:lnSpc>
                <a:spcPct val="115000"/>
              </a:lnSpc>
              <a:spcBef>
                <a:spcPts val="0"/>
              </a:spcBef>
              <a:spcAft>
                <a:spcPts val="0"/>
              </a:spcAft>
              <a:buNone/>
            </a:pPr>
            <a:r>
              <a:t/>
            </a:r>
            <a:endParaRPr sz="800">
              <a:solidFill>
                <a:srgbClr val="434343"/>
              </a:solidFill>
              <a:latin typeface="Lato"/>
              <a:ea typeface="Lato"/>
              <a:cs typeface="Lato"/>
              <a:sym typeface="Lato"/>
            </a:endParaRPr>
          </a:p>
          <a:p>
            <a:pPr indent="0" lvl="0" marL="0" rtl="0" algn="l">
              <a:lnSpc>
                <a:spcPct val="115000"/>
              </a:lnSpc>
              <a:spcBef>
                <a:spcPts val="0"/>
              </a:spcBef>
              <a:spcAft>
                <a:spcPts val="0"/>
              </a:spcAft>
              <a:buNone/>
            </a:pPr>
            <a:r>
              <a:rPr b="1" lang="es" sz="1100">
                <a:solidFill>
                  <a:srgbClr val="434343"/>
                </a:solidFill>
                <a:latin typeface="Lato"/>
                <a:ea typeface="Lato"/>
                <a:cs typeface="Lato"/>
                <a:sym typeface="Lato"/>
              </a:rPr>
              <a:t>Source Serif Pro</a:t>
            </a:r>
            <a:endParaRPr b="1" sz="1100">
              <a:solidFill>
                <a:srgbClr val="434343"/>
              </a:solidFill>
              <a:latin typeface="Lato"/>
              <a:ea typeface="Lato"/>
              <a:cs typeface="Lato"/>
              <a:sym typeface="Lato"/>
            </a:endParaRPr>
          </a:p>
          <a:p>
            <a:pPr indent="0" lvl="0" marL="0" rtl="0" algn="l">
              <a:lnSpc>
                <a:spcPct val="115000"/>
              </a:lnSpc>
              <a:spcBef>
                <a:spcPts val="0"/>
              </a:spcBef>
              <a:spcAft>
                <a:spcPts val="0"/>
              </a:spcAft>
              <a:buNone/>
            </a:pPr>
            <a:r>
              <a:rPr lang="es" sz="1100" u="sng">
                <a:solidFill>
                  <a:schemeClr val="hlink"/>
                </a:solidFill>
                <a:latin typeface="Lato"/>
                <a:ea typeface="Lato"/>
                <a:cs typeface="Lato"/>
                <a:sym typeface="Lato"/>
                <a:hlinkClick r:id="rId5"/>
              </a:rPr>
              <a:t>https://fonts.google.com/specimen/</a:t>
            </a:r>
            <a:r>
              <a:rPr lang="es" sz="1100" u="sng">
                <a:solidFill>
                  <a:schemeClr val="hlink"/>
                </a:solidFill>
                <a:latin typeface="Lato"/>
                <a:ea typeface="Lato"/>
                <a:cs typeface="Lato"/>
                <a:sym typeface="Lato"/>
                <a:hlinkClick r:id="rId6"/>
              </a:rPr>
              <a:t>Source+Serif+Pro</a:t>
            </a:r>
            <a:r>
              <a:rPr lang="es" sz="1100">
                <a:solidFill>
                  <a:srgbClr val="434343"/>
                </a:solidFill>
                <a:latin typeface="Lato"/>
                <a:ea typeface="Lato"/>
                <a:cs typeface="Lato"/>
                <a:sym typeface="Lato"/>
              </a:rPr>
              <a:t> </a:t>
            </a:r>
            <a:r>
              <a:rPr lang="es" sz="1100">
                <a:solidFill>
                  <a:srgbClr val="434343"/>
                </a:solidFill>
                <a:latin typeface="Lato"/>
                <a:ea typeface="Lato"/>
                <a:cs typeface="Lato"/>
                <a:sym typeface="Lato"/>
              </a:rPr>
              <a:t>  </a:t>
            </a:r>
            <a:endParaRPr sz="1100">
              <a:solidFill>
                <a:srgbClr val="434343"/>
              </a:solidFill>
              <a:latin typeface="Lato"/>
              <a:ea typeface="Lato"/>
              <a:cs typeface="Lato"/>
              <a:sym typeface="Lato"/>
            </a:endParaRPr>
          </a:p>
        </p:txBody>
      </p:sp>
      <p:sp>
        <p:nvSpPr>
          <p:cNvPr id="708" name="Google Shape;708;p47"/>
          <p:cNvSpPr/>
          <p:nvPr/>
        </p:nvSpPr>
        <p:spPr>
          <a:xfrm>
            <a:off x="3105775" y="3241975"/>
            <a:ext cx="791400" cy="7542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7"/>
          <p:cNvSpPr/>
          <p:nvPr/>
        </p:nvSpPr>
        <p:spPr>
          <a:xfrm>
            <a:off x="4167595" y="3241975"/>
            <a:ext cx="791400" cy="754200"/>
          </a:xfrm>
          <a:prstGeom prst="roundRect">
            <a:avLst>
              <a:gd fmla="val 16667" name="adj"/>
            </a:avLst>
          </a:prstGeom>
          <a:solidFill>
            <a:srgbClr val="66666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7"/>
          <p:cNvSpPr/>
          <p:nvPr/>
        </p:nvSpPr>
        <p:spPr>
          <a:xfrm>
            <a:off x="2043950" y="3241975"/>
            <a:ext cx="791400" cy="754200"/>
          </a:xfrm>
          <a:prstGeom prst="roundRect">
            <a:avLst>
              <a:gd fmla="val 16667" name="adj"/>
            </a:avLst>
          </a:prstGeom>
          <a:solidFill>
            <a:srgbClr val="E6913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7"/>
          <p:cNvSpPr txBox="1"/>
          <p:nvPr/>
        </p:nvSpPr>
        <p:spPr>
          <a:xfrm>
            <a:off x="3105775" y="33990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#434343</a:t>
            </a:r>
            <a:endParaRPr sz="1000">
              <a:solidFill>
                <a:srgbClr val="FFFFFF"/>
              </a:solidFill>
            </a:endParaRPr>
          </a:p>
        </p:txBody>
      </p:sp>
      <p:sp>
        <p:nvSpPr>
          <p:cNvPr id="712" name="Google Shape;712;p47"/>
          <p:cNvSpPr txBox="1"/>
          <p:nvPr/>
        </p:nvSpPr>
        <p:spPr>
          <a:xfrm>
            <a:off x="4167600" y="33990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#666666</a:t>
            </a:r>
            <a:endParaRPr sz="1000">
              <a:solidFill>
                <a:srgbClr val="FFFFFF"/>
              </a:solidFill>
            </a:endParaRPr>
          </a:p>
        </p:txBody>
      </p:sp>
      <p:sp>
        <p:nvSpPr>
          <p:cNvPr id="713" name="Google Shape;713;p47"/>
          <p:cNvSpPr txBox="1"/>
          <p:nvPr/>
        </p:nvSpPr>
        <p:spPr>
          <a:xfrm>
            <a:off x="2043950" y="33990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#e69138</a:t>
            </a:r>
            <a:endParaRPr sz="1000">
              <a:solidFill>
                <a:srgbClr val="FFFFFF"/>
              </a:solidFill>
            </a:endParaRPr>
          </a:p>
        </p:txBody>
      </p:sp>
      <p:sp>
        <p:nvSpPr>
          <p:cNvPr id="714" name="Google Shape;714;p47"/>
          <p:cNvSpPr txBox="1"/>
          <p:nvPr/>
        </p:nvSpPr>
        <p:spPr>
          <a:xfrm>
            <a:off x="982125" y="33990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#13304b</a:t>
            </a:r>
            <a:endParaRPr sz="1000">
              <a:solidFill>
                <a:srgbClr val="FFFFFF"/>
              </a:solidFill>
            </a:endParaRPr>
          </a:p>
        </p:txBody>
      </p:sp>
      <p:sp>
        <p:nvSpPr>
          <p:cNvPr id="715" name="Google Shape;715;p47"/>
          <p:cNvSpPr txBox="1"/>
          <p:nvPr>
            <p:ph type="title"/>
          </p:nvPr>
        </p:nvSpPr>
        <p:spPr>
          <a:xfrm>
            <a:off x="824753" y="258564"/>
            <a:ext cx="809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Fonts &amp; colors used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48"/>
          <p:cNvSpPr txBox="1"/>
          <p:nvPr>
            <p:ph type="title"/>
          </p:nvPr>
        </p:nvSpPr>
        <p:spPr>
          <a:xfrm>
            <a:off x="360000" y="1311375"/>
            <a:ext cx="8424000" cy="149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Thanks!</a:t>
            </a:r>
            <a:endParaRPr/>
          </a:p>
        </p:txBody>
      </p:sp>
      <p:sp>
        <p:nvSpPr>
          <p:cNvPr id="721" name="Google Shape;721;p48"/>
          <p:cNvSpPr txBox="1"/>
          <p:nvPr>
            <p:ph idx="1" type="subTitle"/>
          </p:nvPr>
        </p:nvSpPr>
        <p:spPr>
          <a:xfrm>
            <a:off x="360000" y="360000"/>
            <a:ext cx="2308800" cy="613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 COMPANY NAME</a:t>
            </a:r>
            <a:endParaRPr/>
          </a:p>
        </p:txBody>
      </p:sp>
      <p:sp>
        <p:nvSpPr>
          <p:cNvPr id="722" name="Google Shape;722;p48"/>
          <p:cNvSpPr txBox="1"/>
          <p:nvPr>
            <p:ph idx="2" type="subTitle"/>
          </p:nvPr>
        </p:nvSpPr>
        <p:spPr>
          <a:xfrm>
            <a:off x="6475200" y="356825"/>
            <a:ext cx="2308800" cy="613800"/>
          </a:xfrm>
          <a:prstGeom prst="rect">
            <a:avLst/>
          </a:prstGeom>
        </p:spPr>
        <p:txBody>
          <a:bodyPr anchorCtr="0" anchor="t" bIns="91425" lIns="91425" spcFirstLastPara="1" rIns="91425" wrap="square" tIns="91425">
            <a:noAutofit/>
          </a:bodyPr>
          <a:lstStyle/>
          <a:p>
            <a:pPr indent="0" lvl="0" marL="0" rtl="0" algn="r">
              <a:spcBef>
                <a:spcPts val="0"/>
              </a:spcBef>
              <a:spcAft>
                <a:spcPts val="1200"/>
              </a:spcAft>
              <a:buNone/>
            </a:pPr>
            <a:r>
              <a:rPr lang="es"/>
              <a:t>10.5.2022</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E691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